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2.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3.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2"/>
  </p:notesMasterIdLst>
  <p:handoutMasterIdLst>
    <p:handoutMasterId r:id="rId33"/>
  </p:handoutMasterIdLst>
  <p:sldIdLst>
    <p:sldId id="259" r:id="rId2"/>
    <p:sldId id="498" r:id="rId3"/>
    <p:sldId id="499" r:id="rId4"/>
    <p:sldId id="500" r:id="rId5"/>
    <p:sldId id="501" r:id="rId6"/>
    <p:sldId id="502" r:id="rId7"/>
    <p:sldId id="503" r:id="rId8"/>
    <p:sldId id="504" r:id="rId9"/>
    <p:sldId id="505" r:id="rId10"/>
    <p:sldId id="506" r:id="rId11"/>
    <p:sldId id="507" r:id="rId12"/>
    <p:sldId id="508" r:id="rId13"/>
    <p:sldId id="509" r:id="rId14"/>
    <p:sldId id="510" r:id="rId15"/>
    <p:sldId id="511" r:id="rId16"/>
    <p:sldId id="512" r:id="rId17"/>
    <p:sldId id="513" r:id="rId18"/>
    <p:sldId id="514" r:id="rId19"/>
    <p:sldId id="515" r:id="rId20"/>
    <p:sldId id="516" r:id="rId21"/>
    <p:sldId id="521" r:id="rId22"/>
    <p:sldId id="522" r:id="rId23"/>
    <p:sldId id="523" r:id="rId24"/>
    <p:sldId id="524" r:id="rId25"/>
    <p:sldId id="525" r:id="rId26"/>
    <p:sldId id="518" r:id="rId27"/>
    <p:sldId id="517" r:id="rId28"/>
    <p:sldId id="519" r:id="rId29"/>
    <p:sldId id="526" r:id="rId30"/>
    <p:sldId id="520" r:id="rId31"/>
  </p:sldIdLst>
  <p:sldSz cx="12190413" cy="6858000"/>
  <p:notesSz cx="10020300" cy="6888163"/>
  <p:defaultTextStyle>
    <a:defPPr>
      <a:defRPr lang="es-EC"/>
    </a:defPPr>
    <a:lvl1pPr marL="0" algn="l" defTabSz="822858" rtl="0" eaLnBrk="1" latinLnBrk="0" hangingPunct="1">
      <a:defRPr sz="1620" kern="1200">
        <a:solidFill>
          <a:schemeClr val="tx1"/>
        </a:solidFill>
        <a:latin typeface="+mn-lt"/>
        <a:ea typeface="+mn-ea"/>
        <a:cs typeface="+mn-cs"/>
      </a:defRPr>
    </a:lvl1pPr>
    <a:lvl2pPr marL="411430" algn="l" defTabSz="822858" rtl="0" eaLnBrk="1" latinLnBrk="0" hangingPunct="1">
      <a:defRPr sz="1620" kern="1200">
        <a:solidFill>
          <a:schemeClr val="tx1"/>
        </a:solidFill>
        <a:latin typeface="+mn-lt"/>
        <a:ea typeface="+mn-ea"/>
        <a:cs typeface="+mn-cs"/>
      </a:defRPr>
    </a:lvl2pPr>
    <a:lvl3pPr marL="822858" algn="l" defTabSz="822858" rtl="0" eaLnBrk="1" latinLnBrk="0" hangingPunct="1">
      <a:defRPr sz="1620" kern="1200">
        <a:solidFill>
          <a:schemeClr val="tx1"/>
        </a:solidFill>
        <a:latin typeface="+mn-lt"/>
        <a:ea typeface="+mn-ea"/>
        <a:cs typeface="+mn-cs"/>
      </a:defRPr>
    </a:lvl3pPr>
    <a:lvl4pPr marL="1234288" algn="l" defTabSz="822858" rtl="0" eaLnBrk="1" latinLnBrk="0" hangingPunct="1">
      <a:defRPr sz="1620" kern="1200">
        <a:solidFill>
          <a:schemeClr val="tx1"/>
        </a:solidFill>
        <a:latin typeface="+mn-lt"/>
        <a:ea typeface="+mn-ea"/>
        <a:cs typeface="+mn-cs"/>
      </a:defRPr>
    </a:lvl4pPr>
    <a:lvl5pPr marL="1645717" algn="l" defTabSz="822858" rtl="0" eaLnBrk="1" latinLnBrk="0" hangingPunct="1">
      <a:defRPr sz="1620" kern="1200">
        <a:solidFill>
          <a:schemeClr val="tx1"/>
        </a:solidFill>
        <a:latin typeface="+mn-lt"/>
        <a:ea typeface="+mn-ea"/>
        <a:cs typeface="+mn-cs"/>
      </a:defRPr>
    </a:lvl5pPr>
    <a:lvl6pPr marL="2057147" algn="l" defTabSz="822858" rtl="0" eaLnBrk="1" latinLnBrk="0" hangingPunct="1">
      <a:defRPr sz="1620" kern="1200">
        <a:solidFill>
          <a:schemeClr val="tx1"/>
        </a:solidFill>
        <a:latin typeface="+mn-lt"/>
        <a:ea typeface="+mn-ea"/>
        <a:cs typeface="+mn-cs"/>
      </a:defRPr>
    </a:lvl6pPr>
    <a:lvl7pPr marL="2468576" algn="l" defTabSz="822858" rtl="0" eaLnBrk="1" latinLnBrk="0" hangingPunct="1">
      <a:defRPr sz="1620" kern="1200">
        <a:solidFill>
          <a:schemeClr val="tx1"/>
        </a:solidFill>
        <a:latin typeface="+mn-lt"/>
        <a:ea typeface="+mn-ea"/>
        <a:cs typeface="+mn-cs"/>
      </a:defRPr>
    </a:lvl7pPr>
    <a:lvl8pPr marL="2880005" algn="l" defTabSz="822858" rtl="0" eaLnBrk="1" latinLnBrk="0" hangingPunct="1">
      <a:defRPr sz="1620" kern="1200">
        <a:solidFill>
          <a:schemeClr val="tx1"/>
        </a:solidFill>
        <a:latin typeface="+mn-lt"/>
        <a:ea typeface="+mn-ea"/>
        <a:cs typeface="+mn-cs"/>
      </a:defRPr>
    </a:lvl8pPr>
    <a:lvl9pPr marL="3291435" algn="l" defTabSz="822858" rtl="0" eaLnBrk="1" latinLnBrk="0" hangingPunct="1">
      <a:defRPr sz="16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 uri="{2D200454-40CA-4A62-9FC3-DE9A4176ACB9}">
      <p15:notesGuideLst xmlns:p15="http://schemas.microsoft.com/office/powerpoint/2012/main">
        <p15:guide id="1" orient="horz" pos="2170" userDrawn="1">
          <p15:clr>
            <a:srgbClr val="A4A3A4"/>
          </p15:clr>
        </p15:guide>
        <p15:guide id="2" pos="315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80808"/>
    <a:srgbClr val="339933"/>
    <a:srgbClr val="00CC66"/>
    <a:srgbClr val="FF0066"/>
    <a:srgbClr val="CCFF66"/>
    <a:srgbClr val="C777F3"/>
    <a:srgbClr val="66CCFF"/>
    <a:srgbClr val="99CC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27102A9-8310-4765-A935-A1911B00CA55}" styleName="Estilo claro 1 - Acento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83" autoAdjust="0"/>
    <p:restoredTop sz="88029" autoAdjust="0"/>
  </p:normalViewPr>
  <p:slideViewPr>
    <p:cSldViewPr>
      <p:cViewPr varScale="1">
        <p:scale>
          <a:sx n="64" d="100"/>
          <a:sy n="64" d="100"/>
        </p:scale>
        <p:origin x="1134" y="60"/>
      </p:cViewPr>
      <p:guideLst>
        <p:guide orient="horz" pos="2160"/>
        <p:guide pos="3839"/>
      </p:guideLst>
    </p:cSldViewPr>
  </p:slideViewPr>
  <p:notesTextViewPr>
    <p:cViewPr>
      <p:scale>
        <a:sx n="1" d="1"/>
        <a:sy n="1" d="1"/>
      </p:scale>
      <p:origin x="0" y="0"/>
    </p:cViewPr>
  </p:notesTextViewPr>
  <p:notesViewPr>
    <p:cSldViewPr>
      <p:cViewPr varScale="1">
        <p:scale>
          <a:sx n="53" d="100"/>
          <a:sy n="53" d="100"/>
        </p:scale>
        <p:origin x="-2856" y="-90"/>
      </p:cViewPr>
      <p:guideLst>
        <p:guide orient="horz" pos="2170"/>
        <p:guide pos="315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an Toapanta" userId="0c0fdb151f9c689c" providerId="LiveId" clId="{5E45C846-97A7-4ABB-A8FE-800C2FEEF463}"/>
    <pc:docChg chg="custSel modSld">
      <pc:chgData name="Juan Toapanta" userId="0c0fdb151f9c689c" providerId="LiveId" clId="{5E45C846-97A7-4ABB-A8FE-800C2FEEF463}" dt="2021-04-23T23:45:33.852" v="37" actId="20577"/>
      <pc:docMkLst>
        <pc:docMk/>
      </pc:docMkLst>
      <pc:sldChg chg="addSp delSp modSp mod">
        <pc:chgData name="Juan Toapanta" userId="0c0fdb151f9c689c" providerId="LiveId" clId="{5E45C846-97A7-4ABB-A8FE-800C2FEEF463}" dt="2021-04-23T23:45:33.852" v="37" actId="20577"/>
        <pc:sldMkLst>
          <pc:docMk/>
          <pc:sldMk cId="1108516061" sldId="259"/>
        </pc:sldMkLst>
        <pc:spChg chg="add mod">
          <ac:chgData name="Juan Toapanta" userId="0c0fdb151f9c689c" providerId="LiveId" clId="{5E45C846-97A7-4ABB-A8FE-800C2FEEF463}" dt="2021-04-23T23:45:33.852" v="37" actId="20577"/>
          <ac:spMkLst>
            <pc:docMk/>
            <pc:sldMk cId="1108516061" sldId="259"/>
            <ac:spMk id="6" creationId="{40582E46-21AF-4B8A-9BC0-1369893F3A3C}"/>
          </ac:spMkLst>
        </pc:spChg>
        <pc:spChg chg="del mod">
          <ac:chgData name="Juan Toapanta" userId="0c0fdb151f9c689c" providerId="LiveId" clId="{5E45C846-97A7-4ABB-A8FE-800C2FEEF463}" dt="2021-04-23T23:43:40.829" v="11" actId="478"/>
          <ac:spMkLst>
            <pc:docMk/>
            <pc:sldMk cId="1108516061" sldId="259"/>
            <ac:spMk id="7" creationId="{00000000-0000-0000-0000-00000000000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Jennifer%20Mishell.JENNIFER\Desktop\grafico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rgbClr val="080808"/>
                </a:solidFill>
                <a:latin typeface="+mn-lt"/>
                <a:ea typeface="+mn-ea"/>
                <a:cs typeface="+mn-cs"/>
              </a:defRPr>
            </a:pPr>
            <a:r>
              <a:rPr lang="en-US"/>
              <a:t>Fluctuación del peso colombiano frente al dólar</a:t>
            </a:r>
          </a:p>
        </c:rich>
      </c:tx>
      <c:overlay val="0"/>
      <c:spPr>
        <a:noFill/>
        <a:ln>
          <a:noFill/>
        </a:ln>
        <a:effectLst/>
      </c:spPr>
      <c:txPr>
        <a:bodyPr rot="0" spcFirstLastPara="1" vertOverflow="ellipsis" vert="horz" wrap="square" anchor="ctr" anchorCtr="1"/>
        <a:lstStyle/>
        <a:p>
          <a:pPr>
            <a:defRPr sz="1400" b="0" i="0" u="none" strike="noStrike" kern="1200" spc="0" baseline="0">
              <a:solidFill>
                <a:srgbClr val="080808"/>
              </a:solidFill>
              <a:latin typeface="+mn-lt"/>
              <a:ea typeface="+mn-ea"/>
              <a:cs typeface="+mn-cs"/>
            </a:defRPr>
          </a:pPr>
          <a:endParaRPr lang="es-EC"/>
        </a:p>
      </c:txPr>
    </c:title>
    <c:autoTitleDeleted val="0"/>
    <c:plotArea>
      <c:layout/>
      <c:scatterChart>
        <c:scatterStyle val="lineMarker"/>
        <c:varyColors val="0"/>
        <c:ser>
          <c:idx val="0"/>
          <c:order val="0"/>
          <c:tx>
            <c:strRef>
              <c:f>Hoja1!$C$2</c:f>
              <c:strCache>
                <c:ptCount val="1"/>
                <c:pt idx="0">
                  <c:v>VALOR 
MÁXIMO</c:v>
                </c:pt>
              </c:strCache>
            </c:strRef>
          </c:tx>
          <c:spPr>
            <a:ln w="19050" cap="rnd">
              <a:solidFill>
                <a:schemeClr val="accent6"/>
              </a:solidFill>
              <a:round/>
            </a:ln>
            <a:effectLst/>
          </c:spPr>
          <c:marker>
            <c:symbol val="circle"/>
            <c:size val="5"/>
            <c:spPr>
              <a:solidFill>
                <a:schemeClr val="accent1"/>
              </a:solidFill>
              <a:ln w="9525">
                <a:solidFill>
                  <a:schemeClr val="accent6"/>
                </a:solidFill>
              </a:ln>
              <a:effectLst/>
            </c:spPr>
          </c:marker>
          <c:xVal>
            <c:numRef>
              <c:f>Hoja1!$B$3:$B$12</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xVal>
          <c:yVal>
            <c:numRef>
              <c:f>Hoja1!$C$3:$C$12</c:f>
              <c:numCache>
                <c:formatCode>[$$-240A]#,##0.00</c:formatCode>
                <c:ptCount val="10"/>
                <c:pt idx="0">
                  <c:v>2044.23</c:v>
                </c:pt>
                <c:pt idx="1">
                  <c:v>1972.76</c:v>
                </c:pt>
                <c:pt idx="2">
                  <c:v>1942.7</c:v>
                </c:pt>
                <c:pt idx="3">
                  <c:v>1952.11</c:v>
                </c:pt>
                <c:pt idx="4">
                  <c:v>2446.35</c:v>
                </c:pt>
                <c:pt idx="5">
                  <c:v>3356</c:v>
                </c:pt>
                <c:pt idx="6">
                  <c:v>3434.89</c:v>
                </c:pt>
                <c:pt idx="7">
                  <c:v>3092.65</c:v>
                </c:pt>
                <c:pt idx="8">
                  <c:v>3289.69</c:v>
                </c:pt>
                <c:pt idx="9">
                  <c:v>3522.48</c:v>
                </c:pt>
              </c:numCache>
            </c:numRef>
          </c:yVal>
          <c:smooth val="0"/>
          <c:extLst>
            <c:ext xmlns:c16="http://schemas.microsoft.com/office/drawing/2014/chart" uri="{C3380CC4-5D6E-409C-BE32-E72D297353CC}">
              <c16:uniqueId val="{00000000-A07E-45C9-ADAD-2B88B91205DA}"/>
            </c:ext>
          </c:extLst>
        </c:ser>
        <c:ser>
          <c:idx val="1"/>
          <c:order val="1"/>
          <c:tx>
            <c:strRef>
              <c:f>Hoja1!$D$2</c:f>
              <c:strCache>
                <c:ptCount val="1"/>
                <c:pt idx="0">
                  <c:v>VALOR
 MÍNIMO</c:v>
                </c:pt>
              </c:strCache>
            </c:strRef>
          </c:tx>
          <c:spPr>
            <a:ln w="19050" cap="rnd">
              <a:solidFill>
                <a:schemeClr val="accent4"/>
              </a:solidFill>
              <a:round/>
            </a:ln>
            <a:effectLst/>
          </c:spPr>
          <c:marker>
            <c:symbol val="circle"/>
            <c:size val="5"/>
            <c:spPr>
              <a:solidFill>
                <a:schemeClr val="accent2"/>
              </a:solidFill>
              <a:ln w="9525">
                <a:solidFill>
                  <a:schemeClr val="accent4"/>
                </a:solidFill>
              </a:ln>
              <a:effectLst/>
            </c:spPr>
          </c:marker>
          <c:xVal>
            <c:numRef>
              <c:f>Hoja1!$B$3:$B$12</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xVal>
          <c:yVal>
            <c:numRef>
              <c:f>Hoja1!$D$3:$D$12</c:f>
              <c:numCache>
                <c:formatCode>[$$-240A]#,##0.00</c:formatCode>
                <c:ptCount val="10"/>
                <c:pt idx="0">
                  <c:v>1786.2</c:v>
                </c:pt>
                <c:pt idx="1">
                  <c:v>1748.41</c:v>
                </c:pt>
                <c:pt idx="2">
                  <c:v>1754.89</c:v>
                </c:pt>
                <c:pt idx="3">
                  <c:v>1758.45</c:v>
                </c:pt>
                <c:pt idx="4">
                  <c:v>1846.12</c:v>
                </c:pt>
                <c:pt idx="5">
                  <c:v>2360.58</c:v>
                </c:pt>
                <c:pt idx="6">
                  <c:v>2833.78</c:v>
                </c:pt>
                <c:pt idx="7">
                  <c:v>2837.9</c:v>
                </c:pt>
                <c:pt idx="8">
                  <c:v>2705.34</c:v>
                </c:pt>
                <c:pt idx="9">
                  <c:v>3072.01</c:v>
                </c:pt>
              </c:numCache>
            </c:numRef>
          </c:yVal>
          <c:smooth val="0"/>
          <c:extLst>
            <c:ext xmlns:c16="http://schemas.microsoft.com/office/drawing/2014/chart" uri="{C3380CC4-5D6E-409C-BE32-E72D297353CC}">
              <c16:uniqueId val="{00000001-A07E-45C9-ADAD-2B88B91205DA}"/>
            </c:ext>
          </c:extLst>
        </c:ser>
        <c:ser>
          <c:idx val="2"/>
          <c:order val="2"/>
          <c:tx>
            <c:strRef>
              <c:f>Hoja1!$E$2</c:f>
              <c:strCache>
                <c:ptCount val="1"/>
                <c:pt idx="0">
                  <c:v>VALOR 
PROMEDIO</c:v>
                </c:pt>
              </c:strCache>
            </c:strRef>
          </c:tx>
          <c:spPr>
            <a:ln w="19050" cap="rnd">
              <a:solidFill>
                <a:srgbClr val="FF0000"/>
              </a:solidFill>
              <a:round/>
            </a:ln>
            <a:effectLst/>
          </c:spPr>
          <c:marker>
            <c:symbol val="circle"/>
            <c:size val="5"/>
            <c:spPr>
              <a:solidFill>
                <a:srgbClr val="FF0000"/>
              </a:solidFill>
              <a:ln w="9525">
                <a:solidFill>
                  <a:srgbClr val="FF0000"/>
                </a:solidFill>
              </a:ln>
              <a:effectLst/>
            </c:spPr>
          </c:marker>
          <c:xVal>
            <c:numRef>
              <c:f>Hoja1!$B$3:$B$12</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xVal>
          <c:yVal>
            <c:numRef>
              <c:f>Hoja1!$E$3:$E$12</c:f>
              <c:numCache>
                <c:formatCode>[$$-240A]#,##0.00</c:formatCode>
                <c:ptCount val="10"/>
                <c:pt idx="0">
                  <c:v>1898.68</c:v>
                </c:pt>
                <c:pt idx="1">
                  <c:v>1846.97</c:v>
                </c:pt>
                <c:pt idx="2">
                  <c:v>1797.79</c:v>
                </c:pt>
                <c:pt idx="3">
                  <c:v>1869.1</c:v>
                </c:pt>
                <c:pt idx="4">
                  <c:v>2000.33</c:v>
                </c:pt>
                <c:pt idx="5">
                  <c:v>2743.39</c:v>
                </c:pt>
                <c:pt idx="6">
                  <c:v>3050.98</c:v>
                </c:pt>
                <c:pt idx="7">
                  <c:v>2951.32</c:v>
                </c:pt>
                <c:pt idx="8">
                  <c:v>2956.43</c:v>
                </c:pt>
                <c:pt idx="9">
                  <c:v>3281.09</c:v>
                </c:pt>
              </c:numCache>
            </c:numRef>
          </c:yVal>
          <c:smooth val="0"/>
          <c:extLst>
            <c:ext xmlns:c16="http://schemas.microsoft.com/office/drawing/2014/chart" uri="{C3380CC4-5D6E-409C-BE32-E72D297353CC}">
              <c16:uniqueId val="{00000002-A07E-45C9-ADAD-2B88B91205DA}"/>
            </c:ext>
          </c:extLst>
        </c:ser>
        <c:dLbls>
          <c:showLegendKey val="0"/>
          <c:showVal val="0"/>
          <c:showCatName val="0"/>
          <c:showSerName val="0"/>
          <c:showPercent val="0"/>
          <c:showBubbleSize val="0"/>
        </c:dLbls>
        <c:axId val="-620930624"/>
        <c:axId val="-620930080"/>
      </c:scatterChart>
      <c:valAx>
        <c:axId val="-620930624"/>
        <c:scaling>
          <c:orientation val="minMax"/>
          <c:max val="2020"/>
          <c:min val="2009"/>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rgbClr val="080808"/>
                </a:solidFill>
                <a:latin typeface="+mn-lt"/>
                <a:ea typeface="+mn-ea"/>
                <a:cs typeface="+mn-cs"/>
              </a:defRPr>
            </a:pPr>
            <a:endParaRPr lang="es-EC"/>
          </a:p>
        </c:txPr>
        <c:crossAx val="-620930080"/>
        <c:crosses val="autoZero"/>
        <c:crossBetween val="midCat"/>
        <c:majorUnit val="1"/>
      </c:valAx>
      <c:valAx>
        <c:axId val="-620930080"/>
        <c:scaling>
          <c:orientation val="minMax"/>
        </c:scaling>
        <c:delete val="0"/>
        <c:axPos val="l"/>
        <c:majorGridlines>
          <c:spPr>
            <a:ln w="9525" cap="flat" cmpd="sng" algn="ctr">
              <a:solidFill>
                <a:schemeClr val="tx1">
                  <a:lumMod val="15000"/>
                  <a:lumOff val="85000"/>
                </a:schemeClr>
              </a:solidFill>
              <a:round/>
            </a:ln>
            <a:effectLst/>
          </c:spPr>
        </c:majorGridlines>
        <c:numFmt formatCode="[$$-240A]#,##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rgbClr val="080808"/>
                </a:solidFill>
                <a:latin typeface="+mn-lt"/>
                <a:ea typeface="+mn-ea"/>
                <a:cs typeface="+mn-cs"/>
              </a:defRPr>
            </a:pPr>
            <a:endParaRPr lang="es-EC"/>
          </a:p>
        </c:txPr>
        <c:crossAx val="-620930624"/>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rgbClr val="080808"/>
              </a:solidFill>
              <a:latin typeface="+mn-lt"/>
              <a:ea typeface="+mn-ea"/>
              <a:cs typeface="+mn-cs"/>
            </a:defRPr>
          </a:pPr>
          <a:endParaRPr lang="es-EC"/>
        </a:p>
      </c:txPr>
    </c:legend>
    <c:plotVisOnly val="1"/>
    <c:dispBlanksAs val="gap"/>
    <c:showDLblsOverMax val="0"/>
  </c:chart>
  <c:spPr>
    <a:noFill/>
    <a:ln>
      <a:noFill/>
    </a:ln>
    <a:effectLst/>
  </c:spPr>
  <c:txPr>
    <a:bodyPr/>
    <a:lstStyle/>
    <a:p>
      <a:pPr>
        <a:defRPr>
          <a:solidFill>
            <a:srgbClr val="080808"/>
          </a:solidFill>
        </a:defRPr>
      </a:pPr>
      <a:endParaRPr lang="es-EC"/>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72EE53-7C3A-4E56-91A6-8C032E4CF2FE}" type="doc">
      <dgm:prSet loTypeId="urn:microsoft.com/office/officeart/2005/8/layout/hList1" loCatId="list" qsTypeId="urn:microsoft.com/office/officeart/2005/8/quickstyle/simple3" qsCatId="simple" csTypeId="urn:microsoft.com/office/officeart/2005/8/colors/colorful3" csCatId="colorful" phldr="1"/>
      <dgm:spPr/>
      <dgm:t>
        <a:bodyPr/>
        <a:lstStyle/>
        <a:p>
          <a:endParaRPr lang="es-419"/>
        </a:p>
      </dgm:t>
    </dgm:pt>
    <dgm:pt modelId="{1B1C7185-AF94-4021-9FE7-B6B21DF9577D}">
      <dgm:prSet phldrT="[Texto]"/>
      <dgm:spPr/>
      <dgm:t>
        <a:bodyPr/>
        <a:lstStyle/>
        <a:p>
          <a:r>
            <a:rPr lang="es-419" dirty="0">
              <a:solidFill>
                <a:srgbClr val="080808"/>
              </a:solidFill>
            </a:rPr>
            <a:t>Colombia</a:t>
          </a:r>
        </a:p>
      </dgm:t>
    </dgm:pt>
    <dgm:pt modelId="{F10AFD4D-E151-4A1F-BD49-D3A1366DF79F}" type="parTrans" cxnId="{8270D0A8-CB61-41F6-B341-ADA85291B7ED}">
      <dgm:prSet/>
      <dgm:spPr/>
      <dgm:t>
        <a:bodyPr/>
        <a:lstStyle/>
        <a:p>
          <a:endParaRPr lang="es-419">
            <a:solidFill>
              <a:srgbClr val="080808"/>
            </a:solidFill>
          </a:endParaRPr>
        </a:p>
      </dgm:t>
    </dgm:pt>
    <dgm:pt modelId="{BCA77A04-5BDB-452E-ABD0-19BE25CA9295}" type="sibTrans" cxnId="{8270D0A8-CB61-41F6-B341-ADA85291B7ED}">
      <dgm:prSet/>
      <dgm:spPr/>
      <dgm:t>
        <a:bodyPr/>
        <a:lstStyle/>
        <a:p>
          <a:endParaRPr lang="es-419">
            <a:solidFill>
              <a:srgbClr val="080808"/>
            </a:solidFill>
          </a:endParaRPr>
        </a:p>
      </dgm:t>
    </dgm:pt>
    <dgm:pt modelId="{D00A828D-EAC0-4E60-A665-B2005C924C43}">
      <dgm:prSet phldrT="[Texto]"/>
      <dgm:spPr/>
      <dgm:t>
        <a:bodyPr/>
        <a:lstStyle/>
        <a:p>
          <a:r>
            <a:rPr lang="es-419" dirty="0">
              <a:solidFill>
                <a:srgbClr val="080808"/>
              </a:solidFill>
            </a:rPr>
            <a:t>Control de política monetaria</a:t>
          </a:r>
        </a:p>
      </dgm:t>
    </dgm:pt>
    <dgm:pt modelId="{3414EAED-4BB4-486B-9566-EBB2F593D077}" type="parTrans" cxnId="{09243ABF-EDCE-4814-BCC7-3313ACF81B3C}">
      <dgm:prSet/>
      <dgm:spPr/>
      <dgm:t>
        <a:bodyPr/>
        <a:lstStyle/>
        <a:p>
          <a:endParaRPr lang="es-419">
            <a:solidFill>
              <a:srgbClr val="080808"/>
            </a:solidFill>
          </a:endParaRPr>
        </a:p>
      </dgm:t>
    </dgm:pt>
    <dgm:pt modelId="{9CDD1E6F-19A2-4563-8262-82C3C008E529}" type="sibTrans" cxnId="{09243ABF-EDCE-4814-BCC7-3313ACF81B3C}">
      <dgm:prSet/>
      <dgm:spPr/>
      <dgm:t>
        <a:bodyPr/>
        <a:lstStyle/>
        <a:p>
          <a:endParaRPr lang="es-419">
            <a:solidFill>
              <a:srgbClr val="080808"/>
            </a:solidFill>
          </a:endParaRPr>
        </a:p>
      </dgm:t>
    </dgm:pt>
    <dgm:pt modelId="{2E683677-C252-47CC-8301-906E0BEDF9BB}">
      <dgm:prSet phldrT="[Texto]"/>
      <dgm:spPr/>
      <dgm:t>
        <a:bodyPr/>
        <a:lstStyle/>
        <a:p>
          <a:r>
            <a:rPr lang="es-419" dirty="0">
              <a:solidFill>
                <a:srgbClr val="080808"/>
              </a:solidFill>
            </a:rPr>
            <a:t>Moneda local</a:t>
          </a:r>
        </a:p>
      </dgm:t>
    </dgm:pt>
    <dgm:pt modelId="{FB7CEAED-44A8-4829-A574-BF0ECFA50B63}" type="parTrans" cxnId="{585D6CBE-94ED-47B0-ADF0-958904064E53}">
      <dgm:prSet/>
      <dgm:spPr/>
      <dgm:t>
        <a:bodyPr/>
        <a:lstStyle/>
        <a:p>
          <a:endParaRPr lang="es-419">
            <a:solidFill>
              <a:srgbClr val="080808"/>
            </a:solidFill>
          </a:endParaRPr>
        </a:p>
      </dgm:t>
    </dgm:pt>
    <dgm:pt modelId="{8905EEA8-30FE-4379-924F-9F9F04C39402}" type="sibTrans" cxnId="{585D6CBE-94ED-47B0-ADF0-958904064E53}">
      <dgm:prSet/>
      <dgm:spPr/>
      <dgm:t>
        <a:bodyPr/>
        <a:lstStyle/>
        <a:p>
          <a:endParaRPr lang="es-419">
            <a:solidFill>
              <a:srgbClr val="080808"/>
            </a:solidFill>
          </a:endParaRPr>
        </a:p>
      </dgm:t>
    </dgm:pt>
    <dgm:pt modelId="{9E9B3F1D-4196-42F1-83EA-BE78A6AB0E00}">
      <dgm:prSet phldrT="[Texto]"/>
      <dgm:spPr/>
      <dgm:t>
        <a:bodyPr/>
        <a:lstStyle/>
        <a:p>
          <a:r>
            <a:rPr lang="es-419" dirty="0">
              <a:solidFill>
                <a:srgbClr val="080808"/>
              </a:solidFill>
            </a:rPr>
            <a:t>Ecuador</a:t>
          </a:r>
        </a:p>
      </dgm:t>
    </dgm:pt>
    <dgm:pt modelId="{6BB5BAB6-C4F2-4EA7-9C38-B5014AD0D99D}" type="parTrans" cxnId="{F10632C6-9E17-4EF8-9A03-4444A2B1257E}">
      <dgm:prSet/>
      <dgm:spPr/>
      <dgm:t>
        <a:bodyPr/>
        <a:lstStyle/>
        <a:p>
          <a:endParaRPr lang="es-419">
            <a:solidFill>
              <a:srgbClr val="080808"/>
            </a:solidFill>
          </a:endParaRPr>
        </a:p>
      </dgm:t>
    </dgm:pt>
    <dgm:pt modelId="{BCA7816A-1F16-4DAF-BC37-2393EEDB3647}" type="sibTrans" cxnId="{F10632C6-9E17-4EF8-9A03-4444A2B1257E}">
      <dgm:prSet/>
      <dgm:spPr/>
      <dgm:t>
        <a:bodyPr/>
        <a:lstStyle/>
        <a:p>
          <a:endParaRPr lang="es-419">
            <a:solidFill>
              <a:srgbClr val="080808"/>
            </a:solidFill>
          </a:endParaRPr>
        </a:p>
      </dgm:t>
    </dgm:pt>
    <dgm:pt modelId="{8EDB4B11-9612-415C-9E37-5173A9688CD0}">
      <dgm:prSet phldrT="[Texto]"/>
      <dgm:spPr/>
      <dgm:t>
        <a:bodyPr/>
        <a:lstStyle/>
        <a:p>
          <a:r>
            <a:rPr lang="es-419" dirty="0">
              <a:solidFill>
                <a:srgbClr val="080808"/>
              </a:solidFill>
            </a:rPr>
            <a:t>Dolarización</a:t>
          </a:r>
        </a:p>
      </dgm:t>
    </dgm:pt>
    <dgm:pt modelId="{A4276A2E-64D3-4B52-ADFD-52E30190DF94}" type="parTrans" cxnId="{3A9261C5-3F2F-40BA-9915-59EBE42650DA}">
      <dgm:prSet/>
      <dgm:spPr/>
      <dgm:t>
        <a:bodyPr/>
        <a:lstStyle/>
        <a:p>
          <a:endParaRPr lang="es-419">
            <a:solidFill>
              <a:srgbClr val="080808"/>
            </a:solidFill>
          </a:endParaRPr>
        </a:p>
      </dgm:t>
    </dgm:pt>
    <dgm:pt modelId="{873F7C75-7673-46AD-AC72-6D163F38FB3E}" type="sibTrans" cxnId="{3A9261C5-3F2F-40BA-9915-59EBE42650DA}">
      <dgm:prSet/>
      <dgm:spPr/>
      <dgm:t>
        <a:bodyPr/>
        <a:lstStyle/>
        <a:p>
          <a:endParaRPr lang="es-419">
            <a:solidFill>
              <a:srgbClr val="080808"/>
            </a:solidFill>
          </a:endParaRPr>
        </a:p>
      </dgm:t>
    </dgm:pt>
    <dgm:pt modelId="{777058E4-16D7-4E29-B330-310FEDB746E8}">
      <dgm:prSet phldrT="[Texto]"/>
      <dgm:spPr/>
      <dgm:t>
        <a:bodyPr/>
        <a:lstStyle/>
        <a:p>
          <a:r>
            <a:rPr lang="es-419" dirty="0">
              <a:solidFill>
                <a:srgbClr val="080808"/>
              </a:solidFill>
            </a:rPr>
            <a:t>Sistema monetario</a:t>
          </a:r>
        </a:p>
      </dgm:t>
    </dgm:pt>
    <dgm:pt modelId="{0CC61AE9-6D86-4B48-86EE-0A5AF3BB485D}" type="parTrans" cxnId="{37998BAC-24F1-46C1-B47D-B8F78B4800A2}">
      <dgm:prSet/>
      <dgm:spPr/>
      <dgm:t>
        <a:bodyPr/>
        <a:lstStyle/>
        <a:p>
          <a:endParaRPr lang="es-EC"/>
        </a:p>
      </dgm:t>
    </dgm:pt>
    <dgm:pt modelId="{F660BDE1-EE41-44C4-88E1-C3E6949B2975}" type="sibTrans" cxnId="{37998BAC-24F1-46C1-B47D-B8F78B4800A2}">
      <dgm:prSet/>
      <dgm:spPr/>
      <dgm:t>
        <a:bodyPr/>
        <a:lstStyle/>
        <a:p>
          <a:endParaRPr lang="es-EC"/>
        </a:p>
      </dgm:t>
    </dgm:pt>
    <dgm:pt modelId="{F392005D-7CF6-4E9F-9D6D-015D10924FB2}" type="pres">
      <dgm:prSet presAssocID="{6972EE53-7C3A-4E56-91A6-8C032E4CF2FE}" presName="Name0" presStyleCnt="0">
        <dgm:presLayoutVars>
          <dgm:dir/>
          <dgm:animLvl val="lvl"/>
          <dgm:resizeHandles val="exact"/>
        </dgm:presLayoutVars>
      </dgm:prSet>
      <dgm:spPr/>
    </dgm:pt>
    <dgm:pt modelId="{5CC7074B-FA5B-46A0-A677-5F2BBC0BCCA3}" type="pres">
      <dgm:prSet presAssocID="{1B1C7185-AF94-4021-9FE7-B6B21DF9577D}" presName="composite" presStyleCnt="0"/>
      <dgm:spPr/>
    </dgm:pt>
    <dgm:pt modelId="{041F9A93-2E5A-4549-A7F5-6867D52B07E6}" type="pres">
      <dgm:prSet presAssocID="{1B1C7185-AF94-4021-9FE7-B6B21DF9577D}" presName="parTx" presStyleLbl="alignNode1" presStyleIdx="0" presStyleCnt="2">
        <dgm:presLayoutVars>
          <dgm:chMax val="0"/>
          <dgm:chPref val="0"/>
          <dgm:bulletEnabled val="1"/>
        </dgm:presLayoutVars>
      </dgm:prSet>
      <dgm:spPr/>
    </dgm:pt>
    <dgm:pt modelId="{4379757E-F680-48EB-9932-39F592EE63E5}" type="pres">
      <dgm:prSet presAssocID="{1B1C7185-AF94-4021-9FE7-B6B21DF9577D}" presName="desTx" presStyleLbl="alignAccFollowNode1" presStyleIdx="0" presStyleCnt="2">
        <dgm:presLayoutVars>
          <dgm:bulletEnabled val="1"/>
        </dgm:presLayoutVars>
      </dgm:prSet>
      <dgm:spPr/>
    </dgm:pt>
    <dgm:pt modelId="{F674E111-63EC-48C2-85F4-43FA9DC4AD23}" type="pres">
      <dgm:prSet presAssocID="{BCA77A04-5BDB-452E-ABD0-19BE25CA9295}" presName="space" presStyleCnt="0"/>
      <dgm:spPr/>
    </dgm:pt>
    <dgm:pt modelId="{B3E79BEC-D307-40B9-BD05-23B7B5B155B6}" type="pres">
      <dgm:prSet presAssocID="{9E9B3F1D-4196-42F1-83EA-BE78A6AB0E00}" presName="composite" presStyleCnt="0"/>
      <dgm:spPr/>
    </dgm:pt>
    <dgm:pt modelId="{0710A947-F7FA-4B62-A7FC-0D6CDAFE2FA5}" type="pres">
      <dgm:prSet presAssocID="{9E9B3F1D-4196-42F1-83EA-BE78A6AB0E00}" presName="parTx" presStyleLbl="alignNode1" presStyleIdx="1" presStyleCnt="2">
        <dgm:presLayoutVars>
          <dgm:chMax val="0"/>
          <dgm:chPref val="0"/>
          <dgm:bulletEnabled val="1"/>
        </dgm:presLayoutVars>
      </dgm:prSet>
      <dgm:spPr/>
    </dgm:pt>
    <dgm:pt modelId="{B9C1F57B-8D6C-4DFC-8CF8-93B9BDA1E5B4}" type="pres">
      <dgm:prSet presAssocID="{9E9B3F1D-4196-42F1-83EA-BE78A6AB0E00}" presName="desTx" presStyleLbl="alignAccFollowNode1" presStyleIdx="1" presStyleCnt="2">
        <dgm:presLayoutVars>
          <dgm:bulletEnabled val="1"/>
        </dgm:presLayoutVars>
      </dgm:prSet>
      <dgm:spPr/>
    </dgm:pt>
  </dgm:ptLst>
  <dgm:cxnLst>
    <dgm:cxn modelId="{D1F1C100-D005-481B-B0D7-D6869FE5D3E6}" type="presOf" srcId="{2E683677-C252-47CC-8301-906E0BEDF9BB}" destId="{4379757E-F680-48EB-9932-39F592EE63E5}" srcOrd="0" destOrd="1" presId="urn:microsoft.com/office/officeart/2005/8/layout/hList1"/>
    <dgm:cxn modelId="{CE182736-85E7-41FE-A65E-208885BA4CEA}" type="presOf" srcId="{9E9B3F1D-4196-42F1-83EA-BE78A6AB0E00}" destId="{0710A947-F7FA-4B62-A7FC-0D6CDAFE2FA5}" srcOrd="0" destOrd="0" presId="urn:microsoft.com/office/officeart/2005/8/layout/hList1"/>
    <dgm:cxn modelId="{C0A2B063-A0F3-4251-A67D-4713C15D4C5E}" type="presOf" srcId="{1B1C7185-AF94-4021-9FE7-B6B21DF9577D}" destId="{041F9A93-2E5A-4549-A7F5-6867D52B07E6}" srcOrd="0" destOrd="0" presId="urn:microsoft.com/office/officeart/2005/8/layout/hList1"/>
    <dgm:cxn modelId="{1B3FA570-EFBF-4155-BBF8-01FE8881C14D}" type="presOf" srcId="{8EDB4B11-9612-415C-9E37-5173A9688CD0}" destId="{B9C1F57B-8D6C-4DFC-8CF8-93B9BDA1E5B4}" srcOrd="0" destOrd="1" presId="urn:microsoft.com/office/officeart/2005/8/layout/hList1"/>
    <dgm:cxn modelId="{D6257F91-19BE-4D8F-A7BC-F9694A44AA6C}" type="presOf" srcId="{777058E4-16D7-4E29-B330-310FEDB746E8}" destId="{B9C1F57B-8D6C-4DFC-8CF8-93B9BDA1E5B4}" srcOrd="0" destOrd="0" presId="urn:microsoft.com/office/officeart/2005/8/layout/hList1"/>
    <dgm:cxn modelId="{8270D0A8-CB61-41F6-B341-ADA85291B7ED}" srcId="{6972EE53-7C3A-4E56-91A6-8C032E4CF2FE}" destId="{1B1C7185-AF94-4021-9FE7-B6B21DF9577D}" srcOrd="0" destOrd="0" parTransId="{F10AFD4D-E151-4A1F-BD49-D3A1366DF79F}" sibTransId="{BCA77A04-5BDB-452E-ABD0-19BE25CA9295}"/>
    <dgm:cxn modelId="{37998BAC-24F1-46C1-B47D-B8F78B4800A2}" srcId="{9E9B3F1D-4196-42F1-83EA-BE78A6AB0E00}" destId="{777058E4-16D7-4E29-B330-310FEDB746E8}" srcOrd="0" destOrd="0" parTransId="{0CC61AE9-6D86-4B48-86EE-0A5AF3BB485D}" sibTransId="{F660BDE1-EE41-44C4-88E1-C3E6949B2975}"/>
    <dgm:cxn modelId="{585D6CBE-94ED-47B0-ADF0-958904064E53}" srcId="{1B1C7185-AF94-4021-9FE7-B6B21DF9577D}" destId="{2E683677-C252-47CC-8301-906E0BEDF9BB}" srcOrd="1" destOrd="0" parTransId="{FB7CEAED-44A8-4829-A574-BF0ECFA50B63}" sibTransId="{8905EEA8-30FE-4379-924F-9F9F04C39402}"/>
    <dgm:cxn modelId="{09243ABF-EDCE-4814-BCC7-3313ACF81B3C}" srcId="{1B1C7185-AF94-4021-9FE7-B6B21DF9577D}" destId="{D00A828D-EAC0-4E60-A665-B2005C924C43}" srcOrd="0" destOrd="0" parTransId="{3414EAED-4BB4-486B-9566-EBB2F593D077}" sibTransId="{9CDD1E6F-19A2-4563-8262-82C3C008E529}"/>
    <dgm:cxn modelId="{D8F846BF-0025-43E2-8DDE-A7D5BFA7EFD7}" type="presOf" srcId="{6972EE53-7C3A-4E56-91A6-8C032E4CF2FE}" destId="{F392005D-7CF6-4E9F-9D6D-015D10924FB2}" srcOrd="0" destOrd="0" presId="urn:microsoft.com/office/officeart/2005/8/layout/hList1"/>
    <dgm:cxn modelId="{3A9261C5-3F2F-40BA-9915-59EBE42650DA}" srcId="{9E9B3F1D-4196-42F1-83EA-BE78A6AB0E00}" destId="{8EDB4B11-9612-415C-9E37-5173A9688CD0}" srcOrd="1" destOrd="0" parTransId="{A4276A2E-64D3-4B52-ADFD-52E30190DF94}" sibTransId="{873F7C75-7673-46AD-AC72-6D163F38FB3E}"/>
    <dgm:cxn modelId="{F10632C6-9E17-4EF8-9A03-4444A2B1257E}" srcId="{6972EE53-7C3A-4E56-91A6-8C032E4CF2FE}" destId="{9E9B3F1D-4196-42F1-83EA-BE78A6AB0E00}" srcOrd="1" destOrd="0" parTransId="{6BB5BAB6-C4F2-4EA7-9C38-B5014AD0D99D}" sibTransId="{BCA7816A-1F16-4DAF-BC37-2393EEDB3647}"/>
    <dgm:cxn modelId="{EFC3F4C6-9338-4D72-81DE-470CD3C37E42}" type="presOf" srcId="{D00A828D-EAC0-4E60-A665-B2005C924C43}" destId="{4379757E-F680-48EB-9932-39F592EE63E5}" srcOrd="0" destOrd="0" presId="urn:microsoft.com/office/officeart/2005/8/layout/hList1"/>
    <dgm:cxn modelId="{318DFB89-7EBE-47CF-8186-0837960031BB}" type="presParOf" srcId="{F392005D-7CF6-4E9F-9D6D-015D10924FB2}" destId="{5CC7074B-FA5B-46A0-A677-5F2BBC0BCCA3}" srcOrd="0" destOrd="0" presId="urn:microsoft.com/office/officeart/2005/8/layout/hList1"/>
    <dgm:cxn modelId="{3675070D-670F-46BE-8835-3F1DA986066C}" type="presParOf" srcId="{5CC7074B-FA5B-46A0-A677-5F2BBC0BCCA3}" destId="{041F9A93-2E5A-4549-A7F5-6867D52B07E6}" srcOrd="0" destOrd="0" presId="urn:microsoft.com/office/officeart/2005/8/layout/hList1"/>
    <dgm:cxn modelId="{73FC8B8F-5E55-4F8F-85DB-9257974E3ADB}" type="presParOf" srcId="{5CC7074B-FA5B-46A0-A677-5F2BBC0BCCA3}" destId="{4379757E-F680-48EB-9932-39F592EE63E5}" srcOrd="1" destOrd="0" presId="urn:microsoft.com/office/officeart/2005/8/layout/hList1"/>
    <dgm:cxn modelId="{B8F192B7-FEEE-4FAD-9C04-3871748855BC}" type="presParOf" srcId="{F392005D-7CF6-4E9F-9D6D-015D10924FB2}" destId="{F674E111-63EC-48C2-85F4-43FA9DC4AD23}" srcOrd="1" destOrd="0" presId="urn:microsoft.com/office/officeart/2005/8/layout/hList1"/>
    <dgm:cxn modelId="{D4C9339A-6971-4055-ADFF-F9D3B452EFC1}" type="presParOf" srcId="{F392005D-7CF6-4E9F-9D6D-015D10924FB2}" destId="{B3E79BEC-D307-40B9-BD05-23B7B5B155B6}" srcOrd="2" destOrd="0" presId="urn:microsoft.com/office/officeart/2005/8/layout/hList1"/>
    <dgm:cxn modelId="{40E05769-1673-4FFF-A72D-B6E4AA0C0F40}" type="presParOf" srcId="{B3E79BEC-D307-40B9-BD05-23B7B5B155B6}" destId="{0710A947-F7FA-4B62-A7FC-0D6CDAFE2FA5}" srcOrd="0" destOrd="0" presId="urn:microsoft.com/office/officeart/2005/8/layout/hList1"/>
    <dgm:cxn modelId="{05D22671-F9A9-439B-A1EE-07EC115E697B}" type="presParOf" srcId="{B3E79BEC-D307-40B9-BD05-23B7B5B155B6}" destId="{B9C1F57B-8D6C-4DFC-8CF8-93B9BDA1E5B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13C7400-2374-41F8-AA5A-82ABC9C0DA47}" type="doc">
      <dgm:prSet loTypeId="urn:microsoft.com/office/officeart/2005/8/layout/vList6" loCatId="list" qsTypeId="urn:microsoft.com/office/officeart/2005/8/quickstyle/simple3" qsCatId="simple" csTypeId="urn:microsoft.com/office/officeart/2005/8/colors/colorful5" csCatId="colorful" phldr="1"/>
      <dgm:spPr/>
      <dgm:t>
        <a:bodyPr/>
        <a:lstStyle/>
        <a:p>
          <a:endParaRPr lang="es-EC"/>
        </a:p>
      </dgm:t>
    </dgm:pt>
    <dgm:pt modelId="{4C27CA23-943A-4092-8F61-4D85B374D3F2}">
      <dgm:prSet phldrT="[Texto]"/>
      <dgm:spPr/>
      <dgm:t>
        <a:bodyPr/>
        <a:lstStyle/>
        <a:p>
          <a:r>
            <a:rPr lang="es-MX" dirty="0">
              <a:solidFill>
                <a:srgbClr val="080808"/>
              </a:solidFill>
            </a:rPr>
            <a:t>Canasta comercial transfronteriza</a:t>
          </a:r>
          <a:endParaRPr lang="es-EC" dirty="0">
            <a:solidFill>
              <a:srgbClr val="080808"/>
            </a:solidFill>
          </a:endParaRPr>
        </a:p>
      </dgm:t>
    </dgm:pt>
    <dgm:pt modelId="{1A3FEA4E-F2A8-4D31-ABF8-B007D2C94A0B}" type="parTrans" cxnId="{B1749DB4-9B09-46D2-969E-99E7B7143463}">
      <dgm:prSet/>
      <dgm:spPr/>
      <dgm:t>
        <a:bodyPr/>
        <a:lstStyle/>
        <a:p>
          <a:endParaRPr lang="es-EC">
            <a:solidFill>
              <a:srgbClr val="080808"/>
            </a:solidFill>
          </a:endParaRPr>
        </a:p>
      </dgm:t>
    </dgm:pt>
    <dgm:pt modelId="{24E57462-3601-49E7-8D8E-4E82A0B198DB}" type="sibTrans" cxnId="{B1749DB4-9B09-46D2-969E-99E7B7143463}">
      <dgm:prSet/>
      <dgm:spPr/>
      <dgm:t>
        <a:bodyPr/>
        <a:lstStyle/>
        <a:p>
          <a:endParaRPr lang="es-EC">
            <a:solidFill>
              <a:srgbClr val="080808"/>
            </a:solidFill>
          </a:endParaRPr>
        </a:p>
      </dgm:t>
    </dgm:pt>
    <dgm:pt modelId="{6276E327-8390-4023-865B-521F2311857A}">
      <dgm:prSet phldrT="[Texto]"/>
      <dgm:spPr/>
      <dgm:t>
        <a:bodyPr/>
        <a:lstStyle/>
        <a:p>
          <a:r>
            <a:rPr lang="es-MX" dirty="0">
              <a:solidFill>
                <a:srgbClr val="080808"/>
              </a:solidFill>
            </a:rPr>
            <a:t>Se entiende como la capacidad de mantener o aumentar la rentabilidad en las condiciones que prevalecen en el mercado</a:t>
          </a:r>
          <a:endParaRPr lang="es-EC" dirty="0">
            <a:solidFill>
              <a:srgbClr val="080808"/>
            </a:solidFill>
          </a:endParaRPr>
        </a:p>
      </dgm:t>
    </dgm:pt>
    <dgm:pt modelId="{553C29E4-32BC-4F9D-AC5A-DEB0A88515B6}" type="parTrans" cxnId="{DDE78BC8-25EC-4A0E-A71B-A742A0A31425}">
      <dgm:prSet/>
      <dgm:spPr/>
      <dgm:t>
        <a:bodyPr/>
        <a:lstStyle/>
        <a:p>
          <a:endParaRPr lang="es-EC">
            <a:solidFill>
              <a:srgbClr val="080808"/>
            </a:solidFill>
          </a:endParaRPr>
        </a:p>
      </dgm:t>
    </dgm:pt>
    <dgm:pt modelId="{F4B155F0-7765-43F6-A5B9-FE024E3B1F52}" type="sibTrans" cxnId="{DDE78BC8-25EC-4A0E-A71B-A742A0A31425}">
      <dgm:prSet/>
      <dgm:spPr/>
      <dgm:t>
        <a:bodyPr/>
        <a:lstStyle/>
        <a:p>
          <a:endParaRPr lang="es-EC">
            <a:solidFill>
              <a:srgbClr val="080808"/>
            </a:solidFill>
          </a:endParaRPr>
        </a:p>
      </dgm:t>
    </dgm:pt>
    <dgm:pt modelId="{147554AC-4C06-475A-B76E-FFEC20A01FBF}">
      <dgm:prSet phldrT="[Texto]"/>
      <dgm:spPr/>
      <dgm:t>
        <a:bodyPr/>
        <a:lstStyle/>
        <a:p>
          <a:r>
            <a:rPr lang="es-MX" dirty="0">
              <a:solidFill>
                <a:srgbClr val="080808"/>
              </a:solidFill>
            </a:rPr>
            <a:t>Competitividad</a:t>
          </a:r>
          <a:endParaRPr lang="es-EC" dirty="0">
            <a:solidFill>
              <a:srgbClr val="080808"/>
            </a:solidFill>
          </a:endParaRPr>
        </a:p>
      </dgm:t>
    </dgm:pt>
    <dgm:pt modelId="{0E2FCF16-59F9-478E-AC92-9F8C7627BE74}" type="parTrans" cxnId="{5D744967-F102-4801-BD00-5CF79F7060B5}">
      <dgm:prSet/>
      <dgm:spPr/>
      <dgm:t>
        <a:bodyPr/>
        <a:lstStyle/>
        <a:p>
          <a:endParaRPr lang="es-EC">
            <a:solidFill>
              <a:srgbClr val="080808"/>
            </a:solidFill>
          </a:endParaRPr>
        </a:p>
      </dgm:t>
    </dgm:pt>
    <dgm:pt modelId="{2AB9CA44-02A6-4F35-B24A-661769D57758}" type="sibTrans" cxnId="{5D744967-F102-4801-BD00-5CF79F7060B5}">
      <dgm:prSet/>
      <dgm:spPr/>
      <dgm:t>
        <a:bodyPr/>
        <a:lstStyle/>
        <a:p>
          <a:endParaRPr lang="es-EC">
            <a:solidFill>
              <a:srgbClr val="080808"/>
            </a:solidFill>
          </a:endParaRPr>
        </a:p>
      </dgm:t>
    </dgm:pt>
    <dgm:pt modelId="{02510534-6AA8-4ED3-892E-E22B6453BA2A}">
      <dgm:prSet phldrT="[Texto]"/>
      <dgm:spPr/>
      <dgm:t>
        <a:bodyPr/>
        <a:lstStyle/>
        <a:p>
          <a:r>
            <a:rPr lang="es-MX" dirty="0">
              <a:solidFill>
                <a:srgbClr val="080808"/>
              </a:solidFill>
            </a:rPr>
            <a:t>Plan Binacional de Integración Fronteriza Ecuador - Colombia </a:t>
          </a:r>
          <a:endParaRPr lang="es-EC" dirty="0">
            <a:solidFill>
              <a:srgbClr val="080808"/>
            </a:solidFill>
          </a:endParaRPr>
        </a:p>
      </dgm:t>
    </dgm:pt>
    <dgm:pt modelId="{9D408DDB-66D9-417A-9701-5B7D4166F2C7}" type="parTrans" cxnId="{7F00244D-1E29-410C-9007-9F11FD38DB7A}">
      <dgm:prSet/>
      <dgm:spPr/>
      <dgm:t>
        <a:bodyPr/>
        <a:lstStyle/>
        <a:p>
          <a:endParaRPr lang="es-EC">
            <a:solidFill>
              <a:srgbClr val="080808"/>
            </a:solidFill>
          </a:endParaRPr>
        </a:p>
      </dgm:t>
    </dgm:pt>
    <dgm:pt modelId="{57C49427-AC12-4A12-A584-FD81ABA3B13C}" type="sibTrans" cxnId="{7F00244D-1E29-410C-9007-9F11FD38DB7A}">
      <dgm:prSet/>
      <dgm:spPr/>
      <dgm:t>
        <a:bodyPr/>
        <a:lstStyle/>
        <a:p>
          <a:endParaRPr lang="es-EC">
            <a:solidFill>
              <a:srgbClr val="080808"/>
            </a:solidFill>
          </a:endParaRPr>
        </a:p>
      </dgm:t>
    </dgm:pt>
    <dgm:pt modelId="{AC90C899-511D-44E9-A15F-2E628DCE697C}">
      <dgm:prSet/>
      <dgm:spPr/>
      <dgm:t>
        <a:bodyPr/>
        <a:lstStyle/>
        <a:p>
          <a:r>
            <a:rPr lang="es-MX" dirty="0">
              <a:solidFill>
                <a:srgbClr val="080808"/>
              </a:solidFill>
            </a:rPr>
            <a:t>Fue creada en el año 2015 con el fin de regular los niveles de importaciones, cuidando los déficits de la balanza de pagos ocasionados por la devaluación de la moneda de países vecinos</a:t>
          </a:r>
          <a:endParaRPr lang="es-EC" dirty="0">
            <a:solidFill>
              <a:srgbClr val="080808"/>
            </a:solidFill>
          </a:endParaRPr>
        </a:p>
      </dgm:t>
    </dgm:pt>
    <dgm:pt modelId="{64E28FA3-1802-4E14-8B5E-6593F07D72A5}" type="parTrans" cxnId="{D87010B7-5D0B-4DF5-977B-9B6B8BE55D56}">
      <dgm:prSet/>
      <dgm:spPr/>
      <dgm:t>
        <a:bodyPr/>
        <a:lstStyle/>
        <a:p>
          <a:endParaRPr lang="es-EC">
            <a:solidFill>
              <a:srgbClr val="080808"/>
            </a:solidFill>
          </a:endParaRPr>
        </a:p>
      </dgm:t>
    </dgm:pt>
    <dgm:pt modelId="{D5B87388-38A6-4A23-B415-D7D884BE0D1C}" type="sibTrans" cxnId="{D87010B7-5D0B-4DF5-977B-9B6B8BE55D56}">
      <dgm:prSet/>
      <dgm:spPr/>
      <dgm:t>
        <a:bodyPr/>
        <a:lstStyle/>
        <a:p>
          <a:endParaRPr lang="es-EC">
            <a:solidFill>
              <a:srgbClr val="080808"/>
            </a:solidFill>
          </a:endParaRPr>
        </a:p>
      </dgm:t>
    </dgm:pt>
    <dgm:pt modelId="{AE460299-335A-470B-BA28-4E91DF794C3E}">
      <dgm:prSet custT="1"/>
      <dgm:spPr/>
      <dgm:t>
        <a:bodyPr/>
        <a:lstStyle/>
        <a:p>
          <a:r>
            <a:rPr lang="es-MX" sz="1700" dirty="0">
              <a:solidFill>
                <a:srgbClr val="080808"/>
              </a:solidFill>
            </a:rPr>
            <a:t>Resalta la importancia de la implementación de una política pública de frontera con la caracterización de cada región fronteriza y se vincula con el pilar referente a Crecimiento y competitividad.</a:t>
          </a:r>
          <a:endParaRPr lang="es-EC" sz="1700" dirty="0">
            <a:solidFill>
              <a:srgbClr val="080808"/>
            </a:solidFill>
          </a:endParaRPr>
        </a:p>
      </dgm:t>
    </dgm:pt>
    <dgm:pt modelId="{10DAD17E-C212-4499-A225-711D166B2ADD}" type="parTrans" cxnId="{410D79C0-3685-4A3C-9A44-26C8EAE97596}">
      <dgm:prSet/>
      <dgm:spPr/>
      <dgm:t>
        <a:bodyPr/>
        <a:lstStyle/>
        <a:p>
          <a:endParaRPr lang="es-EC">
            <a:solidFill>
              <a:srgbClr val="080808"/>
            </a:solidFill>
          </a:endParaRPr>
        </a:p>
      </dgm:t>
    </dgm:pt>
    <dgm:pt modelId="{E7ECD43B-9D14-44E6-B509-15C472324BEA}" type="sibTrans" cxnId="{410D79C0-3685-4A3C-9A44-26C8EAE97596}">
      <dgm:prSet/>
      <dgm:spPr/>
      <dgm:t>
        <a:bodyPr/>
        <a:lstStyle/>
        <a:p>
          <a:endParaRPr lang="es-EC">
            <a:solidFill>
              <a:srgbClr val="080808"/>
            </a:solidFill>
          </a:endParaRPr>
        </a:p>
      </dgm:t>
    </dgm:pt>
    <dgm:pt modelId="{F2DD3C5E-B05C-4C29-ADB2-F4B2E6FE1D16}" type="pres">
      <dgm:prSet presAssocID="{213C7400-2374-41F8-AA5A-82ABC9C0DA47}" presName="Name0" presStyleCnt="0">
        <dgm:presLayoutVars>
          <dgm:dir/>
          <dgm:animLvl val="lvl"/>
          <dgm:resizeHandles/>
        </dgm:presLayoutVars>
      </dgm:prSet>
      <dgm:spPr/>
    </dgm:pt>
    <dgm:pt modelId="{26B93DC8-0B3E-481E-A5EA-B07AED4FE5C2}" type="pres">
      <dgm:prSet presAssocID="{4C27CA23-943A-4092-8F61-4D85B374D3F2}" presName="linNode" presStyleCnt="0"/>
      <dgm:spPr/>
    </dgm:pt>
    <dgm:pt modelId="{054C73C9-137C-4228-A6A1-509E34832E22}" type="pres">
      <dgm:prSet presAssocID="{4C27CA23-943A-4092-8F61-4D85B374D3F2}" presName="parentShp" presStyleLbl="node1" presStyleIdx="0" presStyleCnt="3" custScaleX="55407">
        <dgm:presLayoutVars>
          <dgm:bulletEnabled val="1"/>
        </dgm:presLayoutVars>
      </dgm:prSet>
      <dgm:spPr/>
    </dgm:pt>
    <dgm:pt modelId="{5178D09C-A6DE-4FD5-BC09-D56783089847}" type="pres">
      <dgm:prSet presAssocID="{4C27CA23-943A-4092-8F61-4D85B374D3F2}" presName="childShp" presStyleLbl="bgAccFollowNode1" presStyleIdx="0" presStyleCnt="3" custScaleX="118292">
        <dgm:presLayoutVars>
          <dgm:bulletEnabled val="1"/>
        </dgm:presLayoutVars>
      </dgm:prSet>
      <dgm:spPr/>
    </dgm:pt>
    <dgm:pt modelId="{E494A9E7-F767-4B87-8267-6BFAE1F7A63D}" type="pres">
      <dgm:prSet presAssocID="{24E57462-3601-49E7-8D8E-4E82A0B198DB}" presName="spacing" presStyleCnt="0"/>
      <dgm:spPr/>
    </dgm:pt>
    <dgm:pt modelId="{5343A2E5-DAE0-4502-AFE0-1536F1C0DC43}" type="pres">
      <dgm:prSet presAssocID="{02510534-6AA8-4ED3-892E-E22B6453BA2A}" presName="linNode" presStyleCnt="0"/>
      <dgm:spPr/>
    </dgm:pt>
    <dgm:pt modelId="{530BE7B0-014D-4B46-ABF8-B25B18DEA706}" type="pres">
      <dgm:prSet presAssocID="{02510534-6AA8-4ED3-892E-E22B6453BA2A}" presName="parentShp" presStyleLbl="node1" presStyleIdx="1" presStyleCnt="3" custScaleX="55407">
        <dgm:presLayoutVars>
          <dgm:bulletEnabled val="1"/>
        </dgm:presLayoutVars>
      </dgm:prSet>
      <dgm:spPr/>
    </dgm:pt>
    <dgm:pt modelId="{3D1B1F6E-C503-46D8-924D-3E4E2BCF5CBF}" type="pres">
      <dgm:prSet presAssocID="{02510534-6AA8-4ED3-892E-E22B6453BA2A}" presName="childShp" presStyleLbl="bgAccFollowNode1" presStyleIdx="1" presStyleCnt="3" custScaleX="118292">
        <dgm:presLayoutVars>
          <dgm:bulletEnabled val="1"/>
        </dgm:presLayoutVars>
      </dgm:prSet>
      <dgm:spPr/>
    </dgm:pt>
    <dgm:pt modelId="{F704219C-79E4-4063-BB9B-0C72BDFA9D5D}" type="pres">
      <dgm:prSet presAssocID="{57C49427-AC12-4A12-A584-FD81ABA3B13C}" presName="spacing" presStyleCnt="0"/>
      <dgm:spPr/>
    </dgm:pt>
    <dgm:pt modelId="{CA1F1B50-482F-455E-A0B5-D53666468F38}" type="pres">
      <dgm:prSet presAssocID="{147554AC-4C06-475A-B76E-FFEC20A01FBF}" presName="linNode" presStyleCnt="0"/>
      <dgm:spPr/>
    </dgm:pt>
    <dgm:pt modelId="{C017CA5D-4AD8-40BF-81CB-EDE589009E23}" type="pres">
      <dgm:prSet presAssocID="{147554AC-4C06-475A-B76E-FFEC20A01FBF}" presName="parentShp" presStyleLbl="node1" presStyleIdx="2" presStyleCnt="3" custScaleX="55407">
        <dgm:presLayoutVars>
          <dgm:bulletEnabled val="1"/>
        </dgm:presLayoutVars>
      </dgm:prSet>
      <dgm:spPr/>
    </dgm:pt>
    <dgm:pt modelId="{C2C1EDE5-84CB-4183-9B3C-DB544CBFA57D}" type="pres">
      <dgm:prSet presAssocID="{147554AC-4C06-475A-B76E-FFEC20A01FBF}" presName="childShp" presStyleLbl="bgAccFollowNode1" presStyleIdx="2" presStyleCnt="3" custScaleX="118292">
        <dgm:presLayoutVars>
          <dgm:bulletEnabled val="1"/>
        </dgm:presLayoutVars>
      </dgm:prSet>
      <dgm:spPr/>
    </dgm:pt>
  </dgm:ptLst>
  <dgm:cxnLst>
    <dgm:cxn modelId="{4458370E-AC91-4B32-98A7-D1B8A97CEA3B}" type="presOf" srcId="{6276E327-8390-4023-865B-521F2311857A}" destId="{C2C1EDE5-84CB-4183-9B3C-DB544CBFA57D}" srcOrd="0" destOrd="0" presId="urn:microsoft.com/office/officeart/2005/8/layout/vList6"/>
    <dgm:cxn modelId="{2093F443-BCAA-4EBD-9358-D1523AC41115}" type="presOf" srcId="{147554AC-4C06-475A-B76E-FFEC20A01FBF}" destId="{C017CA5D-4AD8-40BF-81CB-EDE589009E23}" srcOrd="0" destOrd="0" presId="urn:microsoft.com/office/officeart/2005/8/layout/vList6"/>
    <dgm:cxn modelId="{5D744967-F102-4801-BD00-5CF79F7060B5}" srcId="{213C7400-2374-41F8-AA5A-82ABC9C0DA47}" destId="{147554AC-4C06-475A-B76E-FFEC20A01FBF}" srcOrd="2" destOrd="0" parTransId="{0E2FCF16-59F9-478E-AC92-9F8C7627BE74}" sibTransId="{2AB9CA44-02A6-4F35-B24A-661769D57758}"/>
    <dgm:cxn modelId="{7F00244D-1E29-410C-9007-9F11FD38DB7A}" srcId="{213C7400-2374-41F8-AA5A-82ABC9C0DA47}" destId="{02510534-6AA8-4ED3-892E-E22B6453BA2A}" srcOrd="1" destOrd="0" parTransId="{9D408DDB-66D9-417A-9701-5B7D4166F2C7}" sibTransId="{57C49427-AC12-4A12-A584-FD81ABA3B13C}"/>
    <dgm:cxn modelId="{BA4C5858-096B-4FCC-8B3E-745157A95CB3}" type="presOf" srcId="{4C27CA23-943A-4092-8F61-4D85B374D3F2}" destId="{054C73C9-137C-4228-A6A1-509E34832E22}" srcOrd="0" destOrd="0" presId="urn:microsoft.com/office/officeart/2005/8/layout/vList6"/>
    <dgm:cxn modelId="{6CDDAC8E-5792-47E2-9E10-B6E97BF46EF8}" type="presOf" srcId="{AC90C899-511D-44E9-A15F-2E628DCE697C}" destId="{5178D09C-A6DE-4FD5-BC09-D56783089847}" srcOrd="0" destOrd="0" presId="urn:microsoft.com/office/officeart/2005/8/layout/vList6"/>
    <dgm:cxn modelId="{582E7195-08A9-4161-8A19-41E4019BF742}" type="presOf" srcId="{AE460299-335A-470B-BA28-4E91DF794C3E}" destId="{3D1B1F6E-C503-46D8-924D-3E4E2BCF5CBF}" srcOrd="0" destOrd="0" presId="urn:microsoft.com/office/officeart/2005/8/layout/vList6"/>
    <dgm:cxn modelId="{B1749DB4-9B09-46D2-969E-99E7B7143463}" srcId="{213C7400-2374-41F8-AA5A-82ABC9C0DA47}" destId="{4C27CA23-943A-4092-8F61-4D85B374D3F2}" srcOrd="0" destOrd="0" parTransId="{1A3FEA4E-F2A8-4D31-ABF8-B007D2C94A0B}" sibTransId="{24E57462-3601-49E7-8D8E-4E82A0B198DB}"/>
    <dgm:cxn modelId="{0A7819B6-BFC5-49B6-9AC3-B6724137C74A}" type="presOf" srcId="{213C7400-2374-41F8-AA5A-82ABC9C0DA47}" destId="{F2DD3C5E-B05C-4C29-ADB2-F4B2E6FE1D16}" srcOrd="0" destOrd="0" presId="urn:microsoft.com/office/officeart/2005/8/layout/vList6"/>
    <dgm:cxn modelId="{D87010B7-5D0B-4DF5-977B-9B6B8BE55D56}" srcId="{4C27CA23-943A-4092-8F61-4D85B374D3F2}" destId="{AC90C899-511D-44E9-A15F-2E628DCE697C}" srcOrd="0" destOrd="0" parTransId="{64E28FA3-1802-4E14-8B5E-6593F07D72A5}" sibTransId="{D5B87388-38A6-4A23-B415-D7D884BE0D1C}"/>
    <dgm:cxn modelId="{3A44D8B8-7F60-4CD6-BC6B-EE83402B2F30}" type="presOf" srcId="{02510534-6AA8-4ED3-892E-E22B6453BA2A}" destId="{530BE7B0-014D-4B46-ABF8-B25B18DEA706}" srcOrd="0" destOrd="0" presId="urn:microsoft.com/office/officeart/2005/8/layout/vList6"/>
    <dgm:cxn modelId="{410D79C0-3685-4A3C-9A44-26C8EAE97596}" srcId="{02510534-6AA8-4ED3-892E-E22B6453BA2A}" destId="{AE460299-335A-470B-BA28-4E91DF794C3E}" srcOrd="0" destOrd="0" parTransId="{10DAD17E-C212-4499-A225-711D166B2ADD}" sibTransId="{E7ECD43B-9D14-44E6-B509-15C472324BEA}"/>
    <dgm:cxn modelId="{DDE78BC8-25EC-4A0E-A71B-A742A0A31425}" srcId="{147554AC-4C06-475A-B76E-FFEC20A01FBF}" destId="{6276E327-8390-4023-865B-521F2311857A}" srcOrd="0" destOrd="0" parTransId="{553C29E4-32BC-4F9D-AC5A-DEB0A88515B6}" sibTransId="{F4B155F0-7765-43F6-A5B9-FE024E3B1F52}"/>
    <dgm:cxn modelId="{412B45A2-5F90-49FD-B9CF-559E38368F1A}" type="presParOf" srcId="{F2DD3C5E-B05C-4C29-ADB2-F4B2E6FE1D16}" destId="{26B93DC8-0B3E-481E-A5EA-B07AED4FE5C2}" srcOrd="0" destOrd="0" presId="urn:microsoft.com/office/officeart/2005/8/layout/vList6"/>
    <dgm:cxn modelId="{1B15BCA3-111D-4595-B270-256E81235F7D}" type="presParOf" srcId="{26B93DC8-0B3E-481E-A5EA-B07AED4FE5C2}" destId="{054C73C9-137C-4228-A6A1-509E34832E22}" srcOrd="0" destOrd="0" presId="urn:microsoft.com/office/officeart/2005/8/layout/vList6"/>
    <dgm:cxn modelId="{70C8DBF8-9FEA-4331-9A91-4C714BCE6521}" type="presParOf" srcId="{26B93DC8-0B3E-481E-A5EA-B07AED4FE5C2}" destId="{5178D09C-A6DE-4FD5-BC09-D56783089847}" srcOrd="1" destOrd="0" presId="urn:microsoft.com/office/officeart/2005/8/layout/vList6"/>
    <dgm:cxn modelId="{B83A3C57-6787-4BF0-A1EA-3656F458E769}" type="presParOf" srcId="{F2DD3C5E-B05C-4C29-ADB2-F4B2E6FE1D16}" destId="{E494A9E7-F767-4B87-8267-6BFAE1F7A63D}" srcOrd="1" destOrd="0" presId="urn:microsoft.com/office/officeart/2005/8/layout/vList6"/>
    <dgm:cxn modelId="{1F3BF519-7A60-445F-9139-BC6A7139D70B}" type="presParOf" srcId="{F2DD3C5E-B05C-4C29-ADB2-F4B2E6FE1D16}" destId="{5343A2E5-DAE0-4502-AFE0-1536F1C0DC43}" srcOrd="2" destOrd="0" presId="urn:microsoft.com/office/officeart/2005/8/layout/vList6"/>
    <dgm:cxn modelId="{475F38C5-354B-4E44-8EE4-DA59C90C9A94}" type="presParOf" srcId="{5343A2E5-DAE0-4502-AFE0-1536F1C0DC43}" destId="{530BE7B0-014D-4B46-ABF8-B25B18DEA706}" srcOrd="0" destOrd="0" presId="urn:microsoft.com/office/officeart/2005/8/layout/vList6"/>
    <dgm:cxn modelId="{F42CCF7E-3315-4B35-8F72-1BCDCE6B426A}" type="presParOf" srcId="{5343A2E5-DAE0-4502-AFE0-1536F1C0DC43}" destId="{3D1B1F6E-C503-46D8-924D-3E4E2BCF5CBF}" srcOrd="1" destOrd="0" presId="urn:microsoft.com/office/officeart/2005/8/layout/vList6"/>
    <dgm:cxn modelId="{81673CE5-761A-452B-AE5D-51E07B0CBA35}" type="presParOf" srcId="{F2DD3C5E-B05C-4C29-ADB2-F4B2E6FE1D16}" destId="{F704219C-79E4-4063-BB9B-0C72BDFA9D5D}" srcOrd="3" destOrd="0" presId="urn:microsoft.com/office/officeart/2005/8/layout/vList6"/>
    <dgm:cxn modelId="{A26AF751-7FE9-4C9D-883D-CC5372E315CA}" type="presParOf" srcId="{F2DD3C5E-B05C-4C29-ADB2-F4B2E6FE1D16}" destId="{CA1F1B50-482F-455E-A0B5-D53666468F38}" srcOrd="4" destOrd="0" presId="urn:microsoft.com/office/officeart/2005/8/layout/vList6"/>
    <dgm:cxn modelId="{F1BD9232-8D60-48B6-938C-BEFE68CC98BE}" type="presParOf" srcId="{CA1F1B50-482F-455E-A0B5-D53666468F38}" destId="{C017CA5D-4AD8-40BF-81CB-EDE589009E23}" srcOrd="0" destOrd="0" presId="urn:microsoft.com/office/officeart/2005/8/layout/vList6"/>
    <dgm:cxn modelId="{AA18BEE6-EB7C-49E6-8A8A-5D68DFE87EAF}" type="presParOf" srcId="{CA1F1B50-482F-455E-A0B5-D53666468F38}" destId="{C2C1EDE5-84CB-4183-9B3C-DB544CBFA57D}"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13C7400-2374-41F8-AA5A-82ABC9C0DA47}" type="doc">
      <dgm:prSet loTypeId="urn:microsoft.com/office/officeart/2005/8/layout/vList6" loCatId="list" qsTypeId="urn:microsoft.com/office/officeart/2005/8/quickstyle/simple3" qsCatId="simple" csTypeId="urn:microsoft.com/office/officeart/2005/8/colors/colorful3" csCatId="colorful" phldr="1"/>
      <dgm:spPr/>
      <dgm:t>
        <a:bodyPr/>
        <a:lstStyle/>
        <a:p>
          <a:endParaRPr lang="es-EC"/>
        </a:p>
      </dgm:t>
    </dgm:pt>
    <dgm:pt modelId="{4C27CA23-943A-4092-8F61-4D85B374D3F2}">
      <dgm:prSet phldrT="[Texto]"/>
      <dgm:spPr/>
      <dgm:t>
        <a:bodyPr/>
        <a:lstStyle/>
        <a:p>
          <a:r>
            <a:rPr lang="es-MX" dirty="0">
              <a:solidFill>
                <a:srgbClr val="080808"/>
              </a:solidFill>
            </a:rPr>
            <a:t>Capacidad Financiera</a:t>
          </a:r>
          <a:endParaRPr lang="es-EC" dirty="0">
            <a:solidFill>
              <a:srgbClr val="080808"/>
            </a:solidFill>
          </a:endParaRPr>
        </a:p>
      </dgm:t>
    </dgm:pt>
    <dgm:pt modelId="{1A3FEA4E-F2A8-4D31-ABF8-B007D2C94A0B}" type="parTrans" cxnId="{B1749DB4-9B09-46D2-969E-99E7B7143463}">
      <dgm:prSet/>
      <dgm:spPr/>
      <dgm:t>
        <a:bodyPr/>
        <a:lstStyle/>
        <a:p>
          <a:endParaRPr lang="es-EC">
            <a:solidFill>
              <a:srgbClr val="080808"/>
            </a:solidFill>
          </a:endParaRPr>
        </a:p>
      </dgm:t>
    </dgm:pt>
    <dgm:pt modelId="{24E57462-3601-49E7-8D8E-4E82A0B198DB}" type="sibTrans" cxnId="{B1749DB4-9B09-46D2-969E-99E7B7143463}">
      <dgm:prSet/>
      <dgm:spPr/>
      <dgm:t>
        <a:bodyPr/>
        <a:lstStyle/>
        <a:p>
          <a:endParaRPr lang="es-EC">
            <a:solidFill>
              <a:srgbClr val="080808"/>
            </a:solidFill>
          </a:endParaRPr>
        </a:p>
      </dgm:t>
    </dgm:pt>
    <dgm:pt modelId="{6276E327-8390-4023-865B-521F2311857A}">
      <dgm:prSet phldrT="[Texto]"/>
      <dgm:spPr/>
      <dgm:t>
        <a:bodyPr/>
        <a:lstStyle/>
        <a:p>
          <a:r>
            <a:rPr lang="es-ES" dirty="0">
              <a:solidFill>
                <a:srgbClr val="080808"/>
              </a:solidFill>
            </a:rPr>
            <a:t>Permite mejorar la actividad comercial más eficazmente</a:t>
          </a:r>
          <a:endParaRPr lang="es-EC" dirty="0">
            <a:solidFill>
              <a:srgbClr val="080808"/>
            </a:solidFill>
          </a:endParaRPr>
        </a:p>
      </dgm:t>
    </dgm:pt>
    <dgm:pt modelId="{553C29E4-32BC-4F9D-AC5A-DEB0A88515B6}" type="parTrans" cxnId="{DDE78BC8-25EC-4A0E-A71B-A742A0A31425}">
      <dgm:prSet/>
      <dgm:spPr/>
      <dgm:t>
        <a:bodyPr/>
        <a:lstStyle/>
        <a:p>
          <a:endParaRPr lang="es-EC">
            <a:solidFill>
              <a:srgbClr val="080808"/>
            </a:solidFill>
          </a:endParaRPr>
        </a:p>
      </dgm:t>
    </dgm:pt>
    <dgm:pt modelId="{F4B155F0-7765-43F6-A5B9-FE024E3B1F52}" type="sibTrans" cxnId="{DDE78BC8-25EC-4A0E-A71B-A742A0A31425}">
      <dgm:prSet/>
      <dgm:spPr/>
      <dgm:t>
        <a:bodyPr/>
        <a:lstStyle/>
        <a:p>
          <a:endParaRPr lang="es-EC">
            <a:solidFill>
              <a:srgbClr val="080808"/>
            </a:solidFill>
          </a:endParaRPr>
        </a:p>
      </dgm:t>
    </dgm:pt>
    <dgm:pt modelId="{147554AC-4C06-475A-B76E-FFEC20A01FBF}">
      <dgm:prSet phldrT="[Texto]"/>
      <dgm:spPr/>
      <dgm:t>
        <a:bodyPr/>
        <a:lstStyle/>
        <a:p>
          <a:r>
            <a:rPr lang="es-MX" dirty="0">
              <a:solidFill>
                <a:srgbClr val="080808"/>
              </a:solidFill>
            </a:rPr>
            <a:t>Capacidad Comercial</a:t>
          </a:r>
          <a:endParaRPr lang="es-EC" dirty="0">
            <a:solidFill>
              <a:srgbClr val="080808"/>
            </a:solidFill>
          </a:endParaRPr>
        </a:p>
      </dgm:t>
    </dgm:pt>
    <dgm:pt modelId="{0E2FCF16-59F9-478E-AC92-9F8C7627BE74}" type="parTrans" cxnId="{5D744967-F102-4801-BD00-5CF79F7060B5}">
      <dgm:prSet/>
      <dgm:spPr/>
      <dgm:t>
        <a:bodyPr/>
        <a:lstStyle/>
        <a:p>
          <a:endParaRPr lang="es-EC">
            <a:solidFill>
              <a:srgbClr val="080808"/>
            </a:solidFill>
          </a:endParaRPr>
        </a:p>
      </dgm:t>
    </dgm:pt>
    <dgm:pt modelId="{2AB9CA44-02A6-4F35-B24A-661769D57758}" type="sibTrans" cxnId="{5D744967-F102-4801-BD00-5CF79F7060B5}">
      <dgm:prSet/>
      <dgm:spPr/>
      <dgm:t>
        <a:bodyPr/>
        <a:lstStyle/>
        <a:p>
          <a:endParaRPr lang="es-EC">
            <a:solidFill>
              <a:srgbClr val="080808"/>
            </a:solidFill>
          </a:endParaRPr>
        </a:p>
      </dgm:t>
    </dgm:pt>
    <dgm:pt modelId="{02510534-6AA8-4ED3-892E-E22B6453BA2A}">
      <dgm:prSet phldrT="[Texto]"/>
      <dgm:spPr/>
      <dgm:t>
        <a:bodyPr/>
        <a:lstStyle/>
        <a:p>
          <a:r>
            <a:rPr lang="es-MX" dirty="0">
              <a:solidFill>
                <a:srgbClr val="080808"/>
              </a:solidFill>
            </a:rPr>
            <a:t>Capacidad Administrativa </a:t>
          </a:r>
          <a:endParaRPr lang="es-EC" dirty="0">
            <a:solidFill>
              <a:srgbClr val="080808"/>
            </a:solidFill>
          </a:endParaRPr>
        </a:p>
      </dgm:t>
    </dgm:pt>
    <dgm:pt modelId="{9D408DDB-66D9-417A-9701-5B7D4166F2C7}" type="parTrans" cxnId="{7F00244D-1E29-410C-9007-9F11FD38DB7A}">
      <dgm:prSet/>
      <dgm:spPr/>
      <dgm:t>
        <a:bodyPr/>
        <a:lstStyle/>
        <a:p>
          <a:endParaRPr lang="es-EC">
            <a:solidFill>
              <a:srgbClr val="080808"/>
            </a:solidFill>
          </a:endParaRPr>
        </a:p>
      </dgm:t>
    </dgm:pt>
    <dgm:pt modelId="{57C49427-AC12-4A12-A584-FD81ABA3B13C}" type="sibTrans" cxnId="{7F00244D-1E29-410C-9007-9F11FD38DB7A}">
      <dgm:prSet/>
      <dgm:spPr/>
      <dgm:t>
        <a:bodyPr/>
        <a:lstStyle/>
        <a:p>
          <a:endParaRPr lang="es-EC">
            <a:solidFill>
              <a:srgbClr val="080808"/>
            </a:solidFill>
          </a:endParaRPr>
        </a:p>
      </dgm:t>
    </dgm:pt>
    <dgm:pt modelId="{AC90C899-511D-44E9-A15F-2E628DCE697C}">
      <dgm:prSet/>
      <dgm:spPr/>
      <dgm:t>
        <a:bodyPr/>
        <a:lstStyle/>
        <a:p>
          <a:r>
            <a:rPr lang="es-MX" dirty="0">
              <a:solidFill>
                <a:srgbClr val="080808"/>
              </a:solidFill>
            </a:rPr>
            <a:t>La disponibilidad de recursos financieros necesarios, no solo para determinar la competitividad de las empresas en mercados internacionales, sino también opta por exportar o no.</a:t>
          </a:r>
          <a:endParaRPr lang="es-EC" dirty="0">
            <a:solidFill>
              <a:srgbClr val="080808"/>
            </a:solidFill>
          </a:endParaRPr>
        </a:p>
      </dgm:t>
    </dgm:pt>
    <dgm:pt modelId="{64E28FA3-1802-4E14-8B5E-6593F07D72A5}" type="parTrans" cxnId="{D87010B7-5D0B-4DF5-977B-9B6B8BE55D56}">
      <dgm:prSet/>
      <dgm:spPr/>
      <dgm:t>
        <a:bodyPr/>
        <a:lstStyle/>
        <a:p>
          <a:endParaRPr lang="es-EC"/>
        </a:p>
      </dgm:t>
    </dgm:pt>
    <dgm:pt modelId="{D5B87388-38A6-4A23-B415-D7D884BE0D1C}" type="sibTrans" cxnId="{D87010B7-5D0B-4DF5-977B-9B6B8BE55D56}">
      <dgm:prSet/>
      <dgm:spPr/>
      <dgm:t>
        <a:bodyPr/>
        <a:lstStyle/>
        <a:p>
          <a:endParaRPr lang="es-EC"/>
        </a:p>
      </dgm:t>
    </dgm:pt>
    <dgm:pt modelId="{AE460299-335A-470B-BA28-4E91DF794C3E}">
      <dgm:prSet/>
      <dgm:spPr/>
      <dgm:t>
        <a:bodyPr/>
        <a:lstStyle/>
        <a:p>
          <a:r>
            <a:rPr lang="es-MX" dirty="0">
              <a:solidFill>
                <a:srgbClr val="080808"/>
              </a:solidFill>
            </a:rPr>
            <a:t>El logro de los objetivos organizacionales mediante el uso óptimo de los recursos con que se conduzca una empresa sin importar el tamaño </a:t>
          </a:r>
          <a:endParaRPr lang="es-EC" dirty="0">
            <a:solidFill>
              <a:srgbClr val="080808"/>
            </a:solidFill>
          </a:endParaRPr>
        </a:p>
      </dgm:t>
    </dgm:pt>
    <dgm:pt modelId="{10DAD17E-C212-4499-A225-711D166B2ADD}" type="parTrans" cxnId="{410D79C0-3685-4A3C-9A44-26C8EAE97596}">
      <dgm:prSet/>
      <dgm:spPr/>
      <dgm:t>
        <a:bodyPr/>
        <a:lstStyle/>
        <a:p>
          <a:endParaRPr lang="es-EC"/>
        </a:p>
      </dgm:t>
    </dgm:pt>
    <dgm:pt modelId="{E7ECD43B-9D14-44E6-B509-15C472324BEA}" type="sibTrans" cxnId="{410D79C0-3685-4A3C-9A44-26C8EAE97596}">
      <dgm:prSet/>
      <dgm:spPr/>
      <dgm:t>
        <a:bodyPr/>
        <a:lstStyle/>
        <a:p>
          <a:endParaRPr lang="es-EC"/>
        </a:p>
      </dgm:t>
    </dgm:pt>
    <dgm:pt modelId="{F2DD3C5E-B05C-4C29-ADB2-F4B2E6FE1D16}" type="pres">
      <dgm:prSet presAssocID="{213C7400-2374-41F8-AA5A-82ABC9C0DA47}" presName="Name0" presStyleCnt="0">
        <dgm:presLayoutVars>
          <dgm:dir/>
          <dgm:animLvl val="lvl"/>
          <dgm:resizeHandles/>
        </dgm:presLayoutVars>
      </dgm:prSet>
      <dgm:spPr/>
    </dgm:pt>
    <dgm:pt modelId="{26B93DC8-0B3E-481E-A5EA-B07AED4FE5C2}" type="pres">
      <dgm:prSet presAssocID="{4C27CA23-943A-4092-8F61-4D85B374D3F2}" presName="linNode" presStyleCnt="0"/>
      <dgm:spPr/>
    </dgm:pt>
    <dgm:pt modelId="{054C73C9-137C-4228-A6A1-509E34832E22}" type="pres">
      <dgm:prSet presAssocID="{4C27CA23-943A-4092-8F61-4D85B374D3F2}" presName="parentShp" presStyleLbl="node1" presStyleIdx="0" presStyleCnt="3" custScaleX="55407">
        <dgm:presLayoutVars>
          <dgm:bulletEnabled val="1"/>
        </dgm:presLayoutVars>
      </dgm:prSet>
      <dgm:spPr/>
    </dgm:pt>
    <dgm:pt modelId="{5178D09C-A6DE-4FD5-BC09-D56783089847}" type="pres">
      <dgm:prSet presAssocID="{4C27CA23-943A-4092-8F61-4D85B374D3F2}" presName="childShp" presStyleLbl="bgAccFollowNode1" presStyleIdx="0" presStyleCnt="3" custScaleX="118292">
        <dgm:presLayoutVars>
          <dgm:bulletEnabled val="1"/>
        </dgm:presLayoutVars>
      </dgm:prSet>
      <dgm:spPr/>
    </dgm:pt>
    <dgm:pt modelId="{E494A9E7-F767-4B87-8267-6BFAE1F7A63D}" type="pres">
      <dgm:prSet presAssocID="{24E57462-3601-49E7-8D8E-4E82A0B198DB}" presName="spacing" presStyleCnt="0"/>
      <dgm:spPr/>
    </dgm:pt>
    <dgm:pt modelId="{5343A2E5-DAE0-4502-AFE0-1536F1C0DC43}" type="pres">
      <dgm:prSet presAssocID="{02510534-6AA8-4ED3-892E-E22B6453BA2A}" presName="linNode" presStyleCnt="0"/>
      <dgm:spPr/>
    </dgm:pt>
    <dgm:pt modelId="{530BE7B0-014D-4B46-ABF8-B25B18DEA706}" type="pres">
      <dgm:prSet presAssocID="{02510534-6AA8-4ED3-892E-E22B6453BA2A}" presName="parentShp" presStyleLbl="node1" presStyleIdx="1" presStyleCnt="3" custScaleX="55407">
        <dgm:presLayoutVars>
          <dgm:bulletEnabled val="1"/>
        </dgm:presLayoutVars>
      </dgm:prSet>
      <dgm:spPr/>
    </dgm:pt>
    <dgm:pt modelId="{3D1B1F6E-C503-46D8-924D-3E4E2BCF5CBF}" type="pres">
      <dgm:prSet presAssocID="{02510534-6AA8-4ED3-892E-E22B6453BA2A}" presName="childShp" presStyleLbl="bgAccFollowNode1" presStyleIdx="1" presStyleCnt="3" custScaleX="118292">
        <dgm:presLayoutVars>
          <dgm:bulletEnabled val="1"/>
        </dgm:presLayoutVars>
      </dgm:prSet>
      <dgm:spPr/>
    </dgm:pt>
    <dgm:pt modelId="{F704219C-79E4-4063-BB9B-0C72BDFA9D5D}" type="pres">
      <dgm:prSet presAssocID="{57C49427-AC12-4A12-A584-FD81ABA3B13C}" presName="spacing" presStyleCnt="0"/>
      <dgm:spPr/>
    </dgm:pt>
    <dgm:pt modelId="{CA1F1B50-482F-455E-A0B5-D53666468F38}" type="pres">
      <dgm:prSet presAssocID="{147554AC-4C06-475A-B76E-FFEC20A01FBF}" presName="linNode" presStyleCnt="0"/>
      <dgm:spPr/>
    </dgm:pt>
    <dgm:pt modelId="{C017CA5D-4AD8-40BF-81CB-EDE589009E23}" type="pres">
      <dgm:prSet presAssocID="{147554AC-4C06-475A-B76E-FFEC20A01FBF}" presName="parentShp" presStyleLbl="node1" presStyleIdx="2" presStyleCnt="3" custScaleX="55407">
        <dgm:presLayoutVars>
          <dgm:bulletEnabled val="1"/>
        </dgm:presLayoutVars>
      </dgm:prSet>
      <dgm:spPr/>
    </dgm:pt>
    <dgm:pt modelId="{C2C1EDE5-84CB-4183-9B3C-DB544CBFA57D}" type="pres">
      <dgm:prSet presAssocID="{147554AC-4C06-475A-B76E-FFEC20A01FBF}" presName="childShp" presStyleLbl="bgAccFollowNode1" presStyleIdx="2" presStyleCnt="3" custScaleX="118292">
        <dgm:presLayoutVars>
          <dgm:bulletEnabled val="1"/>
        </dgm:presLayoutVars>
      </dgm:prSet>
      <dgm:spPr/>
    </dgm:pt>
  </dgm:ptLst>
  <dgm:cxnLst>
    <dgm:cxn modelId="{4458370E-AC91-4B32-98A7-D1B8A97CEA3B}" type="presOf" srcId="{6276E327-8390-4023-865B-521F2311857A}" destId="{C2C1EDE5-84CB-4183-9B3C-DB544CBFA57D}" srcOrd="0" destOrd="0" presId="urn:microsoft.com/office/officeart/2005/8/layout/vList6"/>
    <dgm:cxn modelId="{2093F443-BCAA-4EBD-9358-D1523AC41115}" type="presOf" srcId="{147554AC-4C06-475A-B76E-FFEC20A01FBF}" destId="{C017CA5D-4AD8-40BF-81CB-EDE589009E23}" srcOrd="0" destOrd="0" presId="urn:microsoft.com/office/officeart/2005/8/layout/vList6"/>
    <dgm:cxn modelId="{5D744967-F102-4801-BD00-5CF79F7060B5}" srcId="{213C7400-2374-41F8-AA5A-82ABC9C0DA47}" destId="{147554AC-4C06-475A-B76E-FFEC20A01FBF}" srcOrd="2" destOrd="0" parTransId="{0E2FCF16-59F9-478E-AC92-9F8C7627BE74}" sibTransId="{2AB9CA44-02A6-4F35-B24A-661769D57758}"/>
    <dgm:cxn modelId="{7F00244D-1E29-410C-9007-9F11FD38DB7A}" srcId="{213C7400-2374-41F8-AA5A-82ABC9C0DA47}" destId="{02510534-6AA8-4ED3-892E-E22B6453BA2A}" srcOrd="1" destOrd="0" parTransId="{9D408DDB-66D9-417A-9701-5B7D4166F2C7}" sibTransId="{57C49427-AC12-4A12-A584-FD81ABA3B13C}"/>
    <dgm:cxn modelId="{BA4C5858-096B-4FCC-8B3E-745157A95CB3}" type="presOf" srcId="{4C27CA23-943A-4092-8F61-4D85B374D3F2}" destId="{054C73C9-137C-4228-A6A1-509E34832E22}" srcOrd="0" destOrd="0" presId="urn:microsoft.com/office/officeart/2005/8/layout/vList6"/>
    <dgm:cxn modelId="{6CDDAC8E-5792-47E2-9E10-B6E97BF46EF8}" type="presOf" srcId="{AC90C899-511D-44E9-A15F-2E628DCE697C}" destId="{5178D09C-A6DE-4FD5-BC09-D56783089847}" srcOrd="0" destOrd="0" presId="urn:microsoft.com/office/officeart/2005/8/layout/vList6"/>
    <dgm:cxn modelId="{582E7195-08A9-4161-8A19-41E4019BF742}" type="presOf" srcId="{AE460299-335A-470B-BA28-4E91DF794C3E}" destId="{3D1B1F6E-C503-46D8-924D-3E4E2BCF5CBF}" srcOrd="0" destOrd="0" presId="urn:microsoft.com/office/officeart/2005/8/layout/vList6"/>
    <dgm:cxn modelId="{B1749DB4-9B09-46D2-969E-99E7B7143463}" srcId="{213C7400-2374-41F8-AA5A-82ABC9C0DA47}" destId="{4C27CA23-943A-4092-8F61-4D85B374D3F2}" srcOrd="0" destOrd="0" parTransId="{1A3FEA4E-F2A8-4D31-ABF8-B007D2C94A0B}" sibTransId="{24E57462-3601-49E7-8D8E-4E82A0B198DB}"/>
    <dgm:cxn modelId="{0A7819B6-BFC5-49B6-9AC3-B6724137C74A}" type="presOf" srcId="{213C7400-2374-41F8-AA5A-82ABC9C0DA47}" destId="{F2DD3C5E-B05C-4C29-ADB2-F4B2E6FE1D16}" srcOrd="0" destOrd="0" presId="urn:microsoft.com/office/officeart/2005/8/layout/vList6"/>
    <dgm:cxn modelId="{D87010B7-5D0B-4DF5-977B-9B6B8BE55D56}" srcId="{4C27CA23-943A-4092-8F61-4D85B374D3F2}" destId="{AC90C899-511D-44E9-A15F-2E628DCE697C}" srcOrd="0" destOrd="0" parTransId="{64E28FA3-1802-4E14-8B5E-6593F07D72A5}" sibTransId="{D5B87388-38A6-4A23-B415-D7D884BE0D1C}"/>
    <dgm:cxn modelId="{3A44D8B8-7F60-4CD6-BC6B-EE83402B2F30}" type="presOf" srcId="{02510534-6AA8-4ED3-892E-E22B6453BA2A}" destId="{530BE7B0-014D-4B46-ABF8-B25B18DEA706}" srcOrd="0" destOrd="0" presId="urn:microsoft.com/office/officeart/2005/8/layout/vList6"/>
    <dgm:cxn modelId="{410D79C0-3685-4A3C-9A44-26C8EAE97596}" srcId="{02510534-6AA8-4ED3-892E-E22B6453BA2A}" destId="{AE460299-335A-470B-BA28-4E91DF794C3E}" srcOrd="0" destOrd="0" parTransId="{10DAD17E-C212-4499-A225-711D166B2ADD}" sibTransId="{E7ECD43B-9D14-44E6-B509-15C472324BEA}"/>
    <dgm:cxn modelId="{DDE78BC8-25EC-4A0E-A71B-A742A0A31425}" srcId="{147554AC-4C06-475A-B76E-FFEC20A01FBF}" destId="{6276E327-8390-4023-865B-521F2311857A}" srcOrd="0" destOrd="0" parTransId="{553C29E4-32BC-4F9D-AC5A-DEB0A88515B6}" sibTransId="{F4B155F0-7765-43F6-A5B9-FE024E3B1F52}"/>
    <dgm:cxn modelId="{412B45A2-5F90-49FD-B9CF-559E38368F1A}" type="presParOf" srcId="{F2DD3C5E-B05C-4C29-ADB2-F4B2E6FE1D16}" destId="{26B93DC8-0B3E-481E-A5EA-B07AED4FE5C2}" srcOrd="0" destOrd="0" presId="urn:microsoft.com/office/officeart/2005/8/layout/vList6"/>
    <dgm:cxn modelId="{1B15BCA3-111D-4595-B270-256E81235F7D}" type="presParOf" srcId="{26B93DC8-0B3E-481E-A5EA-B07AED4FE5C2}" destId="{054C73C9-137C-4228-A6A1-509E34832E22}" srcOrd="0" destOrd="0" presId="urn:microsoft.com/office/officeart/2005/8/layout/vList6"/>
    <dgm:cxn modelId="{70C8DBF8-9FEA-4331-9A91-4C714BCE6521}" type="presParOf" srcId="{26B93DC8-0B3E-481E-A5EA-B07AED4FE5C2}" destId="{5178D09C-A6DE-4FD5-BC09-D56783089847}" srcOrd="1" destOrd="0" presId="urn:microsoft.com/office/officeart/2005/8/layout/vList6"/>
    <dgm:cxn modelId="{B83A3C57-6787-4BF0-A1EA-3656F458E769}" type="presParOf" srcId="{F2DD3C5E-B05C-4C29-ADB2-F4B2E6FE1D16}" destId="{E494A9E7-F767-4B87-8267-6BFAE1F7A63D}" srcOrd="1" destOrd="0" presId="urn:microsoft.com/office/officeart/2005/8/layout/vList6"/>
    <dgm:cxn modelId="{1F3BF519-7A60-445F-9139-BC6A7139D70B}" type="presParOf" srcId="{F2DD3C5E-B05C-4C29-ADB2-F4B2E6FE1D16}" destId="{5343A2E5-DAE0-4502-AFE0-1536F1C0DC43}" srcOrd="2" destOrd="0" presId="urn:microsoft.com/office/officeart/2005/8/layout/vList6"/>
    <dgm:cxn modelId="{475F38C5-354B-4E44-8EE4-DA59C90C9A94}" type="presParOf" srcId="{5343A2E5-DAE0-4502-AFE0-1536F1C0DC43}" destId="{530BE7B0-014D-4B46-ABF8-B25B18DEA706}" srcOrd="0" destOrd="0" presId="urn:microsoft.com/office/officeart/2005/8/layout/vList6"/>
    <dgm:cxn modelId="{F42CCF7E-3315-4B35-8F72-1BCDCE6B426A}" type="presParOf" srcId="{5343A2E5-DAE0-4502-AFE0-1536F1C0DC43}" destId="{3D1B1F6E-C503-46D8-924D-3E4E2BCF5CBF}" srcOrd="1" destOrd="0" presId="urn:microsoft.com/office/officeart/2005/8/layout/vList6"/>
    <dgm:cxn modelId="{81673CE5-761A-452B-AE5D-51E07B0CBA35}" type="presParOf" srcId="{F2DD3C5E-B05C-4C29-ADB2-F4B2E6FE1D16}" destId="{F704219C-79E4-4063-BB9B-0C72BDFA9D5D}" srcOrd="3" destOrd="0" presId="urn:microsoft.com/office/officeart/2005/8/layout/vList6"/>
    <dgm:cxn modelId="{A26AF751-7FE9-4C9D-883D-CC5372E315CA}" type="presParOf" srcId="{F2DD3C5E-B05C-4C29-ADB2-F4B2E6FE1D16}" destId="{CA1F1B50-482F-455E-A0B5-D53666468F38}" srcOrd="4" destOrd="0" presId="urn:microsoft.com/office/officeart/2005/8/layout/vList6"/>
    <dgm:cxn modelId="{F1BD9232-8D60-48B6-938C-BEFE68CC98BE}" type="presParOf" srcId="{CA1F1B50-482F-455E-A0B5-D53666468F38}" destId="{C017CA5D-4AD8-40BF-81CB-EDE589009E23}" srcOrd="0" destOrd="0" presId="urn:microsoft.com/office/officeart/2005/8/layout/vList6"/>
    <dgm:cxn modelId="{AA18BEE6-EB7C-49E6-8A8A-5D68DFE87EAF}" type="presParOf" srcId="{CA1F1B50-482F-455E-A0B5-D53666468F38}" destId="{C2C1EDE5-84CB-4183-9B3C-DB544CBFA57D}"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AC720A2-D969-41A7-BA94-1F8F6AED3687}" type="doc">
      <dgm:prSet loTypeId="urn:microsoft.com/office/officeart/2008/layout/HorizontalMultiLevelHierarchy" loCatId="hierarchy" qsTypeId="urn:microsoft.com/office/officeart/2005/8/quickstyle/simple3" qsCatId="simple" csTypeId="urn:microsoft.com/office/officeart/2005/8/colors/colorful4" csCatId="colorful" phldr="1"/>
      <dgm:spPr/>
      <dgm:t>
        <a:bodyPr/>
        <a:lstStyle/>
        <a:p>
          <a:endParaRPr lang="es-EC"/>
        </a:p>
      </dgm:t>
    </dgm:pt>
    <dgm:pt modelId="{5F4F0E5A-2FB7-4094-AEC9-7DE5B5AFDADA}">
      <dgm:prSet phldrT="[Texto]" custT="1"/>
      <dgm:spPr/>
      <dgm:t>
        <a:bodyPr/>
        <a:lstStyle/>
        <a:p>
          <a:r>
            <a:rPr lang="es-MX" sz="2600" dirty="0">
              <a:solidFill>
                <a:srgbClr val="080808"/>
              </a:solidFill>
            </a:rPr>
            <a:t>Enfoque Cuantitativo</a:t>
          </a:r>
          <a:endParaRPr lang="es-EC" sz="2600" dirty="0">
            <a:solidFill>
              <a:srgbClr val="080808"/>
            </a:solidFill>
          </a:endParaRPr>
        </a:p>
      </dgm:t>
    </dgm:pt>
    <dgm:pt modelId="{FFCDC276-EAB1-417B-A582-37ECB76A7766}" type="parTrans" cxnId="{06067EF9-5A46-4F44-B703-5759438D497B}">
      <dgm:prSet custT="1"/>
      <dgm:spPr/>
      <dgm:t>
        <a:bodyPr/>
        <a:lstStyle/>
        <a:p>
          <a:endParaRPr lang="es-EC" sz="2600">
            <a:solidFill>
              <a:srgbClr val="080808"/>
            </a:solidFill>
          </a:endParaRPr>
        </a:p>
      </dgm:t>
    </dgm:pt>
    <dgm:pt modelId="{F3C85701-336D-40E6-B096-C172B45BB378}" type="sibTrans" cxnId="{06067EF9-5A46-4F44-B703-5759438D497B}">
      <dgm:prSet/>
      <dgm:spPr/>
      <dgm:t>
        <a:bodyPr/>
        <a:lstStyle/>
        <a:p>
          <a:endParaRPr lang="es-EC" sz="2600">
            <a:solidFill>
              <a:srgbClr val="080808"/>
            </a:solidFill>
          </a:endParaRPr>
        </a:p>
      </dgm:t>
    </dgm:pt>
    <dgm:pt modelId="{44700FC1-79A6-42B9-A7B2-A5E481E2F0E8}">
      <dgm:prSet phldrT="[Texto]" custT="1"/>
      <dgm:spPr/>
      <dgm:t>
        <a:bodyPr/>
        <a:lstStyle/>
        <a:p>
          <a:r>
            <a:rPr lang="es-MX" sz="2600" dirty="0">
              <a:solidFill>
                <a:srgbClr val="080808"/>
              </a:solidFill>
            </a:rPr>
            <a:t>Fuente secundaria</a:t>
          </a:r>
          <a:endParaRPr lang="es-EC" sz="2600" dirty="0">
            <a:solidFill>
              <a:srgbClr val="080808"/>
            </a:solidFill>
          </a:endParaRPr>
        </a:p>
      </dgm:t>
    </dgm:pt>
    <dgm:pt modelId="{924C63BC-1576-4572-9C35-0E35980BFC05}" type="parTrans" cxnId="{B9065725-4AAF-492E-8DAF-9C6415BEC85E}">
      <dgm:prSet custT="1"/>
      <dgm:spPr/>
      <dgm:t>
        <a:bodyPr/>
        <a:lstStyle/>
        <a:p>
          <a:endParaRPr lang="es-EC" sz="2600">
            <a:solidFill>
              <a:srgbClr val="080808"/>
            </a:solidFill>
          </a:endParaRPr>
        </a:p>
      </dgm:t>
    </dgm:pt>
    <dgm:pt modelId="{3BDD7A11-2AB6-431A-9CF9-E19947A48572}" type="sibTrans" cxnId="{B9065725-4AAF-492E-8DAF-9C6415BEC85E}">
      <dgm:prSet/>
      <dgm:spPr/>
      <dgm:t>
        <a:bodyPr/>
        <a:lstStyle/>
        <a:p>
          <a:endParaRPr lang="es-EC" sz="2600">
            <a:solidFill>
              <a:srgbClr val="080808"/>
            </a:solidFill>
          </a:endParaRPr>
        </a:p>
      </dgm:t>
    </dgm:pt>
    <dgm:pt modelId="{55D39B96-D9F2-4357-8AB2-1CEAD0C7892C}">
      <dgm:prSet custT="1"/>
      <dgm:spPr/>
      <dgm:t>
        <a:bodyPr/>
        <a:lstStyle/>
        <a:p>
          <a:r>
            <a:rPr lang="es-MX" sz="2600" dirty="0">
              <a:solidFill>
                <a:srgbClr val="080808"/>
              </a:solidFill>
            </a:rPr>
            <a:t>Aplicación de encuesta a propietarios de microempresas</a:t>
          </a:r>
          <a:endParaRPr lang="es-EC" sz="2600" dirty="0">
            <a:solidFill>
              <a:srgbClr val="080808"/>
            </a:solidFill>
          </a:endParaRPr>
        </a:p>
      </dgm:t>
    </dgm:pt>
    <dgm:pt modelId="{A3395C7E-FCE1-41BA-88A0-A277CFDC4D34}" type="parTrans" cxnId="{60B6815B-E1D7-4819-AED7-04979DC7566C}">
      <dgm:prSet custT="1"/>
      <dgm:spPr/>
      <dgm:t>
        <a:bodyPr/>
        <a:lstStyle/>
        <a:p>
          <a:endParaRPr lang="es-EC" sz="2600">
            <a:solidFill>
              <a:srgbClr val="080808"/>
            </a:solidFill>
          </a:endParaRPr>
        </a:p>
      </dgm:t>
    </dgm:pt>
    <dgm:pt modelId="{23BCDE7C-976A-4972-8EB9-66B68BACBF25}" type="sibTrans" cxnId="{60B6815B-E1D7-4819-AED7-04979DC7566C}">
      <dgm:prSet/>
      <dgm:spPr/>
      <dgm:t>
        <a:bodyPr/>
        <a:lstStyle/>
        <a:p>
          <a:endParaRPr lang="es-EC" sz="2600">
            <a:solidFill>
              <a:srgbClr val="080808"/>
            </a:solidFill>
          </a:endParaRPr>
        </a:p>
      </dgm:t>
    </dgm:pt>
    <dgm:pt modelId="{47C2E334-40D9-485F-B2CC-E418E51EDCE5}">
      <dgm:prSet custT="1"/>
      <dgm:spPr/>
      <dgm:t>
        <a:bodyPr/>
        <a:lstStyle/>
        <a:p>
          <a:r>
            <a:rPr lang="es-MX" sz="2600" dirty="0">
              <a:solidFill>
                <a:srgbClr val="080808"/>
              </a:solidFill>
            </a:rPr>
            <a:t>Boletines BCE, BCC, bibliotecas virtuales, documentación pública y normativa vigente</a:t>
          </a:r>
          <a:endParaRPr lang="es-EC" sz="2600" dirty="0">
            <a:solidFill>
              <a:srgbClr val="080808"/>
            </a:solidFill>
          </a:endParaRPr>
        </a:p>
      </dgm:t>
    </dgm:pt>
    <dgm:pt modelId="{EF706635-4209-45B6-A725-5EE1696722BE}" type="parTrans" cxnId="{90217F0A-BFED-4116-BFAD-87748DAB9981}">
      <dgm:prSet custT="1"/>
      <dgm:spPr/>
      <dgm:t>
        <a:bodyPr/>
        <a:lstStyle/>
        <a:p>
          <a:endParaRPr lang="es-EC" sz="2600">
            <a:solidFill>
              <a:srgbClr val="080808"/>
            </a:solidFill>
          </a:endParaRPr>
        </a:p>
      </dgm:t>
    </dgm:pt>
    <dgm:pt modelId="{5E9BC1B3-19D5-436D-AA08-42FEB1FC65BA}" type="sibTrans" cxnId="{90217F0A-BFED-4116-BFAD-87748DAB9981}">
      <dgm:prSet/>
      <dgm:spPr/>
      <dgm:t>
        <a:bodyPr/>
        <a:lstStyle/>
        <a:p>
          <a:endParaRPr lang="es-EC" sz="2600">
            <a:solidFill>
              <a:srgbClr val="080808"/>
            </a:solidFill>
          </a:endParaRPr>
        </a:p>
      </dgm:t>
    </dgm:pt>
    <dgm:pt modelId="{3922FF20-DF7E-4A86-98D6-A5E8EE409640}">
      <dgm:prSet phldrT="[Texto]" custT="1"/>
      <dgm:spPr/>
      <dgm:t>
        <a:bodyPr/>
        <a:lstStyle/>
        <a:p>
          <a:r>
            <a:rPr lang="es-MX" sz="2600" dirty="0">
              <a:solidFill>
                <a:srgbClr val="080808"/>
              </a:solidFill>
            </a:rPr>
            <a:t>Enfoque e Investigación</a:t>
          </a:r>
          <a:endParaRPr lang="es-EC" sz="2600" dirty="0">
            <a:solidFill>
              <a:srgbClr val="080808"/>
            </a:solidFill>
          </a:endParaRPr>
        </a:p>
      </dgm:t>
    </dgm:pt>
    <dgm:pt modelId="{25CFEA2F-6711-4613-AD06-D941B24CB847}" type="sibTrans" cxnId="{2CD25A90-78BB-4AB5-98B9-2F7119EC8B2F}">
      <dgm:prSet/>
      <dgm:spPr/>
      <dgm:t>
        <a:bodyPr/>
        <a:lstStyle/>
        <a:p>
          <a:endParaRPr lang="es-EC" sz="2600">
            <a:solidFill>
              <a:srgbClr val="080808"/>
            </a:solidFill>
          </a:endParaRPr>
        </a:p>
      </dgm:t>
    </dgm:pt>
    <dgm:pt modelId="{E2B11F36-F444-4422-A9F2-01954425DFC0}" type="parTrans" cxnId="{2CD25A90-78BB-4AB5-98B9-2F7119EC8B2F}">
      <dgm:prSet/>
      <dgm:spPr/>
      <dgm:t>
        <a:bodyPr/>
        <a:lstStyle/>
        <a:p>
          <a:endParaRPr lang="es-EC" sz="2600">
            <a:solidFill>
              <a:srgbClr val="080808"/>
            </a:solidFill>
          </a:endParaRPr>
        </a:p>
      </dgm:t>
    </dgm:pt>
    <dgm:pt modelId="{C303A707-692F-442C-AE7E-2FC365275A7F}" type="pres">
      <dgm:prSet presAssocID="{AAC720A2-D969-41A7-BA94-1F8F6AED3687}" presName="Name0" presStyleCnt="0">
        <dgm:presLayoutVars>
          <dgm:chPref val="1"/>
          <dgm:dir/>
          <dgm:animOne val="branch"/>
          <dgm:animLvl val="lvl"/>
          <dgm:resizeHandles val="exact"/>
        </dgm:presLayoutVars>
      </dgm:prSet>
      <dgm:spPr/>
    </dgm:pt>
    <dgm:pt modelId="{CA9A7897-233D-4398-AC25-330F129D4010}" type="pres">
      <dgm:prSet presAssocID="{3922FF20-DF7E-4A86-98D6-A5E8EE409640}" presName="root1" presStyleCnt="0"/>
      <dgm:spPr/>
    </dgm:pt>
    <dgm:pt modelId="{9823EE9C-B1C9-4E70-A540-C66AAE075BDE}" type="pres">
      <dgm:prSet presAssocID="{3922FF20-DF7E-4A86-98D6-A5E8EE409640}" presName="LevelOneTextNode" presStyleLbl="node0" presStyleIdx="0" presStyleCnt="1" custLinFactNeighborY="0">
        <dgm:presLayoutVars>
          <dgm:chPref val="3"/>
        </dgm:presLayoutVars>
      </dgm:prSet>
      <dgm:spPr/>
    </dgm:pt>
    <dgm:pt modelId="{8644B5A0-B405-4BCF-85B8-61A242C54EBD}" type="pres">
      <dgm:prSet presAssocID="{3922FF20-DF7E-4A86-98D6-A5E8EE409640}" presName="level2hierChild" presStyleCnt="0"/>
      <dgm:spPr/>
    </dgm:pt>
    <dgm:pt modelId="{A82B5B56-D8B6-4ADE-A846-48E536D54F1C}" type="pres">
      <dgm:prSet presAssocID="{FFCDC276-EAB1-417B-A582-37ECB76A7766}" presName="conn2-1" presStyleLbl="parChTrans1D2" presStyleIdx="0" presStyleCnt="2"/>
      <dgm:spPr/>
    </dgm:pt>
    <dgm:pt modelId="{05662327-D395-4DDD-B9E4-FA44057BB70F}" type="pres">
      <dgm:prSet presAssocID="{FFCDC276-EAB1-417B-A582-37ECB76A7766}" presName="connTx" presStyleLbl="parChTrans1D2" presStyleIdx="0" presStyleCnt="2"/>
      <dgm:spPr/>
    </dgm:pt>
    <dgm:pt modelId="{99B23D1B-CD1B-4FEB-A33F-FF8A593F9AF5}" type="pres">
      <dgm:prSet presAssocID="{5F4F0E5A-2FB7-4094-AEC9-7DE5B5AFDADA}" presName="root2" presStyleCnt="0"/>
      <dgm:spPr/>
    </dgm:pt>
    <dgm:pt modelId="{278DE3A5-3F74-4691-8051-18AB1574E52B}" type="pres">
      <dgm:prSet presAssocID="{5F4F0E5A-2FB7-4094-AEC9-7DE5B5AFDADA}" presName="LevelTwoTextNode" presStyleLbl="node2" presStyleIdx="0" presStyleCnt="2">
        <dgm:presLayoutVars>
          <dgm:chPref val="3"/>
        </dgm:presLayoutVars>
      </dgm:prSet>
      <dgm:spPr/>
    </dgm:pt>
    <dgm:pt modelId="{83651AA8-86C9-48D3-9137-EA8057BBFB0E}" type="pres">
      <dgm:prSet presAssocID="{5F4F0E5A-2FB7-4094-AEC9-7DE5B5AFDADA}" presName="level3hierChild" presStyleCnt="0"/>
      <dgm:spPr/>
    </dgm:pt>
    <dgm:pt modelId="{33733272-66FC-479D-A59B-3760CCD42374}" type="pres">
      <dgm:prSet presAssocID="{A3395C7E-FCE1-41BA-88A0-A277CFDC4D34}" presName="conn2-1" presStyleLbl="parChTrans1D3" presStyleIdx="0" presStyleCnt="2"/>
      <dgm:spPr/>
    </dgm:pt>
    <dgm:pt modelId="{6BC48FF7-7E8F-4BA5-9FC6-8C5D5FF0AD97}" type="pres">
      <dgm:prSet presAssocID="{A3395C7E-FCE1-41BA-88A0-A277CFDC4D34}" presName="connTx" presStyleLbl="parChTrans1D3" presStyleIdx="0" presStyleCnt="2"/>
      <dgm:spPr/>
    </dgm:pt>
    <dgm:pt modelId="{D0F53CB4-B39F-46FF-910E-8B2BF8389B3C}" type="pres">
      <dgm:prSet presAssocID="{55D39B96-D9F2-4357-8AB2-1CEAD0C7892C}" presName="root2" presStyleCnt="0"/>
      <dgm:spPr/>
    </dgm:pt>
    <dgm:pt modelId="{0DCDDF69-82EC-4CB8-A6FB-2789A5B92951}" type="pres">
      <dgm:prSet presAssocID="{55D39B96-D9F2-4357-8AB2-1CEAD0C7892C}" presName="LevelTwoTextNode" presStyleLbl="node3" presStyleIdx="0" presStyleCnt="2" custScaleY="204487">
        <dgm:presLayoutVars>
          <dgm:chPref val="3"/>
        </dgm:presLayoutVars>
      </dgm:prSet>
      <dgm:spPr/>
    </dgm:pt>
    <dgm:pt modelId="{1F523A26-DBE7-4AF4-8A45-6502CCD1DA89}" type="pres">
      <dgm:prSet presAssocID="{55D39B96-D9F2-4357-8AB2-1CEAD0C7892C}" presName="level3hierChild" presStyleCnt="0"/>
      <dgm:spPr/>
    </dgm:pt>
    <dgm:pt modelId="{17E0A74C-E1A8-4EC9-B185-2D64F279C6AC}" type="pres">
      <dgm:prSet presAssocID="{924C63BC-1576-4572-9C35-0E35980BFC05}" presName="conn2-1" presStyleLbl="parChTrans1D2" presStyleIdx="1" presStyleCnt="2"/>
      <dgm:spPr/>
    </dgm:pt>
    <dgm:pt modelId="{731A23CC-965B-4137-BE41-5A4B5C6BC9A7}" type="pres">
      <dgm:prSet presAssocID="{924C63BC-1576-4572-9C35-0E35980BFC05}" presName="connTx" presStyleLbl="parChTrans1D2" presStyleIdx="1" presStyleCnt="2"/>
      <dgm:spPr/>
    </dgm:pt>
    <dgm:pt modelId="{3A9B0581-0A7A-47A2-89B0-B71CE01B35C4}" type="pres">
      <dgm:prSet presAssocID="{44700FC1-79A6-42B9-A7B2-A5E481E2F0E8}" presName="root2" presStyleCnt="0"/>
      <dgm:spPr/>
    </dgm:pt>
    <dgm:pt modelId="{DF103FDE-A4A5-4A29-89CD-BD1FBD6BC747}" type="pres">
      <dgm:prSet presAssocID="{44700FC1-79A6-42B9-A7B2-A5E481E2F0E8}" presName="LevelTwoTextNode" presStyleLbl="node2" presStyleIdx="1" presStyleCnt="2">
        <dgm:presLayoutVars>
          <dgm:chPref val="3"/>
        </dgm:presLayoutVars>
      </dgm:prSet>
      <dgm:spPr/>
    </dgm:pt>
    <dgm:pt modelId="{1FD761FC-66D3-48BC-A168-0DB87D261D18}" type="pres">
      <dgm:prSet presAssocID="{44700FC1-79A6-42B9-A7B2-A5E481E2F0E8}" presName="level3hierChild" presStyleCnt="0"/>
      <dgm:spPr/>
    </dgm:pt>
    <dgm:pt modelId="{FE650AB4-31E6-4D6B-AC30-C50B59A82108}" type="pres">
      <dgm:prSet presAssocID="{EF706635-4209-45B6-A725-5EE1696722BE}" presName="conn2-1" presStyleLbl="parChTrans1D3" presStyleIdx="1" presStyleCnt="2"/>
      <dgm:spPr/>
    </dgm:pt>
    <dgm:pt modelId="{38B4B9E0-2E2E-4625-992E-5923EDB3D490}" type="pres">
      <dgm:prSet presAssocID="{EF706635-4209-45B6-A725-5EE1696722BE}" presName="connTx" presStyleLbl="parChTrans1D3" presStyleIdx="1" presStyleCnt="2"/>
      <dgm:spPr/>
    </dgm:pt>
    <dgm:pt modelId="{3BE0E315-4045-4772-B1FE-384F2A4AA9E7}" type="pres">
      <dgm:prSet presAssocID="{47C2E334-40D9-485F-B2CC-E418E51EDCE5}" presName="root2" presStyleCnt="0"/>
      <dgm:spPr/>
    </dgm:pt>
    <dgm:pt modelId="{6560F13A-F36B-45E8-BECD-54473C60AA01}" type="pres">
      <dgm:prSet presAssocID="{47C2E334-40D9-485F-B2CC-E418E51EDCE5}" presName="LevelTwoTextNode" presStyleLbl="node3" presStyleIdx="1" presStyleCnt="2" custScaleY="213704">
        <dgm:presLayoutVars>
          <dgm:chPref val="3"/>
        </dgm:presLayoutVars>
      </dgm:prSet>
      <dgm:spPr/>
    </dgm:pt>
    <dgm:pt modelId="{793C3260-2BE9-459C-9669-BF94E36C820D}" type="pres">
      <dgm:prSet presAssocID="{47C2E334-40D9-485F-B2CC-E418E51EDCE5}" presName="level3hierChild" presStyleCnt="0"/>
      <dgm:spPr/>
    </dgm:pt>
  </dgm:ptLst>
  <dgm:cxnLst>
    <dgm:cxn modelId="{90217F0A-BFED-4116-BFAD-87748DAB9981}" srcId="{44700FC1-79A6-42B9-A7B2-A5E481E2F0E8}" destId="{47C2E334-40D9-485F-B2CC-E418E51EDCE5}" srcOrd="0" destOrd="0" parTransId="{EF706635-4209-45B6-A725-5EE1696722BE}" sibTransId="{5E9BC1B3-19D5-436D-AA08-42FEB1FC65BA}"/>
    <dgm:cxn modelId="{B9065725-4AAF-492E-8DAF-9C6415BEC85E}" srcId="{3922FF20-DF7E-4A86-98D6-A5E8EE409640}" destId="{44700FC1-79A6-42B9-A7B2-A5E481E2F0E8}" srcOrd="1" destOrd="0" parTransId="{924C63BC-1576-4572-9C35-0E35980BFC05}" sibTransId="{3BDD7A11-2AB6-431A-9CF9-E19947A48572}"/>
    <dgm:cxn modelId="{F1927232-5F40-4C75-8D39-5C5BE49F4E3D}" type="presOf" srcId="{3922FF20-DF7E-4A86-98D6-A5E8EE409640}" destId="{9823EE9C-B1C9-4E70-A540-C66AAE075BDE}" srcOrd="0" destOrd="0" presId="urn:microsoft.com/office/officeart/2008/layout/HorizontalMultiLevelHierarchy"/>
    <dgm:cxn modelId="{60B6815B-E1D7-4819-AED7-04979DC7566C}" srcId="{5F4F0E5A-2FB7-4094-AEC9-7DE5B5AFDADA}" destId="{55D39B96-D9F2-4357-8AB2-1CEAD0C7892C}" srcOrd="0" destOrd="0" parTransId="{A3395C7E-FCE1-41BA-88A0-A277CFDC4D34}" sibTransId="{23BCDE7C-976A-4972-8EB9-66B68BACBF25}"/>
    <dgm:cxn modelId="{F1F5E743-0B59-4515-9853-D2F1C4199878}" type="presOf" srcId="{5F4F0E5A-2FB7-4094-AEC9-7DE5B5AFDADA}" destId="{278DE3A5-3F74-4691-8051-18AB1574E52B}" srcOrd="0" destOrd="0" presId="urn:microsoft.com/office/officeart/2008/layout/HorizontalMultiLevelHierarchy"/>
    <dgm:cxn modelId="{2ECB7E6A-7206-45AE-9E6C-88897A5BAC50}" type="presOf" srcId="{A3395C7E-FCE1-41BA-88A0-A277CFDC4D34}" destId="{6BC48FF7-7E8F-4BA5-9FC6-8C5D5FF0AD97}" srcOrd="1" destOrd="0" presId="urn:microsoft.com/office/officeart/2008/layout/HorizontalMultiLevelHierarchy"/>
    <dgm:cxn modelId="{BD3B8B4F-E548-4DDE-AA4D-92A5433AB29C}" type="presOf" srcId="{A3395C7E-FCE1-41BA-88A0-A277CFDC4D34}" destId="{33733272-66FC-479D-A59B-3760CCD42374}" srcOrd="0" destOrd="0" presId="urn:microsoft.com/office/officeart/2008/layout/HorizontalMultiLevelHierarchy"/>
    <dgm:cxn modelId="{E6565D86-63CD-4D0E-A4AC-841CD7888DF2}" type="presOf" srcId="{AAC720A2-D969-41A7-BA94-1F8F6AED3687}" destId="{C303A707-692F-442C-AE7E-2FC365275A7F}" srcOrd="0" destOrd="0" presId="urn:microsoft.com/office/officeart/2008/layout/HorizontalMultiLevelHierarchy"/>
    <dgm:cxn modelId="{2CD25A90-78BB-4AB5-98B9-2F7119EC8B2F}" srcId="{AAC720A2-D969-41A7-BA94-1F8F6AED3687}" destId="{3922FF20-DF7E-4A86-98D6-A5E8EE409640}" srcOrd="0" destOrd="0" parTransId="{E2B11F36-F444-4422-A9F2-01954425DFC0}" sibTransId="{25CFEA2F-6711-4613-AD06-D941B24CB847}"/>
    <dgm:cxn modelId="{941382A1-C26B-4D49-869A-B80EBC747B06}" type="presOf" srcId="{FFCDC276-EAB1-417B-A582-37ECB76A7766}" destId="{A82B5B56-D8B6-4ADE-A846-48E536D54F1C}" srcOrd="0" destOrd="0" presId="urn:microsoft.com/office/officeart/2008/layout/HorizontalMultiLevelHierarchy"/>
    <dgm:cxn modelId="{DC16ECA4-3DBF-4EF3-8E8E-E852BEB0D188}" type="presOf" srcId="{EF706635-4209-45B6-A725-5EE1696722BE}" destId="{38B4B9E0-2E2E-4625-992E-5923EDB3D490}" srcOrd="1" destOrd="0" presId="urn:microsoft.com/office/officeart/2008/layout/HorizontalMultiLevelHierarchy"/>
    <dgm:cxn modelId="{B4F573A8-E9F1-465B-A8D1-06A883D0799D}" type="presOf" srcId="{EF706635-4209-45B6-A725-5EE1696722BE}" destId="{FE650AB4-31E6-4D6B-AC30-C50B59A82108}" srcOrd="0" destOrd="0" presId="urn:microsoft.com/office/officeart/2008/layout/HorizontalMultiLevelHierarchy"/>
    <dgm:cxn modelId="{46034CB7-DC50-4165-85A1-3A34FBD2125C}" type="presOf" srcId="{924C63BC-1576-4572-9C35-0E35980BFC05}" destId="{17E0A74C-E1A8-4EC9-B185-2D64F279C6AC}" srcOrd="0" destOrd="0" presId="urn:microsoft.com/office/officeart/2008/layout/HorizontalMultiLevelHierarchy"/>
    <dgm:cxn modelId="{BB7A99C0-C656-40A9-87F3-BC83D2973839}" type="presOf" srcId="{44700FC1-79A6-42B9-A7B2-A5E481E2F0E8}" destId="{DF103FDE-A4A5-4A29-89CD-BD1FBD6BC747}" srcOrd="0" destOrd="0" presId="urn:microsoft.com/office/officeart/2008/layout/HorizontalMultiLevelHierarchy"/>
    <dgm:cxn modelId="{53FB26D1-EACB-4F6F-ABB6-0128B1E4A1F0}" type="presOf" srcId="{924C63BC-1576-4572-9C35-0E35980BFC05}" destId="{731A23CC-965B-4137-BE41-5A4B5C6BC9A7}" srcOrd="1" destOrd="0" presId="urn:microsoft.com/office/officeart/2008/layout/HorizontalMultiLevelHierarchy"/>
    <dgm:cxn modelId="{1B75CBD2-A5FF-4AA0-82A8-11A958581000}" type="presOf" srcId="{55D39B96-D9F2-4357-8AB2-1CEAD0C7892C}" destId="{0DCDDF69-82EC-4CB8-A6FB-2789A5B92951}" srcOrd="0" destOrd="0" presId="urn:microsoft.com/office/officeart/2008/layout/HorizontalMultiLevelHierarchy"/>
    <dgm:cxn modelId="{E80750E6-ADF4-42AF-92E8-3A4E0E2B13BA}" type="presOf" srcId="{47C2E334-40D9-485F-B2CC-E418E51EDCE5}" destId="{6560F13A-F36B-45E8-BECD-54473C60AA01}" srcOrd="0" destOrd="0" presId="urn:microsoft.com/office/officeart/2008/layout/HorizontalMultiLevelHierarchy"/>
    <dgm:cxn modelId="{8A2CC6F7-C401-4BD0-B4C2-0D44C1798AEA}" type="presOf" srcId="{FFCDC276-EAB1-417B-A582-37ECB76A7766}" destId="{05662327-D395-4DDD-B9E4-FA44057BB70F}" srcOrd="1" destOrd="0" presId="urn:microsoft.com/office/officeart/2008/layout/HorizontalMultiLevelHierarchy"/>
    <dgm:cxn modelId="{06067EF9-5A46-4F44-B703-5759438D497B}" srcId="{3922FF20-DF7E-4A86-98D6-A5E8EE409640}" destId="{5F4F0E5A-2FB7-4094-AEC9-7DE5B5AFDADA}" srcOrd="0" destOrd="0" parTransId="{FFCDC276-EAB1-417B-A582-37ECB76A7766}" sibTransId="{F3C85701-336D-40E6-B096-C172B45BB378}"/>
    <dgm:cxn modelId="{122D901A-32CE-4EA3-A8E6-71FAB881B32B}" type="presParOf" srcId="{C303A707-692F-442C-AE7E-2FC365275A7F}" destId="{CA9A7897-233D-4398-AC25-330F129D4010}" srcOrd="0" destOrd="0" presId="urn:microsoft.com/office/officeart/2008/layout/HorizontalMultiLevelHierarchy"/>
    <dgm:cxn modelId="{9A4E5807-88BE-4324-8027-7D062AF83E23}" type="presParOf" srcId="{CA9A7897-233D-4398-AC25-330F129D4010}" destId="{9823EE9C-B1C9-4E70-A540-C66AAE075BDE}" srcOrd="0" destOrd="0" presId="urn:microsoft.com/office/officeart/2008/layout/HorizontalMultiLevelHierarchy"/>
    <dgm:cxn modelId="{DFC44459-F6C9-430D-8486-D7BEA945200C}" type="presParOf" srcId="{CA9A7897-233D-4398-AC25-330F129D4010}" destId="{8644B5A0-B405-4BCF-85B8-61A242C54EBD}" srcOrd="1" destOrd="0" presId="urn:microsoft.com/office/officeart/2008/layout/HorizontalMultiLevelHierarchy"/>
    <dgm:cxn modelId="{BF4DF5DC-4CA5-48AA-AC2E-F4DCE3E8BF20}" type="presParOf" srcId="{8644B5A0-B405-4BCF-85B8-61A242C54EBD}" destId="{A82B5B56-D8B6-4ADE-A846-48E536D54F1C}" srcOrd="0" destOrd="0" presId="urn:microsoft.com/office/officeart/2008/layout/HorizontalMultiLevelHierarchy"/>
    <dgm:cxn modelId="{ED6A19D5-00B1-4438-9CB9-4F7DD151C094}" type="presParOf" srcId="{A82B5B56-D8B6-4ADE-A846-48E536D54F1C}" destId="{05662327-D395-4DDD-B9E4-FA44057BB70F}" srcOrd="0" destOrd="0" presId="urn:microsoft.com/office/officeart/2008/layout/HorizontalMultiLevelHierarchy"/>
    <dgm:cxn modelId="{F6C80D5D-679F-4A5E-B006-33071245BB2A}" type="presParOf" srcId="{8644B5A0-B405-4BCF-85B8-61A242C54EBD}" destId="{99B23D1B-CD1B-4FEB-A33F-FF8A593F9AF5}" srcOrd="1" destOrd="0" presId="urn:microsoft.com/office/officeart/2008/layout/HorizontalMultiLevelHierarchy"/>
    <dgm:cxn modelId="{9783AAD3-3A2E-418B-875E-E6DAF27EF491}" type="presParOf" srcId="{99B23D1B-CD1B-4FEB-A33F-FF8A593F9AF5}" destId="{278DE3A5-3F74-4691-8051-18AB1574E52B}" srcOrd="0" destOrd="0" presId="urn:microsoft.com/office/officeart/2008/layout/HorizontalMultiLevelHierarchy"/>
    <dgm:cxn modelId="{EFA6B349-29B8-4890-AABF-0D65B4B1F294}" type="presParOf" srcId="{99B23D1B-CD1B-4FEB-A33F-FF8A593F9AF5}" destId="{83651AA8-86C9-48D3-9137-EA8057BBFB0E}" srcOrd="1" destOrd="0" presId="urn:microsoft.com/office/officeart/2008/layout/HorizontalMultiLevelHierarchy"/>
    <dgm:cxn modelId="{28729D07-12B6-412E-AC45-034AC4A5471A}" type="presParOf" srcId="{83651AA8-86C9-48D3-9137-EA8057BBFB0E}" destId="{33733272-66FC-479D-A59B-3760CCD42374}" srcOrd="0" destOrd="0" presId="urn:microsoft.com/office/officeart/2008/layout/HorizontalMultiLevelHierarchy"/>
    <dgm:cxn modelId="{7D26200E-8538-48B8-8EE0-3DE54B0F7D5B}" type="presParOf" srcId="{33733272-66FC-479D-A59B-3760CCD42374}" destId="{6BC48FF7-7E8F-4BA5-9FC6-8C5D5FF0AD97}" srcOrd="0" destOrd="0" presId="urn:microsoft.com/office/officeart/2008/layout/HorizontalMultiLevelHierarchy"/>
    <dgm:cxn modelId="{3ABA12B1-8EA0-406E-B53C-772A2C80DBF8}" type="presParOf" srcId="{83651AA8-86C9-48D3-9137-EA8057BBFB0E}" destId="{D0F53CB4-B39F-46FF-910E-8B2BF8389B3C}" srcOrd="1" destOrd="0" presId="urn:microsoft.com/office/officeart/2008/layout/HorizontalMultiLevelHierarchy"/>
    <dgm:cxn modelId="{1E62B34A-0FFC-4846-9108-DA74904E0B38}" type="presParOf" srcId="{D0F53CB4-B39F-46FF-910E-8B2BF8389B3C}" destId="{0DCDDF69-82EC-4CB8-A6FB-2789A5B92951}" srcOrd="0" destOrd="0" presId="urn:microsoft.com/office/officeart/2008/layout/HorizontalMultiLevelHierarchy"/>
    <dgm:cxn modelId="{CEC92D56-64C0-46DB-A396-7332F4FE0EF8}" type="presParOf" srcId="{D0F53CB4-B39F-46FF-910E-8B2BF8389B3C}" destId="{1F523A26-DBE7-4AF4-8A45-6502CCD1DA89}" srcOrd="1" destOrd="0" presId="urn:microsoft.com/office/officeart/2008/layout/HorizontalMultiLevelHierarchy"/>
    <dgm:cxn modelId="{BEA70104-D421-4E29-BF19-9A5AAB552535}" type="presParOf" srcId="{8644B5A0-B405-4BCF-85B8-61A242C54EBD}" destId="{17E0A74C-E1A8-4EC9-B185-2D64F279C6AC}" srcOrd="2" destOrd="0" presId="urn:microsoft.com/office/officeart/2008/layout/HorizontalMultiLevelHierarchy"/>
    <dgm:cxn modelId="{518954F1-AE22-4516-B5C9-852EFAC7779A}" type="presParOf" srcId="{17E0A74C-E1A8-4EC9-B185-2D64F279C6AC}" destId="{731A23CC-965B-4137-BE41-5A4B5C6BC9A7}" srcOrd="0" destOrd="0" presId="urn:microsoft.com/office/officeart/2008/layout/HorizontalMultiLevelHierarchy"/>
    <dgm:cxn modelId="{2A97D97F-2FA6-44D6-842F-F846D50151ED}" type="presParOf" srcId="{8644B5A0-B405-4BCF-85B8-61A242C54EBD}" destId="{3A9B0581-0A7A-47A2-89B0-B71CE01B35C4}" srcOrd="3" destOrd="0" presId="urn:microsoft.com/office/officeart/2008/layout/HorizontalMultiLevelHierarchy"/>
    <dgm:cxn modelId="{9A43A408-737D-456E-B5A3-3B82EB5C6FA2}" type="presParOf" srcId="{3A9B0581-0A7A-47A2-89B0-B71CE01B35C4}" destId="{DF103FDE-A4A5-4A29-89CD-BD1FBD6BC747}" srcOrd="0" destOrd="0" presId="urn:microsoft.com/office/officeart/2008/layout/HorizontalMultiLevelHierarchy"/>
    <dgm:cxn modelId="{36FC1997-8C6F-48AA-B286-3A7030FC7336}" type="presParOf" srcId="{3A9B0581-0A7A-47A2-89B0-B71CE01B35C4}" destId="{1FD761FC-66D3-48BC-A168-0DB87D261D18}" srcOrd="1" destOrd="0" presId="urn:microsoft.com/office/officeart/2008/layout/HorizontalMultiLevelHierarchy"/>
    <dgm:cxn modelId="{C607D2E5-C1EE-449A-811F-162754FBC2F7}" type="presParOf" srcId="{1FD761FC-66D3-48BC-A168-0DB87D261D18}" destId="{FE650AB4-31E6-4D6B-AC30-C50B59A82108}" srcOrd="0" destOrd="0" presId="urn:microsoft.com/office/officeart/2008/layout/HorizontalMultiLevelHierarchy"/>
    <dgm:cxn modelId="{29F97393-B618-4969-94C7-0D9F5789EBD0}" type="presParOf" srcId="{FE650AB4-31E6-4D6B-AC30-C50B59A82108}" destId="{38B4B9E0-2E2E-4625-992E-5923EDB3D490}" srcOrd="0" destOrd="0" presId="urn:microsoft.com/office/officeart/2008/layout/HorizontalMultiLevelHierarchy"/>
    <dgm:cxn modelId="{09C54528-84E0-4AFB-805C-CA8457074A52}" type="presParOf" srcId="{1FD761FC-66D3-48BC-A168-0DB87D261D18}" destId="{3BE0E315-4045-4772-B1FE-384F2A4AA9E7}" srcOrd="1" destOrd="0" presId="urn:microsoft.com/office/officeart/2008/layout/HorizontalMultiLevelHierarchy"/>
    <dgm:cxn modelId="{52A47E99-DB31-4D8E-9ACC-76DFEAA4B509}" type="presParOf" srcId="{3BE0E315-4045-4772-B1FE-384F2A4AA9E7}" destId="{6560F13A-F36B-45E8-BECD-54473C60AA01}" srcOrd="0" destOrd="0" presId="urn:microsoft.com/office/officeart/2008/layout/HorizontalMultiLevelHierarchy"/>
    <dgm:cxn modelId="{37904EF9-2CE7-4557-8C43-5E7CE128CEB3}" type="presParOf" srcId="{3BE0E315-4045-4772-B1FE-384F2A4AA9E7}" destId="{793C3260-2BE9-459C-9669-BF94E36C820D}"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D234A8D-B53D-42E8-B997-2BED6A7AC594}" type="doc">
      <dgm:prSet loTypeId="urn:microsoft.com/office/officeart/2005/8/layout/process2" loCatId="process" qsTypeId="urn:microsoft.com/office/officeart/2005/8/quickstyle/simple3" qsCatId="simple" csTypeId="urn:microsoft.com/office/officeart/2005/8/colors/colorful3" csCatId="colorful" phldr="1"/>
      <dgm:spPr/>
    </dgm:pt>
    <dgm:pt modelId="{018E376D-BE3A-4284-9E1B-610C80D73BE1}">
      <dgm:prSet phldrT="[Texto]" custT="1"/>
      <dgm:spPr/>
      <dgm:t>
        <a:bodyPr/>
        <a:lstStyle/>
        <a:p>
          <a:r>
            <a:rPr lang="es-MX" sz="2000" b="1" dirty="0">
              <a:solidFill>
                <a:srgbClr val="080808"/>
              </a:solidFill>
            </a:rPr>
            <a:t>INSTRUMENTO</a:t>
          </a:r>
          <a:endParaRPr lang="es-EC" sz="2000" b="1" dirty="0">
            <a:solidFill>
              <a:srgbClr val="080808"/>
            </a:solidFill>
          </a:endParaRPr>
        </a:p>
      </dgm:t>
    </dgm:pt>
    <dgm:pt modelId="{CFB2D575-41DF-42DB-8938-668F1B6A9AFB}" type="parTrans" cxnId="{33EE8D56-2CC1-4A10-8849-5BB0DD0B6544}">
      <dgm:prSet/>
      <dgm:spPr/>
      <dgm:t>
        <a:bodyPr/>
        <a:lstStyle/>
        <a:p>
          <a:endParaRPr lang="es-EC" sz="2600">
            <a:solidFill>
              <a:srgbClr val="080808"/>
            </a:solidFill>
          </a:endParaRPr>
        </a:p>
      </dgm:t>
    </dgm:pt>
    <dgm:pt modelId="{A9E7650A-5FBC-4005-8DE4-A72CFDEE2923}" type="sibTrans" cxnId="{33EE8D56-2CC1-4A10-8849-5BB0DD0B6544}">
      <dgm:prSet custT="1"/>
      <dgm:spPr/>
      <dgm:t>
        <a:bodyPr/>
        <a:lstStyle/>
        <a:p>
          <a:endParaRPr lang="es-EC" sz="2600">
            <a:solidFill>
              <a:srgbClr val="080808"/>
            </a:solidFill>
          </a:endParaRPr>
        </a:p>
      </dgm:t>
    </dgm:pt>
    <dgm:pt modelId="{AE9E9EC3-3F68-4058-AF19-C027C37ED711}">
      <dgm:prSet phldrT="[Texto]" custT="1"/>
      <dgm:spPr/>
      <dgm:t>
        <a:bodyPr/>
        <a:lstStyle/>
        <a:p>
          <a:r>
            <a:rPr lang="es-MX" sz="2600" dirty="0">
              <a:solidFill>
                <a:srgbClr val="080808"/>
              </a:solidFill>
            </a:rPr>
            <a:t>Encuesta</a:t>
          </a:r>
          <a:endParaRPr lang="es-EC" sz="2600" dirty="0">
            <a:solidFill>
              <a:srgbClr val="080808"/>
            </a:solidFill>
          </a:endParaRPr>
        </a:p>
      </dgm:t>
    </dgm:pt>
    <dgm:pt modelId="{B812BF77-7C92-4412-B789-B5DB147A5341}" type="parTrans" cxnId="{7305CC7C-CFDB-4CF7-A1A7-0067CA3A1DA8}">
      <dgm:prSet/>
      <dgm:spPr/>
      <dgm:t>
        <a:bodyPr/>
        <a:lstStyle/>
        <a:p>
          <a:endParaRPr lang="es-EC" sz="2600">
            <a:solidFill>
              <a:srgbClr val="080808"/>
            </a:solidFill>
          </a:endParaRPr>
        </a:p>
      </dgm:t>
    </dgm:pt>
    <dgm:pt modelId="{30EEA7E1-8B5B-4139-9DCB-44B41E64D6C5}" type="sibTrans" cxnId="{7305CC7C-CFDB-4CF7-A1A7-0067CA3A1DA8}">
      <dgm:prSet/>
      <dgm:spPr/>
      <dgm:t>
        <a:bodyPr/>
        <a:lstStyle/>
        <a:p>
          <a:endParaRPr lang="es-EC" sz="2600">
            <a:solidFill>
              <a:srgbClr val="080808"/>
            </a:solidFill>
          </a:endParaRPr>
        </a:p>
      </dgm:t>
    </dgm:pt>
    <dgm:pt modelId="{C8E77A10-279A-4074-87A0-8C776E9D4762}" type="pres">
      <dgm:prSet presAssocID="{9D234A8D-B53D-42E8-B997-2BED6A7AC594}" presName="linearFlow" presStyleCnt="0">
        <dgm:presLayoutVars>
          <dgm:resizeHandles val="exact"/>
        </dgm:presLayoutVars>
      </dgm:prSet>
      <dgm:spPr/>
    </dgm:pt>
    <dgm:pt modelId="{66024D54-539A-4846-A155-5526E9C5DDE1}" type="pres">
      <dgm:prSet presAssocID="{018E376D-BE3A-4284-9E1B-610C80D73BE1}" presName="node" presStyleLbl="node1" presStyleIdx="0" presStyleCnt="2">
        <dgm:presLayoutVars>
          <dgm:bulletEnabled val="1"/>
        </dgm:presLayoutVars>
      </dgm:prSet>
      <dgm:spPr/>
    </dgm:pt>
    <dgm:pt modelId="{01927208-CB75-4982-A4EE-2E0F2D4473F1}" type="pres">
      <dgm:prSet presAssocID="{A9E7650A-5FBC-4005-8DE4-A72CFDEE2923}" presName="sibTrans" presStyleLbl="sibTrans2D1" presStyleIdx="0" presStyleCnt="1"/>
      <dgm:spPr/>
    </dgm:pt>
    <dgm:pt modelId="{FE60DF8F-3799-4A08-B507-A3065B6B3C1F}" type="pres">
      <dgm:prSet presAssocID="{A9E7650A-5FBC-4005-8DE4-A72CFDEE2923}" presName="connectorText" presStyleLbl="sibTrans2D1" presStyleIdx="0" presStyleCnt="1"/>
      <dgm:spPr/>
    </dgm:pt>
    <dgm:pt modelId="{38D1E00C-2BF1-4937-A19B-4DBF54451025}" type="pres">
      <dgm:prSet presAssocID="{AE9E9EC3-3F68-4058-AF19-C027C37ED711}" presName="node" presStyleLbl="node1" presStyleIdx="1" presStyleCnt="2">
        <dgm:presLayoutVars>
          <dgm:bulletEnabled val="1"/>
        </dgm:presLayoutVars>
      </dgm:prSet>
      <dgm:spPr/>
    </dgm:pt>
  </dgm:ptLst>
  <dgm:cxnLst>
    <dgm:cxn modelId="{B941FF01-4EB1-453D-88A3-CE3DD1765AAE}" type="presOf" srcId="{018E376D-BE3A-4284-9E1B-610C80D73BE1}" destId="{66024D54-539A-4846-A155-5526E9C5DDE1}" srcOrd="0" destOrd="0" presId="urn:microsoft.com/office/officeart/2005/8/layout/process2"/>
    <dgm:cxn modelId="{1169D233-23CD-4429-8A02-3EB292538BBB}" type="presOf" srcId="{A9E7650A-5FBC-4005-8DE4-A72CFDEE2923}" destId="{01927208-CB75-4982-A4EE-2E0F2D4473F1}" srcOrd="0" destOrd="0" presId="urn:microsoft.com/office/officeart/2005/8/layout/process2"/>
    <dgm:cxn modelId="{FA66E442-63C0-4A64-AFDB-3556D7652A13}" type="presOf" srcId="{AE9E9EC3-3F68-4058-AF19-C027C37ED711}" destId="{38D1E00C-2BF1-4937-A19B-4DBF54451025}" srcOrd="0" destOrd="0" presId="urn:microsoft.com/office/officeart/2005/8/layout/process2"/>
    <dgm:cxn modelId="{33EE8D56-2CC1-4A10-8849-5BB0DD0B6544}" srcId="{9D234A8D-B53D-42E8-B997-2BED6A7AC594}" destId="{018E376D-BE3A-4284-9E1B-610C80D73BE1}" srcOrd="0" destOrd="0" parTransId="{CFB2D575-41DF-42DB-8938-668F1B6A9AFB}" sibTransId="{A9E7650A-5FBC-4005-8DE4-A72CFDEE2923}"/>
    <dgm:cxn modelId="{7305CC7C-CFDB-4CF7-A1A7-0067CA3A1DA8}" srcId="{9D234A8D-B53D-42E8-B997-2BED6A7AC594}" destId="{AE9E9EC3-3F68-4058-AF19-C027C37ED711}" srcOrd="1" destOrd="0" parTransId="{B812BF77-7C92-4412-B789-B5DB147A5341}" sibTransId="{30EEA7E1-8B5B-4139-9DCB-44B41E64D6C5}"/>
    <dgm:cxn modelId="{6BB27481-75B5-40CA-9CC1-81CD94666981}" type="presOf" srcId="{A9E7650A-5FBC-4005-8DE4-A72CFDEE2923}" destId="{FE60DF8F-3799-4A08-B507-A3065B6B3C1F}" srcOrd="1" destOrd="0" presId="urn:microsoft.com/office/officeart/2005/8/layout/process2"/>
    <dgm:cxn modelId="{A29806EF-7BCF-4826-91B0-6BE6E447CC6B}" type="presOf" srcId="{9D234A8D-B53D-42E8-B997-2BED6A7AC594}" destId="{C8E77A10-279A-4074-87A0-8C776E9D4762}" srcOrd="0" destOrd="0" presId="urn:microsoft.com/office/officeart/2005/8/layout/process2"/>
    <dgm:cxn modelId="{BA5A5AEB-8710-4384-A422-6F47C89E97F0}" type="presParOf" srcId="{C8E77A10-279A-4074-87A0-8C776E9D4762}" destId="{66024D54-539A-4846-A155-5526E9C5DDE1}" srcOrd="0" destOrd="0" presId="urn:microsoft.com/office/officeart/2005/8/layout/process2"/>
    <dgm:cxn modelId="{15E4F80E-E314-4508-B3F7-8FD686C803C2}" type="presParOf" srcId="{C8E77A10-279A-4074-87A0-8C776E9D4762}" destId="{01927208-CB75-4982-A4EE-2E0F2D4473F1}" srcOrd="1" destOrd="0" presId="urn:microsoft.com/office/officeart/2005/8/layout/process2"/>
    <dgm:cxn modelId="{F3D79330-DC8A-4EA4-86F7-68BC2F579D3B}" type="presParOf" srcId="{01927208-CB75-4982-A4EE-2E0F2D4473F1}" destId="{FE60DF8F-3799-4A08-B507-A3065B6B3C1F}" srcOrd="0" destOrd="0" presId="urn:microsoft.com/office/officeart/2005/8/layout/process2"/>
    <dgm:cxn modelId="{FA943A2D-3B0D-414F-9F38-26DCB00479F5}" type="presParOf" srcId="{C8E77A10-279A-4074-87A0-8C776E9D4762}" destId="{38D1E00C-2BF1-4937-A19B-4DBF54451025}" srcOrd="2" destOrd="0" presId="urn:microsoft.com/office/officeart/2005/8/layout/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8F891C34-8BC2-4672-BCA5-B505CFA098A7}" type="doc">
      <dgm:prSet loTypeId="urn:microsoft.com/office/officeart/2005/8/layout/hProcess9" loCatId="process" qsTypeId="urn:microsoft.com/office/officeart/2005/8/quickstyle/simple3" qsCatId="simple" csTypeId="urn:microsoft.com/office/officeart/2005/8/colors/colorful3" csCatId="colorful" phldr="1"/>
      <dgm:spPr/>
    </dgm:pt>
    <dgm:pt modelId="{AEBAFDF0-A351-42CD-AC9A-A51F5AF04B8D}">
      <dgm:prSet phldrT="[Texto]" custT="1"/>
      <dgm:spPr/>
      <dgm:t>
        <a:bodyPr/>
        <a:lstStyle/>
        <a:p>
          <a:r>
            <a:rPr lang="es-MX" sz="2000" dirty="0">
              <a:solidFill>
                <a:schemeClr val="tx2"/>
              </a:solidFill>
            </a:rPr>
            <a:t>¿Cuál es el nivel de ingreso promedio anual durante el período 2017 – 2019?</a:t>
          </a:r>
          <a:endParaRPr lang="es-EC" sz="2000" dirty="0">
            <a:solidFill>
              <a:schemeClr val="tx2"/>
            </a:solidFill>
          </a:endParaRPr>
        </a:p>
      </dgm:t>
    </dgm:pt>
    <dgm:pt modelId="{BC9F16DA-FFFA-41AD-8F66-1F8C4668370C}" type="parTrans" cxnId="{4F96B71C-10C0-4269-8980-C95CF348A826}">
      <dgm:prSet/>
      <dgm:spPr/>
      <dgm:t>
        <a:bodyPr/>
        <a:lstStyle/>
        <a:p>
          <a:endParaRPr lang="es-EC" sz="2000">
            <a:solidFill>
              <a:schemeClr val="tx2"/>
            </a:solidFill>
          </a:endParaRPr>
        </a:p>
      </dgm:t>
    </dgm:pt>
    <dgm:pt modelId="{5FE1F213-DDDD-4DE7-BBED-8857D784EF0C}" type="sibTrans" cxnId="{4F96B71C-10C0-4269-8980-C95CF348A826}">
      <dgm:prSet/>
      <dgm:spPr/>
      <dgm:t>
        <a:bodyPr/>
        <a:lstStyle/>
        <a:p>
          <a:endParaRPr lang="es-EC" sz="2000">
            <a:solidFill>
              <a:schemeClr val="tx2"/>
            </a:solidFill>
          </a:endParaRPr>
        </a:p>
      </dgm:t>
    </dgm:pt>
    <dgm:pt modelId="{6039CFDE-F63D-4AFA-BE66-9B9F39353BC2}">
      <dgm:prSet phldrT="[Texto]" custT="1"/>
      <dgm:spPr/>
      <dgm:t>
        <a:bodyPr/>
        <a:lstStyle/>
        <a:p>
          <a:r>
            <a:rPr lang="es-MX" sz="2000" dirty="0">
              <a:solidFill>
                <a:schemeClr val="tx2"/>
              </a:solidFill>
            </a:rPr>
            <a:t>¿A qué sector pertenece su microempresa?</a:t>
          </a:r>
          <a:endParaRPr lang="es-EC" sz="2000" dirty="0">
            <a:solidFill>
              <a:schemeClr val="tx2"/>
            </a:solidFill>
          </a:endParaRPr>
        </a:p>
      </dgm:t>
    </dgm:pt>
    <dgm:pt modelId="{C5196AB1-B1C3-45FE-95C5-F59C4445E641}" type="parTrans" cxnId="{4E10B478-DB15-4DAA-886F-B444D76505CB}">
      <dgm:prSet/>
      <dgm:spPr/>
      <dgm:t>
        <a:bodyPr/>
        <a:lstStyle/>
        <a:p>
          <a:endParaRPr lang="es-EC" sz="2000">
            <a:solidFill>
              <a:schemeClr val="tx2"/>
            </a:solidFill>
          </a:endParaRPr>
        </a:p>
      </dgm:t>
    </dgm:pt>
    <dgm:pt modelId="{1E8A600B-6B13-4792-BD2F-339461D1EDDF}" type="sibTrans" cxnId="{4E10B478-DB15-4DAA-886F-B444D76505CB}">
      <dgm:prSet/>
      <dgm:spPr/>
      <dgm:t>
        <a:bodyPr/>
        <a:lstStyle/>
        <a:p>
          <a:endParaRPr lang="es-EC" sz="2000">
            <a:solidFill>
              <a:schemeClr val="tx2"/>
            </a:solidFill>
          </a:endParaRPr>
        </a:p>
      </dgm:t>
    </dgm:pt>
    <dgm:pt modelId="{2787D5F5-878C-41EE-BA16-37A94E270363}" type="pres">
      <dgm:prSet presAssocID="{8F891C34-8BC2-4672-BCA5-B505CFA098A7}" presName="CompostProcess" presStyleCnt="0">
        <dgm:presLayoutVars>
          <dgm:dir/>
          <dgm:resizeHandles val="exact"/>
        </dgm:presLayoutVars>
      </dgm:prSet>
      <dgm:spPr/>
    </dgm:pt>
    <dgm:pt modelId="{14720DD8-15BB-4BAE-A216-7A8BBE08A415}" type="pres">
      <dgm:prSet presAssocID="{8F891C34-8BC2-4672-BCA5-B505CFA098A7}" presName="arrow" presStyleLbl="bgShp" presStyleIdx="0" presStyleCnt="1"/>
      <dgm:spPr/>
    </dgm:pt>
    <dgm:pt modelId="{209ABFB2-6151-44FC-ACA3-3D962EA381F0}" type="pres">
      <dgm:prSet presAssocID="{8F891C34-8BC2-4672-BCA5-B505CFA098A7}" presName="linearProcess" presStyleCnt="0"/>
      <dgm:spPr/>
    </dgm:pt>
    <dgm:pt modelId="{A0469837-D032-44CA-A9A8-6815BBE31E8F}" type="pres">
      <dgm:prSet presAssocID="{AEBAFDF0-A351-42CD-AC9A-A51F5AF04B8D}" presName="textNode" presStyleLbl="node1" presStyleIdx="0" presStyleCnt="2" custScaleY="122728">
        <dgm:presLayoutVars>
          <dgm:bulletEnabled val="1"/>
        </dgm:presLayoutVars>
      </dgm:prSet>
      <dgm:spPr/>
    </dgm:pt>
    <dgm:pt modelId="{36F92E47-AE5F-45F3-8486-825ED7EB2601}" type="pres">
      <dgm:prSet presAssocID="{5FE1F213-DDDD-4DE7-BBED-8857D784EF0C}" presName="sibTrans" presStyleCnt="0"/>
      <dgm:spPr/>
    </dgm:pt>
    <dgm:pt modelId="{93F7607F-BAD4-4B78-899F-65FCF03B45BF}" type="pres">
      <dgm:prSet presAssocID="{6039CFDE-F63D-4AFA-BE66-9B9F39353BC2}" presName="textNode" presStyleLbl="node1" presStyleIdx="1" presStyleCnt="2" custScaleY="122727">
        <dgm:presLayoutVars>
          <dgm:bulletEnabled val="1"/>
        </dgm:presLayoutVars>
      </dgm:prSet>
      <dgm:spPr/>
    </dgm:pt>
  </dgm:ptLst>
  <dgm:cxnLst>
    <dgm:cxn modelId="{4F96B71C-10C0-4269-8980-C95CF348A826}" srcId="{8F891C34-8BC2-4672-BCA5-B505CFA098A7}" destId="{AEBAFDF0-A351-42CD-AC9A-A51F5AF04B8D}" srcOrd="0" destOrd="0" parTransId="{BC9F16DA-FFFA-41AD-8F66-1F8C4668370C}" sibTransId="{5FE1F213-DDDD-4DE7-BBED-8857D784EF0C}"/>
    <dgm:cxn modelId="{402DAF3F-72D5-4EFD-B423-4BC3D8B5797B}" type="presOf" srcId="{8F891C34-8BC2-4672-BCA5-B505CFA098A7}" destId="{2787D5F5-878C-41EE-BA16-37A94E270363}" srcOrd="0" destOrd="0" presId="urn:microsoft.com/office/officeart/2005/8/layout/hProcess9"/>
    <dgm:cxn modelId="{FBD11A67-FFE9-4CCE-AE33-4632D67CA927}" type="presOf" srcId="{6039CFDE-F63D-4AFA-BE66-9B9F39353BC2}" destId="{93F7607F-BAD4-4B78-899F-65FCF03B45BF}" srcOrd="0" destOrd="0" presId="urn:microsoft.com/office/officeart/2005/8/layout/hProcess9"/>
    <dgm:cxn modelId="{4E10B478-DB15-4DAA-886F-B444D76505CB}" srcId="{8F891C34-8BC2-4672-BCA5-B505CFA098A7}" destId="{6039CFDE-F63D-4AFA-BE66-9B9F39353BC2}" srcOrd="1" destOrd="0" parTransId="{C5196AB1-B1C3-45FE-95C5-F59C4445E641}" sibTransId="{1E8A600B-6B13-4792-BD2F-339461D1EDDF}"/>
    <dgm:cxn modelId="{E25E45F6-F96C-4CAA-80F1-9F9DFD897BD3}" type="presOf" srcId="{AEBAFDF0-A351-42CD-AC9A-A51F5AF04B8D}" destId="{A0469837-D032-44CA-A9A8-6815BBE31E8F}" srcOrd="0" destOrd="0" presId="urn:microsoft.com/office/officeart/2005/8/layout/hProcess9"/>
    <dgm:cxn modelId="{9BEF726E-38C3-48A5-8642-39BE0CAD71F9}" type="presParOf" srcId="{2787D5F5-878C-41EE-BA16-37A94E270363}" destId="{14720DD8-15BB-4BAE-A216-7A8BBE08A415}" srcOrd="0" destOrd="0" presId="urn:microsoft.com/office/officeart/2005/8/layout/hProcess9"/>
    <dgm:cxn modelId="{B8B202E4-A8E9-484B-9170-F51BDC543BEE}" type="presParOf" srcId="{2787D5F5-878C-41EE-BA16-37A94E270363}" destId="{209ABFB2-6151-44FC-ACA3-3D962EA381F0}" srcOrd="1" destOrd="0" presId="urn:microsoft.com/office/officeart/2005/8/layout/hProcess9"/>
    <dgm:cxn modelId="{88295F96-2224-49C5-8194-3A920D6DBC93}" type="presParOf" srcId="{209ABFB2-6151-44FC-ACA3-3D962EA381F0}" destId="{A0469837-D032-44CA-A9A8-6815BBE31E8F}" srcOrd="0" destOrd="0" presId="urn:microsoft.com/office/officeart/2005/8/layout/hProcess9"/>
    <dgm:cxn modelId="{1C583954-088F-4A88-9DAC-FA08D88D4B43}" type="presParOf" srcId="{209ABFB2-6151-44FC-ACA3-3D962EA381F0}" destId="{36F92E47-AE5F-45F3-8486-825ED7EB2601}" srcOrd="1" destOrd="0" presId="urn:microsoft.com/office/officeart/2005/8/layout/hProcess9"/>
    <dgm:cxn modelId="{D0610974-41A2-480D-B148-F19623521C32}" type="presParOf" srcId="{209ABFB2-6151-44FC-ACA3-3D962EA381F0}" destId="{93F7607F-BAD4-4B78-899F-65FCF03B45BF}" srcOrd="2" destOrd="0" presId="urn:microsoft.com/office/officeart/2005/8/layout/hProcess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61DE1230-3920-437D-A1ED-62246878267F}" type="doc">
      <dgm:prSet loTypeId="urn:microsoft.com/office/officeart/2005/8/layout/vList5" loCatId="list" qsTypeId="urn:microsoft.com/office/officeart/2005/8/quickstyle/simple3" qsCatId="simple" csTypeId="urn:microsoft.com/office/officeart/2005/8/colors/colorful1" csCatId="colorful" phldr="1"/>
      <dgm:spPr/>
      <dgm:t>
        <a:bodyPr/>
        <a:lstStyle/>
        <a:p>
          <a:endParaRPr lang="es-EC"/>
        </a:p>
      </dgm:t>
    </dgm:pt>
    <dgm:pt modelId="{620A0A73-F9F8-4C53-9508-249827B7B78B}">
      <dgm:prSet phldrT="[Texto]"/>
      <dgm:spPr/>
      <dgm:t>
        <a:bodyPr/>
        <a:lstStyle/>
        <a:p>
          <a:r>
            <a:rPr lang="es-MX" dirty="0">
              <a:solidFill>
                <a:srgbClr val="000000"/>
              </a:solidFill>
            </a:rPr>
            <a:t>Beneficiarios</a:t>
          </a:r>
          <a:endParaRPr lang="es-EC" dirty="0">
            <a:solidFill>
              <a:srgbClr val="000000"/>
            </a:solidFill>
          </a:endParaRPr>
        </a:p>
      </dgm:t>
    </dgm:pt>
    <dgm:pt modelId="{C7F57627-DD5B-4EF5-B308-6B80F8A72F0B}" type="parTrans" cxnId="{C9CF72CA-2A64-4D8B-ACAF-51F9C4F61F46}">
      <dgm:prSet/>
      <dgm:spPr/>
      <dgm:t>
        <a:bodyPr/>
        <a:lstStyle/>
        <a:p>
          <a:endParaRPr lang="es-EC">
            <a:solidFill>
              <a:srgbClr val="000000"/>
            </a:solidFill>
          </a:endParaRPr>
        </a:p>
      </dgm:t>
    </dgm:pt>
    <dgm:pt modelId="{BFCB7C62-7BCE-45DF-84E9-FA3C16CBE0D5}" type="sibTrans" cxnId="{C9CF72CA-2A64-4D8B-ACAF-51F9C4F61F46}">
      <dgm:prSet/>
      <dgm:spPr/>
      <dgm:t>
        <a:bodyPr/>
        <a:lstStyle/>
        <a:p>
          <a:endParaRPr lang="es-EC">
            <a:solidFill>
              <a:srgbClr val="000000"/>
            </a:solidFill>
          </a:endParaRPr>
        </a:p>
      </dgm:t>
    </dgm:pt>
    <dgm:pt modelId="{6B434BC7-7A2C-4BCB-9248-512A477FF02C}">
      <dgm:prSet phldrT="[Texto]"/>
      <dgm:spPr/>
      <dgm:t>
        <a:bodyPr/>
        <a:lstStyle/>
        <a:p>
          <a:r>
            <a:rPr lang="es-MX" dirty="0">
              <a:solidFill>
                <a:srgbClr val="000000"/>
              </a:solidFill>
            </a:rPr>
            <a:t>Factibilidad</a:t>
          </a:r>
          <a:endParaRPr lang="es-EC" dirty="0">
            <a:solidFill>
              <a:srgbClr val="000000"/>
            </a:solidFill>
          </a:endParaRPr>
        </a:p>
      </dgm:t>
    </dgm:pt>
    <dgm:pt modelId="{C8F4EA56-D672-4D73-994B-9506A3E08BE5}" type="parTrans" cxnId="{DD86EE0A-06CC-4E87-872B-1070A7E0AF3A}">
      <dgm:prSet/>
      <dgm:spPr/>
      <dgm:t>
        <a:bodyPr/>
        <a:lstStyle/>
        <a:p>
          <a:endParaRPr lang="es-EC">
            <a:solidFill>
              <a:srgbClr val="000000"/>
            </a:solidFill>
          </a:endParaRPr>
        </a:p>
      </dgm:t>
    </dgm:pt>
    <dgm:pt modelId="{8DDC1322-1A02-4C67-99CE-51ECC97050BC}" type="sibTrans" cxnId="{DD86EE0A-06CC-4E87-872B-1070A7E0AF3A}">
      <dgm:prSet/>
      <dgm:spPr/>
      <dgm:t>
        <a:bodyPr/>
        <a:lstStyle/>
        <a:p>
          <a:endParaRPr lang="es-EC">
            <a:solidFill>
              <a:srgbClr val="000000"/>
            </a:solidFill>
          </a:endParaRPr>
        </a:p>
      </dgm:t>
    </dgm:pt>
    <dgm:pt modelId="{8C90CF13-B826-4CFB-B5D3-1FD387727CCF}">
      <dgm:prSet phldrT="[Texto]"/>
      <dgm:spPr/>
      <dgm:t>
        <a:bodyPr/>
        <a:lstStyle/>
        <a:p>
          <a:r>
            <a:rPr lang="es-MX" dirty="0">
              <a:solidFill>
                <a:srgbClr val="000000"/>
              </a:solidFill>
            </a:rPr>
            <a:t>Legal, Económico y Tecnológico</a:t>
          </a:r>
          <a:endParaRPr lang="es-EC" dirty="0">
            <a:solidFill>
              <a:srgbClr val="000000"/>
            </a:solidFill>
          </a:endParaRPr>
        </a:p>
      </dgm:t>
    </dgm:pt>
    <dgm:pt modelId="{6ECF5B0D-91EB-4A25-8C69-CEE10AA74629}" type="parTrans" cxnId="{8E36D599-D95A-4DE5-AC49-FE38631D95AA}">
      <dgm:prSet/>
      <dgm:spPr/>
      <dgm:t>
        <a:bodyPr/>
        <a:lstStyle/>
        <a:p>
          <a:endParaRPr lang="es-EC">
            <a:solidFill>
              <a:srgbClr val="000000"/>
            </a:solidFill>
          </a:endParaRPr>
        </a:p>
      </dgm:t>
    </dgm:pt>
    <dgm:pt modelId="{37BA1052-9107-48AF-92A7-4A31A0C7310F}" type="sibTrans" cxnId="{8E36D599-D95A-4DE5-AC49-FE38631D95AA}">
      <dgm:prSet/>
      <dgm:spPr/>
      <dgm:t>
        <a:bodyPr/>
        <a:lstStyle/>
        <a:p>
          <a:endParaRPr lang="es-EC">
            <a:solidFill>
              <a:srgbClr val="000000"/>
            </a:solidFill>
          </a:endParaRPr>
        </a:p>
      </dgm:t>
    </dgm:pt>
    <dgm:pt modelId="{33598BBF-3916-480D-8850-15F54CB4646D}">
      <dgm:prSet phldrT="[Texto]"/>
      <dgm:spPr/>
      <dgm:t>
        <a:bodyPr/>
        <a:lstStyle/>
        <a:p>
          <a:r>
            <a:rPr lang="es-MX" dirty="0">
              <a:solidFill>
                <a:srgbClr val="000000"/>
              </a:solidFill>
            </a:rPr>
            <a:t>Método de la propuesta</a:t>
          </a:r>
          <a:endParaRPr lang="es-EC" dirty="0">
            <a:solidFill>
              <a:srgbClr val="000000"/>
            </a:solidFill>
          </a:endParaRPr>
        </a:p>
      </dgm:t>
    </dgm:pt>
    <dgm:pt modelId="{CC8A114E-411E-4218-9AB8-1C9BAF7A9ADC}" type="parTrans" cxnId="{ED35495E-7D9D-4E6D-996D-7C89DA735AEC}">
      <dgm:prSet/>
      <dgm:spPr/>
      <dgm:t>
        <a:bodyPr/>
        <a:lstStyle/>
        <a:p>
          <a:endParaRPr lang="es-EC">
            <a:solidFill>
              <a:srgbClr val="000000"/>
            </a:solidFill>
          </a:endParaRPr>
        </a:p>
      </dgm:t>
    </dgm:pt>
    <dgm:pt modelId="{3C83B060-26C1-437E-9E98-A631AAE060CE}" type="sibTrans" cxnId="{ED35495E-7D9D-4E6D-996D-7C89DA735AEC}">
      <dgm:prSet/>
      <dgm:spPr/>
      <dgm:t>
        <a:bodyPr/>
        <a:lstStyle/>
        <a:p>
          <a:endParaRPr lang="es-EC">
            <a:solidFill>
              <a:srgbClr val="000000"/>
            </a:solidFill>
          </a:endParaRPr>
        </a:p>
      </dgm:t>
    </dgm:pt>
    <dgm:pt modelId="{3E226A71-5D8B-40AC-8B4C-3F50447BEEC3}">
      <dgm:prSet phldrT="[Texto]"/>
      <dgm:spPr/>
      <dgm:t>
        <a:bodyPr/>
        <a:lstStyle/>
        <a:p>
          <a:r>
            <a:rPr lang="es-MX" dirty="0">
              <a:solidFill>
                <a:srgbClr val="000000"/>
              </a:solidFill>
            </a:rPr>
            <a:t>Análisis crítico - comparativo</a:t>
          </a:r>
          <a:endParaRPr lang="es-EC" dirty="0">
            <a:solidFill>
              <a:srgbClr val="000000"/>
            </a:solidFill>
          </a:endParaRPr>
        </a:p>
      </dgm:t>
    </dgm:pt>
    <dgm:pt modelId="{81BAA170-E559-49CE-AC02-6958C1A02E98}" type="parTrans" cxnId="{B4B145A4-508A-46A8-A2D6-EC4DDDFEC876}">
      <dgm:prSet/>
      <dgm:spPr/>
      <dgm:t>
        <a:bodyPr/>
        <a:lstStyle/>
        <a:p>
          <a:endParaRPr lang="es-EC">
            <a:solidFill>
              <a:srgbClr val="000000"/>
            </a:solidFill>
          </a:endParaRPr>
        </a:p>
      </dgm:t>
    </dgm:pt>
    <dgm:pt modelId="{C2FEB94C-5D82-487E-9839-4FDCA4542624}" type="sibTrans" cxnId="{B4B145A4-508A-46A8-A2D6-EC4DDDFEC876}">
      <dgm:prSet/>
      <dgm:spPr/>
      <dgm:t>
        <a:bodyPr/>
        <a:lstStyle/>
        <a:p>
          <a:endParaRPr lang="es-EC">
            <a:solidFill>
              <a:srgbClr val="000000"/>
            </a:solidFill>
          </a:endParaRPr>
        </a:p>
      </dgm:t>
    </dgm:pt>
    <dgm:pt modelId="{A20E867B-D485-4673-A695-643CB1B94291}">
      <dgm:prSet phldrT="[Texto]"/>
      <dgm:spPr/>
      <dgm:t>
        <a:bodyPr/>
        <a:lstStyle/>
        <a:p>
          <a:r>
            <a:rPr lang="es-MX" dirty="0">
              <a:solidFill>
                <a:srgbClr val="000000"/>
              </a:solidFill>
            </a:rPr>
            <a:t>Reducir el impacto siendo mayor competitivos</a:t>
          </a:r>
          <a:endParaRPr lang="es-EC" dirty="0">
            <a:solidFill>
              <a:srgbClr val="000000"/>
            </a:solidFill>
          </a:endParaRPr>
        </a:p>
      </dgm:t>
    </dgm:pt>
    <dgm:pt modelId="{728F26C0-9A4F-4DE0-825A-A3312994C525}" type="parTrans" cxnId="{F0722C04-53BF-4656-855A-F09D71182607}">
      <dgm:prSet/>
      <dgm:spPr/>
      <dgm:t>
        <a:bodyPr/>
        <a:lstStyle/>
        <a:p>
          <a:endParaRPr lang="es-EC">
            <a:solidFill>
              <a:srgbClr val="000000"/>
            </a:solidFill>
          </a:endParaRPr>
        </a:p>
      </dgm:t>
    </dgm:pt>
    <dgm:pt modelId="{35229CF3-F602-4491-8853-2FF5F4ADF38B}" type="sibTrans" cxnId="{F0722C04-53BF-4656-855A-F09D71182607}">
      <dgm:prSet/>
      <dgm:spPr/>
      <dgm:t>
        <a:bodyPr/>
        <a:lstStyle/>
        <a:p>
          <a:endParaRPr lang="es-EC">
            <a:solidFill>
              <a:srgbClr val="000000"/>
            </a:solidFill>
          </a:endParaRPr>
        </a:p>
      </dgm:t>
    </dgm:pt>
    <dgm:pt modelId="{E3256392-2FAD-4EDB-85EA-3FBE265BBA9A}">
      <dgm:prSet phldrT="[Texto]"/>
      <dgm:spPr/>
      <dgm:t>
        <a:bodyPr/>
        <a:lstStyle/>
        <a:p>
          <a:r>
            <a:rPr lang="es-MX" dirty="0">
              <a:solidFill>
                <a:srgbClr val="000000"/>
              </a:solidFill>
            </a:rPr>
            <a:t>Culminada la investigación </a:t>
          </a:r>
          <a:endParaRPr lang="es-EC" dirty="0">
            <a:solidFill>
              <a:srgbClr val="000000"/>
            </a:solidFill>
          </a:endParaRPr>
        </a:p>
      </dgm:t>
    </dgm:pt>
    <dgm:pt modelId="{F4CCDCDE-E108-43CF-97AC-0B2C9797FF76}" type="parTrans" cxnId="{727886F9-5455-4659-B415-EAD54A4BAD54}">
      <dgm:prSet/>
      <dgm:spPr/>
      <dgm:t>
        <a:bodyPr/>
        <a:lstStyle/>
        <a:p>
          <a:endParaRPr lang="es-EC">
            <a:solidFill>
              <a:srgbClr val="000000"/>
            </a:solidFill>
          </a:endParaRPr>
        </a:p>
      </dgm:t>
    </dgm:pt>
    <dgm:pt modelId="{71F142B1-FF67-466D-9ED0-3B164BA4B081}" type="sibTrans" cxnId="{727886F9-5455-4659-B415-EAD54A4BAD54}">
      <dgm:prSet/>
      <dgm:spPr/>
      <dgm:t>
        <a:bodyPr/>
        <a:lstStyle/>
        <a:p>
          <a:endParaRPr lang="es-EC">
            <a:solidFill>
              <a:srgbClr val="000000"/>
            </a:solidFill>
          </a:endParaRPr>
        </a:p>
      </dgm:t>
    </dgm:pt>
    <dgm:pt modelId="{8B587C72-1B0D-46BA-94CB-E3CFB6631FBE}">
      <dgm:prSet phldrT="[Texto]"/>
      <dgm:spPr/>
      <dgm:t>
        <a:bodyPr/>
        <a:lstStyle/>
        <a:p>
          <a:r>
            <a:rPr lang="es-MX" dirty="0">
              <a:solidFill>
                <a:srgbClr val="000000"/>
              </a:solidFill>
            </a:rPr>
            <a:t>Correlación de Pearson</a:t>
          </a:r>
          <a:endParaRPr lang="es-EC" dirty="0">
            <a:solidFill>
              <a:srgbClr val="000000"/>
            </a:solidFill>
          </a:endParaRPr>
        </a:p>
      </dgm:t>
    </dgm:pt>
    <dgm:pt modelId="{D2B961F2-7E2A-48D1-B617-A8CA39F81255}" type="parTrans" cxnId="{73597159-62DB-4A0E-8D81-8C74F5BAFFC0}">
      <dgm:prSet/>
      <dgm:spPr/>
      <dgm:t>
        <a:bodyPr/>
        <a:lstStyle/>
        <a:p>
          <a:endParaRPr lang="es-EC">
            <a:solidFill>
              <a:srgbClr val="000000"/>
            </a:solidFill>
          </a:endParaRPr>
        </a:p>
      </dgm:t>
    </dgm:pt>
    <dgm:pt modelId="{6E377569-FC2B-4FB5-9578-6B9C2635A974}" type="sibTrans" cxnId="{73597159-62DB-4A0E-8D81-8C74F5BAFFC0}">
      <dgm:prSet/>
      <dgm:spPr/>
      <dgm:t>
        <a:bodyPr/>
        <a:lstStyle/>
        <a:p>
          <a:endParaRPr lang="es-EC">
            <a:solidFill>
              <a:srgbClr val="000000"/>
            </a:solidFill>
          </a:endParaRPr>
        </a:p>
      </dgm:t>
    </dgm:pt>
    <dgm:pt modelId="{54400ED1-5388-43D6-9A0C-702E05F14163}">
      <dgm:prSet phldrT="[Texto]"/>
      <dgm:spPr/>
      <dgm:t>
        <a:bodyPr/>
        <a:lstStyle/>
        <a:p>
          <a:r>
            <a:rPr lang="es-MX" dirty="0">
              <a:solidFill>
                <a:srgbClr val="000000"/>
              </a:solidFill>
            </a:rPr>
            <a:t>Reducir la salida de divisas en consumidores finales</a:t>
          </a:r>
          <a:endParaRPr lang="es-EC" dirty="0">
            <a:solidFill>
              <a:srgbClr val="000000"/>
            </a:solidFill>
          </a:endParaRPr>
        </a:p>
      </dgm:t>
    </dgm:pt>
    <dgm:pt modelId="{016CA81E-3779-4437-981F-09E106251180}" type="parTrans" cxnId="{F53FF968-3939-46B9-871F-F0C3BC9A047A}">
      <dgm:prSet/>
      <dgm:spPr/>
      <dgm:t>
        <a:bodyPr/>
        <a:lstStyle/>
        <a:p>
          <a:endParaRPr lang="es-EC">
            <a:solidFill>
              <a:srgbClr val="000000"/>
            </a:solidFill>
          </a:endParaRPr>
        </a:p>
      </dgm:t>
    </dgm:pt>
    <dgm:pt modelId="{5ED17631-707A-41B9-A838-694DF740C6A6}" type="sibTrans" cxnId="{F53FF968-3939-46B9-871F-F0C3BC9A047A}">
      <dgm:prSet/>
      <dgm:spPr/>
      <dgm:t>
        <a:bodyPr/>
        <a:lstStyle/>
        <a:p>
          <a:endParaRPr lang="es-EC">
            <a:solidFill>
              <a:srgbClr val="000000"/>
            </a:solidFill>
          </a:endParaRPr>
        </a:p>
      </dgm:t>
    </dgm:pt>
    <dgm:pt modelId="{9E297C20-6C25-405A-AC20-80EEA1CD5B69}">
      <dgm:prSet phldrT="[Texto]"/>
      <dgm:spPr/>
      <dgm:t>
        <a:bodyPr/>
        <a:lstStyle/>
        <a:p>
          <a:r>
            <a:rPr lang="es-MX" dirty="0">
              <a:solidFill>
                <a:srgbClr val="000000"/>
              </a:solidFill>
            </a:rPr>
            <a:t>Microempresarios</a:t>
          </a:r>
          <a:endParaRPr lang="es-EC" dirty="0">
            <a:solidFill>
              <a:srgbClr val="000000"/>
            </a:solidFill>
          </a:endParaRPr>
        </a:p>
      </dgm:t>
    </dgm:pt>
    <dgm:pt modelId="{E08889EE-CD32-432E-866E-E290AA9C73D8}" type="parTrans" cxnId="{9F679C7E-76C9-411B-BE6C-28121FDFCA8E}">
      <dgm:prSet/>
      <dgm:spPr/>
      <dgm:t>
        <a:bodyPr/>
        <a:lstStyle/>
        <a:p>
          <a:endParaRPr lang="es-EC">
            <a:solidFill>
              <a:srgbClr val="000000"/>
            </a:solidFill>
          </a:endParaRPr>
        </a:p>
      </dgm:t>
    </dgm:pt>
    <dgm:pt modelId="{C31836EB-9298-43AD-9DE2-D43B3897BA94}" type="sibTrans" cxnId="{9F679C7E-76C9-411B-BE6C-28121FDFCA8E}">
      <dgm:prSet/>
      <dgm:spPr/>
      <dgm:t>
        <a:bodyPr/>
        <a:lstStyle/>
        <a:p>
          <a:endParaRPr lang="es-EC">
            <a:solidFill>
              <a:srgbClr val="000000"/>
            </a:solidFill>
          </a:endParaRPr>
        </a:p>
      </dgm:t>
    </dgm:pt>
    <dgm:pt modelId="{DB0855BB-6B9C-40BD-B311-E35C1A392A78}">
      <dgm:prSet phldrT="[Texto]"/>
      <dgm:spPr/>
      <dgm:t>
        <a:bodyPr/>
        <a:lstStyle/>
        <a:p>
          <a:r>
            <a:rPr lang="es-MX" dirty="0">
              <a:solidFill>
                <a:srgbClr val="000000"/>
              </a:solidFill>
            </a:rPr>
            <a:t>Tiempo de ejecución</a:t>
          </a:r>
          <a:endParaRPr lang="es-EC" dirty="0">
            <a:solidFill>
              <a:srgbClr val="000000"/>
            </a:solidFill>
          </a:endParaRPr>
        </a:p>
      </dgm:t>
    </dgm:pt>
    <dgm:pt modelId="{8C0C09CE-06EE-4B2B-BE62-F943F28E9234}" type="parTrans" cxnId="{E67A1599-7701-4F90-A301-548D61B0615A}">
      <dgm:prSet/>
      <dgm:spPr/>
      <dgm:t>
        <a:bodyPr/>
        <a:lstStyle/>
        <a:p>
          <a:endParaRPr lang="es-EC">
            <a:solidFill>
              <a:srgbClr val="000000"/>
            </a:solidFill>
          </a:endParaRPr>
        </a:p>
      </dgm:t>
    </dgm:pt>
    <dgm:pt modelId="{D518BFCD-AFEC-4D21-BB2B-D652AEC3D59A}" type="sibTrans" cxnId="{E67A1599-7701-4F90-A301-548D61B0615A}">
      <dgm:prSet/>
      <dgm:spPr/>
      <dgm:t>
        <a:bodyPr/>
        <a:lstStyle/>
        <a:p>
          <a:endParaRPr lang="es-EC">
            <a:solidFill>
              <a:srgbClr val="000000"/>
            </a:solidFill>
          </a:endParaRPr>
        </a:p>
      </dgm:t>
    </dgm:pt>
    <dgm:pt modelId="{8C5CBD19-7194-4D4D-BB8F-E4C45EA0CE1B}">
      <dgm:prSet phldrT="[Texto]"/>
      <dgm:spPr/>
      <dgm:t>
        <a:bodyPr/>
        <a:lstStyle/>
        <a:p>
          <a:r>
            <a:rPr lang="es-MX" dirty="0">
              <a:solidFill>
                <a:srgbClr val="000000"/>
              </a:solidFill>
            </a:rPr>
            <a:t>Antecedentes de la propuesta</a:t>
          </a:r>
          <a:endParaRPr lang="es-EC" dirty="0">
            <a:solidFill>
              <a:srgbClr val="000000"/>
            </a:solidFill>
          </a:endParaRPr>
        </a:p>
      </dgm:t>
    </dgm:pt>
    <dgm:pt modelId="{5B3EB303-0895-4A4D-9689-0E8AB72D0FFF}" type="parTrans" cxnId="{694883B1-8FEC-4CE5-AF67-793597F1F352}">
      <dgm:prSet/>
      <dgm:spPr/>
      <dgm:t>
        <a:bodyPr/>
        <a:lstStyle/>
        <a:p>
          <a:endParaRPr lang="es-EC">
            <a:solidFill>
              <a:srgbClr val="000000"/>
            </a:solidFill>
          </a:endParaRPr>
        </a:p>
      </dgm:t>
    </dgm:pt>
    <dgm:pt modelId="{671D7E63-5B7C-4C06-9AFA-72F29A4F4729}" type="sibTrans" cxnId="{694883B1-8FEC-4CE5-AF67-793597F1F352}">
      <dgm:prSet/>
      <dgm:spPr/>
      <dgm:t>
        <a:bodyPr/>
        <a:lstStyle/>
        <a:p>
          <a:endParaRPr lang="es-EC">
            <a:solidFill>
              <a:srgbClr val="000000"/>
            </a:solidFill>
          </a:endParaRPr>
        </a:p>
      </dgm:t>
    </dgm:pt>
    <dgm:pt modelId="{92BFF39F-0D6F-4FE7-9A5C-19B24BBF9622}">
      <dgm:prSet phldrT="[Texto]"/>
      <dgm:spPr/>
      <dgm:t>
        <a:bodyPr/>
        <a:lstStyle/>
        <a:p>
          <a:r>
            <a:rPr lang="es-MX" dirty="0">
              <a:solidFill>
                <a:srgbClr val="000000"/>
              </a:solidFill>
            </a:rPr>
            <a:t>Justificación</a:t>
          </a:r>
          <a:endParaRPr lang="es-EC" dirty="0">
            <a:solidFill>
              <a:srgbClr val="000000"/>
            </a:solidFill>
          </a:endParaRPr>
        </a:p>
      </dgm:t>
    </dgm:pt>
    <dgm:pt modelId="{398BDD71-0437-4972-8BF9-A600ACF18508}" type="parTrans" cxnId="{A5DCE43B-C415-43BE-B6AB-C152EC22EF8E}">
      <dgm:prSet/>
      <dgm:spPr/>
      <dgm:t>
        <a:bodyPr/>
        <a:lstStyle/>
        <a:p>
          <a:endParaRPr lang="es-EC">
            <a:solidFill>
              <a:srgbClr val="000000"/>
            </a:solidFill>
          </a:endParaRPr>
        </a:p>
      </dgm:t>
    </dgm:pt>
    <dgm:pt modelId="{BD4B801D-C315-484B-B3F5-2B8FE55311FD}" type="sibTrans" cxnId="{A5DCE43B-C415-43BE-B6AB-C152EC22EF8E}">
      <dgm:prSet/>
      <dgm:spPr/>
      <dgm:t>
        <a:bodyPr/>
        <a:lstStyle/>
        <a:p>
          <a:endParaRPr lang="es-EC">
            <a:solidFill>
              <a:srgbClr val="000000"/>
            </a:solidFill>
          </a:endParaRPr>
        </a:p>
      </dgm:t>
    </dgm:pt>
    <dgm:pt modelId="{FD2A9786-10C5-49F8-9C41-5B763C0E7F11}">
      <dgm:prSet phldrT="[Texto]"/>
      <dgm:spPr/>
      <dgm:t>
        <a:bodyPr/>
        <a:lstStyle/>
        <a:p>
          <a:r>
            <a:rPr lang="es-MX" dirty="0">
              <a:solidFill>
                <a:srgbClr val="000000"/>
              </a:solidFill>
            </a:rPr>
            <a:t>Objetivo General</a:t>
          </a:r>
          <a:endParaRPr lang="es-EC" dirty="0">
            <a:solidFill>
              <a:srgbClr val="000000"/>
            </a:solidFill>
          </a:endParaRPr>
        </a:p>
      </dgm:t>
    </dgm:pt>
    <dgm:pt modelId="{4C5ABFAD-DE27-4A25-9EE4-EA3BF8358EEA}" type="parTrans" cxnId="{B2417ADA-1429-4063-AC34-E44FD287DD5D}">
      <dgm:prSet/>
      <dgm:spPr/>
      <dgm:t>
        <a:bodyPr/>
        <a:lstStyle/>
        <a:p>
          <a:endParaRPr lang="es-EC">
            <a:solidFill>
              <a:srgbClr val="000000"/>
            </a:solidFill>
          </a:endParaRPr>
        </a:p>
      </dgm:t>
    </dgm:pt>
    <dgm:pt modelId="{9A937B2E-AC2A-4E78-BD96-8913032DD325}" type="sibTrans" cxnId="{B2417ADA-1429-4063-AC34-E44FD287DD5D}">
      <dgm:prSet/>
      <dgm:spPr/>
      <dgm:t>
        <a:bodyPr/>
        <a:lstStyle/>
        <a:p>
          <a:endParaRPr lang="es-EC">
            <a:solidFill>
              <a:srgbClr val="000000"/>
            </a:solidFill>
          </a:endParaRPr>
        </a:p>
      </dgm:t>
    </dgm:pt>
    <dgm:pt modelId="{38835C14-2921-4F76-AF5A-263613A647A9}" type="pres">
      <dgm:prSet presAssocID="{61DE1230-3920-437D-A1ED-62246878267F}" presName="Name0" presStyleCnt="0">
        <dgm:presLayoutVars>
          <dgm:dir/>
          <dgm:animLvl val="lvl"/>
          <dgm:resizeHandles val="exact"/>
        </dgm:presLayoutVars>
      </dgm:prSet>
      <dgm:spPr/>
    </dgm:pt>
    <dgm:pt modelId="{BD1119E0-8DE1-46FF-BFAA-735C581C822E}" type="pres">
      <dgm:prSet presAssocID="{620A0A73-F9F8-4C53-9508-249827B7B78B}" presName="linNode" presStyleCnt="0"/>
      <dgm:spPr/>
    </dgm:pt>
    <dgm:pt modelId="{34291516-5BE6-4224-BB31-3BE43B1559E3}" type="pres">
      <dgm:prSet presAssocID="{620A0A73-F9F8-4C53-9508-249827B7B78B}" presName="parentText" presStyleLbl="node1" presStyleIdx="0" presStyleCnt="7">
        <dgm:presLayoutVars>
          <dgm:chMax val="1"/>
          <dgm:bulletEnabled val="1"/>
        </dgm:presLayoutVars>
      </dgm:prSet>
      <dgm:spPr/>
    </dgm:pt>
    <dgm:pt modelId="{112DF246-6A52-4622-8FDB-A5AD17AA8840}" type="pres">
      <dgm:prSet presAssocID="{620A0A73-F9F8-4C53-9508-249827B7B78B}" presName="descendantText" presStyleLbl="alignAccFollowNode1" presStyleIdx="0" presStyleCnt="7" custLinFactNeighborX="0">
        <dgm:presLayoutVars>
          <dgm:bulletEnabled val="1"/>
        </dgm:presLayoutVars>
      </dgm:prSet>
      <dgm:spPr/>
    </dgm:pt>
    <dgm:pt modelId="{940FA272-48F1-4BC9-90B3-0AF5623FBDD0}" type="pres">
      <dgm:prSet presAssocID="{BFCB7C62-7BCE-45DF-84E9-FA3C16CBE0D5}" presName="sp" presStyleCnt="0"/>
      <dgm:spPr/>
    </dgm:pt>
    <dgm:pt modelId="{5C0FD4FD-A663-48E7-9532-1FAC943B1AB3}" type="pres">
      <dgm:prSet presAssocID="{DB0855BB-6B9C-40BD-B311-E35C1A392A78}" presName="linNode" presStyleCnt="0"/>
      <dgm:spPr/>
    </dgm:pt>
    <dgm:pt modelId="{B57076C2-2613-4E92-836E-B4AE1076D663}" type="pres">
      <dgm:prSet presAssocID="{DB0855BB-6B9C-40BD-B311-E35C1A392A78}" presName="parentText" presStyleLbl="node1" presStyleIdx="1" presStyleCnt="7">
        <dgm:presLayoutVars>
          <dgm:chMax val="1"/>
          <dgm:bulletEnabled val="1"/>
        </dgm:presLayoutVars>
      </dgm:prSet>
      <dgm:spPr/>
    </dgm:pt>
    <dgm:pt modelId="{A9EDE40A-27A3-4383-B896-3DB37575816E}" type="pres">
      <dgm:prSet presAssocID="{DB0855BB-6B9C-40BD-B311-E35C1A392A78}" presName="descendantText" presStyleLbl="alignAccFollowNode1" presStyleIdx="1" presStyleCnt="7" custLinFactNeighborX="0" custLinFactNeighborY="0">
        <dgm:presLayoutVars>
          <dgm:bulletEnabled val="1"/>
        </dgm:presLayoutVars>
      </dgm:prSet>
      <dgm:spPr/>
    </dgm:pt>
    <dgm:pt modelId="{FA1162C5-E70C-493D-B185-4AC8C9B0A8D2}" type="pres">
      <dgm:prSet presAssocID="{D518BFCD-AFEC-4D21-BB2B-D652AEC3D59A}" presName="sp" presStyleCnt="0"/>
      <dgm:spPr/>
    </dgm:pt>
    <dgm:pt modelId="{FDB152C5-713F-405F-B56C-DDC14AD3C462}" type="pres">
      <dgm:prSet presAssocID="{8C5CBD19-7194-4D4D-BB8F-E4C45EA0CE1B}" presName="linNode" presStyleCnt="0"/>
      <dgm:spPr/>
    </dgm:pt>
    <dgm:pt modelId="{39E8E7B8-5276-42E5-8F84-16042C55C4F5}" type="pres">
      <dgm:prSet presAssocID="{8C5CBD19-7194-4D4D-BB8F-E4C45EA0CE1B}" presName="parentText" presStyleLbl="node1" presStyleIdx="2" presStyleCnt="7">
        <dgm:presLayoutVars>
          <dgm:chMax val="1"/>
          <dgm:bulletEnabled val="1"/>
        </dgm:presLayoutVars>
      </dgm:prSet>
      <dgm:spPr/>
    </dgm:pt>
    <dgm:pt modelId="{FB54B8F5-3B9D-40CA-AA57-C0E8C3EAA79C}" type="pres">
      <dgm:prSet presAssocID="{8C5CBD19-7194-4D4D-BB8F-E4C45EA0CE1B}" presName="descendantText" presStyleLbl="alignAccFollowNode1" presStyleIdx="2" presStyleCnt="7" custLinFactNeighborY="0">
        <dgm:presLayoutVars>
          <dgm:bulletEnabled val="1"/>
        </dgm:presLayoutVars>
      </dgm:prSet>
      <dgm:spPr/>
    </dgm:pt>
    <dgm:pt modelId="{D81D9502-C088-4DEB-AFB1-CBC03D564A77}" type="pres">
      <dgm:prSet presAssocID="{671D7E63-5B7C-4C06-9AFA-72F29A4F4729}" presName="sp" presStyleCnt="0"/>
      <dgm:spPr/>
    </dgm:pt>
    <dgm:pt modelId="{2F86111B-AF34-4985-B4DA-F8AB85D3EB44}" type="pres">
      <dgm:prSet presAssocID="{92BFF39F-0D6F-4FE7-9A5C-19B24BBF9622}" presName="linNode" presStyleCnt="0"/>
      <dgm:spPr/>
    </dgm:pt>
    <dgm:pt modelId="{E4B5CAAB-CA60-4975-A3B0-8F9EDA43B2D2}" type="pres">
      <dgm:prSet presAssocID="{92BFF39F-0D6F-4FE7-9A5C-19B24BBF9622}" presName="parentText" presStyleLbl="node1" presStyleIdx="3" presStyleCnt="7">
        <dgm:presLayoutVars>
          <dgm:chMax val="1"/>
          <dgm:bulletEnabled val="1"/>
        </dgm:presLayoutVars>
      </dgm:prSet>
      <dgm:spPr/>
    </dgm:pt>
    <dgm:pt modelId="{CCD697D0-A4A0-4E0A-AD58-41DF35C0C764}" type="pres">
      <dgm:prSet presAssocID="{92BFF39F-0D6F-4FE7-9A5C-19B24BBF9622}" presName="descendantText" presStyleLbl="alignAccFollowNode1" presStyleIdx="3" presStyleCnt="7" custLinFactNeighborY="0">
        <dgm:presLayoutVars>
          <dgm:bulletEnabled val="1"/>
        </dgm:presLayoutVars>
      </dgm:prSet>
      <dgm:spPr/>
    </dgm:pt>
    <dgm:pt modelId="{DA3B95C1-E80D-49D9-AAF9-1D02CC686C5F}" type="pres">
      <dgm:prSet presAssocID="{BD4B801D-C315-484B-B3F5-2B8FE55311FD}" presName="sp" presStyleCnt="0"/>
      <dgm:spPr/>
    </dgm:pt>
    <dgm:pt modelId="{FF0C8E40-22E4-42A5-B221-3505B7151165}" type="pres">
      <dgm:prSet presAssocID="{FD2A9786-10C5-49F8-9C41-5B763C0E7F11}" presName="linNode" presStyleCnt="0"/>
      <dgm:spPr/>
    </dgm:pt>
    <dgm:pt modelId="{0E17A102-98D0-42B5-BF4F-E38E0B15E449}" type="pres">
      <dgm:prSet presAssocID="{FD2A9786-10C5-49F8-9C41-5B763C0E7F11}" presName="parentText" presStyleLbl="node1" presStyleIdx="4" presStyleCnt="7">
        <dgm:presLayoutVars>
          <dgm:chMax val="1"/>
          <dgm:bulletEnabled val="1"/>
        </dgm:presLayoutVars>
      </dgm:prSet>
      <dgm:spPr/>
    </dgm:pt>
    <dgm:pt modelId="{79810DAD-ACC8-49D5-8627-8269BC8AA370}" type="pres">
      <dgm:prSet presAssocID="{FD2A9786-10C5-49F8-9C41-5B763C0E7F11}" presName="descendantText" presStyleLbl="alignAccFollowNode1" presStyleIdx="4" presStyleCnt="7">
        <dgm:presLayoutVars>
          <dgm:bulletEnabled val="1"/>
        </dgm:presLayoutVars>
      </dgm:prSet>
      <dgm:spPr/>
    </dgm:pt>
    <dgm:pt modelId="{58DBB331-45CC-4988-9CAE-98459CE81CC6}" type="pres">
      <dgm:prSet presAssocID="{9A937B2E-AC2A-4E78-BD96-8913032DD325}" presName="sp" presStyleCnt="0"/>
      <dgm:spPr/>
    </dgm:pt>
    <dgm:pt modelId="{7E1C6BB3-47AB-4426-A6B2-B8B84D92462F}" type="pres">
      <dgm:prSet presAssocID="{6B434BC7-7A2C-4BCB-9248-512A477FF02C}" presName="linNode" presStyleCnt="0"/>
      <dgm:spPr/>
    </dgm:pt>
    <dgm:pt modelId="{09E0DC8C-EC0C-412B-8824-DCE3AA5F0528}" type="pres">
      <dgm:prSet presAssocID="{6B434BC7-7A2C-4BCB-9248-512A477FF02C}" presName="parentText" presStyleLbl="node1" presStyleIdx="5" presStyleCnt="7">
        <dgm:presLayoutVars>
          <dgm:chMax val="1"/>
          <dgm:bulletEnabled val="1"/>
        </dgm:presLayoutVars>
      </dgm:prSet>
      <dgm:spPr/>
    </dgm:pt>
    <dgm:pt modelId="{19F6684B-710D-49A3-B7C9-3FC775B80EAC}" type="pres">
      <dgm:prSet presAssocID="{6B434BC7-7A2C-4BCB-9248-512A477FF02C}" presName="descendantText" presStyleLbl="alignAccFollowNode1" presStyleIdx="5" presStyleCnt="7">
        <dgm:presLayoutVars>
          <dgm:bulletEnabled val="1"/>
        </dgm:presLayoutVars>
      </dgm:prSet>
      <dgm:spPr/>
    </dgm:pt>
    <dgm:pt modelId="{1F6226ED-4BB6-4EB0-8020-27AB18B83C29}" type="pres">
      <dgm:prSet presAssocID="{8DDC1322-1A02-4C67-99CE-51ECC97050BC}" presName="sp" presStyleCnt="0"/>
      <dgm:spPr/>
    </dgm:pt>
    <dgm:pt modelId="{3774835A-7041-4BCE-A3C0-0535540700BF}" type="pres">
      <dgm:prSet presAssocID="{33598BBF-3916-480D-8850-15F54CB4646D}" presName="linNode" presStyleCnt="0"/>
      <dgm:spPr/>
    </dgm:pt>
    <dgm:pt modelId="{26474337-D4B2-4E21-9D2B-609154C99978}" type="pres">
      <dgm:prSet presAssocID="{33598BBF-3916-480D-8850-15F54CB4646D}" presName="parentText" presStyleLbl="node1" presStyleIdx="6" presStyleCnt="7">
        <dgm:presLayoutVars>
          <dgm:chMax val="1"/>
          <dgm:bulletEnabled val="1"/>
        </dgm:presLayoutVars>
      </dgm:prSet>
      <dgm:spPr/>
    </dgm:pt>
    <dgm:pt modelId="{C958659A-F986-46F3-94AA-137D6EE8313D}" type="pres">
      <dgm:prSet presAssocID="{33598BBF-3916-480D-8850-15F54CB4646D}" presName="descendantText" presStyleLbl="alignAccFollowNode1" presStyleIdx="6" presStyleCnt="7">
        <dgm:presLayoutVars>
          <dgm:bulletEnabled val="1"/>
        </dgm:presLayoutVars>
      </dgm:prSet>
      <dgm:spPr/>
    </dgm:pt>
  </dgm:ptLst>
  <dgm:cxnLst>
    <dgm:cxn modelId="{F0722C04-53BF-4656-855A-F09D71182607}" srcId="{FD2A9786-10C5-49F8-9C41-5B763C0E7F11}" destId="{A20E867B-D485-4673-A695-643CB1B94291}" srcOrd="0" destOrd="0" parTransId="{728F26C0-9A4F-4DE0-825A-A3312994C525}" sibTransId="{35229CF3-F602-4491-8853-2FF5F4ADF38B}"/>
    <dgm:cxn modelId="{DD86EE0A-06CC-4E87-872B-1070A7E0AF3A}" srcId="{61DE1230-3920-437D-A1ED-62246878267F}" destId="{6B434BC7-7A2C-4BCB-9248-512A477FF02C}" srcOrd="5" destOrd="0" parTransId="{C8F4EA56-D672-4D73-994B-9506A3E08BE5}" sibTransId="{8DDC1322-1A02-4C67-99CE-51ECC97050BC}"/>
    <dgm:cxn modelId="{E503D417-7446-4888-9C75-D3D3A765E10E}" type="presOf" srcId="{6B434BC7-7A2C-4BCB-9248-512A477FF02C}" destId="{09E0DC8C-EC0C-412B-8824-DCE3AA5F0528}" srcOrd="0" destOrd="0" presId="urn:microsoft.com/office/officeart/2005/8/layout/vList5"/>
    <dgm:cxn modelId="{9260E625-6A0E-42EA-AFC1-758C82CA10CA}" type="presOf" srcId="{E3256392-2FAD-4EDB-85EA-3FBE265BBA9A}" destId="{A9EDE40A-27A3-4383-B896-3DB37575816E}" srcOrd="0" destOrd="0" presId="urn:microsoft.com/office/officeart/2005/8/layout/vList5"/>
    <dgm:cxn modelId="{90629833-0EAB-47D3-8EAA-17E43FC3BD94}" type="presOf" srcId="{A20E867B-D485-4673-A695-643CB1B94291}" destId="{79810DAD-ACC8-49D5-8627-8269BC8AA370}" srcOrd="0" destOrd="0" presId="urn:microsoft.com/office/officeart/2005/8/layout/vList5"/>
    <dgm:cxn modelId="{A5DCE43B-C415-43BE-B6AB-C152EC22EF8E}" srcId="{61DE1230-3920-437D-A1ED-62246878267F}" destId="{92BFF39F-0D6F-4FE7-9A5C-19B24BBF9622}" srcOrd="3" destOrd="0" parTransId="{398BDD71-0437-4972-8BF9-A600ACF18508}" sibTransId="{BD4B801D-C315-484B-B3F5-2B8FE55311FD}"/>
    <dgm:cxn modelId="{423B923C-67DA-4B94-8E8D-B1E94C974159}" type="presOf" srcId="{FD2A9786-10C5-49F8-9C41-5B763C0E7F11}" destId="{0E17A102-98D0-42B5-BF4F-E38E0B15E449}" srcOrd="0" destOrd="0" presId="urn:microsoft.com/office/officeart/2005/8/layout/vList5"/>
    <dgm:cxn modelId="{ED35495E-7D9D-4E6D-996D-7C89DA735AEC}" srcId="{61DE1230-3920-437D-A1ED-62246878267F}" destId="{33598BBF-3916-480D-8850-15F54CB4646D}" srcOrd="6" destOrd="0" parTransId="{CC8A114E-411E-4218-9AB8-1C9BAF7A9ADC}" sibTransId="{3C83B060-26C1-437E-9E98-A631AAE060CE}"/>
    <dgm:cxn modelId="{8392C046-463D-4C83-8A2F-6C9564F51B3F}" type="presOf" srcId="{92BFF39F-0D6F-4FE7-9A5C-19B24BBF9622}" destId="{E4B5CAAB-CA60-4975-A3B0-8F9EDA43B2D2}" srcOrd="0" destOrd="0" presId="urn:microsoft.com/office/officeart/2005/8/layout/vList5"/>
    <dgm:cxn modelId="{F53FF968-3939-46B9-871F-F0C3BC9A047A}" srcId="{92BFF39F-0D6F-4FE7-9A5C-19B24BBF9622}" destId="{54400ED1-5388-43D6-9A0C-702E05F14163}" srcOrd="0" destOrd="0" parTransId="{016CA81E-3779-4437-981F-09E106251180}" sibTransId="{5ED17631-707A-41B9-A838-694DF740C6A6}"/>
    <dgm:cxn modelId="{E10B426A-4A30-40A8-B318-7DD501DB0848}" type="presOf" srcId="{3E226A71-5D8B-40AC-8B4C-3F50447BEEC3}" destId="{C958659A-F986-46F3-94AA-137D6EE8313D}" srcOrd="0" destOrd="0" presId="urn:microsoft.com/office/officeart/2005/8/layout/vList5"/>
    <dgm:cxn modelId="{AA6EDD4D-B679-4C18-838B-7DCE47E5C2E4}" type="presOf" srcId="{DB0855BB-6B9C-40BD-B311-E35C1A392A78}" destId="{B57076C2-2613-4E92-836E-B4AE1076D663}" srcOrd="0" destOrd="0" presId="urn:microsoft.com/office/officeart/2005/8/layout/vList5"/>
    <dgm:cxn modelId="{909D4158-EB47-4EE0-AC02-4954E8793E5E}" type="presOf" srcId="{33598BBF-3916-480D-8850-15F54CB4646D}" destId="{26474337-D4B2-4E21-9D2B-609154C99978}" srcOrd="0" destOrd="0" presId="urn:microsoft.com/office/officeart/2005/8/layout/vList5"/>
    <dgm:cxn modelId="{73597159-62DB-4A0E-8D81-8C74F5BAFFC0}" srcId="{8C5CBD19-7194-4D4D-BB8F-E4C45EA0CE1B}" destId="{8B587C72-1B0D-46BA-94CB-E3CFB6631FBE}" srcOrd="0" destOrd="0" parTransId="{D2B961F2-7E2A-48D1-B617-A8CA39F81255}" sibTransId="{6E377569-FC2B-4FB5-9578-6B9C2635A974}"/>
    <dgm:cxn modelId="{FFF0385A-13CB-480D-99C6-8C1BAA71CE9B}" type="presOf" srcId="{620A0A73-F9F8-4C53-9508-249827B7B78B}" destId="{34291516-5BE6-4224-BB31-3BE43B1559E3}" srcOrd="0" destOrd="0" presId="urn:microsoft.com/office/officeart/2005/8/layout/vList5"/>
    <dgm:cxn modelId="{57E6197E-78C7-4CBE-9766-8C5EFF4AF75B}" type="presOf" srcId="{61DE1230-3920-437D-A1ED-62246878267F}" destId="{38835C14-2921-4F76-AF5A-263613A647A9}" srcOrd="0" destOrd="0" presId="urn:microsoft.com/office/officeart/2005/8/layout/vList5"/>
    <dgm:cxn modelId="{9F679C7E-76C9-411B-BE6C-28121FDFCA8E}" srcId="{620A0A73-F9F8-4C53-9508-249827B7B78B}" destId="{9E297C20-6C25-405A-AC20-80EEA1CD5B69}" srcOrd="0" destOrd="0" parTransId="{E08889EE-CD32-432E-866E-E290AA9C73D8}" sibTransId="{C31836EB-9298-43AD-9DE2-D43B3897BA94}"/>
    <dgm:cxn modelId="{CF2A9E95-A26B-4BE7-90B5-81B27FEC278F}" type="presOf" srcId="{54400ED1-5388-43D6-9A0C-702E05F14163}" destId="{CCD697D0-A4A0-4E0A-AD58-41DF35C0C764}" srcOrd="0" destOrd="0" presId="urn:microsoft.com/office/officeart/2005/8/layout/vList5"/>
    <dgm:cxn modelId="{E67A1599-7701-4F90-A301-548D61B0615A}" srcId="{61DE1230-3920-437D-A1ED-62246878267F}" destId="{DB0855BB-6B9C-40BD-B311-E35C1A392A78}" srcOrd="1" destOrd="0" parTransId="{8C0C09CE-06EE-4B2B-BE62-F943F28E9234}" sibTransId="{D518BFCD-AFEC-4D21-BB2B-D652AEC3D59A}"/>
    <dgm:cxn modelId="{8E36D599-D95A-4DE5-AC49-FE38631D95AA}" srcId="{6B434BC7-7A2C-4BCB-9248-512A477FF02C}" destId="{8C90CF13-B826-4CFB-B5D3-1FD387727CCF}" srcOrd="0" destOrd="0" parTransId="{6ECF5B0D-91EB-4A25-8C69-CEE10AA74629}" sibTransId="{37BA1052-9107-48AF-92A7-4A31A0C7310F}"/>
    <dgm:cxn modelId="{B4B145A4-508A-46A8-A2D6-EC4DDDFEC876}" srcId="{33598BBF-3916-480D-8850-15F54CB4646D}" destId="{3E226A71-5D8B-40AC-8B4C-3F50447BEEC3}" srcOrd="0" destOrd="0" parTransId="{81BAA170-E559-49CE-AC02-6958C1A02E98}" sibTransId="{C2FEB94C-5D82-487E-9839-4FDCA4542624}"/>
    <dgm:cxn modelId="{694883B1-8FEC-4CE5-AF67-793597F1F352}" srcId="{61DE1230-3920-437D-A1ED-62246878267F}" destId="{8C5CBD19-7194-4D4D-BB8F-E4C45EA0CE1B}" srcOrd="2" destOrd="0" parTransId="{5B3EB303-0895-4A4D-9689-0E8AB72D0FFF}" sibTransId="{671D7E63-5B7C-4C06-9AFA-72F29A4F4729}"/>
    <dgm:cxn modelId="{16F6DDC4-8259-4FA1-AEB7-9E241DB32D81}" type="presOf" srcId="{8C5CBD19-7194-4D4D-BB8F-E4C45EA0CE1B}" destId="{39E8E7B8-5276-42E5-8F84-16042C55C4F5}" srcOrd="0" destOrd="0" presId="urn:microsoft.com/office/officeart/2005/8/layout/vList5"/>
    <dgm:cxn modelId="{C9CF72CA-2A64-4D8B-ACAF-51F9C4F61F46}" srcId="{61DE1230-3920-437D-A1ED-62246878267F}" destId="{620A0A73-F9F8-4C53-9508-249827B7B78B}" srcOrd="0" destOrd="0" parTransId="{C7F57627-DD5B-4EF5-B308-6B80F8A72F0B}" sibTransId="{BFCB7C62-7BCE-45DF-84E9-FA3C16CBE0D5}"/>
    <dgm:cxn modelId="{B2417ADA-1429-4063-AC34-E44FD287DD5D}" srcId="{61DE1230-3920-437D-A1ED-62246878267F}" destId="{FD2A9786-10C5-49F8-9C41-5B763C0E7F11}" srcOrd="4" destOrd="0" parTransId="{4C5ABFAD-DE27-4A25-9EE4-EA3BF8358EEA}" sibTransId="{9A937B2E-AC2A-4E78-BD96-8913032DD325}"/>
    <dgm:cxn modelId="{E0DA24DD-3F05-4757-A95B-54212620A182}" type="presOf" srcId="{8C90CF13-B826-4CFB-B5D3-1FD387727CCF}" destId="{19F6684B-710D-49A3-B7C9-3FC775B80EAC}" srcOrd="0" destOrd="0" presId="urn:microsoft.com/office/officeart/2005/8/layout/vList5"/>
    <dgm:cxn modelId="{0B8EBFE4-AB23-412E-A39B-6645D6164D9E}" type="presOf" srcId="{8B587C72-1B0D-46BA-94CB-E3CFB6631FBE}" destId="{FB54B8F5-3B9D-40CA-AA57-C0E8C3EAA79C}" srcOrd="0" destOrd="0" presId="urn:microsoft.com/office/officeart/2005/8/layout/vList5"/>
    <dgm:cxn modelId="{AF921FF3-BE89-420A-95D0-7B0AE1D06EEB}" type="presOf" srcId="{9E297C20-6C25-405A-AC20-80EEA1CD5B69}" destId="{112DF246-6A52-4622-8FDB-A5AD17AA8840}" srcOrd="0" destOrd="0" presId="urn:microsoft.com/office/officeart/2005/8/layout/vList5"/>
    <dgm:cxn modelId="{727886F9-5455-4659-B415-EAD54A4BAD54}" srcId="{DB0855BB-6B9C-40BD-B311-E35C1A392A78}" destId="{E3256392-2FAD-4EDB-85EA-3FBE265BBA9A}" srcOrd="0" destOrd="0" parTransId="{F4CCDCDE-E108-43CF-97AC-0B2C9797FF76}" sibTransId="{71F142B1-FF67-466D-9ED0-3B164BA4B081}"/>
    <dgm:cxn modelId="{64FEC6DD-21C9-408C-8D3C-036E78FF830A}" type="presParOf" srcId="{38835C14-2921-4F76-AF5A-263613A647A9}" destId="{BD1119E0-8DE1-46FF-BFAA-735C581C822E}" srcOrd="0" destOrd="0" presId="urn:microsoft.com/office/officeart/2005/8/layout/vList5"/>
    <dgm:cxn modelId="{0AB2C414-8F00-4B07-8F98-93050740682A}" type="presParOf" srcId="{BD1119E0-8DE1-46FF-BFAA-735C581C822E}" destId="{34291516-5BE6-4224-BB31-3BE43B1559E3}" srcOrd="0" destOrd="0" presId="urn:microsoft.com/office/officeart/2005/8/layout/vList5"/>
    <dgm:cxn modelId="{528CECF5-FC7B-4288-A3DB-C7D3900AB66F}" type="presParOf" srcId="{BD1119E0-8DE1-46FF-BFAA-735C581C822E}" destId="{112DF246-6A52-4622-8FDB-A5AD17AA8840}" srcOrd="1" destOrd="0" presId="urn:microsoft.com/office/officeart/2005/8/layout/vList5"/>
    <dgm:cxn modelId="{2707EB63-4653-4294-9835-FCABFD84077B}" type="presParOf" srcId="{38835C14-2921-4F76-AF5A-263613A647A9}" destId="{940FA272-48F1-4BC9-90B3-0AF5623FBDD0}" srcOrd="1" destOrd="0" presId="urn:microsoft.com/office/officeart/2005/8/layout/vList5"/>
    <dgm:cxn modelId="{56FB2E86-E723-4CD9-B09A-65440EA8B7A0}" type="presParOf" srcId="{38835C14-2921-4F76-AF5A-263613A647A9}" destId="{5C0FD4FD-A663-48E7-9532-1FAC943B1AB3}" srcOrd="2" destOrd="0" presId="urn:microsoft.com/office/officeart/2005/8/layout/vList5"/>
    <dgm:cxn modelId="{46CFDF5B-E0E3-403D-8B42-D1C5D7C72D42}" type="presParOf" srcId="{5C0FD4FD-A663-48E7-9532-1FAC943B1AB3}" destId="{B57076C2-2613-4E92-836E-B4AE1076D663}" srcOrd="0" destOrd="0" presId="urn:microsoft.com/office/officeart/2005/8/layout/vList5"/>
    <dgm:cxn modelId="{9B49DB11-C386-4AF3-9BD3-D08E0D83107A}" type="presParOf" srcId="{5C0FD4FD-A663-48E7-9532-1FAC943B1AB3}" destId="{A9EDE40A-27A3-4383-B896-3DB37575816E}" srcOrd="1" destOrd="0" presId="urn:microsoft.com/office/officeart/2005/8/layout/vList5"/>
    <dgm:cxn modelId="{E97CA4E7-B9C1-4871-B54B-0D2042F1A45F}" type="presParOf" srcId="{38835C14-2921-4F76-AF5A-263613A647A9}" destId="{FA1162C5-E70C-493D-B185-4AC8C9B0A8D2}" srcOrd="3" destOrd="0" presId="urn:microsoft.com/office/officeart/2005/8/layout/vList5"/>
    <dgm:cxn modelId="{5B67FC77-2160-49D5-BAD1-8B225272A67A}" type="presParOf" srcId="{38835C14-2921-4F76-AF5A-263613A647A9}" destId="{FDB152C5-713F-405F-B56C-DDC14AD3C462}" srcOrd="4" destOrd="0" presId="urn:microsoft.com/office/officeart/2005/8/layout/vList5"/>
    <dgm:cxn modelId="{DC8686CE-E14C-47E1-A2C2-EFBB84507106}" type="presParOf" srcId="{FDB152C5-713F-405F-B56C-DDC14AD3C462}" destId="{39E8E7B8-5276-42E5-8F84-16042C55C4F5}" srcOrd="0" destOrd="0" presId="urn:microsoft.com/office/officeart/2005/8/layout/vList5"/>
    <dgm:cxn modelId="{69950993-A7D0-45EC-A921-3F4E724F25DF}" type="presParOf" srcId="{FDB152C5-713F-405F-B56C-DDC14AD3C462}" destId="{FB54B8F5-3B9D-40CA-AA57-C0E8C3EAA79C}" srcOrd="1" destOrd="0" presId="urn:microsoft.com/office/officeart/2005/8/layout/vList5"/>
    <dgm:cxn modelId="{1D42F042-0346-4812-B894-667F916A03C4}" type="presParOf" srcId="{38835C14-2921-4F76-AF5A-263613A647A9}" destId="{D81D9502-C088-4DEB-AFB1-CBC03D564A77}" srcOrd="5" destOrd="0" presId="urn:microsoft.com/office/officeart/2005/8/layout/vList5"/>
    <dgm:cxn modelId="{6918FA77-B9B4-4792-BABB-48C56D61FDA5}" type="presParOf" srcId="{38835C14-2921-4F76-AF5A-263613A647A9}" destId="{2F86111B-AF34-4985-B4DA-F8AB85D3EB44}" srcOrd="6" destOrd="0" presId="urn:microsoft.com/office/officeart/2005/8/layout/vList5"/>
    <dgm:cxn modelId="{526BB163-B96C-4690-B031-19170BA645D1}" type="presParOf" srcId="{2F86111B-AF34-4985-B4DA-F8AB85D3EB44}" destId="{E4B5CAAB-CA60-4975-A3B0-8F9EDA43B2D2}" srcOrd="0" destOrd="0" presId="urn:microsoft.com/office/officeart/2005/8/layout/vList5"/>
    <dgm:cxn modelId="{3028C4C9-8445-47BD-961A-24D2E00654DC}" type="presParOf" srcId="{2F86111B-AF34-4985-B4DA-F8AB85D3EB44}" destId="{CCD697D0-A4A0-4E0A-AD58-41DF35C0C764}" srcOrd="1" destOrd="0" presId="urn:microsoft.com/office/officeart/2005/8/layout/vList5"/>
    <dgm:cxn modelId="{4970ED68-2B3C-4A06-B1D4-8DAB2B25CF38}" type="presParOf" srcId="{38835C14-2921-4F76-AF5A-263613A647A9}" destId="{DA3B95C1-E80D-49D9-AAF9-1D02CC686C5F}" srcOrd="7" destOrd="0" presId="urn:microsoft.com/office/officeart/2005/8/layout/vList5"/>
    <dgm:cxn modelId="{CCD5F635-1902-45D6-A907-34A4942B6370}" type="presParOf" srcId="{38835C14-2921-4F76-AF5A-263613A647A9}" destId="{FF0C8E40-22E4-42A5-B221-3505B7151165}" srcOrd="8" destOrd="0" presId="urn:microsoft.com/office/officeart/2005/8/layout/vList5"/>
    <dgm:cxn modelId="{28768367-E25A-4C02-A21B-707DE30D1B87}" type="presParOf" srcId="{FF0C8E40-22E4-42A5-B221-3505B7151165}" destId="{0E17A102-98D0-42B5-BF4F-E38E0B15E449}" srcOrd="0" destOrd="0" presId="urn:microsoft.com/office/officeart/2005/8/layout/vList5"/>
    <dgm:cxn modelId="{836C6270-E8E8-4E05-9141-EC90153DB779}" type="presParOf" srcId="{FF0C8E40-22E4-42A5-B221-3505B7151165}" destId="{79810DAD-ACC8-49D5-8627-8269BC8AA370}" srcOrd="1" destOrd="0" presId="urn:microsoft.com/office/officeart/2005/8/layout/vList5"/>
    <dgm:cxn modelId="{4C6491A8-EA3E-4A45-B564-2680569392B3}" type="presParOf" srcId="{38835C14-2921-4F76-AF5A-263613A647A9}" destId="{58DBB331-45CC-4988-9CAE-98459CE81CC6}" srcOrd="9" destOrd="0" presId="urn:microsoft.com/office/officeart/2005/8/layout/vList5"/>
    <dgm:cxn modelId="{5831A495-FB92-48EB-B93E-F6150A52EB2B}" type="presParOf" srcId="{38835C14-2921-4F76-AF5A-263613A647A9}" destId="{7E1C6BB3-47AB-4426-A6B2-B8B84D92462F}" srcOrd="10" destOrd="0" presId="urn:microsoft.com/office/officeart/2005/8/layout/vList5"/>
    <dgm:cxn modelId="{ACF1D4FB-8D7E-43DB-B08F-1A5F893D1743}" type="presParOf" srcId="{7E1C6BB3-47AB-4426-A6B2-B8B84D92462F}" destId="{09E0DC8C-EC0C-412B-8824-DCE3AA5F0528}" srcOrd="0" destOrd="0" presId="urn:microsoft.com/office/officeart/2005/8/layout/vList5"/>
    <dgm:cxn modelId="{C3B7E253-9DA6-4C4F-8ACE-34F504A8C2E8}" type="presParOf" srcId="{7E1C6BB3-47AB-4426-A6B2-B8B84D92462F}" destId="{19F6684B-710D-49A3-B7C9-3FC775B80EAC}" srcOrd="1" destOrd="0" presId="urn:microsoft.com/office/officeart/2005/8/layout/vList5"/>
    <dgm:cxn modelId="{FF495D4A-D439-4680-A1E2-78519E7B425B}" type="presParOf" srcId="{38835C14-2921-4F76-AF5A-263613A647A9}" destId="{1F6226ED-4BB6-4EB0-8020-27AB18B83C29}" srcOrd="11" destOrd="0" presId="urn:microsoft.com/office/officeart/2005/8/layout/vList5"/>
    <dgm:cxn modelId="{ABD8CB49-05E8-4BBC-B9C7-14F81CCEE339}" type="presParOf" srcId="{38835C14-2921-4F76-AF5A-263613A647A9}" destId="{3774835A-7041-4BCE-A3C0-0535540700BF}" srcOrd="12" destOrd="0" presId="urn:microsoft.com/office/officeart/2005/8/layout/vList5"/>
    <dgm:cxn modelId="{ECF44149-A29A-4758-943C-A6FF699B90D5}" type="presParOf" srcId="{3774835A-7041-4BCE-A3C0-0535540700BF}" destId="{26474337-D4B2-4E21-9D2B-609154C99978}" srcOrd="0" destOrd="0" presId="urn:microsoft.com/office/officeart/2005/8/layout/vList5"/>
    <dgm:cxn modelId="{5E225DA1-DC53-4C9B-AAC0-5664767E49D6}" type="presParOf" srcId="{3774835A-7041-4BCE-A3C0-0535540700BF}" destId="{C958659A-F986-46F3-94AA-137D6EE8313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7820ACE8-C5DE-4895-8D0A-5F9EB1562842}" type="doc">
      <dgm:prSet loTypeId="urn:microsoft.com/office/officeart/2005/8/layout/default" loCatId="list" qsTypeId="urn:microsoft.com/office/officeart/2005/8/quickstyle/simple3" qsCatId="simple" csTypeId="urn:microsoft.com/office/officeart/2005/8/colors/colorful3" csCatId="colorful" phldr="1"/>
      <dgm:spPr/>
      <dgm:t>
        <a:bodyPr/>
        <a:lstStyle/>
        <a:p>
          <a:endParaRPr lang="es-EC"/>
        </a:p>
      </dgm:t>
    </dgm:pt>
    <dgm:pt modelId="{90A9495C-FBC1-4557-8F5C-A032550D9ACE}">
      <dgm:prSet phldrT="[Texto]" custT="1"/>
      <dgm:spPr/>
      <dgm:t>
        <a:bodyPr/>
        <a:lstStyle/>
        <a:p>
          <a:pPr algn="just">
            <a:buFont typeface="+mj-lt"/>
            <a:buNone/>
          </a:pPr>
          <a:r>
            <a:rPr lang="es-ES" sz="1800" dirty="0">
              <a:solidFill>
                <a:srgbClr val="080808"/>
              </a:solidFill>
            </a:rPr>
            <a:t>Colombia considera que es oportuno mantener una inflación elevada debido a que de esa manera pueden controlar las tasas de interés de su país, permitiendo que los ciudadanos colombianos incrementen su ahorro, consumo y su inversión, con la finalidad de obtener una economía más fuerte, sostenible y sustentable a través del tiempo; además existen factores internos como la adquisición de los productos de la canasta básica en Ecuador provocando que exista salida de divisas en Colombia.</a:t>
          </a:r>
          <a:endParaRPr lang="es-EC" sz="1800" dirty="0">
            <a:solidFill>
              <a:srgbClr val="080808"/>
            </a:solidFill>
          </a:endParaRPr>
        </a:p>
      </dgm:t>
    </dgm:pt>
    <dgm:pt modelId="{CB6FC7FA-3ABB-4EB8-9C1F-31B61AECA970}" type="parTrans" cxnId="{AE8757CD-A38B-47F7-B233-A65A61E7A469}">
      <dgm:prSet/>
      <dgm:spPr/>
      <dgm:t>
        <a:bodyPr/>
        <a:lstStyle/>
        <a:p>
          <a:pPr algn="just"/>
          <a:endParaRPr lang="es-EC" sz="1500">
            <a:solidFill>
              <a:srgbClr val="080808"/>
            </a:solidFill>
          </a:endParaRPr>
        </a:p>
      </dgm:t>
    </dgm:pt>
    <dgm:pt modelId="{B6629B71-085E-4A00-B113-98BF1BB329DF}" type="sibTrans" cxnId="{AE8757CD-A38B-47F7-B233-A65A61E7A469}">
      <dgm:prSet/>
      <dgm:spPr/>
      <dgm:t>
        <a:bodyPr/>
        <a:lstStyle/>
        <a:p>
          <a:pPr algn="just"/>
          <a:endParaRPr lang="es-EC" sz="1500">
            <a:solidFill>
              <a:srgbClr val="080808"/>
            </a:solidFill>
          </a:endParaRPr>
        </a:p>
      </dgm:t>
    </dgm:pt>
    <dgm:pt modelId="{E7B10B8A-E424-4367-9210-4BECAEDE0856}">
      <dgm:prSet phldrT="[Texto]" custT="1"/>
      <dgm:spPr/>
      <dgm:t>
        <a:bodyPr/>
        <a:lstStyle/>
        <a:p>
          <a:pPr algn="just">
            <a:buFont typeface="+mj-lt"/>
            <a:buNone/>
          </a:pPr>
          <a:r>
            <a:rPr lang="es-ES" sz="1800" dirty="0">
              <a:solidFill>
                <a:srgbClr val="080808"/>
              </a:solidFill>
            </a:rPr>
            <a:t>El sector más afectado por la constante depreciación es el sector comercial; hasta el año 2014 Ecuador era quien manejaba la ventaja comparativa con respecto a Colombia sin embargo a partir del año 2015 Tulcán fue declarado como “ zona deprimida ” por la significante depreciación de la moneda del vecino país, al ser la mayoría de los clientes de nacionalidad colombiana los precios de los productos comercializados en Tulcán se encarecieron con respecto a los productos ofertados en el vecino país.</a:t>
          </a:r>
          <a:endParaRPr lang="es-EC" sz="1800" dirty="0">
            <a:solidFill>
              <a:srgbClr val="080808"/>
            </a:solidFill>
          </a:endParaRPr>
        </a:p>
      </dgm:t>
    </dgm:pt>
    <dgm:pt modelId="{D6D8BE2C-83C1-4E16-9246-D271E4AFE0FC}" type="parTrans" cxnId="{321C23CE-2821-4735-BBA1-000700F9EE3E}">
      <dgm:prSet/>
      <dgm:spPr/>
      <dgm:t>
        <a:bodyPr/>
        <a:lstStyle/>
        <a:p>
          <a:pPr algn="just"/>
          <a:endParaRPr lang="es-EC" sz="1500">
            <a:solidFill>
              <a:srgbClr val="080808"/>
            </a:solidFill>
          </a:endParaRPr>
        </a:p>
      </dgm:t>
    </dgm:pt>
    <dgm:pt modelId="{F8936D10-A570-4F6C-A8B6-C3ED91F8AC38}" type="sibTrans" cxnId="{321C23CE-2821-4735-BBA1-000700F9EE3E}">
      <dgm:prSet/>
      <dgm:spPr/>
      <dgm:t>
        <a:bodyPr/>
        <a:lstStyle/>
        <a:p>
          <a:pPr algn="just"/>
          <a:endParaRPr lang="es-EC" sz="1500">
            <a:solidFill>
              <a:srgbClr val="080808"/>
            </a:solidFill>
          </a:endParaRPr>
        </a:p>
      </dgm:t>
    </dgm:pt>
    <dgm:pt modelId="{4CE88D09-7445-4C3D-9F4A-AD3FD5298654}">
      <dgm:prSet custT="1"/>
      <dgm:spPr/>
      <dgm:t>
        <a:bodyPr/>
        <a:lstStyle/>
        <a:p>
          <a:r>
            <a:rPr lang="es-MX" sz="1800" dirty="0">
              <a:solidFill>
                <a:srgbClr val="080808"/>
              </a:solidFill>
              <a:latin typeface="+mj-lt"/>
              <a:cs typeface="Times New Roman" panose="02020603050405020304" pitchFamily="18" charset="0"/>
            </a:rPr>
            <a:t>El 76.4% de las microempresas del cantón Tulcán es dueño, trabajador y empleado motivo por el cual no se puede determinar la capacidad comercial, administrativa y financiera debido a que no cuentan con los recursos físicos, materiales y económicos suficientes para la elaboración de manuales de procesos; desconocen el valor real de sus ingresos y de sus gastos y no mantienen capacitaciones de atención al cliente porque consideran que es un gasto infructuoso</a:t>
          </a:r>
          <a:endParaRPr lang="es-EC" sz="1800" dirty="0">
            <a:solidFill>
              <a:srgbClr val="080808"/>
            </a:solidFill>
          </a:endParaRPr>
        </a:p>
      </dgm:t>
    </dgm:pt>
    <dgm:pt modelId="{4742F9B7-0AF1-4D35-BA71-6045F02BF535}" type="parTrans" cxnId="{32BD5CCB-0BD6-48D0-9DA8-7FFC265D8310}">
      <dgm:prSet/>
      <dgm:spPr/>
      <dgm:t>
        <a:bodyPr/>
        <a:lstStyle/>
        <a:p>
          <a:endParaRPr lang="es-419"/>
        </a:p>
      </dgm:t>
    </dgm:pt>
    <dgm:pt modelId="{EAFB26D3-71B0-470D-B56B-B54ECE42030A}" type="sibTrans" cxnId="{32BD5CCB-0BD6-48D0-9DA8-7FFC265D8310}">
      <dgm:prSet/>
      <dgm:spPr/>
      <dgm:t>
        <a:bodyPr/>
        <a:lstStyle/>
        <a:p>
          <a:endParaRPr lang="es-419"/>
        </a:p>
      </dgm:t>
    </dgm:pt>
    <dgm:pt modelId="{D005E103-B003-4796-BB71-B60611CA9366}" type="pres">
      <dgm:prSet presAssocID="{7820ACE8-C5DE-4895-8D0A-5F9EB1562842}" presName="diagram" presStyleCnt="0">
        <dgm:presLayoutVars>
          <dgm:dir/>
          <dgm:resizeHandles val="exact"/>
        </dgm:presLayoutVars>
      </dgm:prSet>
      <dgm:spPr/>
    </dgm:pt>
    <dgm:pt modelId="{6D0B88DA-3CD6-47DF-9F37-B25148EF043A}" type="pres">
      <dgm:prSet presAssocID="{90A9495C-FBC1-4557-8F5C-A032550D9ACE}" presName="node" presStyleLbl="node1" presStyleIdx="0" presStyleCnt="3" custScaleX="130321">
        <dgm:presLayoutVars>
          <dgm:bulletEnabled val="1"/>
        </dgm:presLayoutVars>
      </dgm:prSet>
      <dgm:spPr/>
    </dgm:pt>
    <dgm:pt modelId="{AE64BB73-8DAA-459C-A54F-B5E6D49D6578}" type="pres">
      <dgm:prSet presAssocID="{B6629B71-085E-4A00-B113-98BF1BB329DF}" presName="sibTrans" presStyleCnt="0"/>
      <dgm:spPr/>
    </dgm:pt>
    <dgm:pt modelId="{CB7E744B-64DF-417A-86EA-C135389C5F73}" type="pres">
      <dgm:prSet presAssocID="{E7B10B8A-E424-4367-9210-4BECAEDE0856}" presName="node" presStyleLbl="node1" presStyleIdx="1" presStyleCnt="3" custScaleX="130321">
        <dgm:presLayoutVars>
          <dgm:bulletEnabled val="1"/>
        </dgm:presLayoutVars>
      </dgm:prSet>
      <dgm:spPr/>
    </dgm:pt>
    <dgm:pt modelId="{F6D0672E-1EC5-4522-828E-D23A5EE62284}" type="pres">
      <dgm:prSet presAssocID="{F8936D10-A570-4F6C-A8B6-C3ED91F8AC38}" presName="sibTrans" presStyleCnt="0"/>
      <dgm:spPr/>
    </dgm:pt>
    <dgm:pt modelId="{DF6308AE-EC77-4A00-9893-3E38379F6517}" type="pres">
      <dgm:prSet presAssocID="{4CE88D09-7445-4C3D-9F4A-AD3FD5298654}" presName="node" presStyleLbl="node1" presStyleIdx="2" presStyleCnt="3" custScaleX="148484">
        <dgm:presLayoutVars>
          <dgm:bulletEnabled val="1"/>
        </dgm:presLayoutVars>
      </dgm:prSet>
      <dgm:spPr/>
    </dgm:pt>
  </dgm:ptLst>
  <dgm:cxnLst>
    <dgm:cxn modelId="{4D814401-3C66-461A-BA3E-BA2ED1885EF2}" type="presOf" srcId="{4CE88D09-7445-4C3D-9F4A-AD3FD5298654}" destId="{DF6308AE-EC77-4A00-9893-3E38379F6517}" srcOrd="0" destOrd="0" presId="urn:microsoft.com/office/officeart/2005/8/layout/default"/>
    <dgm:cxn modelId="{0CB1F214-358F-4569-ABA2-F85233FC226A}" type="presOf" srcId="{90A9495C-FBC1-4557-8F5C-A032550D9ACE}" destId="{6D0B88DA-3CD6-47DF-9F37-B25148EF043A}" srcOrd="0" destOrd="0" presId="urn:microsoft.com/office/officeart/2005/8/layout/default"/>
    <dgm:cxn modelId="{031ECC44-7E4B-46E9-8480-79D6B7F796B4}" type="presOf" srcId="{7820ACE8-C5DE-4895-8D0A-5F9EB1562842}" destId="{D005E103-B003-4796-BB71-B60611CA9366}" srcOrd="0" destOrd="0" presId="urn:microsoft.com/office/officeart/2005/8/layout/default"/>
    <dgm:cxn modelId="{CF8B288B-F0F5-40D5-82D1-83AF46815E6B}" type="presOf" srcId="{E7B10B8A-E424-4367-9210-4BECAEDE0856}" destId="{CB7E744B-64DF-417A-86EA-C135389C5F73}" srcOrd="0" destOrd="0" presId="urn:microsoft.com/office/officeart/2005/8/layout/default"/>
    <dgm:cxn modelId="{32BD5CCB-0BD6-48D0-9DA8-7FFC265D8310}" srcId="{7820ACE8-C5DE-4895-8D0A-5F9EB1562842}" destId="{4CE88D09-7445-4C3D-9F4A-AD3FD5298654}" srcOrd="2" destOrd="0" parTransId="{4742F9B7-0AF1-4D35-BA71-6045F02BF535}" sibTransId="{EAFB26D3-71B0-470D-B56B-B54ECE42030A}"/>
    <dgm:cxn modelId="{AE8757CD-A38B-47F7-B233-A65A61E7A469}" srcId="{7820ACE8-C5DE-4895-8D0A-5F9EB1562842}" destId="{90A9495C-FBC1-4557-8F5C-A032550D9ACE}" srcOrd="0" destOrd="0" parTransId="{CB6FC7FA-3ABB-4EB8-9C1F-31B61AECA970}" sibTransId="{B6629B71-085E-4A00-B113-98BF1BB329DF}"/>
    <dgm:cxn modelId="{321C23CE-2821-4735-BBA1-000700F9EE3E}" srcId="{7820ACE8-C5DE-4895-8D0A-5F9EB1562842}" destId="{E7B10B8A-E424-4367-9210-4BECAEDE0856}" srcOrd="1" destOrd="0" parTransId="{D6D8BE2C-83C1-4E16-9246-D271E4AFE0FC}" sibTransId="{F8936D10-A570-4F6C-A8B6-C3ED91F8AC38}"/>
    <dgm:cxn modelId="{51DEDCDC-9273-4422-B542-452B1F7719F1}" type="presParOf" srcId="{D005E103-B003-4796-BB71-B60611CA9366}" destId="{6D0B88DA-3CD6-47DF-9F37-B25148EF043A}" srcOrd="0" destOrd="0" presId="urn:microsoft.com/office/officeart/2005/8/layout/default"/>
    <dgm:cxn modelId="{B2569E26-CDAE-4B9B-8A6E-3B023229FF95}" type="presParOf" srcId="{D005E103-B003-4796-BB71-B60611CA9366}" destId="{AE64BB73-8DAA-459C-A54F-B5E6D49D6578}" srcOrd="1" destOrd="0" presId="urn:microsoft.com/office/officeart/2005/8/layout/default"/>
    <dgm:cxn modelId="{ABCEA488-A449-49B9-B2DE-532FC12CF044}" type="presParOf" srcId="{D005E103-B003-4796-BB71-B60611CA9366}" destId="{CB7E744B-64DF-417A-86EA-C135389C5F73}" srcOrd="2" destOrd="0" presId="urn:microsoft.com/office/officeart/2005/8/layout/default"/>
    <dgm:cxn modelId="{B384C055-4060-4C2A-ACC5-5A5B9A9860DF}" type="presParOf" srcId="{D005E103-B003-4796-BB71-B60611CA9366}" destId="{F6D0672E-1EC5-4522-828E-D23A5EE62284}" srcOrd="3" destOrd="0" presId="urn:microsoft.com/office/officeart/2005/8/layout/default"/>
    <dgm:cxn modelId="{B1BC4A60-BC55-4440-85AC-94528AD4EBDC}" type="presParOf" srcId="{D005E103-B003-4796-BB71-B60611CA9366}" destId="{DF6308AE-EC77-4A00-9893-3E38379F6517}"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7820ACE8-C5DE-4895-8D0A-5F9EB1562842}" type="doc">
      <dgm:prSet loTypeId="urn:microsoft.com/office/officeart/2005/8/layout/default" loCatId="list" qsTypeId="urn:microsoft.com/office/officeart/2005/8/quickstyle/simple3" qsCatId="simple" csTypeId="urn:microsoft.com/office/officeart/2005/8/colors/colorful1" csCatId="colorful" phldr="1"/>
      <dgm:spPr/>
      <dgm:t>
        <a:bodyPr/>
        <a:lstStyle/>
        <a:p>
          <a:endParaRPr lang="es-EC"/>
        </a:p>
      </dgm:t>
    </dgm:pt>
    <dgm:pt modelId="{9D5A17B6-1D3B-4D00-AAC1-564600FBB5A7}">
      <dgm:prSet phldrT="[Texto]" custT="1"/>
      <dgm:spPr/>
      <dgm:t>
        <a:bodyPr/>
        <a:lstStyle/>
        <a:p>
          <a:pPr algn="just"/>
          <a:r>
            <a:rPr lang="es-MX" sz="1800" dirty="0">
              <a:solidFill>
                <a:srgbClr val="080808"/>
              </a:solidFill>
              <a:latin typeface="+mj-lt"/>
            </a:rPr>
            <a:t>Durante el año 2017 la inflación de Colombia alcanzó un 4.09% mientras que en el mismo año la fluctuación promedio del peso colombiano se depreció en un 0.17%; en el año 2018 la inflación alcanzó el 3.28% y la fluctuación se deprecio en 1.07% y para el año 2019 la inflación alcanzó el 3.80% y la fluctuación se deprecia en 0.62%, se ve afectado por el ingreso y salida de divisas, además se determinó que el periodo con menor ventas en las microempresas del Cantón Tulcán es en el primer semestre del año.</a:t>
          </a:r>
          <a:endParaRPr lang="es-EC" sz="1800" dirty="0">
            <a:solidFill>
              <a:srgbClr val="080808"/>
            </a:solidFill>
          </a:endParaRPr>
        </a:p>
      </dgm:t>
    </dgm:pt>
    <dgm:pt modelId="{CCA2E774-3A1F-4706-A319-66B280975D49}" type="parTrans" cxnId="{BB0B7726-584D-4FED-A7BC-1EF8536BC4AF}">
      <dgm:prSet/>
      <dgm:spPr/>
      <dgm:t>
        <a:bodyPr/>
        <a:lstStyle/>
        <a:p>
          <a:pPr algn="just"/>
          <a:endParaRPr lang="es-EC" sz="1500">
            <a:solidFill>
              <a:srgbClr val="080808"/>
            </a:solidFill>
          </a:endParaRPr>
        </a:p>
      </dgm:t>
    </dgm:pt>
    <dgm:pt modelId="{C7231593-8970-4599-B423-580132049C5A}" type="sibTrans" cxnId="{BB0B7726-584D-4FED-A7BC-1EF8536BC4AF}">
      <dgm:prSet/>
      <dgm:spPr/>
      <dgm:t>
        <a:bodyPr/>
        <a:lstStyle/>
        <a:p>
          <a:pPr algn="just"/>
          <a:endParaRPr lang="es-EC" sz="1500">
            <a:solidFill>
              <a:srgbClr val="080808"/>
            </a:solidFill>
          </a:endParaRPr>
        </a:p>
      </dgm:t>
    </dgm:pt>
    <dgm:pt modelId="{90A9495C-FBC1-4557-8F5C-A032550D9ACE}">
      <dgm:prSet phldrT="[Texto]" custT="1"/>
      <dgm:spPr/>
      <dgm:t>
        <a:bodyPr/>
        <a:lstStyle/>
        <a:p>
          <a:pPr algn="just">
            <a:buFont typeface="+mj-lt"/>
            <a:buNone/>
          </a:pPr>
          <a:r>
            <a:rPr lang="es-MX" sz="1800" dirty="0">
              <a:solidFill>
                <a:srgbClr val="080808"/>
              </a:solidFill>
            </a:rPr>
            <a:t>El promedio de la canasta básica de Ecuador durante los períodos del 2017 – 2019 es $640,37, mientras que el promedio de esta en el vecino país de Colombia es de $1.073,58; Se denota que la ventaja absoluta la mantiene Ecuador dado que la canasta básica es inferior al valor de la canasta comparada, obteniendo el 25,28% de variación en la ventaja absoluta.</a:t>
          </a:r>
          <a:endParaRPr lang="es-EC" sz="1800" dirty="0">
            <a:solidFill>
              <a:srgbClr val="080808"/>
            </a:solidFill>
          </a:endParaRPr>
        </a:p>
      </dgm:t>
    </dgm:pt>
    <dgm:pt modelId="{CB6FC7FA-3ABB-4EB8-9C1F-31B61AECA970}" type="parTrans" cxnId="{AE8757CD-A38B-47F7-B233-A65A61E7A469}">
      <dgm:prSet/>
      <dgm:spPr/>
      <dgm:t>
        <a:bodyPr/>
        <a:lstStyle/>
        <a:p>
          <a:pPr algn="just"/>
          <a:endParaRPr lang="es-EC" sz="1500">
            <a:solidFill>
              <a:srgbClr val="080808"/>
            </a:solidFill>
          </a:endParaRPr>
        </a:p>
      </dgm:t>
    </dgm:pt>
    <dgm:pt modelId="{B6629B71-085E-4A00-B113-98BF1BB329DF}" type="sibTrans" cxnId="{AE8757CD-A38B-47F7-B233-A65A61E7A469}">
      <dgm:prSet/>
      <dgm:spPr/>
      <dgm:t>
        <a:bodyPr/>
        <a:lstStyle/>
        <a:p>
          <a:pPr algn="just"/>
          <a:endParaRPr lang="es-EC" sz="1500">
            <a:solidFill>
              <a:srgbClr val="080808"/>
            </a:solidFill>
          </a:endParaRPr>
        </a:p>
      </dgm:t>
    </dgm:pt>
    <dgm:pt modelId="{E7B10B8A-E424-4367-9210-4BECAEDE0856}">
      <dgm:prSet phldrT="[Texto]" custT="1"/>
      <dgm:spPr/>
      <dgm:t>
        <a:bodyPr/>
        <a:lstStyle/>
        <a:p>
          <a:pPr algn="just">
            <a:buFont typeface="+mj-lt"/>
            <a:buNone/>
          </a:pPr>
          <a:r>
            <a:rPr lang="es-MX" sz="1800" dirty="0">
              <a:solidFill>
                <a:srgbClr val="080808"/>
              </a:solidFill>
            </a:rPr>
            <a:t>El 22,22% de las microempresas encuestadas del Cantón Tulcán desconocen la existencia de alguna medida implementada por el Gobierno Nacional con la finalidad de reducir el impacto de la depreciación del peso colombiano, mientras que el 39,56% de microempresas únicamente conoce de la medida de la canasta transfronteriza siendo la medida más conocida por los microempresarios</a:t>
          </a:r>
          <a:endParaRPr lang="es-EC" sz="1800" dirty="0">
            <a:solidFill>
              <a:srgbClr val="080808"/>
            </a:solidFill>
          </a:endParaRPr>
        </a:p>
      </dgm:t>
    </dgm:pt>
    <dgm:pt modelId="{D6D8BE2C-83C1-4E16-9246-D271E4AFE0FC}" type="parTrans" cxnId="{321C23CE-2821-4735-BBA1-000700F9EE3E}">
      <dgm:prSet/>
      <dgm:spPr/>
      <dgm:t>
        <a:bodyPr/>
        <a:lstStyle/>
        <a:p>
          <a:pPr algn="just"/>
          <a:endParaRPr lang="es-EC" sz="1500">
            <a:solidFill>
              <a:srgbClr val="080808"/>
            </a:solidFill>
          </a:endParaRPr>
        </a:p>
      </dgm:t>
    </dgm:pt>
    <dgm:pt modelId="{F8936D10-A570-4F6C-A8B6-C3ED91F8AC38}" type="sibTrans" cxnId="{321C23CE-2821-4735-BBA1-000700F9EE3E}">
      <dgm:prSet/>
      <dgm:spPr/>
      <dgm:t>
        <a:bodyPr/>
        <a:lstStyle/>
        <a:p>
          <a:pPr algn="just"/>
          <a:endParaRPr lang="es-EC" sz="1500">
            <a:solidFill>
              <a:srgbClr val="080808"/>
            </a:solidFill>
          </a:endParaRPr>
        </a:p>
      </dgm:t>
    </dgm:pt>
    <dgm:pt modelId="{F56BC2F6-3FA6-453D-9A41-CD8BB45BCF57}">
      <dgm:prSet phldrT="[Texto]" custT="1"/>
      <dgm:spPr/>
      <dgm:t>
        <a:bodyPr/>
        <a:lstStyle/>
        <a:p>
          <a:pPr algn="just">
            <a:buFont typeface="+mj-lt"/>
            <a:buNone/>
          </a:pPr>
          <a:r>
            <a:rPr lang="es-MX" sz="1800" dirty="0">
              <a:solidFill>
                <a:srgbClr val="080808"/>
              </a:solidFill>
            </a:rPr>
            <a:t>Las propuestas de mitigación se basan en un análisis crítico a través de estrategias de adecuación y mejora a las herramientas digitales y reforma de COMEX.</a:t>
          </a:r>
          <a:endParaRPr lang="es-EC" sz="1800" dirty="0">
            <a:solidFill>
              <a:srgbClr val="080808"/>
            </a:solidFill>
          </a:endParaRPr>
        </a:p>
      </dgm:t>
    </dgm:pt>
    <dgm:pt modelId="{9D3734C7-7618-49F8-82E9-CF33F0C2BBB1}" type="parTrans" cxnId="{2D74A444-70A3-4526-8E9E-B6C68255BACB}">
      <dgm:prSet/>
      <dgm:spPr/>
      <dgm:t>
        <a:bodyPr/>
        <a:lstStyle/>
        <a:p>
          <a:endParaRPr lang="es-EC"/>
        </a:p>
      </dgm:t>
    </dgm:pt>
    <dgm:pt modelId="{096913E2-670A-4FC0-9142-B1A69FD2C827}" type="sibTrans" cxnId="{2D74A444-70A3-4526-8E9E-B6C68255BACB}">
      <dgm:prSet/>
      <dgm:spPr/>
      <dgm:t>
        <a:bodyPr/>
        <a:lstStyle/>
        <a:p>
          <a:endParaRPr lang="es-EC"/>
        </a:p>
      </dgm:t>
    </dgm:pt>
    <dgm:pt modelId="{D005E103-B003-4796-BB71-B60611CA9366}" type="pres">
      <dgm:prSet presAssocID="{7820ACE8-C5DE-4895-8D0A-5F9EB1562842}" presName="diagram" presStyleCnt="0">
        <dgm:presLayoutVars>
          <dgm:dir/>
          <dgm:resizeHandles val="exact"/>
        </dgm:presLayoutVars>
      </dgm:prSet>
      <dgm:spPr/>
    </dgm:pt>
    <dgm:pt modelId="{3DA6242E-CF00-42BA-AD83-F2CA89C8A81C}" type="pres">
      <dgm:prSet presAssocID="{9D5A17B6-1D3B-4D00-AAC1-564600FBB5A7}" presName="node" presStyleLbl="node1" presStyleIdx="0" presStyleCnt="4" custScaleX="220689" custScaleY="133119">
        <dgm:presLayoutVars>
          <dgm:bulletEnabled val="1"/>
        </dgm:presLayoutVars>
      </dgm:prSet>
      <dgm:spPr/>
    </dgm:pt>
    <dgm:pt modelId="{0E709A2F-1859-4358-9989-35931F11BE53}" type="pres">
      <dgm:prSet presAssocID="{C7231593-8970-4599-B423-580132049C5A}" presName="sibTrans" presStyleCnt="0"/>
      <dgm:spPr/>
    </dgm:pt>
    <dgm:pt modelId="{6D0B88DA-3CD6-47DF-9F37-B25148EF043A}" type="pres">
      <dgm:prSet presAssocID="{90A9495C-FBC1-4557-8F5C-A032550D9ACE}" presName="node" presStyleLbl="node1" presStyleIdx="1" presStyleCnt="4" custScaleX="157914" custScaleY="147618">
        <dgm:presLayoutVars>
          <dgm:bulletEnabled val="1"/>
        </dgm:presLayoutVars>
      </dgm:prSet>
      <dgm:spPr/>
    </dgm:pt>
    <dgm:pt modelId="{AE64BB73-8DAA-459C-A54F-B5E6D49D6578}" type="pres">
      <dgm:prSet presAssocID="{B6629B71-085E-4A00-B113-98BF1BB329DF}" presName="sibTrans" presStyleCnt="0"/>
      <dgm:spPr/>
    </dgm:pt>
    <dgm:pt modelId="{CB7E744B-64DF-417A-86EA-C135389C5F73}" type="pres">
      <dgm:prSet presAssocID="{E7B10B8A-E424-4367-9210-4BECAEDE0856}" presName="node" presStyleLbl="node1" presStyleIdx="2" presStyleCnt="4" custScaleX="206543" custScaleY="147618">
        <dgm:presLayoutVars>
          <dgm:bulletEnabled val="1"/>
        </dgm:presLayoutVars>
      </dgm:prSet>
      <dgm:spPr/>
    </dgm:pt>
    <dgm:pt modelId="{07862D92-7C40-472D-A6B4-B67E81340A59}" type="pres">
      <dgm:prSet presAssocID="{F8936D10-A570-4F6C-A8B6-C3ED91F8AC38}" presName="sibTrans" presStyleCnt="0"/>
      <dgm:spPr/>
    </dgm:pt>
    <dgm:pt modelId="{9D0FBF70-CFDC-4F1A-8060-BE4B433C3047}" type="pres">
      <dgm:prSet presAssocID="{F56BC2F6-3FA6-453D-9A41-CD8BB45BCF57}" presName="node" presStyleLbl="node1" presStyleIdx="3" presStyleCnt="4" custScaleX="161765" custScaleY="114400">
        <dgm:presLayoutVars>
          <dgm:bulletEnabled val="1"/>
        </dgm:presLayoutVars>
      </dgm:prSet>
      <dgm:spPr/>
    </dgm:pt>
  </dgm:ptLst>
  <dgm:cxnLst>
    <dgm:cxn modelId="{C8F6CE09-9B3F-4553-B812-BB9F9EBCD3E5}" type="presOf" srcId="{9D5A17B6-1D3B-4D00-AAC1-564600FBB5A7}" destId="{3DA6242E-CF00-42BA-AD83-F2CA89C8A81C}" srcOrd="0" destOrd="0" presId="urn:microsoft.com/office/officeart/2005/8/layout/default"/>
    <dgm:cxn modelId="{0CB1F214-358F-4569-ABA2-F85233FC226A}" type="presOf" srcId="{90A9495C-FBC1-4557-8F5C-A032550D9ACE}" destId="{6D0B88DA-3CD6-47DF-9F37-B25148EF043A}" srcOrd="0" destOrd="0" presId="urn:microsoft.com/office/officeart/2005/8/layout/default"/>
    <dgm:cxn modelId="{BB0B7726-584D-4FED-A7BC-1EF8536BC4AF}" srcId="{7820ACE8-C5DE-4895-8D0A-5F9EB1562842}" destId="{9D5A17B6-1D3B-4D00-AAC1-564600FBB5A7}" srcOrd="0" destOrd="0" parTransId="{CCA2E774-3A1F-4706-A319-66B280975D49}" sibTransId="{C7231593-8970-4599-B423-580132049C5A}"/>
    <dgm:cxn modelId="{2D74A444-70A3-4526-8E9E-B6C68255BACB}" srcId="{7820ACE8-C5DE-4895-8D0A-5F9EB1562842}" destId="{F56BC2F6-3FA6-453D-9A41-CD8BB45BCF57}" srcOrd="3" destOrd="0" parTransId="{9D3734C7-7618-49F8-82E9-CF33F0C2BBB1}" sibTransId="{096913E2-670A-4FC0-9142-B1A69FD2C827}"/>
    <dgm:cxn modelId="{031ECC44-7E4B-46E9-8480-79D6B7F796B4}" type="presOf" srcId="{7820ACE8-C5DE-4895-8D0A-5F9EB1562842}" destId="{D005E103-B003-4796-BB71-B60611CA9366}" srcOrd="0" destOrd="0" presId="urn:microsoft.com/office/officeart/2005/8/layout/default"/>
    <dgm:cxn modelId="{CF8B288B-F0F5-40D5-82D1-83AF46815E6B}" type="presOf" srcId="{E7B10B8A-E424-4367-9210-4BECAEDE0856}" destId="{CB7E744B-64DF-417A-86EA-C135389C5F73}" srcOrd="0" destOrd="0" presId="urn:microsoft.com/office/officeart/2005/8/layout/default"/>
    <dgm:cxn modelId="{1029BC8D-08A7-4C08-8C1C-9FBA2363B851}" type="presOf" srcId="{F56BC2F6-3FA6-453D-9A41-CD8BB45BCF57}" destId="{9D0FBF70-CFDC-4F1A-8060-BE4B433C3047}" srcOrd="0" destOrd="0" presId="urn:microsoft.com/office/officeart/2005/8/layout/default"/>
    <dgm:cxn modelId="{AE8757CD-A38B-47F7-B233-A65A61E7A469}" srcId="{7820ACE8-C5DE-4895-8D0A-5F9EB1562842}" destId="{90A9495C-FBC1-4557-8F5C-A032550D9ACE}" srcOrd="1" destOrd="0" parTransId="{CB6FC7FA-3ABB-4EB8-9C1F-31B61AECA970}" sibTransId="{B6629B71-085E-4A00-B113-98BF1BB329DF}"/>
    <dgm:cxn modelId="{321C23CE-2821-4735-BBA1-000700F9EE3E}" srcId="{7820ACE8-C5DE-4895-8D0A-5F9EB1562842}" destId="{E7B10B8A-E424-4367-9210-4BECAEDE0856}" srcOrd="2" destOrd="0" parTransId="{D6D8BE2C-83C1-4E16-9246-D271E4AFE0FC}" sibTransId="{F8936D10-A570-4F6C-A8B6-C3ED91F8AC38}"/>
    <dgm:cxn modelId="{AB937421-F431-4E5F-A512-32FC53BDE518}" type="presParOf" srcId="{D005E103-B003-4796-BB71-B60611CA9366}" destId="{3DA6242E-CF00-42BA-AD83-F2CA89C8A81C}" srcOrd="0" destOrd="0" presId="urn:microsoft.com/office/officeart/2005/8/layout/default"/>
    <dgm:cxn modelId="{EE95BAED-45C7-44EB-A252-AE36EDE05FE8}" type="presParOf" srcId="{D005E103-B003-4796-BB71-B60611CA9366}" destId="{0E709A2F-1859-4358-9989-35931F11BE53}" srcOrd="1" destOrd="0" presId="urn:microsoft.com/office/officeart/2005/8/layout/default"/>
    <dgm:cxn modelId="{51DEDCDC-9273-4422-B542-452B1F7719F1}" type="presParOf" srcId="{D005E103-B003-4796-BB71-B60611CA9366}" destId="{6D0B88DA-3CD6-47DF-9F37-B25148EF043A}" srcOrd="2" destOrd="0" presId="urn:microsoft.com/office/officeart/2005/8/layout/default"/>
    <dgm:cxn modelId="{B2569E26-CDAE-4B9B-8A6E-3B023229FF95}" type="presParOf" srcId="{D005E103-B003-4796-BB71-B60611CA9366}" destId="{AE64BB73-8DAA-459C-A54F-B5E6D49D6578}" srcOrd="3" destOrd="0" presId="urn:microsoft.com/office/officeart/2005/8/layout/default"/>
    <dgm:cxn modelId="{ABCEA488-A449-49B9-B2DE-532FC12CF044}" type="presParOf" srcId="{D005E103-B003-4796-BB71-B60611CA9366}" destId="{CB7E744B-64DF-417A-86EA-C135389C5F73}" srcOrd="4" destOrd="0" presId="urn:microsoft.com/office/officeart/2005/8/layout/default"/>
    <dgm:cxn modelId="{180D26B2-342C-495A-8C8B-9D34417B9459}" type="presParOf" srcId="{D005E103-B003-4796-BB71-B60611CA9366}" destId="{07862D92-7C40-472D-A6B4-B67E81340A59}" srcOrd="5" destOrd="0" presId="urn:microsoft.com/office/officeart/2005/8/layout/default"/>
    <dgm:cxn modelId="{D20A5433-E9E4-481A-86D2-319AF0884F4A}" type="presParOf" srcId="{D005E103-B003-4796-BB71-B60611CA9366}" destId="{9D0FBF70-CFDC-4F1A-8060-BE4B433C3047}"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7C123F-DE52-427C-9C6A-BA2D1B0FB944}" type="doc">
      <dgm:prSet loTypeId="urn:microsoft.com/office/officeart/2005/8/layout/list1" loCatId="list" qsTypeId="urn:microsoft.com/office/officeart/2005/8/quickstyle/simple3" qsCatId="simple" csTypeId="urn:microsoft.com/office/officeart/2005/8/colors/colorful3" csCatId="colorful" phldr="1"/>
      <dgm:spPr/>
      <dgm:t>
        <a:bodyPr/>
        <a:lstStyle/>
        <a:p>
          <a:endParaRPr lang="es-EC"/>
        </a:p>
      </dgm:t>
    </dgm:pt>
    <dgm:pt modelId="{7A585780-808A-43B7-9143-774F0F4177C9}">
      <dgm:prSet phldrT="[Texto]" custT="1"/>
      <dgm:spPr/>
      <dgm:t>
        <a:bodyPr/>
        <a:lstStyle/>
        <a:p>
          <a:r>
            <a:rPr lang="es-MX" sz="2200" dirty="0">
              <a:solidFill>
                <a:srgbClr val="080808"/>
              </a:solidFill>
            </a:rPr>
            <a:t>Tipo de cambio</a:t>
          </a:r>
          <a:endParaRPr lang="es-EC" sz="2200" dirty="0">
            <a:solidFill>
              <a:srgbClr val="080808"/>
            </a:solidFill>
          </a:endParaRPr>
        </a:p>
      </dgm:t>
    </dgm:pt>
    <dgm:pt modelId="{B5D38329-B484-4600-B022-53C8CADC3815}" type="parTrans" cxnId="{2DF3FEFE-B2AF-49FC-B73A-BC84D386B1E6}">
      <dgm:prSet/>
      <dgm:spPr/>
      <dgm:t>
        <a:bodyPr/>
        <a:lstStyle/>
        <a:p>
          <a:endParaRPr lang="es-EC" sz="2200">
            <a:solidFill>
              <a:srgbClr val="080808"/>
            </a:solidFill>
          </a:endParaRPr>
        </a:p>
      </dgm:t>
    </dgm:pt>
    <dgm:pt modelId="{854EBFF3-88C7-49FA-81DF-E3EB724F769A}" type="sibTrans" cxnId="{2DF3FEFE-B2AF-49FC-B73A-BC84D386B1E6}">
      <dgm:prSet/>
      <dgm:spPr/>
      <dgm:t>
        <a:bodyPr/>
        <a:lstStyle/>
        <a:p>
          <a:endParaRPr lang="es-EC" sz="2200">
            <a:solidFill>
              <a:srgbClr val="080808"/>
            </a:solidFill>
          </a:endParaRPr>
        </a:p>
      </dgm:t>
    </dgm:pt>
    <dgm:pt modelId="{7058B1FE-C0D7-42BB-BD52-EC6A558CC066}">
      <dgm:prSet phldrT="[Texto]" custT="1"/>
      <dgm:spPr/>
      <dgm:t>
        <a:bodyPr/>
        <a:lstStyle/>
        <a:p>
          <a:r>
            <a:rPr lang="es-MX" sz="2200" dirty="0">
              <a:solidFill>
                <a:srgbClr val="080808"/>
              </a:solidFill>
            </a:rPr>
            <a:t>Volumen de exportaciones e importaciones</a:t>
          </a:r>
          <a:endParaRPr lang="es-EC" sz="2200" dirty="0">
            <a:solidFill>
              <a:srgbClr val="080808"/>
            </a:solidFill>
          </a:endParaRPr>
        </a:p>
      </dgm:t>
    </dgm:pt>
    <dgm:pt modelId="{0A879E43-AB2E-4A70-9940-5D7B5DE6E393}" type="parTrans" cxnId="{61219A12-BD34-42AF-9950-2487DA26780C}">
      <dgm:prSet/>
      <dgm:spPr/>
      <dgm:t>
        <a:bodyPr/>
        <a:lstStyle/>
        <a:p>
          <a:endParaRPr lang="es-EC" sz="2200">
            <a:solidFill>
              <a:srgbClr val="080808"/>
            </a:solidFill>
          </a:endParaRPr>
        </a:p>
      </dgm:t>
    </dgm:pt>
    <dgm:pt modelId="{90A2D474-BFE4-47F8-BEC8-710333348702}" type="sibTrans" cxnId="{61219A12-BD34-42AF-9950-2487DA26780C}">
      <dgm:prSet/>
      <dgm:spPr/>
      <dgm:t>
        <a:bodyPr/>
        <a:lstStyle/>
        <a:p>
          <a:endParaRPr lang="es-EC" sz="2200">
            <a:solidFill>
              <a:srgbClr val="080808"/>
            </a:solidFill>
          </a:endParaRPr>
        </a:p>
      </dgm:t>
    </dgm:pt>
    <dgm:pt modelId="{907047FC-9462-4265-B0DB-DD724035BE8E}">
      <dgm:prSet phldrT="[Texto]" custT="1"/>
      <dgm:spPr/>
      <dgm:t>
        <a:bodyPr/>
        <a:lstStyle/>
        <a:p>
          <a:r>
            <a:rPr lang="es-MX" sz="2200" dirty="0">
              <a:solidFill>
                <a:srgbClr val="080808"/>
              </a:solidFill>
            </a:rPr>
            <a:t>Densidad poblacional</a:t>
          </a:r>
          <a:endParaRPr lang="es-EC" sz="2200" dirty="0">
            <a:solidFill>
              <a:srgbClr val="080808"/>
            </a:solidFill>
          </a:endParaRPr>
        </a:p>
      </dgm:t>
    </dgm:pt>
    <dgm:pt modelId="{FB003F0B-AA7F-4417-8859-42D1DDD92C98}" type="parTrans" cxnId="{5A4F6031-9A04-4C37-803B-C283897C7A8C}">
      <dgm:prSet/>
      <dgm:spPr/>
      <dgm:t>
        <a:bodyPr/>
        <a:lstStyle/>
        <a:p>
          <a:endParaRPr lang="es-EC" sz="2200">
            <a:solidFill>
              <a:srgbClr val="080808"/>
            </a:solidFill>
          </a:endParaRPr>
        </a:p>
      </dgm:t>
    </dgm:pt>
    <dgm:pt modelId="{2F9D65E7-3F70-427A-BA9D-FFD778AE9B83}" type="sibTrans" cxnId="{5A4F6031-9A04-4C37-803B-C283897C7A8C}">
      <dgm:prSet/>
      <dgm:spPr/>
      <dgm:t>
        <a:bodyPr/>
        <a:lstStyle/>
        <a:p>
          <a:endParaRPr lang="es-EC" sz="2200">
            <a:solidFill>
              <a:srgbClr val="080808"/>
            </a:solidFill>
          </a:endParaRPr>
        </a:p>
      </dgm:t>
    </dgm:pt>
    <dgm:pt modelId="{59184E02-90AD-4592-AC18-137B0FE3AA1A}">
      <dgm:prSet custT="1"/>
      <dgm:spPr/>
      <dgm:t>
        <a:bodyPr/>
        <a:lstStyle/>
        <a:p>
          <a:r>
            <a:rPr lang="es-MX" sz="2200" dirty="0">
              <a:solidFill>
                <a:srgbClr val="080808"/>
              </a:solidFill>
            </a:rPr>
            <a:t>Dotación de infraestructura</a:t>
          </a:r>
        </a:p>
      </dgm:t>
    </dgm:pt>
    <dgm:pt modelId="{BDA6D195-4ED6-4D67-8CDE-D1115B959D0C}" type="parTrans" cxnId="{152411BD-0FC0-4D1D-9339-65793E13EAE5}">
      <dgm:prSet/>
      <dgm:spPr/>
      <dgm:t>
        <a:bodyPr/>
        <a:lstStyle/>
        <a:p>
          <a:endParaRPr lang="es-EC" sz="2200"/>
        </a:p>
      </dgm:t>
    </dgm:pt>
    <dgm:pt modelId="{23C46D13-D452-4279-8D51-C6860012B0C6}" type="sibTrans" cxnId="{152411BD-0FC0-4D1D-9339-65793E13EAE5}">
      <dgm:prSet/>
      <dgm:spPr/>
      <dgm:t>
        <a:bodyPr/>
        <a:lstStyle/>
        <a:p>
          <a:endParaRPr lang="es-EC" sz="2200"/>
        </a:p>
      </dgm:t>
    </dgm:pt>
    <dgm:pt modelId="{2977B6B9-4044-4155-954D-98E056726F96}" type="pres">
      <dgm:prSet presAssocID="{917C123F-DE52-427C-9C6A-BA2D1B0FB944}" presName="linear" presStyleCnt="0">
        <dgm:presLayoutVars>
          <dgm:dir/>
          <dgm:animLvl val="lvl"/>
          <dgm:resizeHandles val="exact"/>
        </dgm:presLayoutVars>
      </dgm:prSet>
      <dgm:spPr/>
    </dgm:pt>
    <dgm:pt modelId="{B0BAC645-FA2F-4154-8C57-D3E73B88F68A}" type="pres">
      <dgm:prSet presAssocID="{7A585780-808A-43B7-9143-774F0F4177C9}" presName="parentLin" presStyleCnt="0"/>
      <dgm:spPr/>
    </dgm:pt>
    <dgm:pt modelId="{024B9B9B-741C-401D-A162-DB61B4F33542}" type="pres">
      <dgm:prSet presAssocID="{7A585780-808A-43B7-9143-774F0F4177C9}" presName="parentLeftMargin" presStyleLbl="node1" presStyleIdx="0" presStyleCnt="4"/>
      <dgm:spPr/>
    </dgm:pt>
    <dgm:pt modelId="{F9CDBBA6-EF51-4FF4-8F45-75EC88227491}" type="pres">
      <dgm:prSet presAssocID="{7A585780-808A-43B7-9143-774F0F4177C9}" presName="parentText" presStyleLbl="node1" presStyleIdx="0" presStyleCnt="4">
        <dgm:presLayoutVars>
          <dgm:chMax val="0"/>
          <dgm:bulletEnabled val="1"/>
        </dgm:presLayoutVars>
      </dgm:prSet>
      <dgm:spPr/>
    </dgm:pt>
    <dgm:pt modelId="{EBD0EADF-6EB1-4FB3-BB54-E59040FED432}" type="pres">
      <dgm:prSet presAssocID="{7A585780-808A-43B7-9143-774F0F4177C9}" presName="negativeSpace" presStyleCnt="0"/>
      <dgm:spPr/>
    </dgm:pt>
    <dgm:pt modelId="{9DB1560A-89A2-4153-855E-667F309C7317}" type="pres">
      <dgm:prSet presAssocID="{7A585780-808A-43B7-9143-774F0F4177C9}" presName="childText" presStyleLbl="conFgAcc1" presStyleIdx="0" presStyleCnt="4">
        <dgm:presLayoutVars>
          <dgm:bulletEnabled val="1"/>
        </dgm:presLayoutVars>
      </dgm:prSet>
      <dgm:spPr/>
    </dgm:pt>
    <dgm:pt modelId="{47F1DDA6-963D-4DE5-8493-EA74CA01273E}" type="pres">
      <dgm:prSet presAssocID="{854EBFF3-88C7-49FA-81DF-E3EB724F769A}" presName="spaceBetweenRectangles" presStyleCnt="0"/>
      <dgm:spPr/>
    </dgm:pt>
    <dgm:pt modelId="{59E642BD-55A3-4473-8CDC-1E4C9B3520F6}" type="pres">
      <dgm:prSet presAssocID="{7058B1FE-C0D7-42BB-BD52-EC6A558CC066}" presName="parentLin" presStyleCnt="0"/>
      <dgm:spPr/>
    </dgm:pt>
    <dgm:pt modelId="{B0E2E397-93AC-45D9-B115-7545D18648A4}" type="pres">
      <dgm:prSet presAssocID="{7058B1FE-C0D7-42BB-BD52-EC6A558CC066}" presName="parentLeftMargin" presStyleLbl="node1" presStyleIdx="0" presStyleCnt="4"/>
      <dgm:spPr/>
    </dgm:pt>
    <dgm:pt modelId="{2D6B4CF8-5168-4176-96AA-5CE7939436D4}" type="pres">
      <dgm:prSet presAssocID="{7058B1FE-C0D7-42BB-BD52-EC6A558CC066}" presName="parentText" presStyleLbl="node1" presStyleIdx="1" presStyleCnt="4" custScaleY="130482">
        <dgm:presLayoutVars>
          <dgm:chMax val="0"/>
          <dgm:bulletEnabled val="1"/>
        </dgm:presLayoutVars>
      </dgm:prSet>
      <dgm:spPr/>
    </dgm:pt>
    <dgm:pt modelId="{586B6C98-2D14-479C-A829-BA126FF12C7E}" type="pres">
      <dgm:prSet presAssocID="{7058B1FE-C0D7-42BB-BD52-EC6A558CC066}" presName="negativeSpace" presStyleCnt="0"/>
      <dgm:spPr/>
    </dgm:pt>
    <dgm:pt modelId="{7B207F34-BAA0-4700-980E-B3344C4E6A9C}" type="pres">
      <dgm:prSet presAssocID="{7058B1FE-C0D7-42BB-BD52-EC6A558CC066}" presName="childText" presStyleLbl="conFgAcc1" presStyleIdx="1" presStyleCnt="4">
        <dgm:presLayoutVars>
          <dgm:bulletEnabled val="1"/>
        </dgm:presLayoutVars>
      </dgm:prSet>
      <dgm:spPr/>
    </dgm:pt>
    <dgm:pt modelId="{0BE8FE61-9BBC-4460-BF00-580640F9A351}" type="pres">
      <dgm:prSet presAssocID="{90A2D474-BFE4-47F8-BEC8-710333348702}" presName="spaceBetweenRectangles" presStyleCnt="0"/>
      <dgm:spPr/>
    </dgm:pt>
    <dgm:pt modelId="{3D78C360-CFB7-481B-8B5D-A27008480A54}" type="pres">
      <dgm:prSet presAssocID="{59184E02-90AD-4592-AC18-137B0FE3AA1A}" presName="parentLin" presStyleCnt="0"/>
      <dgm:spPr/>
    </dgm:pt>
    <dgm:pt modelId="{ED9164A0-EFBE-4C18-9FD6-3B2DB007A979}" type="pres">
      <dgm:prSet presAssocID="{59184E02-90AD-4592-AC18-137B0FE3AA1A}" presName="parentLeftMargin" presStyleLbl="node1" presStyleIdx="1" presStyleCnt="4"/>
      <dgm:spPr/>
    </dgm:pt>
    <dgm:pt modelId="{A670BF8B-551D-4E6C-9C48-5664A9B178CC}" type="pres">
      <dgm:prSet presAssocID="{59184E02-90AD-4592-AC18-137B0FE3AA1A}" presName="parentText" presStyleLbl="node1" presStyleIdx="2" presStyleCnt="4">
        <dgm:presLayoutVars>
          <dgm:chMax val="0"/>
          <dgm:bulletEnabled val="1"/>
        </dgm:presLayoutVars>
      </dgm:prSet>
      <dgm:spPr/>
    </dgm:pt>
    <dgm:pt modelId="{46D82BAC-3E6F-4AC0-B542-542F2854E724}" type="pres">
      <dgm:prSet presAssocID="{59184E02-90AD-4592-AC18-137B0FE3AA1A}" presName="negativeSpace" presStyleCnt="0"/>
      <dgm:spPr/>
    </dgm:pt>
    <dgm:pt modelId="{40E6AAC5-7ACD-450E-9760-CCE1F3794A17}" type="pres">
      <dgm:prSet presAssocID="{59184E02-90AD-4592-AC18-137B0FE3AA1A}" presName="childText" presStyleLbl="conFgAcc1" presStyleIdx="2" presStyleCnt="4">
        <dgm:presLayoutVars>
          <dgm:bulletEnabled val="1"/>
        </dgm:presLayoutVars>
      </dgm:prSet>
      <dgm:spPr/>
    </dgm:pt>
    <dgm:pt modelId="{E2718AE4-2D74-49EB-9F5A-A9403966CE8E}" type="pres">
      <dgm:prSet presAssocID="{23C46D13-D452-4279-8D51-C6860012B0C6}" presName="spaceBetweenRectangles" presStyleCnt="0"/>
      <dgm:spPr/>
    </dgm:pt>
    <dgm:pt modelId="{B7FE796D-657D-47AF-A702-C52A2723482D}" type="pres">
      <dgm:prSet presAssocID="{907047FC-9462-4265-B0DB-DD724035BE8E}" presName="parentLin" presStyleCnt="0"/>
      <dgm:spPr/>
    </dgm:pt>
    <dgm:pt modelId="{4C263FCC-E14B-4D6E-A174-424A8BA5C31B}" type="pres">
      <dgm:prSet presAssocID="{907047FC-9462-4265-B0DB-DD724035BE8E}" presName="parentLeftMargin" presStyleLbl="node1" presStyleIdx="2" presStyleCnt="4"/>
      <dgm:spPr/>
    </dgm:pt>
    <dgm:pt modelId="{83B9DF20-C90A-4B76-9CE9-4E1289AE5A84}" type="pres">
      <dgm:prSet presAssocID="{907047FC-9462-4265-B0DB-DD724035BE8E}" presName="parentText" presStyleLbl="node1" presStyleIdx="3" presStyleCnt="4">
        <dgm:presLayoutVars>
          <dgm:chMax val="0"/>
          <dgm:bulletEnabled val="1"/>
        </dgm:presLayoutVars>
      </dgm:prSet>
      <dgm:spPr/>
    </dgm:pt>
    <dgm:pt modelId="{715B7F2E-6ED0-4194-8ABE-7B4F4C39CB34}" type="pres">
      <dgm:prSet presAssocID="{907047FC-9462-4265-B0DB-DD724035BE8E}" presName="negativeSpace" presStyleCnt="0"/>
      <dgm:spPr/>
    </dgm:pt>
    <dgm:pt modelId="{9D3548CC-D437-4A3D-9253-7D98EF0528E4}" type="pres">
      <dgm:prSet presAssocID="{907047FC-9462-4265-B0DB-DD724035BE8E}" presName="childText" presStyleLbl="conFgAcc1" presStyleIdx="3" presStyleCnt="4">
        <dgm:presLayoutVars>
          <dgm:bulletEnabled val="1"/>
        </dgm:presLayoutVars>
      </dgm:prSet>
      <dgm:spPr/>
    </dgm:pt>
  </dgm:ptLst>
  <dgm:cxnLst>
    <dgm:cxn modelId="{61219A12-BD34-42AF-9950-2487DA26780C}" srcId="{917C123F-DE52-427C-9C6A-BA2D1B0FB944}" destId="{7058B1FE-C0D7-42BB-BD52-EC6A558CC066}" srcOrd="1" destOrd="0" parTransId="{0A879E43-AB2E-4A70-9940-5D7B5DE6E393}" sibTransId="{90A2D474-BFE4-47F8-BEC8-710333348702}"/>
    <dgm:cxn modelId="{3DFF6719-9E18-4BBC-9EDA-9A73C109B283}" type="presOf" srcId="{7058B1FE-C0D7-42BB-BD52-EC6A558CC066}" destId="{B0E2E397-93AC-45D9-B115-7545D18648A4}" srcOrd="0" destOrd="0" presId="urn:microsoft.com/office/officeart/2005/8/layout/list1"/>
    <dgm:cxn modelId="{5A4F6031-9A04-4C37-803B-C283897C7A8C}" srcId="{917C123F-DE52-427C-9C6A-BA2D1B0FB944}" destId="{907047FC-9462-4265-B0DB-DD724035BE8E}" srcOrd="3" destOrd="0" parTransId="{FB003F0B-AA7F-4417-8859-42D1DDD92C98}" sibTransId="{2F9D65E7-3F70-427A-BA9D-FFD778AE9B83}"/>
    <dgm:cxn modelId="{7A186266-7045-4D08-8799-AB4ABC1371EA}" type="presOf" srcId="{59184E02-90AD-4592-AC18-137B0FE3AA1A}" destId="{A670BF8B-551D-4E6C-9C48-5664A9B178CC}" srcOrd="1" destOrd="0" presId="urn:microsoft.com/office/officeart/2005/8/layout/list1"/>
    <dgm:cxn modelId="{0CB53F4A-5A6D-4F63-9D5D-2379D0709AD8}" type="presOf" srcId="{7A585780-808A-43B7-9143-774F0F4177C9}" destId="{F9CDBBA6-EF51-4FF4-8F45-75EC88227491}" srcOrd="1" destOrd="0" presId="urn:microsoft.com/office/officeart/2005/8/layout/list1"/>
    <dgm:cxn modelId="{53635EB9-61E8-4BD3-AE60-12E36C67B96B}" type="presOf" srcId="{907047FC-9462-4265-B0DB-DD724035BE8E}" destId="{4C263FCC-E14B-4D6E-A174-424A8BA5C31B}" srcOrd="0" destOrd="0" presId="urn:microsoft.com/office/officeart/2005/8/layout/list1"/>
    <dgm:cxn modelId="{152411BD-0FC0-4D1D-9339-65793E13EAE5}" srcId="{917C123F-DE52-427C-9C6A-BA2D1B0FB944}" destId="{59184E02-90AD-4592-AC18-137B0FE3AA1A}" srcOrd="2" destOrd="0" parTransId="{BDA6D195-4ED6-4D67-8CDE-D1115B959D0C}" sibTransId="{23C46D13-D452-4279-8D51-C6860012B0C6}"/>
    <dgm:cxn modelId="{33E11AC7-F75A-4F0D-A7C3-8BF45D01F306}" type="presOf" srcId="{7A585780-808A-43B7-9143-774F0F4177C9}" destId="{024B9B9B-741C-401D-A162-DB61B4F33542}" srcOrd="0" destOrd="0" presId="urn:microsoft.com/office/officeart/2005/8/layout/list1"/>
    <dgm:cxn modelId="{0B092CDD-1E21-401C-B6A7-83381CADD738}" type="presOf" srcId="{917C123F-DE52-427C-9C6A-BA2D1B0FB944}" destId="{2977B6B9-4044-4155-954D-98E056726F96}" srcOrd="0" destOrd="0" presId="urn:microsoft.com/office/officeart/2005/8/layout/list1"/>
    <dgm:cxn modelId="{343DD0ED-1DB5-4A5E-9928-9C86394BEB24}" type="presOf" srcId="{59184E02-90AD-4592-AC18-137B0FE3AA1A}" destId="{ED9164A0-EFBE-4C18-9FD6-3B2DB007A979}" srcOrd="0" destOrd="0" presId="urn:microsoft.com/office/officeart/2005/8/layout/list1"/>
    <dgm:cxn modelId="{03D6B1F1-F5D8-4C29-B66B-83A246E71FD9}" type="presOf" srcId="{7058B1FE-C0D7-42BB-BD52-EC6A558CC066}" destId="{2D6B4CF8-5168-4176-96AA-5CE7939436D4}" srcOrd="1" destOrd="0" presId="urn:microsoft.com/office/officeart/2005/8/layout/list1"/>
    <dgm:cxn modelId="{79F27FF3-3F52-4080-B0A5-D7E8348BF14D}" type="presOf" srcId="{907047FC-9462-4265-B0DB-DD724035BE8E}" destId="{83B9DF20-C90A-4B76-9CE9-4E1289AE5A84}" srcOrd="1" destOrd="0" presId="urn:microsoft.com/office/officeart/2005/8/layout/list1"/>
    <dgm:cxn modelId="{2DF3FEFE-B2AF-49FC-B73A-BC84D386B1E6}" srcId="{917C123F-DE52-427C-9C6A-BA2D1B0FB944}" destId="{7A585780-808A-43B7-9143-774F0F4177C9}" srcOrd="0" destOrd="0" parTransId="{B5D38329-B484-4600-B022-53C8CADC3815}" sibTransId="{854EBFF3-88C7-49FA-81DF-E3EB724F769A}"/>
    <dgm:cxn modelId="{C7382A0C-FA43-4D7F-A9B7-205CB9B29CF4}" type="presParOf" srcId="{2977B6B9-4044-4155-954D-98E056726F96}" destId="{B0BAC645-FA2F-4154-8C57-D3E73B88F68A}" srcOrd="0" destOrd="0" presId="urn:microsoft.com/office/officeart/2005/8/layout/list1"/>
    <dgm:cxn modelId="{D70E2ADB-61E9-43F9-9761-87D43528A0CA}" type="presParOf" srcId="{B0BAC645-FA2F-4154-8C57-D3E73B88F68A}" destId="{024B9B9B-741C-401D-A162-DB61B4F33542}" srcOrd="0" destOrd="0" presId="urn:microsoft.com/office/officeart/2005/8/layout/list1"/>
    <dgm:cxn modelId="{110A697F-6668-4CF1-9941-BA32332951E8}" type="presParOf" srcId="{B0BAC645-FA2F-4154-8C57-D3E73B88F68A}" destId="{F9CDBBA6-EF51-4FF4-8F45-75EC88227491}" srcOrd="1" destOrd="0" presId="urn:microsoft.com/office/officeart/2005/8/layout/list1"/>
    <dgm:cxn modelId="{EC864655-4146-430B-93A9-340FAA008114}" type="presParOf" srcId="{2977B6B9-4044-4155-954D-98E056726F96}" destId="{EBD0EADF-6EB1-4FB3-BB54-E59040FED432}" srcOrd="1" destOrd="0" presId="urn:microsoft.com/office/officeart/2005/8/layout/list1"/>
    <dgm:cxn modelId="{7C0A619B-E10B-4A89-9CC6-86A783A8384E}" type="presParOf" srcId="{2977B6B9-4044-4155-954D-98E056726F96}" destId="{9DB1560A-89A2-4153-855E-667F309C7317}" srcOrd="2" destOrd="0" presId="urn:microsoft.com/office/officeart/2005/8/layout/list1"/>
    <dgm:cxn modelId="{980E3C2A-0699-4BD1-8149-9D2B360B9037}" type="presParOf" srcId="{2977B6B9-4044-4155-954D-98E056726F96}" destId="{47F1DDA6-963D-4DE5-8493-EA74CA01273E}" srcOrd="3" destOrd="0" presId="urn:microsoft.com/office/officeart/2005/8/layout/list1"/>
    <dgm:cxn modelId="{A784E93F-D57E-41DC-9DA3-50E72083B511}" type="presParOf" srcId="{2977B6B9-4044-4155-954D-98E056726F96}" destId="{59E642BD-55A3-4473-8CDC-1E4C9B3520F6}" srcOrd="4" destOrd="0" presId="urn:microsoft.com/office/officeart/2005/8/layout/list1"/>
    <dgm:cxn modelId="{08E5B12D-C853-4A4F-AFB7-D61724FFC714}" type="presParOf" srcId="{59E642BD-55A3-4473-8CDC-1E4C9B3520F6}" destId="{B0E2E397-93AC-45D9-B115-7545D18648A4}" srcOrd="0" destOrd="0" presId="urn:microsoft.com/office/officeart/2005/8/layout/list1"/>
    <dgm:cxn modelId="{73E99F33-9621-43D8-A51B-C6DE37BFCD36}" type="presParOf" srcId="{59E642BD-55A3-4473-8CDC-1E4C9B3520F6}" destId="{2D6B4CF8-5168-4176-96AA-5CE7939436D4}" srcOrd="1" destOrd="0" presId="urn:microsoft.com/office/officeart/2005/8/layout/list1"/>
    <dgm:cxn modelId="{815E458B-707B-491D-9244-C9E40DA66CB3}" type="presParOf" srcId="{2977B6B9-4044-4155-954D-98E056726F96}" destId="{586B6C98-2D14-479C-A829-BA126FF12C7E}" srcOrd="5" destOrd="0" presId="urn:microsoft.com/office/officeart/2005/8/layout/list1"/>
    <dgm:cxn modelId="{27E2BC3E-D4EA-4749-A930-69A00BCA4C8E}" type="presParOf" srcId="{2977B6B9-4044-4155-954D-98E056726F96}" destId="{7B207F34-BAA0-4700-980E-B3344C4E6A9C}" srcOrd="6" destOrd="0" presId="urn:microsoft.com/office/officeart/2005/8/layout/list1"/>
    <dgm:cxn modelId="{4B13D699-2FE7-41E5-9667-26F9331D6EC0}" type="presParOf" srcId="{2977B6B9-4044-4155-954D-98E056726F96}" destId="{0BE8FE61-9BBC-4460-BF00-580640F9A351}" srcOrd="7" destOrd="0" presId="urn:microsoft.com/office/officeart/2005/8/layout/list1"/>
    <dgm:cxn modelId="{BF2484D3-8680-4D60-98E6-73072D65A52F}" type="presParOf" srcId="{2977B6B9-4044-4155-954D-98E056726F96}" destId="{3D78C360-CFB7-481B-8B5D-A27008480A54}" srcOrd="8" destOrd="0" presId="urn:microsoft.com/office/officeart/2005/8/layout/list1"/>
    <dgm:cxn modelId="{8ED8E4AC-F8CE-490D-B2E2-0995CF12C400}" type="presParOf" srcId="{3D78C360-CFB7-481B-8B5D-A27008480A54}" destId="{ED9164A0-EFBE-4C18-9FD6-3B2DB007A979}" srcOrd="0" destOrd="0" presId="urn:microsoft.com/office/officeart/2005/8/layout/list1"/>
    <dgm:cxn modelId="{9A6A114E-EB00-437F-8BDD-5B0E025D97F4}" type="presParOf" srcId="{3D78C360-CFB7-481B-8B5D-A27008480A54}" destId="{A670BF8B-551D-4E6C-9C48-5664A9B178CC}" srcOrd="1" destOrd="0" presId="urn:microsoft.com/office/officeart/2005/8/layout/list1"/>
    <dgm:cxn modelId="{2D5D43F1-86CC-4D4C-9819-250096523F8B}" type="presParOf" srcId="{2977B6B9-4044-4155-954D-98E056726F96}" destId="{46D82BAC-3E6F-4AC0-B542-542F2854E724}" srcOrd="9" destOrd="0" presId="urn:microsoft.com/office/officeart/2005/8/layout/list1"/>
    <dgm:cxn modelId="{20B01DAB-FC91-4663-AE9D-CC88F04C58C6}" type="presParOf" srcId="{2977B6B9-4044-4155-954D-98E056726F96}" destId="{40E6AAC5-7ACD-450E-9760-CCE1F3794A17}" srcOrd="10" destOrd="0" presId="urn:microsoft.com/office/officeart/2005/8/layout/list1"/>
    <dgm:cxn modelId="{16F543E1-BCAF-4F34-91CE-98728F8FCDA9}" type="presParOf" srcId="{2977B6B9-4044-4155-954D-98E056726F96}" destId="{E2718AE4-2D74-49EB-9F5A-A9403966CE8E}" srcOrd="11" destOrd="0" presId="urn:microsoft.com/office/officeart/2005/8/layout/list1"/>
    <dgm:cxn modelId="{32FB65E4-806A-435F-8FC2-04284F8A149F}" type="presParOf" srcId="{2977B6B9-4044-4155-954D-98E056726F96}" destId="{B7FE796D-657D-47AF-A702-C52A2723482D}" srcOrd="12" destOrd="0" presId="urn:microsoft.com/office/officeart/2005/8/layout/list1"/>
    <dgm:cxn modelId="{1C28BC54-F786-419F-B341-3163E6C56D27}" type="presParOf" srcId="{B7FE796D-657D-47AF-A702-C52A2723482D}" destId="{4C263FCC-E14B-4D6E-A174-424A8BA5C31B}" srcOrd="0" destOrd="0" presId="urn:microsoft.com/office/officeart/2005/8/layout/list1"/>
    <dgm:cxn modelId="{C00BE2DA-6C76-4CB2-A15E-7ED10FC85467}" type="presParOf" srcId="{B7FE796D-657D-47AF-A702-C52A2723482D}" destId="{83B9DF20-C90A-4B76-9CE9-4E1289AE5A84}" srcOrd="1" destOrd="0" presId="urn:microsoft.com/office/officeart/2005/8/layout/list1"/>
    <dgm:cxn modelId="{64500E1A-2BA7-4535-959E-3FF060FD6C2F}" type="presParOf" srcId="{2977B6B9-4044-4155-954D-98E056726F96}" destId="{715B7F2E-6ED0-4194-8ABE-7B4F4C39CB34}" srcOrd="13" destOrd="0" presId="urn:microsoft.com/office/officeart/2005/8/layout/list1"/>
    <dgm:cxn modelId="{BAD5D57D-B3E3-4BFD-AAE8-48098DADD9D1}" type="presParOf" srcId="{2977B6B9-4044-4155-954D-98E056726F96}" destId="{9D3548CC-D437-4A3D-9253-7D98EF0528E4}" srcOrd="14"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C3B804E-9D2D-4F40-898A-4D9100032D68}" type="doc">
      <dgm:prSet loTypeId="urn:microsoft.com/office/officeart/2005/8/layout/process2" loCatId="process" qsTypeId="urn:microsoft.com/office/officeart/2005/8/quickstyle/simple3" qsCatId="simple" csTypeId="urn:microsoft.com/office/officeart/2005/8/colors/colorful1" csCatId="colorful" phldr="1"/>
      <dgm:spPr/>
    </dgm:pt>
    <dgm:pt modelId="{8C3E17D6-126D-4C35-86E8-6A6C316B461E}">
      <dgm:prSet phldrT="[Texto]" custT="1"/>
      <dgm:spPr/>
      <dgm:t>
        <a:bodyPr/>
        <a:lstStyle/>
        <a:p>
          <a:r>
            <a:rPr lang="es-MX" sz="1800" dirty="0">
              <a:solidFill>
                <a:srgbClr val="080808"/>
              </a:solidFill>
            </a:rPr>
            <a:t>Impacto + o – </a:t>
          </a:r>
        </a:p>
        <a:p>
          <a:r>
            <a:rPr lang="es-MX" sz="1800" dirty="0">
              <a:solidFill>
                <a:srgbClr val="080808"/>
              </a:solidFill>
            </a:rPr>
            <a:t>Comercio Formal </a:t>
          </a:r>
          <a:endParaRPr lang="es-EC" sz="1800" dirty="0">
            <a:solidFill>
              <a:srgbClr val="080808"/>
            </a:solidFill>
          </a:endParaRPr>
        </a:p>
      </dgm:t>
    </dgm:pt>
    <dgm:pt modelId="{57D57CE9-1C8D-4B01-BCD4-CCFD19122729}" type="parTrans" cxnId="{1EFB8956-C442-48BB-9A64-F3DE1D4E0534}">
      <dgm:prSet/>
      <dgm:spPr/>
      <dgm:t>
        <a:bodyPr/>
        <a:lstStyle/>
        <a:p>
          <a:endParaRPr lang="es-EC" sz="2400">
            <a:solidFill>
              <a:srgbClr val="080808"/>
            </a:solidFill>
          </a:endParaRPr>
        </a:p>
      </dgm:t>
    </dgm:pt>
    <dgm:pt modelId="{0111B3C2-3BE9-429B-B9C4-8438FC5A7E35}" type="sibTrans" cxnId="{1EFB8956-C442-48BB-9A64-F3DE1D4E0534}">
      <dgm:prSet custT="1"/>
      <dgm:spPr/>
      <dgm:t>
        <a:bodyPr/>
        <a:lstStyle/>
        <a:p>
          <a:endParaRPr lang="es-EC" sz="1600">
            <a:solidFill>
              <a:srgbClr val="080808"/>
            </a:solidFill>
          </a:endParaRPr>
        </a:p>
      </dgm:t>
    </dgm:pt>
    <dgm:pt modelId="{6F48953B-3D98-481B-A8D1-7EB7F175451B}">
      <dgm:prSet custT="1"/>
      <dgm:spPr/>
      <dgm:t>
        <a:bodyPr/>
        <a:lstStyle/>
        <a:p>
          <a:r>
            <a:rPr lang="es-MX" sz="1800" dirty="0">
              <a:solidFill>
                <a:srgbClr val="080808"/>
              </a:solidFill>
            </a:rPr>
            <a:t>2015 Ventaja comparativa cayó 37,15%</a:t>
          </a:r>
          <a:endParaRPr lang="es-EC" sz="1800" dirty="0">
            <a:solidFill>
              <a:srgbClr val="080808"/>
            </a:solidFill>
          </a:endParaRPr>
        </a:p>
      </dgm:t>
    </dgm:pt>
    <dgm:pt modelId="{0B174A42-A954-45EC-BC5D-4066C89EA57F}" type="parTrans" cxnId="{623C01ED-1BE0-4161-A204-44771B2102E0}">
      <dgm:prSet/>
      <dgm:spPr/>
      <dgm:t>
        <a:bodyPr/>
        <a:lstStyle/>
        <a:p>
          <a:endParaRPr lang="es-EC" sz="2400"/>
        </a:p>
      </dgm:t>
    </dgm:pt>
    <dgm:pt modelId="{77F94958-6BA2-478C-9EDC-F207357AA0FC}" type="sibTrans" cxnId="{623C01ED-1BE0-4161-A204-44771B2102E0}">
      <dgm:prSet custT="1"/>
      <dgm:spPr/>
      <dgm:t>
        <a:bodyPr/>
        <a:lstStyle/>
        <a:p>
          <a:endParaRPr lang="es-EC" sz="1600"/>
        </a:p>
      </dgm:t>
    </dgm:pt>
    <dgm:pt modelId="{2C10E6D7-0FC3-43A3-9E81-E5956E42A1B6}">
      <dgm:prSet custT="1"/>
      <dgm:spPr/>
      <dgm:t>
        <a:bodyPr/>
        <a:lstStyle/>
        <a:p>
          <a:r>
            <a:rPr lang="es-MX" sz="1800" dirty="0">
              <a:solidFill>
                <a:srgbClr val="080808"/>
              </a:solidFill>
            </a:rPr>
            <a:t>Salida de divisas (compras en Ipiales)</a:t>
          </a:r>
          <a:endParaRPr lang="es-EC" sz="1800" dirty="0">
            <a:solidFill>
              <a:srgbClr val="080808"/>
            </a:solidFill>
          </a:endParaRPr>
        </a:p>
      </dgm:t>
    </dgm:pt>
    <dgm:pt modelId="{E52D8E22-7456-4966-9749-C277A5EBED05}" type="parTrans" cxnId="{8A8D551B-A25D-434D-BA8F-5183CBFB3794}">
      <dgm:prSet/>
      <dgm:spPr/>
      <dgm:t>
        <a:bodyPr/>
        <a:lstStyle/>
        <a:p>
          <a:endParaRPr lang="es-EC" sz="2400"/>
        </a:p>
      </dgm:t>
    </dgm:pt>
    <dgm:pt modelId="{832DFF9C-DEE3-4A6D-8DA3-6CD62CD1CFF7}" type="sibTrans" cxnId="{8A8D551B-A25D-434D-BA8F-5183CBFB3794}">
      <dgm:prSet custT="1"/>
      <dgm:spPr/>
      <dgm:t>
        <a:bodyPr/>
        <a:lstStyle/>
        <a:p>
          <a:endParaRPr lang="es-EC" sz="1600"/>
        </a:p>
      </dgm:t>
    </dgm:pt>
    <dgm:pt modelId="{003505AF-BE8D-4383-AF37-3651A7CE1514}">
      <dgm:prSet custT="1"/>
      <dgm:spPr/>
      <dgm:t>
        <a:bodyPr/>
        <a:lstStyle/>
        <a:p>
          <a:r>
            <a:rPr lang="es-MX" sz="1800" dirty="0">
              <a:solidFill>
                <a:srgbClr val="080808"/>
              </a:solidFill>
            </a:rPr>
            <a:t>Zona económica deprimida</a:t>
          </a:r>
          <a:endParaRPr lang="es-EC" sz="1800" dirty="0">
            <a:solidFill>
              <a:srgbClr val="080808"/>
            </a:solidFill>
          </a:endParaRPr>
        </a:p>
      </dgm:t>
    </dgm:pt>
    <dgm:pt modelId="{E2116544-60D1-40F3-AF43-898DB36FD86B}" type="parTrans" cxnId="{C5C2AB1F-7051-4BAA-B10A-8229AD6245B6}">
      <dgm:prSet/>
      <dgm:spPr/>
      <dgm:t>
        <a:bodyPr/>
        <a:lstStyle/>
        <a:p>
          <a:endParaRPr lang="es-EC" sz="2400"/>
        </a:p>
      </dgm:t>
    </dgm:pt>
    <dgm:pt modelId="{9487673F-72E2-4122-8A5D-EF446E5090AB}" type="sibTrans" cxnId="{C5C2AB1F-7051-4BAA-B10A-8229AD6245B6}">
      <dgm:prSet/>
      <dgm:spPr/>
      <dgm:t>
        <a:bodyPr/>
        <a:lstStyle/>
        <a:p>
          <a:endParaRPr lang="es-EC" sz="2400"/>
        </a:p>
      </dgm:t>
    </dgm:pt>
    <dgm:pt modelId="{CA9917CE-25DD-4FE4-8C9F-F48EF98B5715}">
      <dgm:prSet phldrT="[Texto]" custT="1"/>
      <dgm:spPr/>
      <dgm:t>
        <a:bodyPr/>
        <a:lstStyle/>
        <a:p>
          <a:r>
            <a:rPr lang="es-MX" sz="1800" dirty="0">
              <a:solidFill>
                <a:srgbClr val="080808"/>
              </a:solidFill>
            </a:rPr>
            <a:t>Menos dólares más pesos colombianos</a:t>
          </a:r>
          <a:endParaRPr lang="es-EC" sz="1800" dirty="0">
            <a:solidFill>
              <a:srgbClr val="080808"/>
            </a:solidFill>
          </a:endParaRPr>
        </a:p>
      </dgm:t>
    </dgm:pt>
    <dgm:pt modelId="{8CFAD760-073E-42D3-A060-CDAEF484EFFD}" type="parTrans" cxnId="{F9E2A03A-5C23-40DF-8DA1-8828638645AE}">
      <dgm:prSet/>
      <dgm:spPr/>
      <dgm:t>
        <a:bodyPr/>
        <a:lstStyle/>
        <a:p>
          <a:endParaRPr lang="es-419"/>
        </a:p>
      </dgm:t>
    </dgm:pt>
    <dgm:pt modelId="{495A9C73-6B3A-4AF7-8154-178EFE846AD2}" type="sibTrans" cxnId="{F9E2A03A-5C23-40DF-8DA1-8828638645AE}">
      <dgm:prSet/>
      <dgm:spPr/>
      <dgm:t>
        <a:bodyPr/>
        <a:lstStyle/>
        <a:p>
          <a:endParaRPr lang="es-419"/>
        </a:p>
      </dgm:t>
    </dgm:pt>
    <dgm:pt modelId="{40483B89-95E0-4767-BDB2-97AF882D826A}" type="pres">
      <dgm:prSet presAssocID="{7C3B804E-9D2D-4F40-898A-4D9100032D68}" presName="linearFlow" presStyleCnt="0">
        <dgm:presLayoutVars>
          <dgm:resizeHandles val="exact"/>
        </dgm:presLayoutVars>
      </dgm:prSet>
      <dgm:spPr/>
    </dgm:pt>
    <dgm:pt modelId="{D0AC97C2-C969-4C0B-BB47-928E0F03505F}" type="pres">
      <dgm:prSet presAssocID="{8C3E17D6-126D-4C35-86E8-6A6C316B461E}" presName="node" presStyleLbl="node1" presStyleIdx="0" presStyleCnt="5" custScaleX="102591">
        <dgm:presLayoutVars>
          <dgm:bulletEnabled val="1"/>
        </dgm:presLayoutVars>
      </dgm:prSet>
      <dgm:spPr/>
    </dgm:pt>
    <dgm:pt modelId="{3582C668-57B8-47A9-8C78-B74D71A3556A}" type="pres">
      <dgm:prSet presAssocID="{0111B3C2-3BE9-429B-B9C4-8438FC5A7E35}" presName="sibTrans" presStyleLbl="sibTrans2D1" presStyleIdx="0" presStyleCnt="4"/>
      <dgm:spPr/>
    </dgm:pt>
    <dgm:pt modelId="{ABD4E515-F08D-467D-B39C-983A8AF832EA}" type="pres">
      <dgm:prSet presAssocID="{0111B3C2-3BE9-429B-B9C4-8438FC5A7E35}" presName="connectorText" presStyleLbl="sibTrans2D1" presStyleIdx="0" presStyleCnt="4"/>
      <dgm:spPr/>
    </dgm:pt>
    <dgm:pt modelId="{FCBCCFA8-1B2C-4511-B618-B07166E5FDD2}" type="pres">
      <dgm:prSet presAssocID="{6F48953B-3D98-481B-A8D1-7EB7F175451B}" presName="node" presStyleLbl="node1" presStyleIdx="1" presStyleCnt="5">
        <dgm:presLayoutVars>
          <dgm:bulletEnabled val="1"/>
        </dgm:presLayoutVars>
      </dgm:prSet>
      <dgm:spPr/>
    </dgm:pt>
    <dgm:pt modelId="{1C6EDD2F-F884-4363-89DA-82B6FF27C120}" type="pres">
      <dgm:prSet presAssocID="{77F94958-6BA2-478C-9EDC-F207357AA0FC}" presName="sibTrans" presStyleLbl="sibTrans2D1" presStyleIdx="1" presStyleCnt="4"/>
      <dgm:spPr/>
    </dgm:pt>
    <dgm:pt modelId="{410F7745-4657-486C-A737-1A03BD222B75}" type="pres">
      <dgm:prSet presAssocID="{77F94958-6BA2-478C-9EDC-F207357AA0FC}" presName="connectorText" presStyleLbl="sibTrans2D1" presStyleIdx="1" presStyleCnt="4"/>
      <dgm:spPr/>
    </dgm:pt>
    <dgm:pt modelId="{A091BFA5-CD9C-4910-A601-5A537D9023C1}" type="pres">
      <dgm:prSet presAssocID="{CA9917CE-25DD-4FE4-8C9F-F48EF98B5715}" presName="node" presStyleLbl="node1" presStyleIdx="2" presStyleCnt="5">
        <dgm:presLayoutVars>
          <dgm:bulletEnabled val="1"/>
        </dgm:presLayoutVars>
      </dgm:prSet>
      <dgm:spPr/>
    </dgm:pt>
    <dgm:pt modelId="{3047004B-A37C-4C15-9AF8-98E9A92DD610}" type="pres">
      <dgm:prSet presAssocID="{495A9C73-6B3A-4AF7-8154-178EFE846AD2}" presName="sibTrans" presStyleLbl="sibTrans2D1" presStyleIdx="2" presStyleCnt="4"/>
      <dgm:spPr/>
    </dgm:pt>
    <dgm:pt modelId="{F6961F3A-7245-4AD4-89EB-31C4464888FC}" type="pres">
      <dgm:prSet presAssocID="{495A9C73-6B3A-4AF7-8154-178EFE846AD2}" presName="connectorText" presStyleLbl="sibTrans2D1" presStyleIdx="2" presStyleCnt="4"/>
      <dgm:spPr/>
    </dgm:pt>
    <dgm:pt modelId="{27299B5E-1B4F-447D-A59B-DA11624574E3}" type="pres">
      <dgm:prSet presAssocID="{2C10E6D7-0FC3-43A3-9E81-E5956E42A1B6}" presName="node" presStyleLbl="node1" presStyleIdx="3" presStyleCnt="5">
        <dgm:presLayoutVars>
          <dgm:bulletEnabled val="1"/>
        </dgm:presLayoutVars>
      </dgm:prSet>
      <dgm:spPr/>
    </dgm:pt>
    <dgm:pt modelId="{C598CDAA-EB4F-42EC-A4DF-663B8E8ADC23}" type="pres">
      <dgm:prSet presAssocID="{832DFF9C-DEE3-4A6D-8DA3-6CD62CD1CFF7}" presName="sibTrans" presStyleLbl="sibTrans2D1" presStyleIdx="3" presStyleCnt="4"/>
      <dgm:spPr/>
    </dgm:pt>
    <dgm:pt modelId="{51605CA2-5880-4104-AB36-61BE72528BC0}" type="pres">
      <dgm:prSet presAssocID="{832DFF9C-DEE3-4A6D-8DA3-6CD62CD1CFF7}" presName="connectorText" presStyleLbl="sibTrans2D1" presStyleIdx="3" presStyleCnt="4"/>
      <dgm:spPr/>
    </dgm:pt>
    <dgm:pt modelId="{AF4EB53E-C77C-48C0-BA78-0843864BD6CD}" type="pres">
      <dgm:prSet presAssocID="{003505AF-BE8D-4383-AF37-3651A7CE1514}" presName="node" presStyleLbl="node1" presStyleIdx="4" presStyleCnt="5">
        <dgm:presLayoutVars>
          <dgm:bulletEnabled val="1"/>
        </dgm:presLayoutVars>
      </dgm:prSet>
      <dgm:spPr/>
    </dgm:pt>
  </dgm:ptLst>
  <dgm:cxnLst>
    <dgm:cxn modelId="{C672880B-99C5-42B5-AA5C-9B21DF778125}" type="presOf" srcId="{495A9C73-6B3A-4AF7-8154-178EFE846AD2}" destId="{F6961F3A-7245-4AD4-89EB-31C4464888FC}" srcOrd="1" destOrd="0" presId="urn:microsoft.com/office/officeart/2005/8/layout/process2"/>
    <dgm:cxn modelId="{17F6EF11-FB14-43AE-BBEE-BC7060C267FA}" type="presOf" srcId="{495A9C73-6B3A-4AF7-8154-178EFE846AD2}" destId="{3047004B-A37C-4C15-9AF8-98E9A92DD610}" srcOrd="0" destOrd="0" presId="urn:microsoft.com/office/officeart/2005/8/layout/process2"/>
    <dgm:cxn modelId="{8A8D551B-A25D-434D-BA8F-5183CBFB3794}" srcId="{7C3B804E-9D2D-4F40-898A-4D9100032D68}" destId="{2C10E6D7-0FC3-43A3-9E81-E5956E42A1B6}" srcOrd="3" destOrd="0" parTransId="{E52D8E22-7456-4966-9749-C277A5EBED05}" sibTransId="{832DFF9C-DEE3-4A6D-8DA3-6CD62CD1CFF7}"/>
    <dgm:cxn modelId="{C5C2AB1F-7051-4BAA-B10A-8229AD6245B6}" srcId="{7C3B804E-9D2D-4F40-898A-4D9100032D68}" destId="{003505AF-BE8D-4383-AF37-3651A7CE1514}" srcOrd="4" destOrd="0" parTransId="{E2116544-60D1-40F3-AF43-898DB36FD86B}" sibTransId="{9487673F-72E2-4122-8A5D-EF446E5090AB}"/>
    <dgm:cxn modelId="{F9E2A03A-5C23-40DF-8DA1-8828638645AE}" srcId="{7C3B804E-9D2D-4F40-898A-4D9100032D68}" destId="{CA9917CE-25DD-4FE4-8C9F-F48EF98B5715}" srcOrd="2" destOrd="0" parTransId="{8CFAD760-073E-42D3-A060-CDAEF484EFFD}" sibTransId="{495A9C73-6B3A-4AF7-8154-178EFE846AD2}"/>
    <dgm:cxn modelId="{3238DC3E-8149-4536-98EE-F81ED9287965}" type="presOf" srcId="{832DFF9C-DEE3-4A6D-8DA3-6CD62CD1CFF7}" destId="{C598CDAA-EB4F-42EC-A4DF-663B8E8ADC23}" srcOrd="0" destOrd="0" presId="urn:microsoft.com/office/officeart/2005/8/layout/process2"/>
    <dgm:cxn modelId="{9981253F-A534-4151-BA11-73936CC2A09F}" type="presOf" srcId="{77F94958-6BA2-478C-9EDC-F207357AA0FC}" destId="{410F7745-4657-486C-A737-1A03BD222B75}" srcOrd="1" destOrd="0" presId="urn:microsoft.com/office/officeart/2005/8/layout/process2"/>
    <dgm:cxn modelId="{E3026D42-A1DD-4078-A9D3-36243B7B7F75}" type="presOf" srcId="{0111B3C2-3BE9-429B-B9C4-8438FC5A7E35}" destId="{3582C668-57B8-47A9-8C78-B74D71A3556A}" srcOrd="0" destOrd="0" presId="urn:microsoft.com/office/officeart/2005/8/layout/process2"/>
    <dgm:cxn modelId="{47395163-A5D8-43D8-BCA5-C96183786C2C}" type="presOf" srcId="{6F48953B-3D98-481B-A8D1-7EB7F175451B}" destId="{FCBCCFA8-1B2C-4511-B618-B07166E5FDD2}" srcOrd="0" destOrd="0" presId="urn:microsoft.com/office/officeart/2005/8/layout/process2"/>
    <dgm:cxn modelId="{FBD5FB68-4D21-4795-8C8B-00CDE8CA953F}" type="presOf" srcId="{77F94958-6BA2-478C-9EDC-F207357AA0FC}" destId="{1C6EDD2F-F884-4363-89DA-82B6FF27C120}" srcOrd="0" destOrd="0" presId="urn:microsoft.com/office/officeart/2005/8/layout/process2"/>
    <dgm:cxn modelId="{7AE5E24E-7D14-49DB-A80A-D52BA7E1674C}" type="presOf" srcId="{832DFF9C-DEE3-4A6D-8DA3-6CD62CD1CFF7}" destId="{51605CA2-5880-4104-AB36-61BE72528BC0}" srcOrd="1" destOrd="0" presId="urn:microsoft.com/office/officeart/2005/8/layout/process2"/>
    <dgm:cxn modelId="{1EFB8956-C442-48BB-9A64-F3DE1D4E0534}" srcId="{7C3B804E-9D2D-4F40-898A-4D9100032D68}" destId="{8C3E17D6-126D-4C35-86E8-6A6C316B461E}" srcOrd="0" destOrd="0" parTransId="{57D57CE9-1C8D-4B01-BCD4-CCFD19122729}" sibTransId="{0111B3C2-3BE9-429B-B9C4-8438FC5A7E35}"/>
    <dgm:cxn modelId="{0863FA7A-A395-49B9-BB70-95013BE569F5}" type="presOf" srcId="{2C10E6D7-0FC3-43A3-9E81-E5956E42A1B6}" destId="{27299B5E-1B4F-447D-A59B-DA11624574E3}" srcOrd="0" destOrd="0" presId="urn:microsoft.com/office/officeart/2005/8/layout/process2"/>
    <dgm:cxn modelId="{4AB59084-E869-48D8-AB3F-FF3420F8ED81}" type="presOf" srcId="{003505AF-BE8D-4383-AF37-3651A7CE1514}" destId="{AF4EB53E-C77C-48C0-BA78-0843864BD6CD}" srcOrd="0" destOrd="0" presId="urn:microsoft.com/office/officeart/2005/8/layout/process2"/>
    <dgm:cxn modelId="{FAB18B92-6AD1-4C94-A794-C4ED9240CF02}" type="presOf" srcId="{0111B3C2-3BE9-429B-B9C4-8438FC5A7E35}" destId="{ABD4E515-F08D-467D-B39C-983A8AF832EA}" srcOrd="1" destOrd="0" presId="urn:microsoft.com/office/officeart/2005/8/layout/process2"/>
    <dgm:cxn modelId="{88A0919A-241B-497D-BE05-7DB33366D0FF}" type="presOf" srcId="{CA9917CE-25DD-4FE4-8C9F-F48EF98B5715}" destId="{A091BFA5-CD9C-4910-A601-5A537D9023C1}" srcOrd="0" destOrd="0" presId="urn:microsoft.com/office/officeart/2005/8/layout/process2"/>
    <dgm:cxn modelId="{3E4741BF-C980-4835-A166-347C43BE7854}" type="presOf" srcId="{8C3E17D6-126D-4C35-86E8-6A6C316B461E}" destId="{D0AC97C2-C969-4C0B-BB47-928E0F03505F}" srcOrd="0" destOrd="0" presId="urn:microsoft.com/office/officeart/2005/8/layout/process2"/>
    <dgm:cxn modelId="{87AB4AE6-A706-4B7C-92EF-3BEAA44749CB}" type="presOf" srcId="{7C3B804E-9D2D-4F40-898A-4D9100032D68}" destId="{40483B89-95E0-4767-BDB2-97AF882D826A}" srcOrd="0" destOrd="0" presId="urn:microsoft.com/office/officeart/2005/8/layout/process2"/>
    <dgm:cxn modelId="{623C01ED-1BE0-4161-A204-44771B2102E0}" srcId="{7C3B804E-9D2D-4F40-898A-4D9100032D68}" destId="{6F48953B-3D98-481B-A8D1-7EB7F175451B}" srcOrd="1" destOrd="0" parTransId="{0B174A42-A954-45EC-BC5D-4066C89EA57F}" sibTransId="{77F94958-6BA2-478C-9EDC-F207357AA0FC}"/>
    <dgm:cxn modelId="{1FA26B9A-3993-48B9-9E62-3F757E887FB2}" type="presParOf" srcId="{40483B89-95E0-4767-BDB2-97AF882D826A}" destId="{D0AC97C2-C969-4C0B-BB47-928E0F03505F}" srcOrd="0" destOrd="0" presId="urn:microsoft.com/office/officeart/2005/8/layout/process2"/>
    <dgm:cxn modelId="{11F0BC74-0F9D-44D8-BC04-A4207F4E529A}" type="presParOf" srcId="{40483B89-95E0-4767-BDB2-97AF882D826A}" destId="{3582C668-57B8-47A9-8C78-B74D71A3556A}" srcOrd="1" destOrd="0" presId="urn:microsoft.com/office/officeart/2005/8/layout/process2"/>
    <dgm:cxn modelId="{FD087E50-7EF8-4DF6-B803-337436F8A4F6}" type="presParOf" srcId="{3582C668-57B8-47A9-8C78-B74D71A3556A}" destId="{ABD4E515-F08D-467D-B39C-983A8AF832EA}" srcOrd="0" destOrd="0" presId="urn:microsoft.com/office/officeart/2005/8/layout/process2"/>
    <dgm:cxn modelId="{9B8294C2-12A3-455A-883D-D75FEB183546}" type="presParOf" srcId="{40483B89-95E0-4767-BDB2-97AF882D826A}" destId="{FCBCCFA8-1B2C-4511-B618-B07166E5FDD2}" srcOrd="2" destOrd="0" presId="urn:microsoft.com/office/officeart/2005/8/layout/process2"/>
    <dgm:cxn modelId="{C3D8F44A-A88D-47E4-BA1D-AF115C92C30F}" type="presParOf" srcId="{40483B89-95E0-4767-BDB2-97AF882D826A}" destId="{1C6EDD2F-F884-4363-89DA-82B6FF27C120}" srcOrd="3" destOrd="0" presId="urn:microsoft.com/office/officeart/2005/8/layout/process2"/>
    <dgm:cxn modelId="{444E3DFB-B58B-4300-B6F2-48CE227CB93B}" type="presParOf" srcId="{1C6EDD2F-F884-4363-89DA-82B6FF27C120}" destId="{410F7745-4657-486C-A737-1A03BD222B75}" srcOrd="0" destOrd="0" presId="urn:microsoft.com/office/officeart/2005/8/layout/process2"/>
    <dgm:cxn modelId="{5B716864-1D82-4DDD-A9C9-53189FC26C29}" type="presParOf" srcId="{40483B89-95E0-4767-BDB2-97AF882D826A}" destId="{A091BFA5-CD9C-4910-A601-5A537D9023C1}" srcOrd="4" destOrd="0" presId="urn:microsoft.com/office/officeart/2005/8/layout/process2"/>
    <dgm:cxn modelId="{07D3238E-7782-4C4F-A71C-7EF87A2AA986}" type="presParOf" srcId="{40483B89-95E0-4767-BDB2-97AF882D826A}" destId="{3047004B-A37C-4C15-9AF8-98E9A92DD610}" srcOrd="5" destOrd="0" presId="urn:microsoft.com/office/officeart/2005/8/layout/process2"/>
    <dgm:cxn modelId="{5FAED575-A442-4A50-9910-494F938C2632}" type="presParOf" srcId="{3047004B-A37C-4C15-9AF8-98E9A92DD610}" destId="{F6961F3A-7245-4AD4-89EB-31C4464888FC}" srcOrd="0" destOrd="0" presId="urn:microsoft.com/office/officeart/2005/8/layout/process2"/>
    <dgm:cxn modelId="{D3BAD7BD-FCDB-44C5-8ADB-3BEBB52F6E4D}" type="presParOf" srcId="{40483B89-95E0-4767-BDB2-97AF882D826A}" destId="{27299B5E-1B4F-447D-A59B-DA11624574E3}" srcOrd="6" destOrd="0" presId="urn:microsoft.com/office/officeart/2005/8/layout/process2"/>
    <dgm:cxn modelId="{75234AA0-83EE-4686-A3F2-E70F5B18DD63}" type="presParOf" srcId="{40483B89-95E0-4767-BDB2-97AF882D826A}" destId="{C598CDAA-EB4F-42EC-A4DF-663B8E8ADC23}" srcOrd="7" destOrd="0" presId="urn:microsoft.com/office/officeart/2005/8/layout/process2"/>
    <dgm:cxn modelId="{9FDA03BF-2BA2-48FC-AA49-847FEBB68552}" type="presParOf" srcId="{C598CDAA-EB4F-42EC-A4DF-663B8E8ADC23}" destId="{51605CA2-5880-4104-AB36-61BE72528BC0}" srcOrd="0" destOrd="0" presId="urn:microsoft.com/office/officeart/2005/8/layout/process2"/>
    <dgm:cxn modelId="{5A7D431F-1D06-4A53-A35F-FA703CF937FC}" type="presParOf" srcId="{40483B89-95E0-4767-BDB2-97AF882D826A}" destId="{AF4EB53E-C77C-48C0-BA78-0843864BD6CD}" srcOrd="8"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741E87B-F64A-4910-BB2E-BB8A8599F8C7}" type="doc">
      <dgm:prSet loTypeId="urn:microsoft.com/office/officeart/2005/8/layout/hierarchy3" loCatId="list" qsTypeId="urn:microsoft.com/office/officeart/2005/8/quickstyle/simple3" qsCatId="simple" csTypeId="urn:microsoft.com/office/officeart/2005/8/colors/colorful3" csCatId="colorful" phldr="1"/>
      <dgm:spPr/>
      <dgm:t>
        <a:bodyPr/>
        <a:lstStyle/>
        <a:p>
          <a:endParaRPr lang="es-EC"/>
        </a:p>
      </dgm:t>
    </dgm:pt>
    <dgm:pt modelId="{BAAD290E-5C86-4E47-BE06-34BCC00D8C21}">
      <dgm:prSet phldrT="[Texto]"/>
      <dgm:spPr/>
      <dgm:t>
        <a:bodyPr/>
        <a:lstStyle/>
        <a:p>
          <a:r>
            <a:rPr lang="es-MX" dirty="0">
              <a:solidFill>
                <a:srgbClr val="080808"/>
              </a:solidFill>
            </a:rPr>
            <a:t>Comercial</a:t>
          </a:r>
          <a:endParaRPr lang="es-EC" dirty="0">
            <a:solidFill>
              <a:srgbClr val="080808"/>
            </a:solidFill>
          </a:endParaRPr>
        </a:p>
      </dgm:t>
    </dgm:pt>
    <dgm:pt modelId="{11872499-6282-4784-B317-AFE9858FD846}" type="parTrans" cxnId="{CA784DEC-E3EF-42FC-8FC2-A0E50544B1D3}">
      <dgm:prSet/>
      <dgm:spPr/>
      <dgm:t>
        <a:bodyPr/>
        <a:lstStyle/>
        <a:p>
          <a:endParaRPr lang="es-EC">
            <a:solidFill>
              <a:srgbClr val="080808"/>
            </a:solidFill>
          </a:endParaRPr>
        </a:p>
      </dgm:t>
    </dgm:pt>
    <dgm:pt modelId="{AAFD7E70-BD41-420F-880B-A3117178984D}" type="sibTrans" cxnId="{CA784DEC-E3EF-42FC-8FC2-A0E50544B1D3}">
      <dgm:prSet/>
      <dgm:spPr/>
      <dgm:t>
        <a:bodyPr/>
        <a:lstStyle/>
        <a:p>
          <a:endParaRPr lang="es-EC">
            <a:solidFill>
              <a:srgbClr val="080808"/>
            </a:solidFill>
          </a:endParaRPr>
        </a:p>
      </dgm:t>
    </dgm:pt>
    <dgm:pt modelId="{683D38E8-373C-456F-B2B9-68DEB6F1223F}">
      <dgm:prSet phldrT="[Texto]"/>
      <dgm:spPr/>
      <dgm:t>
        <a:bodyPr/>
        <a:lstStyle/>
        <a:p>
          <a:r>
            <a:rPr lang="es-MX" dirty="0">
              <a:solidFill>
                <a:srgbClr val="080808"/>
              </a:solidFill>
            </a:rPr>
            <a:t>Clientes colombianos </a:t>
          </a:r>
          <a:endParaRPr lang="es-EC" dirty="0">
            <a:solidFill>
              <a:srgbClr val="080808"/>
            </a:solidFill>
          </a:endParaRPr>
        </a:p>
      </dgm:t>
    </dgm:pt>
    <dgm:pt modelId="{7D0DA1EA-FD67-4BAE-81F1-D66389C431EB}" type="parTrans" cxnId="{E0992D7B-514A-419F-8CFA-F1E7E341B72B}">
      <dgm:prSet/>
      <dgm:spPr/>
      <dgm:t>
        <a:bodyPr/>
        <a:lstStyle/>
        <a:p>
          <a:endParaRPr lang="es-EC">
            <a:solidFill>
              <a:srgbClr val="080808"/>
            </a:solidFill>
          </a:endParaRPr>
        </a:p>
      </dgm:t>
    </dgm:pt>
    <dgm:pt modelId="{BE850F39-5BEB-411D-A125-A8531C8E1537}" type="sibTrans" cxnId="{E0992D7B-514A-419F-8CFA-F1E7E341B72B}">
      <dgm:prSet/>
      <dgm:spPr/>
      <dgm:t>
        <a:bodyPr/>
        <a:lstStyle/>
        <a:p>
          <a:endParaRPr lang="es-EC">
            <a:solidFill>
              <a:srgbClr val="080808"/>
            </a:solidFill>
          </a:endParaRPr>
        </a:p>
      </dgm:t>
    </dgm:pt>
    <dgm:pt modelId="{EE8F14B4-28A5-44BC-96E8-3DC26A254897}">
      <dgm:prSet phldrT="[Texto]"/>
      <dgm:spPr/>
      <dgm:t>
        <a:bodyPr/>
        <a:lstStyle/>
        <a:p>
          <a:r>
            <a:rPr lang="es-MX" dirty="0">
              <a:solidFill>
                <a:srgbClr val="080808"/>
              </a:solidFill>
            </a:rPr>
            <a:t>Industrial</a:t>
          </a:r>
          <a:endParaRPr lang="es-EC" dirty="0">
            <a:solidFill>
              <a:srgbClr val="080808"/>
            </a:solidFill>
          </a:endParaRPr>
        </a:p>
      </dgm:t>
    </dgm:pt>
    <dgm:pt modelId="{9B0C8C2E-8E93-463B-A699-00F66F366EF8}" type="parTrans" cxnId="{462263BB-BD6B-46B9-8E5B-0282F5A29E62}">
      <dgm:prSet/>
      <dgm:spPr/>
      <dgm:t>
        <a:bodyPr/>
        <a:lstStyle/>
        <a:p>
          <a:endParaRPr lang="es-EC">
            <a:solidFill>
              <a:srgbClr val="080808"/>
            </a:solidFill>
          </a:endParaRPr>
        </a:p>
      </dgm:t>
    </dgm:pt>
    <dgm:pt modelId="{67C6AEF1-01F1-49CA-9970-036B6EC5DA86}" type="sibTrans" cxnId="{462263BB-BD6B-46B9-8E5B-0282F5A29E62}">
      <dgm:prSet/>
      <dgm:spPr/>
      <dgm:t>
        <a:bodyPr/>
        <a:lstStyle/>
        <a:p>
          <a:endParaRPr lang="es-EC">
            <a:solidFill>
              <a:srgbClr val="080808"/>
            </a:solidFill>
          </a:endParaRPr>
        </a:p>
      </dgm:t>
    </dgm:pt>
    <dgm:pt modelId="{782A2EE2-6947-4060-B299-39A966335316}">
      <dgm:prSet phldrT="[Texto]"/>
      <dgm:spPr/>
      <dgm:t>
        <a:bodyPr/>
        <a:lstStyle/>
        <a:p>
          <a:r>
            <a:rPr lang="es-MX" dirty="0">
              <a:solidFill>
                <a:srgbClr val="080808"/>
              </a:solidFill>
            </a:rPr>
            <a:t>Productos ofertados en los dos países</a:t>
          </a:r>
          <a:endParaRPr lang="es-EC" dirty="0">
            <a:solidFill>
              <a:srgbClr val="080808"/>
            </a:solidFill>
          </a:endParaRPr>
        </a:p>
      </dgm:t>
    </dgm:pt>
    <dgm:pt modelId="{DDAE1CB2-4D5C-456A-8A72-F828464434F9}" type="parTrans" cxnId="{72EE593D-820F-40A0-B847-1842F1C99D05}">
      <dgm:prSet/>
      <dgm:spPr/>
      <dgm:t>
        <a:bodyPr/>
        <a:lstStyle/>
        <a:p>
          <a:endParaRPr lang="es-EC">
            <a:solidFill>
              <a:srgbClr val="080808"/>
            </a:solidFill>
          </a:endParaRPr>
        </a:p>
      </dgm:t>
    </dgm:pt>
    <dgm:pt modelId="{DE279C8B-BA43-445F-93C2-A5140467C4BE}" type="sibTrans" cxnId="{72EE593D-820F-40A0-B847-1842F1C99D05}">
      <dgm:prSet/>
      <dgm:spPr/>
      <dgm:t>
        <a:bodyPr/>
        <a:lstStyle/>
        <a:p>
          <a:endParaRPr lang="es-EC">
            <a:solidFill>
              <a:srgbClr val="080808"/>
            </a:solidFill>
          </a:endParaRPr>
        </a:p>
      </dgm:t>
    </dgm:pt>
    <dgm:pt modelId="{5FA6874A-8636-401B-A677-F8D525D81D6B}">
      <dgm:prSet/>
      <dgm:spPr/>
      <dgm:t>
        <a:bodyPr/>
        <a:lstStyle/>
        <a:p>
          <a:r>
            <a:rPr lang="es-MX" dirty="0">
              <a:solidFill>
                <a:srgbClr val="080808"/>
              </a:solidFill>
            </a:rPr>
            <a:t>Agrícola</a:t>
          </a:r>
          <a:endParaRPr lang="es-EC" dirty="0">
            <a:solidFill>
              <a:srgbClr val="080808"/>
            </a:solidFill>
          </a:endParaRPr>
        </a:p>
      </dgm:t>
    </dgm:pt>
    <dgm:pt modelId="{7BC0D10E-7C20-4748-AC6E-1EB8FF4AE92C}" type="parTrans" cxnId="{DEEE8232-69D5-44CE-804C-B951F1DAB810}">
      <dgm:prSet/>
      <dgm:spPr/>
      <dgm:t>
        <a:bodyPr/>
        <a:lstStyle/>
        <a:p>
          <a:endParaRPr lang="es-EC">
            <a:solidFill>
              <a:srgbClr val="080808"/>
            </a:solidFill>
          </a:endParaRPr>
        </a:p>
      </dgm:t>
    </dgm:pt>
    <dgm:pt modelId="{2B6988F0-9A63-46F0-84C0-BA6EBC6E1DC8}" type="sibTrans" cxnId="{DEEE8232-69D5-44CE-804C-B951F1DAB810}">
      <dgm:prSet/>
      <dgm:spPr/>
      <dgm:t>
        <a:bodyPr/>
        <a:lstStyle/>
        <a:p>
          <a:endParaRPr lang="es-EC">
            <a:solidFill>
              <a:srgbClr val="080808"/>
            </a:solidFill>
          </a:endParaRPr>
        </a:p>
      </dgm:t>
    </dgm:pt>
    <dgm:pt modelId="{0B5D38AD-C2A5-4E16-89CB-5518BB8031EA}">
      <dgm:prSet/>
      <dgm:spPr/>
      <dgm:t>
        <a:bodyPr/>
        <a:lstStyle/>
        <a:p>
          <a:r>
            <a:rPr lang="es-MX" dirty="0">
              <a:solidFill>
                <a:srgbClr val="080808"/>
              </a:solidFill>
            </a:rPr>
            <a:t>Disminución de siembra</a:t>
          </a:r>
          <a:endParaRPr lang="es-EC" dirty="0">
            <a:solidFill>
              <a:srgbClr val="080808"/>
            </a:solidFill>
          </a:endParaRPr>
        </a:p>
      </dgm:t>
    </dgm:pt>
    <dgm:pt modelId="{E800A87D-FCB7-46D3-8E77-2DEBAAEA96B0}" type="parTrans" cxnId="{1705C535-12D3-476E-9E8D-579AB4C19960}">
      <dgm:prSet/>
      <dgm:spPr/>
      <dgm:t>
        <a:bodyPr/>
        <a:lstStyle/>
        <a:p>
          <a:endParaRPr lang="es-EC">
            <a:solidFill>
              <a:srgbClr val="080808"/>
            </a:solidFill>
          </a:endParaRPr>
        </a:p>
      </dgm:t>
    </dgm:pt>
    <dgm:pt modelId="{5676209C-58E6-46D5-A906-15AED5B3D7AE}" type="sibTrans" cxnId="{1705C535-12D3-476E-9E8D-579AB4C19960}">
      <dgm:prSet/>
      <dgm:spPr/>
      <dgm:t>
        <a:bodyPr/>
        <a:lstStyle/>
        <a:p>
          <a:endParaRPr lang="es-EC">
            <a:solidFill>
              <a:srgbClr val="080808"/>
            </a:solidFill>
          </a:endParaRPr>
        </a:p>
      </dgm:t>
    </dgm:pt>
    <dgm:pt modelId="{79414E56-01ED-4D19-8E18-53B4E800313F}" type="pres">
      <dgm:prSet presAssocID="{F741E87B-F64A-4910-BB2E-BB8A8599F8C7}" presName="diagram" presStyleCnt="0">
        <dgm:presLayoutVars>
          <dgm:chPref val="1"/>
          <dgm:dir/>
          <dgm:animOne val="branch"/>
          <dgm:animLvl val="lvl"/>
          <dgm:resizeHandles/>
        </dgm:presLayoutVars>
      </dgm:prSet>
      <dgm:spPr/>
    </dgm:pt>
    <dgm:pt modelId="{5C5593B3-9A66-434F-9AAF-44725B17B854}" type="pres">
      <dgm:prSet presAssocID="{BAAD290E-5C86-4E47-BE06-34BCC00D8C21}" presName="root" presStyleCnt="0"/>
      <dgm:spPr/>
    </dgm:pt>
    <dgm:pt modelId="{07665B1A-8070-4016-83CB-B477DEE61356}" type="pres">
      <dgm:prSet presAssocID="{BAAD290E-5C86-4E47-BE06-34BCC00D8C21}" presName="rootComposite" presStyleCnt="0"/>
      <dgm:spPr/>
    </dgm:pt>
    <dgm:pt modelId="{3854F8BE-8094-4B50-B4F7-00678814D6AC}" type="pres">
      <dgm:prSet presAssocID="{BAAD290E-5C86-4E47-BE06-34BCC00D8C21}" presName="rootText" presStyleLbl="node1" presStyleIdx="0" presStyleCnt="3"/>
      <dgm:spPr/>
    </dgm:pt>
    <dgm:pt modelId="{6714BC7B-54D0-41C7-9AC8-ACD63EC40219}" type="pres">
      <dgm:prSet presAssocID="{BAAD290E-5C86-4E47-BE06-34BCC00D8C21}" presName="rootConnector" presStyleLbl="node1" presStyleIdx="0" presStyleCnt="3"/>
      <dgm:spPr/>
    </dgm:pt>
    <dgm:pt modelId="{664E7F86-B54E-4EED-83B3-0CC7BA5988E3}" type="pres">
      <dgm:prSet presAssocID="{BAAD290E-5C86-4E47-BE06-34BCC00D8C21}" presName="childShape" presStyleCnt="0"/>
      <dgm:spPr/>
    </dgm:pt>
    <dgm:pt modelId="{F2C62270-BE7E-46E5-8F07-F87F62908516}" type="pres">
      <dgm:prSet presAssocID="{7D0DA1EA-FD67-4BAE-81F1-D66389C431EB}" presName="Name13" presStyleLbl="parChTrans1D2" presStyleIdx="0" presStyleCnt="3"/>
      <dgm:spPr/>
    </dgm:pt>
    <dgm:pt modelId="{9401E1DF-12FC-4A19-8341-A5CBC3D14C98}" type="pres">
      <dgm:prSet presAssocID="{683D38E8-373C-456F-B2B9-68DEB6F1223F}" presName="childText" presStyleLbl="bgAcc1" presStyleIdx="0" presStyleCnt="3">
        <dgm:presLayoutVars>
          <dgm:bulletEnabled val="1"/>
        </dgm:presLayoutVars>
      </dgm:prSet>
      <dgm:spPr/>
    </dgm:pt>
    <dgm:pt modelId="{0B6FDC92-B2A8-457A-96A8-A5150E771D92}" type="pres">
      <dgm:prSet presAssocID="{5FA6874A-8636-401B-A677-F8D525D81D6B}" presName="root" presStyleCnt="0"/>
      <dgm:spPr/>
    </dgm:pt>
    <dgm:pt modelId="{7D34F081-8910-4CAA-BC82-3E048EB8AB8E}" type="pres">
      <dgm:prSet presAssocID="{5FA6874A-8636-401B-A677-F8D525D81D6B}" presName="rootComposite" presStyleCnt="0"/>
      <dgm:spPr/>
    </dgm:pt>
    <dgm:pt modelId="{A69044D0-12FB-4592-8491-D732DA2B759C}" type="pres">
      <dgm:prSet presAssocID="{5FA6874A-8636-401B-A677-F8D525D81D6B}" presName="rootText" presStyleLbl="node1" presStyleIdx="1" presStyleCnt="3"/>
      <dgm:spPr/>
    </dgm:pt>
    <dgm:pt modelId="{B428F9B7-032E-4CBF-905A-DD82F1BB070A}" type="pres">
      <dgm:prSet presAssocID="{5FA6874A-8636-401B-A677-F8D525D81D6B}" presName="rootConnector" presStyleLbl="node1" presStyleIdx="1" presStyleCnt="3"/>
      <dgm:spPr/>
    </dgm:pt>
    <dgm:pt modelId="{4A2BB682-0600-4906-BB82-4DE6BC29FBC0}" type="pres">
      <dgm:prSet presAssocID="{5FA6874A-8636-401B-A677-F8D525D81D6B}" presName="childShape" presStyleCnt="0"/>
      <dgm:spPr/>
    </dgm:pt>
    <dgm:pt modelId="{5DD79E39-F202-4144-AE67-0770B518F4F8}" type="pres">
      <dgm:prSet presAssocID="{E800A87D-FCB7-46D3-8E77-2DEBAAEA96B0}" presName="Name13" presStyleLbl="parChTrans1D2" presStyleIdx="1" presStyleCnt="3"/>
      <dgm:spPr/>
    </dgm:pt>
    <dgm:pt modelId="{82C5176D-047C-4FC0-96ED-19998BD5177F}" type="pres">
      <dgm:prSet presAssocID="{0B5D38AD-C2A5-4E16-89CB-5518BB8031EA}" presName="childText" presStyleLbl="bgAcc1" presStyleIdx="1" presStyleCnt="3">
        <dgm:presLayoutVars>
          <dgm:bulletEnabled val="1"/>
        </dgm:presLayoutVars>
      </dgm:prSet>
      <dgm:spPr/>
    </dgm:pt>
    <dgm:pt modelId="{6F06B015-2F00-4D70-B3AB-26EF96C99FA5}" type="pres">
      <dgm:prSet presAssocID="{EE8F14B4-28A5-44BC-96E8-3DC26A254897}" presName="root" presStyleCnt="0"/>
      <dgm:spPr/>
    </dgm:pt>
    <dgm:pt modelId="{A95066CA-5D58-4805-ABAE-3CBE442756DB}" type="pres">
      <dgm:prSet presAssocID="{EE8F14B4-28A5-44BC-96E8-3DC26A254897}" presName="rootComposite" presStyleCnt="0"/>
      <dgm:spPr/>
    </dgm:pt>
    <dgm:pt modelId="{B803F924-F4AA-4920-B092-DCB12611938E}" type="pres">
      <dgm:prSet presAssocID="{EE8F14B4-28A5-44BC-96E8-3DC26A254897}" presName="rootText" presStyleLbl="node1" presStyleIdx="2" presStyleCnt="3"/>
      <dgm:spPr/>
    </dgm:pt>
    <dgm:pt modelId="{24C52108-903F-4669-988B-BD317904F219}" type="pres">
      <dgm:prSet presAssocID="{EE8F14B4-28A5-44BC-96E8-3DC26A254897}" presName="rootConnector" presStyleLbl="node1" presStyleIdx="2" presStyleCnt="3"/>
      <dgm:spPr/>
    </dgm:pt>
    <dgm:pt modelId="{411FB964-2A17-4B04-8988-770D397C0BB9}" type="pres">
      <dgm:prSet presAssocID="{EE8F14B4-28A5-44BC-96E8-3DC26A254897}" presName="childShape" presStyleCnt="0"/>
      <dgm:spPr/>
    </dgm:pt>
    <dgm:pt modelId="{008D8CBB-0071-49D2-8654-876C3960DA1A}" type="pres">
      <dgm:prSet presAssocID="{DDAE1CB2-4D5C-456A-8A72-F828464434F9}" presName="Name13" presStyleLbl="parChTrans1D2" presStyleIdx="2" presStyleCnt="3"/>
      <dgm:spPr/>
    </dgm:pt>
    <dgm:pt modelId="{2B5DFC21-022C-4A73-9EA5-19F2D91D2940}" type="pres">
      <dgm:prSet presAssocID="{782A2EE2-6947-4060-B299-39A966335316}" presName="childText" presStyleLbl="bgAcc1" presStyleIdx="2" presStyleCnt="3">
        <dgm:presLayoutVars>
          <dgm:bulletEnabled val="1"/>
        </dgm:presLayoutVars>
      </dgm:prSet>
      <dgm:spPr/>
    </dgm:pt>
  </dgm:ptLst>
  <dgm:cxnLst>
    <dgm:cxn modelId="{29B82002-7426-4289-A6D6-F01D0B42F91F}" type="presOf" srcId="{DDAE1CB2-4D5C-456A-8A72-F828464434F9}" destId="{008D8CBB-0071-49D2-8654-876C3960DA1A}" srcOrd="0" destOrd="0" presId="urn:microsoft.com/office/officeart/2005/8/layout/hierarchy3"/>
    <dgm:cxn modelId="{450B8B08-89E9-4293-9E67-D2E5EE795FA1}" type="presOf" srcId="{EE8F14B4-28A5-44BC-96E8-3DC26A254897}" destId="{24C52108-903F-4669-988B-BD317904F219}" srcOrd="1" destOrd="0" presId="urn:microsoft.com/office/officeart/2005/8/layout/hierarchy3"/>
    <dgm:cxn modelId="{42DEF70F-946C-4047-8E2F-9CF279C328CF}" type="presOf" srcId="{EE8F14B4-28A5-44BC-96E8-3DC26A254897}" destId="{B803F924-F4AA-4920-B092-DCB12611938E}" srcOrd="0" destOrd="0" presId="urn:microsoft.com/office/officeart/2005/8/layout/hierarchy3"/>
    <dgm:cxn modelId="{DEEE8232-69D5-44CE-804C-B951F1DAB810}" srcId="{F741E87B-F64A-4910-BB2E-BB8A8599F8C7}" destId="{5FA6874A-8636-401B-A677-F8D525D81D6B}" srcOrd="1" destOrd="0" parTransId="{7BC0D10E-7C20-4748-AC6E-1EB8FF4AE92C}" sibTransId="{2B6988F0-9A63-46F0-84C0-BA6EBC6E1DC8}"/>
    <dgm:cxn modelId="{1705C535-12D3-476E-9E8D-579AB4C19960}" srcId="{5FA6874A-8636-401B-A677-F8D525D81D6B}" destId="{0B5D38AD-C2A5-4E16-89CB-5518BB8031EA}" srcOrd="0" destOrd="0" parTransId="{E800A87D-FCB7-46D3-8E77-2DEBAAEA96B0}" sibTransId="{5676209C-58E6-46D5-A906-15AED5B3D7AE}"/>
    <dgm:cxn modelId="{72EE593D-820F-40A0-B847-1842F1C99D05}" srcId="{EE8F14B4-28A5-44BC-96E8-3DC26A254897}" destId="{782A2EE2-6947-4060-B299-39A966335316}" srcOrd="0" destOrd="0" parTransId="{DDAE1CB2-4D5C-456A-8A72-F828464434F9}" sibTransId="{DE279C8B-BA43-445F-93C2-A5140467C4BE}"/>
    <dgm:cxn modelId="{CC57D95C-D89F-4A7F-92D7-61AB216A2357}" type="presOf" srcId="{BAAD290E-5C86-4E47-BE06-34BCC00D8C21}" destId="{6714BC7B-54D0-41C7-9AC8-ACD63EC40219}" srcOrd="1" destOrd="0" presId="urn:microsoft.com/office/officeart/2005/8/layout/hierarchy3"/>
    <dgm:cxn modelId="{B545CA69-FB93-4C13-B05E-5F4383CA551F}" type="presOf" srcId="{7D0DA1EA-FD67-4BAE-81F1-D66389C431EB}" destId="{F2C62270-BE7E-46E5-8F07-F87F62908516}" srcOrd="0" destOrd="0" presId="urn:microsoft.com/office/officeart/2005/8/layout/hierarchy3"/>
    <dgm:cxn modelId="{030A614D-3CFF-4C0F-A64D-226ED7CD53EE}" type="presOf" srcId="{683D38E8-373C-456F-B2B9-68DEB6F1223F}" destId="{9401E1DF-12FC-4A19-8341-A5CBC3D14C98}" srcOrd="0" destOrd="0" presId="urn:microsoft.com/office/officeart/2005/8/layout/hierarchy3"/>
    <dgm:cxn modelId="{204CB358-B5C6-48C6-AC80-8A0F877C9111}" type="presOf" srcId="{BAAD290E-5C86-4E47-BE06-34BCC00D8C21}" destId="{3854F8BE-8094-4B50-B4F7-00678814D6AC}" srcOrd="0" destOrd="0" presId="urn:microsoft.com/office/officeart/2005/8/layout/hierarchy3"/>
    <dgm:cxn modelId="{E0992D7B-514A-419F-8CFA-F1E7E341B72B}" srcId="{BAAD290E-5C86-4E47-BE06-34BCC00D8C21}" destId="{683D38E8-373C-456F-B2B9-68DEB6F1223F}" srcOrd="0" destOrd="0" parTransId="{7D0DA1EA-FD67-4BAE-81F1-D66389C431EB}" sibTransId="{BE850F39-5BEB-411D-A125-A8531C8E1537}"/>
    <dgm:cxn modelId="{F77D587E-327F-4BAD-9489-794B1D57F922}" type="presOf" srcId="{0B5D38AD-C2A5-4E16-89CB-5518BB8031EA}" destId="{82C5176D-047C-4FC0-96ED-19998BD5177F}" srcOrd="0" destOrd="0" presId="urn:microsoft.com/office/officeart/2005/8/layout/hierarchy3"/>
    <dgm:cxn modelId="{58258D80-884C-49C0-8965-1FA7134FFC0B}" type="presOf" srcId="{E800A87D-FCB7-46D3-8E77-2DEBAAEA96B0}" destId="{5DD79E39-F202-4144-AE67-0770B518F4F8}" srcOrd="0" destOrd="0" presId="urn:microsoft.com/office/officeart/2005/8/layout/hierarchy3"/>
    <dgm:cxn modelId="{25C93AA9-BA94-4DA1-A061-03C472841F7D}" type="presOf" srcId="{5FA6874A-8636-401B-A677-F8D525D81D6B}" destId="{A69044D0-12FB-4592-8491-D732DA2B759C}" srcOrd="0" destOrd="0" presId="urn:microsoft.com/office/officeart/2005/8/layout/hierarchy3"/>
    <dgm:cxn modelId="{462263BB-BD6B-46B9-8E5B-0282F5A29E62}" srcId="{F741E87B-F64A-4910-BB2E-BB8A8599F8C7}" destId="{EE8F14B4-28A5-44BC-96E8-3DC26A254897}" srcOrd="2" destOrd="0" parTransId="{9B0C8C2E-8E93-463B-A699-00F66F366EF8}" sibTransId="{67C6AEF1-01F1-49CA-9970-036B6EC5DA86}"/>
    <dgm:cxn modelId="{1DD6C4BE-6BEB-4E1D-99F2-7265CF4B0DFC}" type="presOf" srcId="{5FA6874A-8636-401B-A677-F8D525D81D6B}" destId="{B428F9B7-032E-4CBF-905A-DD82F1BB070A}" srcOrd="1" destOrd="0" presId="urn:microsoft.com/office/officeart/2005/8/layout/hierarchy3"/>
    <dgm:cxn modelId="{5D6EC5E7-CD4C-402D-8209-5A7EC355162C}" type="presOf" srcId="{F741E87B-F64A-4910-BB2E-BB8A8599F8C7}" destId="{79414E56-01ED-4D19-8E18-53B4E800313F}" srcOrd="0" destOrd="0" presId="urn:microsoft.com/office/officeart/2005/8/layout/hierarchy3"/>
    <dgm:cxn modelId="{CA784DEC-E3EF-42FC-8FC2-A0E50544B1D3}" srcId="{F741E87B-F64A-4910-BB2E-BB8A8599F8C7}" destId="{BAAD290E-5C86-4E47-BE06-34BCC00D8C21}" srcOrd="0" destOrd="0" parTransId="{11872499-6282-4784-B317-AFE9858FD846}" sibTransId="{AAFD7E70-BD41-420F-880B-A3117178984D}"/>
    <dgm:cxn modelId="{A855FEF6-BE4B-428D-A216-2A776F6DC210}" type="presOf" srcId="{782A2EE2-6947-4060-B299-39A966335316}" destId="{2B5DFC21-022C-4A73-9EA5-19F2D91D2940}" srcOrd="0" destOrd="0" presId="urn:microsoft.com/office/officeart/2005/8/layout/hierarchy3"/>
    <dgm:cxn modelId="{A0DC6335-DAEC-4794-B2FF-3DE0A0A41667}" type="presParOf" srcId="{79414E56-01ED-4D19-8E18-53B4E800313F}" destId="{5C5593B3-9A66-434F-9AAF-44725B17B854}" srcOrd="0" destOrd="0" presId="urn:microsoft.com/office/officeart/2005/8/layout/hierarchy3"/>
    <dgm:cxn modelId="{9A28C233-D8BF-4507-BB48-D36CE6377BBE}" type="presParOf" srcId="{5C5593B3-9A66-434F-9AAF-44725B17B854}" destId="{07665B1A-8070-4016-83CB-B477DEE61356}" srcOrd="0" destOrd="0" presId="urn:microsoft.com/office/officeart/2005/8/layout/hierarchy3"/>
    <dgm:cxn modelId="{0571E83A-3D1E-44A4-8D12-260294C38F2F}" type="presParOf" srcId="{07665B1A-8070-4016-83CB-B477DEE61356}" destId="{3854F8BE-8094-4B50-B4F7-00678814D6AC}" srcOrd="0" destOrd="0" presId="urn:microsoft.com/office/officeart/2005/8/layout/hierarchy3"/>
    <dgm:cxn modelId="{6F711422-E513-47BB-BB71-2E65CDCAE95F}" type="presParOf" srcId="{07665B1A-8070-4016-83CB-B477DEE61356}" destId="{6714BC7B-54D0-41C7-9AC8-ACD63EC40219}" srcOrd="1" destOrd="0" presId="urn:microsoft.com/office/officeart/2005/8/layout/hierarchy3"/>
    <dgm:cxn modelId="{D038924F-ED5E-4DC2-9012-01A7E9EC587D}" type="presParOf" srcId="{5C5593B3-9A66-434F-9AAF-44725B17B854}" destId="{664E7F86-B54E-4EED-83B3-0CC7BA5988E3}" srcOrd="1" destOrd="0" presId="urn:microsoft.com/office/officeart/2005/8/layout/hierarchy3"/>
    <dgm:cxn modelId="{DE7311DF-8F0E-47A1-97AA-6232F5FBEAA2}" type="presParOf" srcId="{664E7F86-B54E-4EED-83B3-0CC7BA5988E3}" destId="{F2C62270-BE7E-46E5-8F07-F87F62908516}" srcOrd="0" destOrd="0" presId="urn:microsoft.com/office/officeart/2005/8/layout/hierarchy3"/>
    <dgm:cxn modelId="{A54805F5-5861-43C6-BF6C-652B9F7EE329}" type="presParOf" srcId="{664E7F86-B54E-4EED-83B3-0CC7BA5988E3}" destId="{9401E1DF-12FC-4A19-8341-A5CBC3D14C98}" srcOrd="1" destOrd="0" presId="urn:microsoft.com/office/officeart/2005/8/layout/hierarchy3"/>
    <dgm:cxn modelId="{DCD3DFAE-1B61-481F-B8E1-99FDEFC4592B}" type="presParOf" srcId="{79414E56-01ED-4D19-8E18-53B4E800313F}" destId="{0B6FDC92-B2A8-457A-96A8-A5150E771D92}" srcOrd="1" destOrd="0" presId="urn:microsoft.com/office/officeart/2005/8/layout/hierarchy3"/>
    <dgm:cxn modelId="{ED30D7E5-C33C-4E19-A328-E48ED8F1EE34}" type="presParOf" srcId="{0B6FDC92-B2A8-457A-96A8-A5150E771D92}" destId="{7D34F081-8910-4CAA-BC82-3E048EB8AB8E}" srcOrd="0" destOrd="0" presId="urn:microsoft.com/office/officeart/2005/8/layout/hierarchy3"/>
    <dgm:cxn modelId="{45A41905-04B7-4504-B6D5-233D68586885}" type="presParOf" srcId="{7D34F081-8910-4CAA-BC82-3E048EB8AB8E}" destId="{A69044D0-12FB-4592-8491-D732DA2B759C}" srcOrd="0" destOrd="0" presId="urn:microsoft.com/office/officeart/2005/8/layout/hierarchy3"/>
    <dgm:cxn modelId="{5576C4E6-9728-4910-A7F9-20AD3D508DB2}" type="presParOf" srcId="{7D34F081-8910-4CAA-BC82-3E048EB8AB8E}" destId="{B428F9B7-032E-4CBF-905A-DD82F1BB070A}" srcOrd="1" destOrd="0" presId="urn:microsoft.com/office/officeart/2005/8/layout/hierarchy3"/>
    <dgm:cxn modelId="{6E656D01-F911-4491-9FBB-8EBB3D2DE564}" type="presParOf" srcId="{0B6FDC92-B2A8-457A-96A8-A5150E771D92}" destId="{4A2BB682-0600-4906-BB82-4DE6BC29FBC0}" srcOrd="1" destOrd="0" presId="urn:microsoft.com/office/officeart/2005/8/layout/hierarchy3"/>
    <dgm:cxn modelId="{3460D0E2-2736-4CBE-8FA4-0F8C67B52983}" type="presParOf" srcId="{4A2BB682-0600-4906-BB82-4DE6BC29FBC0}" destId="{5DD79E39-F202-4144-AE67-0770B518F4F8}" srcOrd="0" destOrd="0" presId="urn:microsoft.com/office/officeart/2005/8/layout/hierarchy3"/>
    <dgm:cxn modelId="{34DCFA19-D458-4EE7-8FA6-B60BB3BC8E17}" type="presParOf" srcId="{4A2BB682-0600-4906-BB82-4DE6BC29FBC0}" destId="{82C5176D-047C-4FC0-96ED-19998BD5177F}" srcOrd="1" destOrd="0" presId="urn:microsoft.com/office/officeart/2005/8/layout/hierarchy3"/>
    <dgm:cxn modelId="{60C208F8-AE55-4748-B35E-328CE9CB74EC}" type="presParOf" srcId="{79414E56-01ED-4D19-8E18-53B4E800313F}" destId="{6F06B015-2F00-4D70-B3AB-26EF96C99FA5}" srcOrd="2" destOrd="0" presId="urn:microsoft.com/office/officeart/2005/8/layout/hierarchy3"/>
    <dgm:cxn modelId="{C774F78D-EF97-43FA-9487-76746660CEF1}" type="presParOf" srcId="{6F06B015-2F00-4D70-B3AB-26EF96C99FA5}" destId="{A95066CA-5D58-4805-ABAE-3CBE442756DB}" srcOrd="0" destOrd="0" presId="urn:microsoft.com/office/officeart/2005/8/layout/hierarchy3"/>
    <dgm:cxn modelId="{865585D9-F9FD-4B46-AE30-7C34ADE6FA08}" type="presParOf" srcId="{A95066CA-5D58-4805-ABAE-3CBE442756DB}" destId="{B803F924-F4AA-4920-B092-DCB12611938E}" srcOrd="0" destOrd="0" presId="urn:microsoft.com/office/officeart/2005/8/layout/hierarchy3"/>
    <dgm:cxn modelId="{F6926E5B-D19D-42EC-A184-C56C23FB37ED}" type="presParOf" srcId="{A95066CA-5D58-4805-ABAE-3CBE442756DB}" destId="{24C52108-903F-4669-988B-BD317904F219}" srcOrd="1" destOrd="0" presId="urn:microsoft.com/office/officeart/2005/8/layout/hierarchy3"/>
    <dgm:cxn modelId="{4EA0B048-E7C7-419F-A64C-C5C7DF112E98}" type="presParOf" srcId="{6F06B015-2F00-4D70-B3AB-26EF96C99FA5}" destId="{411FB964-2A17-4B04-8988-770D397C0BB9}" srcOrd="1" destOrd="0" presId="urn:microsoft.com/office/officeart/2005/8/layout/hierarchy3"/>
    <dgm:cxn modelId="{59381783-79DF-4114-9660-0956D3E25B99}" type="presParOf" srcId="{411FB964-2A17-4B04-8988-770D397C0BB9}" destId="{008D8CBB-0071-49D2-8654-876C3960DA1A}" srcOrd="0" destOrd="0" presId="urn:microsoft.com/office/officeart/2005/8/layout/hierarchy3"/>
    <dgm:cxn modelId="{1256DCAB-AE92-4FCD-8338-77A7CC66765B}" type="presParOf" srcId="{411FB964-2A17-4B04-8988-770D397C0BB9}" destId="{2B5DFC21-022C-4A73-9EA5-19F2D91D2940}"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B2D8F67-733A-4522-82A6-27E52AC41874}" type="doc">
      <dgm:prSet loTypeId="urn:microsoft.com/office/officeart/2005/8/layout/vList6" loCatId="list" qsTypeId="urn:microsoft.com/office/officeart/2005/8/quickstyle/simple3" qsCatId="simple" csTypeId="urn:microsoft.com/office/officeart/2005/8/colors/colorful3" csCatId="colorful" phldr="1"/>
      <dgm:spPr/>
      <dgm:t>
        <a:bodyPr/>
        <a:lstStyle/>
        <a:p>
          <a:endParaRPr lang="es-EC"/>
        </a:p>
      </dgm:t>
    </dgm:pt>
    <dgm:pt modelId="{388D59F9-FFAC-4863-8AE9-FC50966F56CD}">
      <dgm:prSet phldrT="[Texto]"/>
      <dgm:spPr/>
      <dgm:t>
        <a:bodyPr/>
        <a:lstStyle/>
        <a:p>
          <a:r>
            <a:rPr lang="es-MX" dirty="0">
              <a:solidFill>
                <a:srgbClr val="080808"/>
              </a:solidFill>
            </a:rPr>
            <a:t>Dependiente</a:t>
          </a:r>
          <a:endParaRPr lang="es-EC" dirty="0">
            <a:solidFill>
              <a:srgbClr val="080808"/>
            </a:solidFill>
          </a:endParaRPr>
        </a:p>
      </dgm:t>
    </dgm:pt>
    <dgm:pt modelId="{0F76F0A9-3652-4D7B-8F91-6FD6F746B236}" type="parTrans" cxnId="{4A181FB9-FAB4-438D-967F-44175BAD9A1C}">
      <dgm:prSet/>
      <dgm:spPr/>
      <dgm:t>
        <a:bodyPr/>
        <a:lstStyle/>
        <a:p>
          <a:endParaRPr lang="es-EC">
            <a:solidFill>
              <a:srgbClr val="080808"/>
            </a:solidFill>
          </a:endParaRPr>
        </a:p>
      </dgm:t>
    </dgm:pt>
    <dgm:pt modelId="{E5C706B5-44B9-4419-A9EF-7CE99E8C961B}" type="sibTrans" cxnId="{4A181FB9-FAB4-438D-967F-44175BAD9A1C}">
      <dgm:prSet/>
      <dgm:spPr/>
      <dgm:t>
        <a:bodyPr/>
        <a:lstStyle/>
        <a:p>
          <a:endParaRPr lang="es-EC">
            <a:solidFill>
              <a:srgbClr val="080808"/>
            </a:solidFill>
          </a:endParaRPr>
        </a:p>
      </dgm:t>
    </dgm:pt>
    <dgm:pt modelId="{35D6F4AF-3953-4819-BF3C-CA880A675702}">
      <dgm:prSet phldrT="[Texto]"/>
      <dgm:spPr/>
      <dgm:t>
        <a:bodyPr/>
        <a:lstStyle/>
        <a:p>
          <a:r>
            <a:rPr lang="es-MX" dirty="0">
              <a:solidFill>
                <a:srgbClr val="080808"/>
              </a:solidFill>
            </a:rPr>
            <a:t>Competitividad</a:t>
          </a:r>
          <a:endParaRPr lang="es-EC" dirty="0">
            <a:solidFill>
              <a:srgbClr val="080808"/>
            </a:solidFill>
          </a:endParaRPr>
        </a:p>
      </dgm:t>
    </dgm:pt>
    <dgm:pt modelId="{6A9A8C2C-6E4D-469D-A0B3-40A91FCE8C24}" type="parTrans" cxnId="{090E1C60-602D-4D93-8613-B5E4755F06CE}">
      <dgm:prSet/>
      <dgm:spPr/>
      <dgm:t>
        <a:bodyPr/>
        <a:lstStyle/>
        <a:p>
          <a:endParaRPr lang="es-EC">
            <a:solidFill>
              <a:srgbClr val="080808"/>
            </a:solidFill>
          </a:endParaRPr>
        </a:p>
      </dgm:t>
    </dgm:pt>
    <dgm:pt modelId="{ED807C8F-9075-4951-80D7-47DB43EF455B}" type="sibTrans" cxnId="{090E1C60-602D-4D93-8613-B5E4755F06CE}">
      <dgm:prSet/>
      <dgm:spPr/>
      <dgm:t>
        <a:bodyPr/>
        <a:lstStyle/>
        <a:p>
          <a:endParaRPr lang="es-EC">
            <a:solidFill>
              <a:srgbClr val="080808"/>
            </a:solidFill>
          </a:endParaRPr>
        </a:p>
      </dgm:t>
    </dgm:pt>
    <dgm:pt modelId="{E648433B-7CAE-4DAE-BA52-CF667D8375FD}">
      <dgm:prSet phldrT="[Texto]"/>
      <dgm:spPr/>
      <dgm:t>
        <a:bodyPr/>
        <a:lstStyle/>
        <a:p>
          <a:r>
            <a:rPr lang="es-MX" dirty="0">
              <a:solidFill>
                <a:srgbClr val="080808"/>
              </a:solidFill>
            </a:rPr>
            <a:t>Capacidades de cada sector</a:t>
          </a:r>
          <a:endParaRPr lang="es-EC" dirty="0">
            <a:solidFill>
              <a:srgbClr val="080808"/>
            </a:solidFill>
          </a:endParaRPr>
        </a:p>
      </dgm:t>
    </dgm:pt>
    <dgm:pt modelId="{F4C98D08-178F-4C3A-B87B-825E3E60FA53}" type="parTrans" cxnId="{BA009926-CC93-4CB4-8ABA-96FAC8626369}">
      <dgm:prSet/>
      <dgm:spPr/>
      <dgm:t>
        <a:bodyPr/>
        <a:lstStyle/>
        <a:p>
          <a:endParaRPr lang="es-EC">
            <a:solidFill>
              <a:srgbClr val="080808"/>
            </a:solidFill>
          </a:endParaRPr>
        </a:p>
      </dgm:t>
    </dgm:pt>
    <dgm:pt modelId="{6F3B6945-96B8-46B7-BB3E-17607924C1BB}" type="sibTrans" cxnId="{BA009926-CC93-4CB4-8ABA-96FAC8626369}">
      <dgm:prSet/>
      <dgm:spPr/>
      <dgm:t>
        <a:bodyPr/>
        <a:lstStyle/>
        <a:p>
          <a:endParaRPr lang="es-EC">
            <a:solidFill>
              <a:srgbClr val="080808"/>
            </a:solidFill>
          </a:endParaRPr>
        </a:p>
      </dgm:t>
    </dgm:pt>
    <dgm:pt modelId="{F446D37A-D2F3-47CB-B9AD-5E32ED895E44}">
      <dgm:prSet phldrT="[Texto]"/>
      <dgm:spPr/>
      <dgm:t>
        <a:bodyPr/>
        <a:lstStyle/>
        <a:p>
          <a:r>
            <a:rPr lang="es-MX" dirty="0">
              <a:solidFill>
                <a:srgbClr val="080808"/>
              </a:solidFill>
            </a:rPr>
            <a:t>Independiente</a:t>
          </a:r>
          <a:endParaRPr lang="es-EC" dirty="0">
            <a:solidFill>
              <a:srgbClr val="080808"/>
            </a:solidFill>
          </a:endParaRPr>
        </a:p>
      </dgm:t>
    </dgm:pt>
    <dgm:pt modelId="{6D41DC7A-BFC3-4770-95C8-52E6F9F12915}" type="parTrans" cxnId="{51100E2D-6D39-462C-B376-6A415FCDEB15}">
      <dgm:prSet/>
      <dgm:spPr/>
      <dgm:t>
        <a:bodyPr/>
        <a:lstStyle/>
        <a:p>
          <a:endParaRPr lang="es-EC">
            <a:solidFill>
              <a:srgbClr val="080808"/>
            </a:solidFill>
          </a:endParaRPr>
        </a:p>
      </dgm:t>
    </dgm:pt>
    <dgm:pt modelId="{D10E5F07-4D79-4D69-96BE-CD968CABBB7A}" type="sibTrans" cxnId="{51100E2D-6D39-462C-B376-6A415FCDEB15}">
      <dgm:prSet/>
      <dgm:spPr/>
      <dgm:t>
        <a:bodyPr/>
        <a:lstStyle/>
        <a:p>
          <a:endParaRPr lang="es-EC">
            <a:solidFill>
              <a:srgbClr val="080808"/>
            </a:solidFill>
          </a:endParaRPr>
        </a:p>
      </dgm:t>
    </dgm:pt>
    <dgm:pt modelId="{56D00620-2585-4BB8-B994-A05DB83F3D8D}">
      <dgm:prSet phldrT="[Texto]"/>
      <dgm:spPr/>
      <dgm:t>
        <a:bodyPr/>
        <a:lstStyle/>
        <a:p>
          <a:r>
            <a:rPr lang="es-MX" dirty="0">
              <a:solidFill>
                <a:srgbClr val="080808"/>
              </a:solidFill>
            </a:rPr>
            <a:t>Fluctuación del peso colombiano</a:t>
          </a:r>
          <a:endParaRPr lang="es-EC" dirty="0">
            <a:solidFill>
              <a:srgbClr val="080808"/>
            </a:solidFill>
          </a:endParaRPr>
        </a:p>
      </dgm:t>
    </dgm:pt>
    <dgm:pt modelId="{C4BF1E7E-62DE-484E-A7A8-821441ABA31B}" type="parTrans" cxnId="{B4BF9899-BE0B-42D8-A391-30BC59A675E9}">
      <dgm:prSet/>
      <dgm:spPr/>
      <dgm:t>
        <a:bodyPr/>
        <a:lstStyle/>
        <a:p>
          <a:endParaRPr lang="es-EC">
            <a:solidFill>
              <a:srgbClr val="080808"/>
            </a:solidFill>
          </a:endParaRPr>
        </a:p>
      </dgm:t>
    </dgm:pt>
    <dgm:pt modelId="{B2F0CA82-2FB5-498F-BCC8-6D8F8A7B9F53}" type="sibTrans" cxnId="{B4BF9899-BE0B-42D8-A391-30BC59A675E9}">
      <dgm:prSet/>
      <dgm:spPr/>
      <dgm:t>
        <a:bodyPr/>
        <a:lstStyle/>
        <a:p>
          <a:endParaRPr lang="es-EC">
            <a:solidFill>
              <a:srgbClr val="080808"/>
            </a:solidFill>
          </a:endParaRPr>
        </a:p>
      </dgm:t>
    </dgm:pt>
    <dgm:pt modelId="{97D6D580-D97D-4833-A19A-DAFE10A20378}" type="pres">
      <dgm:prSet presAssocID="{EB2D8F67-733A-4522-82A6-27E52AC41874}" presName="Name0" presStyleCnt="0">
        <dgm:presLayoutVars>
          <dgm:dir/>
          <dgm:animLvl val="lvl"/>
          <dgm:resizeHandles/>
        </dgm:presLayoutVars>
      </dgm:prSet>
      <dgm:spPr/>
    </dgm:pt>
    <dgm:pt modelId="{CC540999-EE38-4DEC-9684-C9158CC2FECB}" type="pres">
      <dgm:prSet presAssocID="{388D59F9-FFAC-4863-8AE9-FC50966F56CD}" presName="linNode" presStyleCnt="0"/>
      <dgm:spPr/>
    </dgm:pt>
    <dgm:pt modelId="{0F7096E0-D760-4115-8448-EC1626A469FB}" type="pres">
      <dgm:prSet presAssocID="{388D59F9-FFAC-4863-8AE9-FC50966F56CD}" presName="parentShp" presStyleLbl="node1" presStyleIdx="0" presStyleCnt="2">
        <dgm:presLayoutVars>
          <dgm:bulletEnabled val="1"/>
        </dgm:presLayoutVars>
      </dgm:prSet>
      <dgm:spPr/>
    </dgm:pt>
    <dgm:pt modelId="{09407037-FA4E-4AA4-8493-909838DB8BCE}" type="pres">
      <dgm:prSet presAssocID="{388D59F9-FFAC-4863-8AE9-FC50966F56CD}" presName="childShp" presStyleLbl="bgAccFollowNode1" presStyleIdx="0" presStyleCnt="2">
        <dgm:presLayoutVars>
          <dgm:bulletEnabled val="1"/>
        </dgm:presLayoutVars>
      </dgm:prSet>
      <dgm:spPr/>
    </dgm:pt>
    <dgm:pt modelId="{48746E55-BB84-4E5D-9979-732F683BB016}" type="pres">
      <dgm:prSet presAssocID="{E5C706B5-44B9-4419-A9EF-7CE99E8C961B}" presName="spacing" presStyleCnt="0"/>
      <dgm:spPr/>
    </dgm:pt>
    <dgm:pt modelId="{E1DC1790-5775-4898-8DCD-5ECB2EDE34DB}" type="pres">
      <dgm:prSet presAssocID="{F446D37A-D2F3-47CB-B9AD-5E32ED895E44}" presName="linNode" presStyleCnt="0"/>
      <dgm:spPr/>
    </dgm:pt>
    <dgm:pt modelId="{A3EEA146-21CD-43E1-B4B8-6F9F1683B2AB}" type="pres">
      <dgm:prSet presAssocID="{F446D37A-D2F3-47CB-B9AD-5E32ED895E44}" presName="parentShp" presStyleLbl="node1" presStyleIdx="1" presStyleCnt="2">
        <dgm:presLayoutVars>
          <dgm:bulletEnabled val="1"/>
        </dgm:presLayoutVars>
      </dgm:prSet>
      <dgm:spPr/>
    </dgm:pt>
    <dgm:pt modelId="{04E40505-2D72-47CB-ADB9-F02514B72A0A}" type="pres">
      <dgm:prSet presAssocID="{F446D37A-D2F3-47CB-B9AD-5E32ED895E44}" presName="childShp" presStyleLbl="bgAccFollowNode1" presStyleIdx="1" presStyleCnt="2">
        <dgm:presLayoutVars>
          <dgm:bulletEnabled val="1"/>
        </dgm:presLayoutVars>
      </dgm:prSet>
      <dgm:spPr/>
    </dgm:pt>
  </dgm:ptLst>
  <dgm:cxnLst>
    <dgm:cxn modelId="{A65EE323-45E2-47F9-84BA-5204E665A81E}" type="presOf" srcId="{F446D37A-D2F3-47CB-B9AD-5E32ED895E44}" destId="{A3EEA146-21CD-43E1-B4B8-6F9F1683B2AB}" srcOrd="0" destOrd="0" presId="urn:microsoft.com/office/officeart/2005/8/layout/vList6"/>
    <dgm:cxn modelId="{BA009926-CC93-4CB4-8ABA-96FAC8626369}" srcId="{35D6F4AF-3953-4819-BF3C-CA880A675702}" destId="{E648433B-7CAE-4DAE-BA52-CF667D8375FD}" srcOrd="0" destOrd="0" parTransId="{F4C98D08-178F-4C3A-B87B-825E3E60FA53}" sibTransId="{6F3B6945-96B8-46B7-BB3E-17607924C1BB}"/>
    <dgm:cxn modelId="{51100E2D-6D39-462C-B376-6A415FCDEB15}" srcId="{EB2D8F67-733A-4522-82A6-27E52AC41874}" destId="{F446D37A-D2F3-47CB-B9AD-5E32ED895E44}" srcOrd="1" destOrd="0" parTransId="{6D41DC7A-BFC3-4770-95C8-52E6F9F12915}" sibTransId="{D10E5F07-4D79-4D69-96BE-CD968CABBB7A}"/>
    <dgm:cxn modelId="{090E1C60-602D-4D93-8613-B5E4755F06CE}" srcId="{388D59F9-FFAC-4863-8AE9-FC50966F56CD}" destId="{35D6F4AF-3953-4819-BF3C-CA880A675702}" srcOrd="0" destOrd="0" parTransId="{6A9A8C2C-6E4D-469D-A0B3-40A91FCE8C24}" sibTransId="{ED807C8F-9075-4951-80D7-47DB43EF455B}"/>
    <dgm:cxn modelId="{D3E10969-921C-4C0A-8179-ABAE39D08F5F}" type="presOf" srcId="{35D6F4AF-3953-4819-BF3C-CA880A675702}" destId="{09407037-FA4E-4AA4-8493-909838DB8BCE}" srcOrd="0" destOrd="0" presId="urn:microsoft.com/office/officeart/2005/8/layout/vList6"/>
    <dgm:cxn modelId="{78D4374A-43C9-4C4C-A168-5965A23D6B6C}" type="presOf" srcId="{56D00620-2585-4BB8-B994-A05DB83F3D8D}" destId="{04E40505-2D72-47CB-ADB9-F02514B72A0A}" srcOrd="0" destOrd="0" presId="urn:microsoft.com/office/officeart/2005/8/layout/vList6"/>
    <dgm:cxn modelId="{3EEFCA7C-9AD8-4A79-8BAF-F587ED067B5C}" type="presOf" srcId="{EB2D8F67-733A-4522-82A6-27E52AC41874}" destId="{97D6D580-D97D-4833-A19A-DAFE10A20378}" srcOrd="0" destOrd="0" presId="urn:microsoft.com/office/officeart/2005/8/layout/vList6"/>
    <dgm:cxn modelId="{9F9AA97F-860F-46C9-8EB4-84E482F4F02D}" type="presOf" srcId="{E648433B-7CAE-4DAE-BA52-CF667D8375FD}" destId="{09407037-FA4E-4AA4-8493-909838DB8BCE}" srcOrd="0" destOrd="1" presId="urn:microsoft.com/office/officeart/2005/8/layout/vList6"/>
    <dgm:cxn modelId="{B4BF9899-BE0B-42D8-A391-30BC59A675E9}" srcId="{F446D37A-D2F3-47CB-B9AD-5E32ED895E44}" destId="{56D00620-2585-4BB8-B994-A05DB83F3D8D}" srcOrd="0" destOrd="0" parTransId="{C4BF1E7E-62DE-484E-A7A8-821441ABA31B}" sibTransId="{B2F0CA82-2FB5-498F-BCC8-6D8F8A7B9F53}"/>
    <dgm:cxn modelId="{4A181FB9-FAB4-438D-967F-44175BAD9A1C}" srcId="{EB2D8F67-733A-4522-82A6-27E52AC41874}" destId="{388D59F9-FFAC-4863-8AE9-FC50966F56CD}" srcOrd="0" destOrd="0" parTransId="{0F76F0A9-3652-4D7B-8F91-6FD6F746B236}" sibTransId="{E5C706B5-44B9-4419-A9EF-7CE99E8C961B}"/>
    <dgm:cxn modelId="{70C817EC-39C6-471A-BCC1-60B9E82178A5}" type="presOf" srcId="{388D59F9-FFAC-4863-8AE9-FC50966F56CD}" destId="{0F7096E0-D760-4115-8448-EC1626A469FB}" srcOrd="0" destOrd="0" presId="urn:microsoft.com/office/officeart/2005/8/layout/vList6"/>
    <dgm:cxn modelId="{4638EE1A-928B-4611-8E28-E339C7990CBB}" type="presParOf" srcId="{97D6D580-D97D-4833-A19A-DAFE10A20378}" destId="{CC540999-EE38-4DEC-9684-C9158CC2FECB}" srcOrd="0" destOrd="0" presId="urn:microsoft.com/office/officeart/2005/8/layout/vList6"/>
    <dgm:cxn modelId="{A5DE17BD-466B-430B-B2AD-3C7268CC7328}" type="presParOf" srcId="{CC540999-EE38-4DEC-9684-C9158CC2FECB}" destId="{0F7096E0-D760-4115-8448-EC1626A469FB}" srcOrd="0" destOrd="0" presId="urn:microsoft.com/office/officeart/2005/8/layout/vList6"/>
    <dgm:cxn modelId="{E3D9ABA1-3703-499A-8262-934AFCD3A815}" type="presParOf" srcId="{CC540999-EE38-4DEC-9684-C9158CC2FECB}" destId="{09407037-FA4E-4AA4-8493-909838DB8BCE}" srcOrd="1" destOrd="0" presId="urn:microsoft.com/office/officeart/2005/8/layout/vList6"/>
    <dgm:cxn modelId="{59659683-C347-411D-874A-3231B2546DC4}" type="presParOf" srcId="{97D6D580-D97D-4833-A19A-DAFE10A20378}" destId="{48746E55-BB84-4E5D-9979-732F683BB016}" srcOrd="1" destOrd="0" presId="urn:microsoft.com/office/officeart/2005/8/layout/vList6"/>
    <dgm:cxn modelId="{CF746BAF-AD92-4CDA-810F-6EB7BFFB0425}" type="presParOf" srcId="{97D6D580-D97D-4833-A19A-DAFE10A20378}" destId="{E1DC1790-5775-4898-8DCD-5ECB2EDE34DB}" srcOrd="2" destOrd="0" presId="urn:microsoft.com/office/officeart/2005/8/layout/vList6"/>
    <dgm:cxn modelId="{4CA31A48-5929-414A-A85E-B2B0EA3D99E5}" type="presParOf" srcId="{E1DC1790-5775-4898-8DCD-5ECB2EDE34DB}" destId="{A3EEA146-21CD-43E1-B4B8-6F9F1683B2AB}" srcOrd="0" destOrd="0" presId="urn:microsoft.com/office/officeart/2005/8/layout/vList6"/>
    <dgm:cxn modelId="{78BC3149-82E2-4B97-8AF4-621578FA706D}" type="presParOf" srcId="{E1DC1790-5775-4898-8DCD-5ECB2EDE34DB}" destId="{04E40505-2D72-47CB-ADB9-F02514B72A0A}"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77F8361-94D3-9B4D-A16A-92FD9EDF6203}" type="doc">
      <dgm:prSet loTypeId="urn:microsoft.com/office/officeart/2005/8/layout/arrow3" loCatId="" qsTypeId="urn:microsoft.com/office/officeart/2005/8/quickstyle/simple2" qsCatId="simple" csTypeId="urn:microsoft.com/office/officeart/2005/8/colors/colorful3" csCatId="colorful" phldr="1"/>
      <dgm:spPr/>
      <dgm:t>
        <a:bodyPr/>
        <a:lstStyle/>
        <a:p>
          <a:endParaRPr lang="es-ES"/>
        </a:p>
      </dgm:t>
    </dgm:pt>
    <dgm:pt modelId="{81046E1E-9313-9846-9682-8AA6C5973698}">
      <dgm:prSet phldrT="[Texto]" custT="1"/>
      <dgm:spPr/>
      <dgm:t>
        <a:bodyPr/>
        <a:lstStyle/>
        <a:p>
          <a:pPr algn="just"/>
          <a:r>
            <a:rPr lang="es-ES" sz="2000" b="1" dirty="0">
              <a:solidFill>
                <a:srgbClr val="080808"/>
              </a:solidFill>
            </a:rPr>
            <a:t>Hipótesis 1: </a:t>
          </a:r>
          <a:r>
            <a:rPr lang="es-MX" sz="2000" dirty="0">
              <a:solidFill>
                <a:srgbClr val="080808"/>
              </a:solidFill>
            </a:rPr>
            <a:t>La fluctuación del peso colombiano si tiene impacto en la competitividad en las microempresas de los sectores: comercial, industrial y agrícola del Cantón Tulcán durante el período 2017 – 2019.</a:t>
          </a:r>
          <a:endParaRPr lang="es-ES" sz="2000" dirty="0">
            <a:solidFill>
              <a:srgbClr val="080808"/>
            </a:solidFill>
          </a:endParaRPr>
        </a:p>
      </dgm:t>
    </dgm:pt>
    <dgm:pt modelId="{7667BA4A-F046-0146-9D47-08E3DFCAEBF6}" type="parTrans" cxnId="{62BCE64B-CD0E-E44E-9EC9-5559D335CEB0}">
      <dgm:prSet/>
      <dgm:spPr/>
      <dgm:t>
        <a:bodyPr/>
        <a:lstStyle/>
        <a:p>
          <a:endParaRPr lang="es-ES" sz="2000">
            <a:solidFill>
              <a:srgbClr val="080808"/>
            </a:solidFill>
          </a:endParaRPr>
        </a:p>
      </dgm:t>
    </dgm:pt>
    <dgm:pt modelId="{F76C276F-3E8F-A64A-8CF0-E9250D401DF7}" type="sibTrans" cxnId="{62BCE64B-CD0E-E44E-9EC9-5559D335CEB0}">
      <dgm:prSet/>
      <dgm:spPr/>
      <dgm:t>
        <a:bodyPr/>
        <a:lstStyle/>
        <a:p>
          <a:endParaRPr lang="es-ES" sz="2000">
            <a:solidFill>
              <a:srgbClr val="080808"/>
            </a:solidFill>
          </a:endParaRPr>
        </a:p>
      </dgm:t>
    </dgm:pt>
    <dgm:pt modelId="{3DE0F05D-AA23-BE42-A872-6A7DDEC6E1EA}">
      <dgm:prSet phldrT="[Texto]" custT="1"/>
      <dgm:spPr/>
      <dgm:t>
        <a:bodyPr/>
        <a:lstStyle/>
        <a:p>
          <a:pPr algn="just"/>
          <a:r>
            <a:rPr lang="es-ES" sz="2000" b="1" dirty="0">
              <a:solidFill>
                <a:srgbClr val="080808"/>
              </a:solidFill>
            </a:rPr>
            <a:t>Hipótesis 0: </a:t>
          </a:r>
          <a:r>
            <a:rPr lang="es-MX" sz="2000" dirty="0">
              <a:solidFill>
                <a:srgbClr val="080808"/>
              </a:solidFill>
            </a:rPr>
            <a:t>La fluctuación del peso colombiano no tiene impacto en la competitividad en las microempresas de los sectores: comercial, industrial y agrícola del Cantón Tulcán durante el período 2017 – 2019.</a:t>
          </a:r>
          <a:endParaRPr lang="es-ES" sz="2000" dirty="0">
            <a:solidFill>
              <a:srgbClr val="080808"/>
            </a:solidFill>
          </a:endParaRPr>
        </a:p>
      </dgm:t>
    </dgm:pt>
    <dgm:pt modelId="{3AED8962-886F-624D-B0E7-3616EC5B340A}" type="parTrans" cxnId="{242763D9-15E3-5743-9EE7-2530DC1EFCF4}">
      <dgm:prSet/>
      <dgm:spPr/>
      <dgm:t>
        <a:bodyPr/>
        <a:lstStyle/>
        <a:p>
          <a:endParaRPr lang="es-ES" sz="2000">
            <a:solidFill>
              <a:srgbClr val="080808"/>
            </a:solidFill>
          </a:endParaRPr>
        </a:p>
      </dgm:t>
    </dgm:pt>
    <dgm:pt modelId="{1162195D-09BC-164B-BF52-E89E802DC694}" type="sibTrans" cxnId="{242763D9-15E3-5743-9EE7-2530DC1EFCF4}">
      <dgm:prSet/>
      <dgm:spPr/>
      <dgm:t>
        <a:bodyPr/>
        <a:lstStyle/>
        <a:p>
          <a:endParaRPr lang="es-ES" sz="2000">
            <a:solidFill>
              <a:srgbClr val="080808"/>
            </a:solidFill>
          </a:endParaRPr>
        </a:p>
      </dgm:t>
    </dgm:pt>
    <dgm:pt modelId="{E647ECD2-B34E-6542-8762-126CDAEB7BA7}" type="pres">
      <dgm:prSet presAssocID="{B77F8361-94D3-9B4D-A16A-92FD9EDF6203}" presName="compositeShape" presStyleCnt="0">
        <dgm:presLayoutVars>
          <dgm:chMax val="2"/>
          <dgm:dir/>
          <dgm:resizeHandles val="exact"/>
        </dgm:presLayoutVars>
      </dgm:prSet>
      <dgm:spPr/>
    </dgm:pt>
    <dgm:pt modelId="{26F9CAC7-F50F-5F47-A21D-8748B65B5335}" type="pres">
      <dgm:prSet presAssocID="{B77F8361-94D3-9B4D-A16A-92FD9EDF6203}" presName="divider" presStyleLbl="fgShp" presStyleIdx="0" presStyleCnt="1"/>
      <dgm:spPr/>
    </dgm:pt>
    <dgm:pt modelId="{5A5E542A-2A71-4942-8FB5-8A90FA06B8BC}" type="pres">
      <dgm:prSet presAssocID="{81046E1E-9313-9846-9682-8AA6C5973698}" presName="downArrow" presStyleLbl="node1" presStyleIdx="0" presStyleCnt="2"/>
      <dgm:spPr/>
    </dgm:pt>
    <dgm:pt modelId="{F243079E-CE67-BA43-AF00-236DE59159AE}" type="pres">
      <dgm:prSet presAssocID="{81046E1E-9313-9846-9682-8AA6C5973698}" presName="downArrowText" presStyleLbl="revTx" presStyleIdx="0" presStyleCnt="2" custScaleX="136932">
        <dgm:presLayoutVars>
          <dgm:bulletEnabled val="1"/>
        </dgm:presLayoutVars>
      </dgm:prSet>
      <dgm:spPr/>
    </dgm:pt>
    <dgm:pt modelId="{FBF11958-986D-A14C-A771-A9C5102E84C0}" type="pres">
      <dgm:prSet presAssocID="{3DE0F05D-AA23-BE42-A872-6A7DDEC6E1EA}" presName="upArrow" presStyleLbl="node1" presStyleIdx="1" presStyleCnt="2"/>
      <dgm:spPr/>
    </dgm:pt>
    <dgm:pt modelId="{98DACED6-6EB0-CE48-9910-888E5AD3C442}" type="pres">
      <dgm:prSet presAssocID="{3DE0F05D-AA23-BE42-A872-6A7DDEC6E1EA}" presName="upArrowText" presStyleLbl="revTx" presStyleIdx="1" presStyleCnt="2" custScaleX="142097" custScaleY="85101">
        <dgm:presLayoutVars>
          <dgm:bulletEnabled val="1"/>
        </dgm:presLayoutVars>
      </dgm:prSet>
      <dgm:spPr/>
    </dgm:pt>
  </dgm:ptLst>
  <dgm:cxnLst>
    <dgm:cxn modelId="{C247601C-695F-B149-BAEE-1D2C3363F544}" type="presOf" srcId="{B77F8361-94D3-9B4D-A16A-92FD9EDF6203}" destId="{E647ECD2-B34E-6542-8762-126CDAEB7BA7}" srcOrd="0" destOrd="0" presId="urn:microsoft.com/office/officeart/2005/8/layout/arrow3"/>
    <dgm:cxn modelId="{45C6B464-0F48-F743-BA9C-51C11BC0CC47}" type="presOf" srcId="{81046E1E-9313-9846-9682-8AA6C5973698}" destId="{F243079E-CE67-BA43-AF00-236DE59159AE}" srcOrd="0" destOrd="0" presId="urn:microsoft.com/office/officeart/2005/8/layout/arrow3"/>
    <dgm:cxn modelId="{62BCE64B-CD0E-E44E-9EC9-5559D335CEB0}" srcId="{B77F8361-94D3-9B4D-A16A-92FD9EDF6203}" destId="{81046E1E-9313-9846-9682-8AA6C5973698}" srcOrd="0" destOrd="0" parTransId="{7667BA4A-F046-0146-9D47-08E3DFCAEBF6}" sibTransId="{F76C276F-3E8F-A64A-8CF0-E9250D401DF7}"/>
    <dgm:cxn modelId="{242763D9-15E3-5743-9EE7-2530DC1EFCF4}" srcId="{B77F8361-94D3-9B4D-A16A-92FD9EDF6203}" destId="{3DE0F05D-AA23-BE42-A872-6A7DDEC6E1EA}" srcOrd="1" destOrd="0" parTransId="{3AED8962-886F-624D-B0E7-3616EC5B340A}" sibTransId="{1162195D-09BC-164B-BF52-E89E802DC694}"/>
    <dgm:cxn modelId="{159F6DF9-5A39-4E46-81D1-112ED52DDA14}" type="presOf" srcId="{3DE0F05D-AA23-BE42-A872-6A7DDEC6E1EA}" destId="{98DACED6-6EB0-CE48-9910-888E5AD3C442}" srcOrd="0" destOrd="0" presId="urn:microsoft.com/office/officeart/2005/8/layout/arrow3"/>
    <dgm:cxn modelId="{05E402AD-5AF7-D548-BB4F-0D87EE96C560}" type="presParOf" srcId="{E647ECD2-B34E-6542-8762-126CDAEB7BA7}" destId="{26F9CAC7-F50F-5F47-A21D-8748B65B5335}" srcOrd="0" destOrd="0" presId="urn:microsoft.com/office/officeart/2005/8/layout/arrow3"/>
    <dgm:cxn modelId="{2BF43339-1103-7949-9D09-B732FDBFCB55}" type="presParOf" srcId="{E647ECD2-B34E-6542-8762-126CDAEB7BA7}" destId="{5A5E542A-2A71-4942-8FB5-8A90FA06B8BC}" srcOrd="1" destOrd="0" presId="urn:microsoft.com/office/officeart/2005/8/layout/arrow3"/>
    <dgm:cxn modelId="{F6BC315A-B5AF-1944-B906-F34E456C3566}" type="presParOf" srcId="{E647ECD2-B34E-6542-8762-126CDAEB7BA7}" destId="{F243079E-CE67-BA43-AF00-236DE59159AE}" srcOrd="2" destOrd="0" presId="urn:microsoft.com/office/officeart/2005/8/layout/arrow3"/>
    <dgm:cxn modelId="{BC0A4281-3E96-534F-A4D8-6B1D0E8AA2EE}" type="presParOf" srcId="{E647ECD2-B34E-6542-8762-126CDAEB7BA7}" destId="{FBF11958-986D-A14C-A771-A9C5102E84C0}" srcOrd="3" destOrd="0" presId="urn:microsoft.com/office/officeart/2005/8/layout/arrow3"/>
    <dgm:cxn modelId="{3728380B-E13D-4F44-9114-FC98BD4960ED}" type="presParOf" srcId="{E647ECD2-B34E-6542-8762-126CDAEB7BA7}" destId="{98DACED6-6EB0-CE48-9910-888E5AD3C442}"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A4DC278-95E2-7A4A-BFE8-506F50B9277F}" type="doc">
      <dgm:prSet loTypeId="urn:microsoft.com/office/officeart/2005/8/layout/vList5" loCatId="" qsTypeId="urn:microsoft.com/office/officeart/2005/8/quickstyle/simple3" qsCatId="simple" csTypeId="urn:microsoft.com/office/officeart/2005/8/colors/colorful1" csCatId="colorful" phldr="1"/>
      <dgm:spPr/>
      <dgm:t>
        <a:bodyPr/>
        <a:lstStyle/>
        <a:p>
          <a:endParaRPr lang="es-ES"/>
        </a:p>
      </dgm:t>
    </dgm:pt>
    <dgm:pt modelId="{9D7F05F4-335D-7543-B1CF-FAA457C3F797}">
      <dgm:prSet phldrT="[Texto]" custT="1"/>
      <dgm:spPr/>
      <dgm:t>
        <a:bodyPr/>
        <a:lstStyle/>
        <a:p>
          <a:r>
            <a:rPr lang="es-ES" sz="2600" dirty="0">
              <a:solidFill>
                <a:srgbClr val="080808"/>
              </a:solidFill>
            </a:rPr>
            <a:t>Teoría de la ventaja absoluta</a:t>
          </a:r>
        </a:p>
      </dgm:t>
    </dgm:pt>
    <dgm:pt modelId="{53D6E709-35EE-5844-8C85-AF36413CBDA3}" type="parTrans" cxnId="{5426A782-47A1-FA4F-9CC7-9EE013D1B0D6}">
      <dgm:prSet/>
      <dgm:spPr/>
      <dgm:t>
        <a:bodyPr/>
        <a:lstStyle/>
        <a:p>
          <a:endParaRPr lang="es-ES" sz="2600">
            <a:solidFill>
              <a:srgbClr val="080808"/>
            </a:solidFill>
          </a:endParaRPr>
        </a:p>
      </dgm:t>
    </dgm:pt>
    <dgm:pt modelId="{E37276E6-5317-E54E-8001-28E2503EFEB1}" type="sibTrans" cxnId="{5426A782-47A1-FA4F-9CC7-9EE013D1B0D6}">
      <dgm:prSet/>
      <dgm:spPr/>
      <dgm:t>
        <a:bodyPr/>
        <a:lstStyle/>
        <a:p>
          <a:endParaRPr lang="es-ES" sz="2600">
            <a:solidFill>
              <a:srgbClr val="080808"/>
            </a:solidFill>
          </a:endParaRPr>
        </a:p>
      </dgm:t>
    </dgm:pt>
    <dgm:pt modelId="{E6FC948E-AAB0-2C4D-8ECF-BCE61247B199}">
      <dgm:prSet phldrT="[Texto]" custT="1"/>
      <dgm:spPr/>
      <dgm:t>
        <a:bodyPr/>
        <a:lstStyle/>
        <a:p>
          <a:pPr algn="just"/>
          <a:r>
            <a:rPr lang="es-EC" sz="2600" dirty="0">
              <a:solidFill>
                <a:srgbClr val="080808"/>
              </a:solidFill>
            </a:rPr>
            <a:t>Resulta cuando este especializa su producción en bienes que produce más eficientemente, es decir que resultan menos costoso fabricarlos que en otros países.</a:t>
          </a:r>
          <a:r>
            <a:rPr lang="es-ES" sz="2600" dirty="0">
              <a:solidFill>
                <a:srgbClr val="080808"/>
              </a:solidFill>
            </a:rPr>
            <a:t> </a:t>
          </a:r>
        </a:p>
      </dgm:t>
    </dgm:pt>
    <dgm:pt modelId="{A8BE8B5C-DEAA-E047-A282-B88935C5D65F}" type="parTrans" cxnId="{130B407B-2AE8-F14D-AE57-350770481F8E}">
      <dgm:prSet/>
      <dgm:spPr/>
      <dgm:t>
        <a:bodyPr/>
        <a:lstStyle/>
        <a:p>
          <a:endParaRPr lang="es-ES" sz="2600">
            <a:solidFill>
              <a:srgbClr val="080808"/>
            </a:solidFill>
          </a:endParaRPr>
        </a:p>
      </dgm:t>
    </dgm:pt>
    <dgm:pt modelId="{E5FADB2D-254D-3E48-BD2C-45298751FD50}" type="sibTrans" cxnId="{130B407B-2AE8-F14D-AE57-350770481F8E}">
      <dgm:prSet/>
      <dgm:spPr/>
      <dgm:t>
        <a:bodyPr/>
        <a:lstStyle/>
        <a:p>
          <a:endParaRPr lang="es-ES" sz="2600">
            <a:solidFill>
              <a:srgbClr val="080808"/>
            </a:solidFill>
          </a:endParaRPr>
        </a:p>
      </dgm:t>
    </dgm:pt>
    <dgm:pt modelId="{76922337-6465-154E-AE1A-573DAC411970}">
      <dgm:prSet phldrT="[Texto]" custT="1"/>
      <dgm:spPr/>
      <dgm:t>
        <a:bodyPr/>
        <a:lstStyle/>
        <a:p>
          <a:r>
            <a:rPr lang="es-ES" sz="2600" dirty="0">
              <a:solidFill>
                <a:srgbClr val="080808"/>
              </a:solidFill>
            </a:rPr>
            <a:t>Teoría de la ventaja comparativa</a:t>
          </a:r>
        </a:p>
      </dgm:t>
    </dgm:pt>
    <dgm:pt modelId="{82912E22-A456-1B4A-9053-829144F5E3B4}" type="parTrans" cxnId="{3D5A9B83-E27A-6C4B-B820-146F9DC2DA03}">
      <dgm:prSet/>
      <dgm:spPr/>
      <dgm:t>
        <a:bodyPr/>
        <a:lstStyle/>
        <a:p>
          <a:endParaRPr lang="es-ES" sz="2600">
            <a:solidFill>
              <a:srgbClr val="080808"/>
            </a:solidFill>
          </a:endParaRPr>
        </a:p>
      </dgm:t>
    </dgm:pt>
    <dgm:pt modelId="{148A571B-6E3F-D74B-B929-33E38B5EEE52}" type="sibTrans" cxnId="{3D5A9B83-E27A-6C4B-B820-146F9DC2DA03}">
      <dgm:prSet/>
      <dgm:spPr/>
      <dgm:t>
        <a:bodyPr/>
        <a:lstStyle/>
        <a:p>
          <a:endParaRPr lang="es-ES" sz="2600">
            <a:solidFill>
              <a:srgbClr val="080808"/>
            </a:solidFill>
          </a:endParaRPr>
        </a:p>
      </dgm:t>
    </dgm:pt>
    <dgm:pt modelId="{C1C35E06-8501-694F-A349-2142D6B65379}">
      <dgm:prSet phldrT="[Texto]" custT="1"/>
      <dgm:spPr/>
      <dgm:t>
        <a:bodyPr/>
        <a:lstStyle/>
        <a:p>
          <a:pPr algn="just"/>
          <a:r>
            <a:rPr lang="es-EC" sz="2600" dirty="0">
              <a:solidFill>
                <a:srgbClr val="080808"/>
              </a:solidFill>
            </a:rPr>
            <a:t>Demuestra que todas las naciones pueden ser beneficiadas con el comercio, inclusive cuando se tenga baja productividad en todas las ramas de la industria.</a:t>
          </a:r>
          <a:endParaRPr lang="es-ES" sz="2600" dirty="0">
            <a:solidFill>
              <a:srgbClr val="080808"/>
            </a:solidFill>
          </a:endParaRPr>
        </a:p>
      </dgm:t>
    </dgm:pt>
    <dgm:pt modelId="{FFA76F5E-8A5D-DE49-BD6E-A9521E051688}" type="parTrans" cxnId="{93387453-64D7-3745-8219-37A9E5354350}">
      <dgm:prSet/>
      <dgm:spPr/>
      <dgm:t>
        <a:bodyPr/>
        <a:lstStyle/>
        <a:p>
          <a:endParaRPr lang="es-ES" sz="2600">
            <a:solidFill>
              <a:srgbClr val="080808"/>
            </a:solidFill>
          </a:endParaRPr>
        </a:p>
      </dgm:t>
    </dgm:pt>
    <dgm:pt modelId="{528527C8-ABE5-A145-92BA-CE0EC9034D26}" type="sibTrans" cxnId="{93387453-64D7-3745-8219-37A9E5354350}">
      <dgm:prSet/>
      <dgm:spPr/>
      <dgm:t>
        <a:bodyPr/>
        <a:lstStyle/>
        <a:p>
          <a:endParaRPr lang="es-ES" sz="2600">
            <a:solidFill>
              <a:srgbClr val="080808"/>
            </a:solidFill>
          </a:endParaRPr>
        </a:p>
      </dgm:t>
    </dgm:pt>
    <dgm:pt modelId="{87DC9891-6DBB-4C43-B923-A297776120D4}" type="pres">
      <dgm:prSet presAssocID="{DA4DC278-95E2-7A4A-BFE8-506F50B9277F}" presName="Name0" presStyleCnt="0">
        <dgm:presLayoutVars>
          <dgm:dir/>
          <dgm:animLvl val="lvl"/>
          <dgm:resizeHandles val="exact"/>
        </dgm:presLayoutVars>
      </dgm:prSet>
      <dgm:spPr/>
    </dgm:pt>
    <dgm:pt modelId="{642936E4-B68B-824E-A0CB-64C1522D0C7D}" type="pres">
      <dgm:prSet presAssocID="{9D7F05F4-335D-7543-B1CF-FAA457C3F797}" presName="linNode" presStyleCnt="0"/>
      <dgm:spPr/>
    </dgm:pt>
    <dgm:pt modelId="{61E63346-F70D-2742-BFA3-E4A6C4533517}" type="pres">
      <dgm:prSet presAssocID="{9D7F05F4-335D-7543-B1CF-FAA457C3F797}" presName="parentText" presStyleLbl="node1" presStyleIdx="0" presStyleCnt="2" custScaleX="77778" custLinFactNeighborX="0" custLinFactNeighborY="-229">
        <dgm:presLayoutVars>
          <dgm:chMax val="1"/>
          <dgm:bulletEnabled val="1"/>
        </dgm:presLayoutVars>
      </dgm:prSet>
      <dgm:spPr/>
    </dgm:pt>
    <dgm:pt modelId="{D36F00D1-75B2-5C45-8332-10BCF681CE17}" type="pres">
      <dgm:prSet presAssocID="{9D7F05F4-335D-7543-B1CF-FAA457C3F797}" presName="descendantText" presStyleLbl="alignAccFollowNode1" presStyleIdx="0" presStyleCnt="2" custScaleX="100000" custScaleY="111295">
        <dgm:presLayoutVars>
          <dgm:bulletEnabled val="1"/>
        </dgm:presLayoutVars>
      </dgm:prSet>
      <dgm:spPr/>
    </dgm:pt>
    <dgm:pt modelId="{CF9B031F-4B10-684A-BABB-4679D03A6AF3}" type="pres">
      <dgm:prSet presAssocID="{E37276E6-5317-E54E-8001-28E2503EFEB1}" presName="sp" presStyleCnt="0"/>
      <dgm:spPr/>
    </dgm:pt>
    <dgm:pt modelId="{D45B570F-84EA-1248-AC7C-F25A904A23CE}" type="pres">
      <dgm:prSet presAssocID="{76922337-6465-154E-AE1A-573DAC411970}" presName="linNode" presStyleCnt="0"/>
      <dgm:spPr/>
    </dgm:pt>
    <dgm:pt modelId="{16A2551C-C59C-B24D-AB16-2E119F9D22D9}" type="pres">
      <dgm:prSet presAssocID="{76922337-6465-154E-AE1A-573DAC411970}" presName="parentText" presStyleLbl="node1" presStyleIdx="1" presStyleCnt="2" custScaleX="77778">
        <dgm:presLayoutVars>
          <dgm:chMax val="1"/>
          <dgm:bulletEnabled val="1"/>
        </dgm:presLayoutVars>
      </dgm:prSet>
      <dgm:spPr/>
    </dgm:pt>
    <dgm:pt modelId="{9EF643A6-F48F-6C48-90A3-D1D412C20DED}" type="pres">
      <dgm:prSet presAssocID="{76922337-6465-154E-AE1A-573DAC411970}" presName="descendantText" presStyleLbl="alignAccFollowNode1" presStyleIdx="1" presStyleCnt="2" custLinFactNeighborX="0" custLinFactNeighborY="0">
        <dgm:presLayoutVars>
          <dgm:bulletEnabled val="1"/>
        </dgm:presLayoutVars>
      </dgm:prSet>
      <dgm:spPr/>
    </dgm:pt>
  </dgm:ptLst>
  <dgm:cxnLst>
    <dgm:cxn modelId="{6838CE32-1A88-7741-9BA9-2C0FA52EFB20}" type="presOf" srcId="{76922337-6465-154E-AE1A-573DAC411970}" destId="{16A2551C-C59C-B24D-AB16-2E119F9D22D9}" srcOrd="0" destOrd="0" presId="urn:microsoft.com/office/officeart/2005/8/layout/vList5"/>
    <dgm:cxn modelId="{D912EA43-4A52-9143-8173-6CF039DDF1B7}" type="presOf" srcId="{E6FC948E-AAB0-2C4D-8ECF-BCE61247B199}" destId="{D36F00D1-75B2-5C45-8332-10BCF681CE17}" srcOrd="0" destOrd="0" presId="urn:microsoft.com/office/officeart/2005/8/layout/vList5"/>
    <dgm:cxn modelId="{93387453-64D7-3745-8219-37A9E5354350}" srcId="{76922337-6465-154E-AE1A-573DAC411970}" destId="{C1C35E06-8501-694F-A349-2142D6B65379}" srcOrd="0" destOrd="0" parTransId="{FFA76F5E-8A5D-DE49-BD6E-A9521E051688}" sibTransId="{528527C8-ABE5-A145-92BA-CE0EC9034D26}"/>
    <dgm:cxn modelId="{4D728774-A7E1-434A-84A6-40BFC355ED23}" type="presOf" srcId="{DA4DC278-95E2-7A4A-BFE8-506F50B9277F}" destId="{87DC9891-6DBB-4C43-B923-A297776120D4}" srcOrd="0" destOrd="0" presId="urn:microsoft.com/office/officeart/2005/8/layout/vList5"/>
    <dgm:cxn modelId="{130B407B-2AE8-F14D-AE57-350770481F8E}" srcId="{9D7F05F4-335D-7543-B1CF-FAA457C3F797}" destId="{E6FC948E-AAB0-2C4D-8ECF-BCE61247B199}" srcOrd="0" destOrd="0" parTransId="{A8BE8B5C-DEAA-E047-A282-B88935C5D65F}" sibTransId="{E5FADB2D-254D-3E48-BD2C-45298751FD50}"/>
    <dgm:cxn modelId="{5426A782-47A1-FA4F-9CC7-9EE013D1B0D6}" srcId="{DA4DC278-95E2-7A4A-BFE8-506F50B9277F}" destId="{9D7F05F4-335D-7543-B1CF-FAA457C3F797}" srcOrd="0" destOrd="0" parTransId="{53D6E709-35EE-5844-8C85-AF36413CBDA3}" sibTransId="{E37276E6-5317-E54E-8001-28E2503EFEB1}"/>
    <dgm:cxn modelId="{3D5A9B83-E27A-6C4B-B820-146F9DC2DA03}" srcId="{DA4DC278-95E2-7A4A-BFE8-506F50B9277F}" destId="{76922337-6465-154E-AE1A-573DAC411970}" srcOrd="1" destOrd="0" parTransId="{82912E22-A456-1B4A-9053-829144F5E3B4}" sibTransId="{148A571B-6E3F-D74B-B929-33E38B5EEE52}"/>
    <dgm:cxn modelId="{56A14EAD-7B6B-C442-832D-02EAFCA429AD}" type="presOf" srcId="{C1C35E06-8501-694F-A349-2142D6B65379}" destId="{9EF643A6-F48F-6C48-90A3-D1D412C20DED}" srcOrd="0" destOrd="0" presId="urn:microsoft.com/office/officeart/2005/8/layout/vList5"/>
    <dgm:cxn modelId="{16558AC2-D67E-3340-857A-817791ED6267}" type="presOf" srcId="{9D7F05F4-335D-7543-B1CF-FAA457C3F797}" destId="{61E63346-F70D-2742-BFA3-E4A6C4533517}" srcOrd="0" destOrd="0" presId="urn:microsoft.com/office/officeart/2005/8/layout/vList5"/>
    <dgm:cxn modelId="{BDBF5B31-38A5-864E-882E-AE62BE6C9378}" type="presParOf" srcId="{87DC9891-6DBB-4C43-B923-A297776120D4}" destId="{642936E4-B68B-824E-A0CB-64C1522D0C7D}" srcOrd="0" destOrd="0" presId="urn:microsoft.com/office/officeart/2005/8/layout/vList5"/>
    <dgm:cxn modelId="{72B46B41-8646-7547-A787-FF17CC4818A1}" type="presParOf" srcId="{642936E4-B68B-824E-A0CB-64C1522D0C7D}" destId="{61E63346-F70D-2742-BFA3-E4A6C4533517}" srcOrd="0" destOrd="0" presId="urn:microsoft.com/office/officeart/2005/8/layout/vList5"/>
    <dgm:cxn modelId="{1DD0562F-3773-9847-9ADE-CA4C1CC94C35}" type="presParOf" srcId="{642936E4-B68B-824E-A0CB-64C1522D0C7D}" destId="{D36F00D1-75B2-5C45-8332-10BCF681CE17}" srcOrd="1" destOrd="0" presId="urn:microsoft.com/office/officeart/2005/8/layout/vList5"/>
    <dgm:cxn modelId="{9497AA4B-7368-3442-949B-3ED72D6F0D92}" type="presParOf" srcId="{87DC9891-6DBB-4C43-B923-A297776120D4}" destId="{CF9B031F-4B10-684A-BABB-4679D03A6AF3}" srcOrd="1" destOrd="0" presId="urn:microsoft.com/office/officeart/2005/8/layout/vList5"/>
    <dgm:cxn modelId="{B56A31F9-B738-8D42-B8AA-9F691439829E}" type="presParOf" srcId="{87DC9891-6DBB-4C43-B923-A297776120D4}" destId="{D45B570F-84EA-1248-AC7C-F25A904A23CE}" srcOrd="2" destOrd="0" presId="urn:microsoft.com/office/officeart/2005/8/layout/vList5"/>
    <dgm:cxn modelId="{866FBC26-7657-8E4A-AFA2-F36FD74F346C}" type="presParOf" srcId="{D45B570F-84EA-1248-AC7C-F25A904A23CE}" destId="{16A2551C-C59C-B24D-AB16-2E119F9D22D9}" srcOrd="0" destOrd="0" presId="urn:microsoft.com/office/officeart/2005/8/layout/vList5"/>
    <dgm:cxn modelId="{4D96E344-9057-0945-9900-FAC0F248EBF6}" type="presParOf" srcId="{D45B570F-84EA-1248-AC7C-F25A904A23CE}" destId="{9EF643A6-F48F-6C48-90A3-D1D412C20DE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A4DC278-95E2-7A4A-BFE8-506F50B9277F}" type="doc">
      <dgm:prSet loTypeId="urn:microsoft.com/office/officeart/2005/8/layout/vList5" loCatId="" qsTypeId="urn:microsoft.com/office/officeart/2005/8/quickstyle/simple3" qsCatId="simple" csTypeId="urn:microsoft.com/office/officeart/2005/8/colors/colorful1" csCatId="colorful" phldr="1"/>
      <dgm:spPr/>
      <dgm:t>
        <a:bodyPr/>
        <a:lstStyle/>
        <a:p>
          <a:endParaRPr lang="es-ES"/>
        </a:p>
      </dgm:t>
    </dgm:pt>
    <dgm:pt modelId="{39C32972-1453-4C6C-9696-EEE2001CD45C}">
      <dgm:prSet phldrT="[Texto]" custT="1"/>
      <dgm:spPr/>
      <dgm:t>
        <a:bodyPr/>
        <a:lstStyle/>
        <a:p>
          <a:r>
            <a:rPr lang="es-ES" sz="2600" dirty="0">
              <a:solidFill>
                <a:srgbClr val="080808"/>
              </a:solidFill>
            </a:rPr>
            <a:t>Teoría de la competitividad</a:t>
          </a:r>
        </a:p>
      </dgm:t>
    </dgm:pt>
    <dgm:pt modelId="{68B1CB79-BB29-4B68-B4FC-2B405788541F}" type="sibTrans" cxnId="{4625E46E-947F-43C2-A1DC-FD417769641F}">
      <dgm:prSet/>
      <dgm:spPr/>
      <dgm:t>
        <a:bodyPr/>
        <a:lstStyle/>
        <a:p>
          <a:endParaRPr lang="es-EC" sz="2600">
            <a:solidFill>
              <a:srgbClr val="080808"/>
            </a:solidFill>
          </a:endParaRPr>
        </a:p>
      </dgm:t>
    </dgm:pt>
    <dgm:pt modelId="{66D99C7A-D9A6-467C-AF61-CE1EB1EC6291}" type="parTrans" cxnId="{4625E46E-947F-43C2-A1DC-FD417769641F}">
      <dgm:prSet/>
      <dgm:spPr/>
      <dgm:t>
        <a:bodyPr/>
        <a:lstStyle/>
        <a:p>
          <a:endParaRPr lang="es-EC" sz="2600">
            <a:solidFill>
              <a:srgbClr val="080808"/>
            </a:solidFill>
          </a:endParaRPr>
        </a:p>
      </dgm:t>
    </dgm:pt>
    <dgm:pt modelId="{5613E8BB-3FD0-48B8-9104-723F9CD2AF17}">
      <dgm:prSet phldrT="[Texto]" custT="1"/>
      <dgm:spPr/>
      <dgm:t>
        <a:bodyPr/>
        <a:lstStyle/>
        <a:p>
          <a:r>
            <a:rPr lang="es-EC" sz="2600" dirty="0">
              <a:solidFill>
                <a:srgbClr val="080808"/>
              </a:solidFill>
            </a:rPr>
            <a:t>Depende de la capacidad de su industria para innovar y mejorar.  Las empresas logran ventaja a causa de las presiones y los retos.  Se benefician de tener fuertes rivales nacionales, proveedores, clientes nacionales e internacionales exigentes</a:t>
          </a:r>
          <a:endParaRPr lang="es-ES" sz="2600" dirty="0">
            <a:solidFill>
              <a:srgbClr val="080808"/>
            </a:solidFill>
          </a:endParaRPr>
        </a:p>
      </dgm:t>
    </dgm:pt>
    <dgm:pt modelId="{684FBB15-2FF1-4B4C-BB38-5E838BC1D481}" type="sibTrans" cxnId="{69842F73-C93D-41E2-AD6A-865DFDE08EF8}">
      <dgm:prSet/>
      <dgm:spPr/>
      <dgm:t>
        <a:bodyPr/>
        <a:lstStyle/>
        <a:p>
          <a:endParaRPr lang="es-EC" sz="2600">
            <a:solidFill>
              <a:srgbClr val="080808"/>
            </a:solidFill>
          </a:endParaRPr>
        </a:p>
      </dgm:t>
    </dgm:pt>
    <dgm:pt modelId="{AAD410C0-297C-41C5-A409-62A804E14641}" type="parTrans" cxnId="{69842F73-C93D-41E2-AD6A-865DFDE08EF8}">
      <dgm:prSet/>
      <dgm:spPr/>
      <dgm:t>
        <a:bodyPr/>
        <a:lstStyle/>
        <a:p>
          <a:endParaRPr lang="es-EC" sz="2600">
            <a:solidFill>
              <a:srgbClr val="080808"/>
            </a:solidFill>
          </a:endParaRPr>
        </a:p>
      </dgm:t>
    </dgm:pt>
    <dgm:pt modelId="{3CA849C9-9B54-4EA3-8E76-58870DB68911}">
      <dgm:prSet phldrT="[Texto]" custT="1"/>
      <dgm:spPr/>
      <dgm:t>
        <a:bodyPr/>
        <a:lstStyle/>
        <a:p>
          <a:r>
            <a:rPr lang="es-EC" sz="2600" dirty="0">
              <a:solidFill>
                <a:srgbClr val="080808"/>
              </a:solidFill>
            </a:rPr>
            <a:t>Se puede definir como un modelo estratégico que busca establecer un marco para analizar el nivel de competencia en la industria con el fin de formular estrategias comerciales. Factores: competidores directos, clientes, proveedores, productos sustitutos, competidores potenciales.</a:t>
          </a:r>
          <a:endParaRPr lang="es-ES" sz="2600" dirty="0">
            <a:solidFill>
              <a:srgbClr val="080808"/>
            </a:solidFill>
          </a:endParaRPr>
        </a:p>
      </dgm:t>
    </dgm:pt>
    <dgm:pt modelId="{B5C5B409-A66B-4BC6-8C8B-3D88CA4013EF}" type="sibTrans" cxnId="{BB8EB33F-6FF1-4488-965F-6A6A523F936F}">
      <dgm:prSet/>
      <dgm:spPr/>
      <dgm:t>
        <a:bodyPr/>
        <a:lstStyle/>
        <a:p>
          <a:endParaRPr lang="es-EC" sz="2600">
            <a:solidFill>
              <a:srgbClr val="080808"/>
            </a:solidFill>
          </a:endParaRPr>
        </a:p>
      </dgm:t>
    </dgm:pt>
    <dgm:pt modelId="{E47ED0DA-D92C-4B02-AD7E-E9FFF7FDD4C7}" type="parTrans" cxnId="{BB8EB33F-6FF1-4488-965F-6A6A523F936F}">
      <dgm:prSet/>
      <dgm:spPr/>
      <dgm:t>
        <a:bodyPr/>
        <a:lstStyle/>
        <a:p>
          <a:endParaRPr lang="es-EC" sz="2600">
            <a:solidFill>
              <a:srgbClr val="080808"/>
            </a:solidFill>
          </a:endParaRPr>
        </a:p>
      </dgm:t>
    </dgm:pt>
    <dgm:pt modelId="{6DD0D26C-A826-481C-86E4-81675DED19C8}">
      <dgm:prSet phldrT="[Texto]" custT="1"/>
      <dgm:spPr/>
      <dgm:t>
        <a:bodyPr/>
        <a:lstStyle/>
        <a:p>
          <a:r>
            <a:rPr lang="es-ES" sz="2600" dirty="0">
              <a:solidFill>
                <a:srgbClr val="080808"/>
              </a:solidFill>
            </a:rPr>
            <a:t>Teoría de las cinco fuerzas</a:t>
          </a:r>
        </a:p>
      </dgm:t>
    </dgm:pt>
    <dgm:pt modelId="{C7B0AA4D-2739-459C-BC91-A7E038315EBD}" type="sibTrans" cxnId="{7AB86398-2812-46E7-BE5E-351F16042759}">
      <dgm:prSet/>
      <dgm:spPr/>
      <dgm:t>
        <a:bodyPr/>
        <a:lstStyle/>
        <a:p>
          <a:endParaRPr lang="es-EC" sz="2600">
            <a:solidFill>
              <a:srgbClr val="080808"/>
            </a:solidFill>
          </a:endParaRPr>
        </a:p>
      </dgm:t>
    </dgm:pt>
    <dgm:pt modelId="{3D22F6A0-9430-40A0-B7EB-24C631D4FF03}" type="parTrans" cxnId="{7AB86398-2812-46E7-BE5E-351F16042759}">
      <dgm:prSet/>
      <dgm:spPr/>
      <dgm:t>
        <a:bodyPr/>
        <a:lstStyle/>
        <a:p>
          <a:endParaRPr lang="es-EC" sz="2600">
            <a:solidFill>
              <a:srgbClr val="080808"/>
            </a:solidFill>
          </a:endParaRPr>
        </a:p>
      </dgm:t>
    </dgm:pt>
    <dgm:pt modelId="{87DC9891-6DBB-4C43-B923-A297776120D4}" type="pres">
      <dgm:prSet presAssocID="{DA4DC278-95E2-7A4A-BFE8-506F50B9277F}" presName="Name0" presStyleCnt="0">
        <dgm:presLayoutVars>
          <dgm:dir/>
          <dgm:animLvl val="lvl"/>
          <dgm:resizeHandles val="exact"/>
        </dgm:presLayoutVars>
      </dgm:prSet>
      <dgm:spPr/>
    </dgm:pt>
    <dgm:pt modelId="{22D8C4A0-9726-41B3-800D-6646D3C0D88A}" type="pres">
      <dgm:prSet presAssocID="{39C32972-1453-4C6C-9696-EEE2001CD45C}" presName="linNode" presStyleCnt="0"/>
      <dgm:spPr/>
    </dgm:pt>
    <dgm:pt modelId="{49E265CA-87A8-4D6D-9FC6-8A8F224D238B}" type="pres">
      <dgm:prSet presAssocID="{39C32972-1453-4C6C-9696-EEE2001CD45C}" presName="parentText" presStyleLbl="node1" presStyleIdx="0" presStyleCnt="2" custScaleX="62964">
        <dgm:presLayoutVars>
          <dgm:chMax val="1"/>
          <dgm:bulletEnabled val="1"/>
        </dgm:presLayoutVars>
      </dgm:prSet>
      <dgm:spPr/>
    </dgm:pt>
    <dgm:pt modelId="{46B4DB47-6F35-4242-8DA5-0140B3D862BC}" type="pres">
      <dgm:prSet presAssocID="{39C32972-1453-4C6C-9696-EEE2001CD45C}" presName="descendantText" presStyleLbl="alignAccFollowNode1" presStyleIdx="0" presStyleCnt="2" custScaleX="114583" custScaleY="114710">
        <dgm:presLayoutVars>
          <dgm:bulletEnabled val="1"/>
        </dgm:presLayoutVars>
      </dgm:prSet>
      <dgm:spPr/>
    </dgm:pt>
    <dgm:pt modelId="{C4E5C2AA-23E5-4EC6-BA32-9BF85AE5F34B}" type="pres">
      <dgm:prSet presAssocID="{68B1CB79-BB29-4B68-B4FC-2B405788541F}" presName="sp" presStyleCnt="0"/>
      <dgm:spPr/>
    </dgm:pt>
    <dgm:pt modelId="{C7A696A5-F0E4-4C9A-A6CC-736EAAE0FF04}" type="pres">
      <dgm:prSet presAssocID="{6DD0D26C-A826-481C-86E4-81675DED19C8}" presName="linNode" presStyleCnt="0"/>
      <dgm:spPr/>
    </dgm:pt>
    <dgm:pt modelId="{FCF7E701-EC02-4273-A54D-A33E40D03CBA}" type="pres">
      <dgm:prSet presAssocID="{6DD0D26C-A826-481C-86E4-81675DED19C8}" presName="parentText" presStyleLbl="node1" presStyleIdx="1" presStyleCnt="2" custScaleX="62964">
        <dgm:presLayoutVars>
          <dgm:chMax val="1"/>
          <dgm:bulletEnabled val="1"/>
        </dgm:presLayoutVars>
      </dgm:prSet>
      <dgm:spPr/>
    </dgm:pt>
    <dgm:pt modelId="{836DB867-FED8-4156-B38A-1E44796BD627}" type="pres">
      <dgm:prSet presAssocID="{6DD0D26C-A826-481C-86E4-81675DED19C8}" presName="descendantText" presStyleLbl="alignAccFollowNode1" presStyleIdx="1" presStyleCnt="2" custScaleX="114582" custScaleY="110286">
        <dgm:presLayoutVars>
          <dgm:bulletEnabled val="1"/>
        </dgm:presLayoutVars>
      </dgm:prSet>
      <dgm:spPr/>
    </dgm:pt>
  </dgm:ptLst>
  <dgm:cxnLst>
    <dgm:cxn modelId="{BB8EB33F-6FF1-4488-965F-6A6A523F936F}" srcId="{6DD0D26C-A826-481C-86E4-81675DED19C8}" destId="{3CA849C9-9B54-4EA3-8E76-58870DB68911}" srcOrd="0" destOrd="0" parTransId="{E47ED0DA-D92C-4B02-AD7E-E9FFF7FDD4C7}" sibTransId="{B5C5B409-A66B-4BC6-8C8B-3D88CA4013EF}"/>
    <dgm:cxn modelId="{4625E46E-947F-43C2-A1DC-FD417769641F}" srcId="{DA4DC278-95E2-7A4A-BFE8-506F50B9277F}" destId="{39C32972-1453-4C6C-9696-EEE2001CD45C}" srcOrd="0" destOrd="0" parTransId="{66D99C7A-D9A6-467C-AF61-CE1EB1EC6291}" sibTransId="{68B1CB79-BB29-4B68-B4FC-2B405788541F}"/>
    <dgm:cxn modelId="{37241850-E46B-4090-A962-A9C8A89ABA1E}" type="presOf" srcId="{39C32972-1453-4C6C-9696-EEE2001CD45C}" destId="{49E265CA-87A8-4D6D-9FC6-8A8F224D238B}" srcOrd="0" destOrd="0" presId="urn:microsoft.com/office/officeart/2005/8/layout/vList5"/>
    <dgm:cxn modelId="{69842F73-C93D-41E2-AD6A-865DFDE08EF8}" srcId="{39C32972-1453-4C6C-9696-EEE2001CD45C}" destId="{5613E8BB-3FD0-48B8-9104-723F9CD2AF17}" srcOrd="0" destOrd="0" parTransId="{AAD410C0-297C-41C5-A409-62A804E14641}" sibTransId="{684FBB15-2FF1-4B4C-BB38-5E838BC1D481}"/>
    <dgm:cxn modelId="{4D728774-A7E1-434A-84A6-40BFC355ED23}" type="presOf" srcId="{DA4DC278-95E2-7A4A-BFE8-506F50B9277F}" destId="{87DC9891-6DBB-4C43-B923-A297776120D4}" srcOrd="0" destOrd="0" presId="urn:microsoft.com/office/officeart/2005/8/layout/vList5"/>
    <dgm:cxn modelId="{7AB86398-2812-46E7-BE5E-351F16042759}" srcId="{DA4DC278-95E2-7A4A-BFE8-506F50B9277F}" destId="{6DD0D26C-A826-481C-86E4-81675DED19C8}" srcOrd="1" destOrd="0" parTransId="{3D22F6A0-9430-40A0-B7EB-24C631D4FF03}" sibTransId="{C7B0AA4D-2739-459C-BC91-A7E038315EBD}"/>
    <dgm:cxn modelId="{3D201CC8-086E-488B-A008-BC957FF9CF4B}" type="presOf" srcId="{6DD0D26C-A826-481C-86E4-81675DED19C8}" destId="{FCF7E701-EC02-4273-A54D-A33E40D03CBA}" srcOrd="0" destOrd="0" presId="urn:microsoft.com/office/officeart/2005/8/layout/vList5"/>
    <dgm:cxn modelId="{D41C09D9-8B49-49DC-BC00-6446D68C6F3B}" type="presOf" srcId="{3CA849C9-9B54-4EA3-8E76-58870DB68911}" destId="{836DB867-FED8-4156-B38A-1E44796BD627}" srcOrd="0" destOrd="0" presId="urn:microsoft.com/office/officeart/2005/8/layout/vList5"/>
    <dgm:cxn modelId="{B6AAB4F0-2DFE-4AFF-9818-6565BF87B628}" type="presOf" srcId="{5613E8BB-3FD0-48B8-9104-723F9CD2AF17}" destId="{46B4DB47-6F35-4242-8DA5-0140B3D862BC}" srcOrd="0" destOrd="0" presId="urn:microsoft.com/office/officeart/2005/8/layout/vList5"/>
    <dgm:cxn modelId="{145E62A0-3A33-482E-B8D5-4C67DDD67220}" type="presParOf" srcId="{87DC9891-6DBB-4C43-B923-A297776120D4}" destId="{22D8C4A0-9726-41B3-800D-6646D3C0D88A}" srcOrd="0" destOrd="0" presId="urn:microsoft.com/office/officeart/2005/8/layout/vList5"/>
    <dgm:cxn modelId="{27B8449C-BBFE-418D-AAAD-06E7908CC928}" type="presParOf" srcId="{22D8C4A0-9726-41B3-800D-6646D3C0D88A}" destId="{49E265CA-87A8-4D6D-9FC6-8A8F224D238B}" srcOrd="0" destOrd="0" presId="urn:microsoft.com/office/officeart/2005/8/layout/vList5"/>
    <dgm:cxn modelId="{441ADB7F-7192-43EB-BD74-86644615C4AA}" type="presParOf" srcId="{22D8C4A0-9726-41B3-800D-6646D3C0D88A}" destId="{46B4DB47-6F35-4242-8DA5-0140B3D862BC}" srcOrd="1" destOrd="0" presId="urn:microsoft.com/office/officeart/2005/8/layout/vList5"/>
    <dgm:cxn modelId="{8711AC28-98CB-4962-95D1-32C24EF0563D}" type="presParOf" srcId="{87DC9891-6DBB-4C43-B923-A297776120D4}" destId="{C4E5C2AA-23E5-4EC6-BA32-9BF85AE5F34B}" srcOrd="1" destOrd="0" presId="urn:microsoft.com/office/officeart/2005/8/layout/vList5"/>
    <dgm:cxn modelId="{17468828-CAD3-4327-A594-7613EB66AB90}" type="presParOf" srcId="{87DC9891-6DBB-4C43-B923-A297776120D4}" destId="{C7A696A5-F0E4-4C9A-A6CC-736EAAE0FF04}" srcOrd="2" destOrd="0" presId="urn:microsoft.com/office/officeart/2005/8/layout/vList5"/>
    <dgm:cxn modelId="{A83649E5-15E5-4AF9-94F8-B69D4E922219}" type="presParOf" srcId="{C7A696A5-F0E4-4C9A-A6CC-736EAAE0FF04}" destId="{FCF7E701-EC02-4273-A54D-A33E40D03CBA}" srcOrd="0" destOrd="0" presId="urn:microsoft.com/office/officeart/2005/8/layout/vList5"/>
    <dgm:cxn modelId="{D55DDEB2-0360-419F-8179-BC0F769A6F4C}" type="presParOf" srcId="{C7A696A5-F0E4-4C9A-A6CC-736EAAE0FF04}" destId="{836DB867-FED8-4156-B38A-1E44796BD627}"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13C7400-2374-41F8-AA5A-82ABC9C0DA47}" type="doc">
      <dgm:prSet loTypeId="urn:microsoft.com/office/officeart/2005/8/layout/vList6" loCatId="list" qsTypeId="urn:microsoft.com/office/officeart/2005/8/quickstyle/simple3" qsCatId="simple" csTypeId="urn:microsoft.com/office/officeart/2005/8/colors/colorful3" csCatId="colorful" phldr="1"/>
      <dgm:spPr/>
      <dgm:t>
        <a:bodyPr/>
        <a:lstStyle/>
        <a:p>
          <a:endParaRPr lang="es-EC"/>
        </a:p>
      </dgm:t>
    </dgm:pt>
    <dgm:pt modelId="{4C27CA23-943A-4092-8F61-4D85B374D3F2}">
      <dgm:prSet phldrT="[Texto]"/>
      <dgm:spPr/>
      <dgm:t>
        <a:bodyPr/>
        <a:lstStyle/>
        <a:p>
          <a:r>
            <a:rPr lang="es-MX" dirty="0">
              <a:solidFill>
                <a:srgbClr val="080808"/>
              </a:solidFill>
            </a:rPr>
            <a:t>Inflación</a:t>
          </a:r>
          <a:endParaRPr lang="es-EC" dirty="0">
            <a:solidFill>
              <a:srgbClr val="080808"/>
            </a:solidFill>
          </a:endParaRPr>
        </a:p>
      </dgm:t>
    </dgm:pt>
    <dgm:pt modelId="{1A3FEA4E-F2A8-4D31-ABF8-B007D2C94A0B}" type="parTrans" cxnId="{B1749DB4-9B09-46D2-969E-99E7B7143463}">
      <dgm:prSet/>
      <dgm:spPr/>
      <dgm:t>
        <a:bodyPr/>
        <a:lstStyle/>
        <a:p>
          <a:endParaRPr lang="es-EC">
            <a:solidFill>
              <a:srgbClr val="080808"/>
            </a:solidFill>
          </a:endParaRPr>
        </a:p>
      </dgm:t>
    </dgm:pt>
    <dgm:pt modelId="{24E57462-3601-49E7-8D8E-4E82A0B198DB}" type="sibTrans" cxnId="{B1749DB4-9B09-46D2-969E-99E7B7143463}">
      <dgm:prSet/>
      <dgm:spPr/>
      <dgm:t>
        <a:bodyPr/>
        <a:lstStyle/>
        <a:p>
          <a:endParaRPr lang="es-EC">
            <a:solidFill>
              <a:srgbClr val="080808"/>
            </a:solidFill>
          </a:endParaRPr>
        </a:p>
      </dgm:t>
    </dgm:pt>
    <dgm:pt modelId="{02510534-6AA8-4ED3-892E-E22B6453BA2A}">
      <dgm:prSet phldrT="[Texto]"/>
      <dgm:spPr/>
      <dgm:t>
        <a:bodyPr/>
        <a:lstStyle/>
        <a:p>
          <a:r>
            <a:rPr lang="es-MX" dirty="0">
              <a:solidFill>
                <a:srgbClr val="080808"/>
              </a:solidFill>
            </a:rPr>
            <a:t>Canasta Básica </a:t>
          </a:r>
          <a:endParaRPr lang="es-EC" dirty="0">
            <a:solidFill>
              <a:srgbClr val="080808"/>
            </a:solidFill>
          </a:endParaRPr>
        </a:p>
      </dgm:t>
    </dgm:pt>
    <dgm:pt modelId="{9D408DDB-66D9-417A-9701-5B7D4166F2C7}" type="parTrans" cxnId="{7F00244D-1E29-410C-9007-9F11FD38DB7A}">
      <dgm:prSet/>
      <dgm:spPr/>
      <dgm:t>
        <a:bodyPr/>
        <a:lstStyle/>
        <a:p>
          <a:endParaRPr lang="es-EC">
            <a:solidFill>
              <a:srgbClr val="080808"/>
            </a:solidFill>
          </a:endParaRPr>
        </a:p>
      </dgm:t>
    </dgm:pt>
    <dgm:pt modelId="{57C49427-AC12-4A12-A584-FD81ABA3B13C}" type="sibTrans" cxnId="{7F00244D-1E29-410C-9007-9F11FD38DB7A}">
      <dgm:prSet/>
      <dgm:spPr/>
      <dgm:t>
        <a:bodyPr/>
        <a:lstStyle/>
        <a:p>
          <a:endParaRPr lang="es-EC">
            <a:solidFill>
              <a:srgbClr val="080808"/>
            </a:solidFill>
          </a:endParaRPr>
        </a:p>
      </dgm:t>
    </dgm:pt>
    <dgm:pt modelId="{AC90C899-511D-44E9-A15F-2E628DCE697C}">
      <dgm:prSet/>
      <dgm:spPr/>
      <dgm:t>
        <a:bodyPr/>
        <a:lstStyle/>
        <a:p>
          <a:r>
            <a:rPr lang="es-MX" dirty="0">
              <a:solidFill>
                <a:srgbClr val="080808"/>
              </a:solidFill>
            </a:rPr>
            <a:t>Aumento de precios en bienes y servicios dentro de una economía durante un período de tiempo determinado, a mayor inflación mayor pérdida del poder adquisitivo del dinero.</a:t>
          </a:r>
          <a:endParaRPr lang="es-EC" dirty="0">
            <a:solidFill>
              <a:srgbClr val="080808"/>
            </a:solidFill>
          </a:endParaRPr>
        </a:p>
      </dgm:t>
    </dgm:pt>
    <dgm:pt modelId="{64E28FA3-1802-4E14-8B5E-6593F07D72A5}" type="parTrans" cxnId="{D87010B7-5D0B-4DF5-977B-9B6B8BE55D56}">
      <dgm:prSet/>
      <dgm:spPr/>
      <dgm:t>
        <a:bodyPr/>
        <a:lstStyle/>
        <a:p>
          <a:endParaRPr lang="es-EC"/>
        </a:p>
      </dgm:t>
    </dgm:pt>
    <dgm:pt modelId="{D5B87388-38A6-4A23-B415-D7D884BE0D1C}" type="sibTrans" cxnId="{D87010B7-5D0B-4DF5-977B-9B6B8BE55D56}">
      <dgm:prSet/>
      <dgm:spPr/>
      <dgm:t>
        <a:bodyPr/>
        <a:lstStyle/>
        <a:p>
          <a:endParaRPr lang="es-EC"/>
        </a:p>
      </dgm:t>
    </dgm:pt>
    <dgm:pt modelId="{AE460299-335A-470B-BA28-4E91DF794C3E}">
      <dgm:prSet/>
      <dgm:spPr/>
      <dgm:t>
        <a:bodyPr/>
        <a:lstStyle/>
        <a:p>
          <a:r>
            <a:rPr lang="es-MX" dirty="0">
              <a:solidFill>
                <a:srgbClr val="080808"/>
              </a:solidFill>
            </a:rPr>
            <a:t>Básica a todos los productos de primera necesidad y aquellos servicios que son indispensable en una familia para permanecer en un tiempo establecido</a:t>
          </a:r>
          <a:endParaRPr lang="es-EC" dirty="0">
            <a:solidFill>
              <a:srgbClr val="080808"/>
            </a:solidFill>
          </a:endParaRPr>
        </a:p>
      </dgm:t>
    </dgm:pt>
    <dgm:pt modelId="{10DAD17E-C212-4499-A225-711D166B2ADD}" type="parTrans" cxnId="{410D79C0-3685-4A3C-9A44-26C8EAE97596}">
      <dgm:prSet/>
      <dgm:spPr/>
      <dgm:t>
        <a:bodyPr/>
        <a:lstStyle/>
        <a:p>
          <a:endParaRPr lang="es-EC"/>
        </a:p>
      </dgm:t>
    </dgm:pt>
    <dgm:pt modelId="{E7ECD43B-9D14-44E6-B509-15C472324BEA}" type="sibTrans" cxnId="{410D79C0-3685-4A3C-9A44-26C8EAE97596}">
      <dgm:prSet/>
      <dgm:spPr/>
      <dgm:t>
        <a:bodyPr/>
        <a:lstStyle/>
        <a:p>
          <a:endParaRPr lang="es-EC"/>
        </a:p>
      </dgm:t>
    </dgm:pt>
    <dgm:pt modelId="{F2DD3C5E-B05C-4C29-ADB2-F4B2E6FE1D16}" type="pres">
      <dgm:prSet presAssocID="{213C7400-2374-41F8-AA5A-82ABC9C0DA47}" presName="Name0" presStyleCnt="0">
        <dgm:presLayoutVars>
          <dgm:dir/>
          <dgm:animLvl val="lvl"/>
          <dgm:resizeHandles/>
        </dgm:presLayoutVars>
      </dgm:prSet>
      <dgm:spPr/>
    </dgm:pt>
    <dgm:pt modelId="{26B93DC8-0B3E-481E-A5EA-B07AED4FE5C2}" type="pres">
      <dgm:prSet presAssocID="{4C27CA23-943A-4092-8F61-4D85B374D3F2}" presName="linNode" presStyleCnt="0"/>
      <dgm:spPr/>
    </dgm:pt>
    <dgm:pt modelId="{054C73C9-137C-4228-A6A1-509E34832E22}" type="pres">
      <dgm:prSet presAssocID="{4C27CA23-943A-4092-8F61-4D85B374D3F2}" presName="parentShp" presStyleLbl="node1" presStyleIdx="0" presStyleCnt="2" custScaleX="55407">
        <dgm:presLayoutVars>
          <dgm:bulletEnabled val="1"/>
        </dgm:presLayoutVars>
      </dgm:prSet>
      <dgm:spPr/>
    </dgm:pt>
    <dgm:pt modelId="{5178D09C-A6DE-4FD5-BC09-D56783089847}" type="pres">
      <dgm:prSet presAssocID="{4C27CA23-943A-4092-8F61-4D85B374D3F2}" presName="childShp" presStyleLbl="bgAccFollowNode1" presStyleIdx="0" presStyleCnt="2" custScaleX="118292">
        <dgm:presLayoutVars>
          <dgm:bulletEnabled val="1"/>
        </dgm:presLayoutVars>
      </dgm:prSet>
      <dgm:spPr/>
    </dgm:pt>
    <dgm:pt modelId="{E494A9E7-F767-4B87-8267-6BFAE1F7A63D}" type="pres">
      <dgm:prSet presAssocID="{24E57462-3601-49E7-8D8E-4E82A0B198DB}" presName="spacing" presStyleCnt="0"/>
      <dgm:spPr/>
    </dgm:pt>
    <dgm:pt modelId="{5343A2E5-DAE0-4502-AFE0-1536F1C0DC43}" type="pres">
      <dgm:prSet presAssocID="{02510534-6AA8-4ED3-892E-E22B6453BA2A}" presName="linNode" presStyleCnt="0"/>
      <dgm:spPr/>
    </dgm:pt>
    <dgm:pt modelId="{530BE7B0-014D-4B46-ABF8-B25B18DEA706}" type="pres">
      <dgm:prSet presAssocID="{02510534-6AA8-4ED3-892E-E22B6453BA2A}" presName="parentShp" presStyleLbl="node1" presStyleIdx="1" presStyleCnt="2" custScaleX="55407">
        <dgm:presLayoutVars>
          <dgm:bulletEnabled val="1"/>
        </dgm:presLayoutVars>
      </dgm:prSet>
      <dgm:spPr/>
    </dgm:pt>
    <dgm:pt modelId="{3D1B1F6E-C503-46D8-924D-3E4E2BCF5CBF}" type="pres">
      <dgm:prSet presAssocID="{02510534-6AA8-4ED3-892E-E22B6453BA2A}" presName="childShp" presStyleLbl="bgAccFollowNode1" presStyleIdx="1" presStyleCnt="2" custScaleX="118292">
        <dgm:presLayoutVars>
          <dgm:bulletEnabled val="1"/>
        </dgm:presLayoutVars>
      </dgm:prSet>
      <dgm:spPr/>
    </dgm:pt>
  </dgm:ptLst>
  <dgm:cxnLst>
    <dgm:cxn modelId="{7F00244D-1E29-410C-9007-9F11FD38DB7A}" srcId="{213C7400-2374-41F8-AA5A-82ABC9C0DA47}" destId="{02510534-6AA8-4ED3-892E-E22B6453BA2A}" srcOrd="1" destOrd="0" parTransId="{9D408DDB-66D9-417A-9701-5B7D4166F2C7}" sibTransId="{57C49427-AC12-4A12-A584-FD81ABA3B13C}"/>
    <dgm:cxn modelId="{BA4C5858-096B-4FCC-8B3E-745157A95CB3}" type="presOf" srcId="{4C27CA23-943A-4092-8F61-4D85B374D3F2}" destId="{054C73C9-137C-4228-A6A1-509E34832E22}" srcOrd="0" destOrd="0" presId="urn:microsoft.com/office/officeart/2005/8/layout/vList6"/>
    <dgm:cxn modelId="{6CDDAC8E-5792-47E2-9E10-B6E97BF46EF8}" type="presOf" srcId="{AC90C899-511D-44E9-A15F-2E628DCE697C}" destId="{5178D09C-A6DE-4FD5-BC09-D56783089847}" srcOrd="0" destOrd="0" presId="urn:microsoft.com/office/officeart/2005/8/layout/vList6"/>
    <dgm:cxn modelId="{582E7195-08A9-4161-8A19-41E4019BF742}" type="presOf" srcId="{AE460299-335A-470B-BA28-4E91DF794C3E}" destId="{3D1B1F6E-C503-46D8-924D-3E4E2BCF5CBF}" srcOrd="0" destOrd="0" presId="urn:microsoft.com/office/officeart/2005/8/layout/vList6"/>
    <dgm:cxn modelId="{B1749DB4-9B09-46D2-969E-99E7B7143463}" srcId="{213C7400-2374-41F8-AA5A-82ABC9C0DA47}" destId="{4C27CA23-943A-4092-8F61-4D85B374D3F2}" srcOrd="0" destOrd="0" parTransId="{1A3FEA4E-F2A8-4D31-ABF8-B007D2C94A0B}" sibTransId="{24E57462-3601-49E7-8D8E-4E82A0B198DB}"/>
    <dgm:cxn modelId="{0A7819B6-BFC5-49B6-9AC3-B6724137C74A}" type="presOf" srcId="{213C7400-2374-41F8-AA5A-82ABC9C0DA47}" destId="{F2DD3C5E-B05C-4C29-ADB2-F4B2E6FE1D16}" srcOrd="0" destOrd="0" presId="urn:microsoft.com/office/officeart/2005/8/layout/vList6"/>
    <dgm:cxn modelId="{D87010B7-5D0B-4DF5-977B-9B6B8BE55D56}" srcId="{4C27CA23-943A-4092-8F61-4D85B374D3F2}" destId="{AC90C899-511D-44E9-A15F-2E628DCE697C}" srcOrd="0" destOrd="0" parTransId="{64E28FA3-1802-4E14-8B5E-6593F07D72A5}" sibTransId="{D5B87388-38A6-4A23-B415-D7D884BE0D1C}"/>
    <dgm:cxn modelId="{3A44D8B8-7F60-4CD6-BC6B-EE83402B2F30}" type="presOf" srcId="{02510534-6AA8-4ED3-892E-E22B6453BA2A}" destId="{530BE7B0-014D-4B46-ABF8-B25B18DEA706}" srcOrd="0" destOrd="0" presId="urn:microsoft.com/office/officeart/2005/8/layout/vList6"/>
    <dgm:cxn modelId="{410D79C0-3685-4A3C-9A44-26C8EAE97596}" srcId="{02510534-6AA8-4ED3-892E-E22B6453BA2A}" destId="{AE460299-335A-470B-BA28-4E91DF794C3E}" srcOrd="0" destOrd="0" parTransId="{10DAD17E-C212-4499-A225-711D166B2ADD}" sibTransId="{E7ECD43B-9D14-44E6-B509-15C472324BEA}"/>
    <dgm:cxn modelId="{412B45A2-5F90-49FD-B9CF-559E38368F1A}" type="presParOf" srcId="{F2DD3C5E-B05C-4C29-ADB2-F4B2E6FE1D16}" destId="{26B93DC8-0B3E-481E-A5EA-B07AED4FE5C2}" srcOrd="0" destOrd="0" presId="urn:microsoft.com/office/officeart/2005/8/layout/vList6"/>
    <dgm:cxn modelId="{1B15BCA3-111D-4595-B270-256E81235F7D}" type="presParOf" srcId="{26B93DC8-0B3E-481E-A5EA-B07AED4FE5C2}" destId="{054C73C9-137C-4228-A6A1-509E34832E22}" srcOrd="0" destOrd="0" presId="urn:microsoft.com/office/officeart/2005/8/layout/vList6"/>
    <dgm:cxn modelId="{70C8DBF8-9FEA-4331-9A91-4C714BCE6521}" type="presParOf" srcId="{26B93DC8-0B3E-481E-A5EA-B07AED4FE5C2}" destId="{5178D09C-A6DE-4FD5-BC09-D56783089847}" srcOrd="1" destOrd="0" presId="urn:microsoft.com/office/officeart/2005/8/layout/vList6"/>
    <dgm:cxn modelId="{B83A3C57-6787-4BF0-A1EA-3656F458E769}" type="presParOf" srcId="{F2DD3C5E-B05C-4C29-ADB2-F4B2E6FE1D16}" destId="{E494A9E7-F767-4B87-8267-6BFAE1F7A63D}" srcOrd="1" destOrd="0" presId="urn:microsoft.com/office/officeart/2005/8/layout/vList6"/>
    <dgm:cxn modelId="{1F3BF519-7A60-445F-9139-BC6A7139D70B}" type="presParOf" srcId="{F2DD3C5E-B05C-4C29-ADB2-F4B2E6FE1D16}" destId="{5343A2E5-DAE0-4502-AFE0-1536F1C0DC43}" srcOrd="2" destOrd="0" presId="urn:microsoft.com/office/officeart/2005/8/layout/vList6"/>
    <dgm:cxn modelId="{475F38C5-354B-4E44-8EE4-DA59C90C9A94}" type="presParOf" srcId="{5343A2E5-DAE0-4502-AFE0-1536F1C0DC43}" destId="{530BE7B0-014D-4B46-ABF8-B25B18DEA706}" srcOrd="0" destOrd="0" presId="urn:microsoft.com/office/officeart/2005/8/layout/vList6"/>
    <dgm:cxn modelId="{F42CCF7E-3315-4B35-8F72-1BCDCE6B426A}" type="presParOf" srcId="{5343A2E5-DAE0-4502-AFE0-1536F1C0DC43}" destId="{3D1B1F6E-C503-46D8-924D-3E4E2BCF5CBF}"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1F9A93-2E5A-4549-A7F5-6867D52B07E6}">
      <dsp:nvSpPr>
        <dsp:cNvPr id="0" name=""/>
        <dsp:cNvSpPr/>
      </dsp:nvSpPr>
      <dsp:spPr>
        <a:xfrm>
          <a:off x="31" y="365040"/>
          <a:ext cx="3009192" cy="979200"/>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w="9525" cap="flat" cmpd="sng" algn="ctr">
          <a:solidFill>
            <a:schemeClr val="accent3">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241808" tIns="138176" rIns="241808" bIns="138176" numCol="1" spcCol="1270" anchor="ctr" anchorCtr="0">
          <a:noAutofit/>
        </a:bodyPr>
        <a:lstStyle/>
        <a:p>
          <a:pPr marL="0" lvl="0" indent="0" algn="ctr" defTabSz="1511300">
            <a:lnSpc>
              <a:spcPct val="90000"/>
            </a:lnSpc>
            <a:spcBef>
              <a:spcPct val="0"/>
            </a:spcBef>
            <a:spcAft>
              <a:spcPct val="35000"/>
            </a:spcAft>
            <a:buNone/>
          </a:pPr>
          <a:r>
            <a:rPr lang="es-419" sz="3400" kern="1200" dirty="0">
              <a:solidFill>
                <a:srgbClr val="080808"/>
              </a:solidFill>
            </a:rPr>
            <a:t>Colombia</a:t>
          </a:r>
        </a:p>
      </dsp:txBody>
      <dsp:txXfrm>
        <a:off x="31" y="365040"/>
        <a:ext cx="3009192" cy="979200"/>
      </dsp:txXfrm>
    </dsp:sp>
    <dsp:sp modelId="{4379757E-F680-48EB-9932-39F592EE63E5}">
      <dsp:nvSpPr>
        <dsp:cNvPr id="0" name=""/>
        <dsp:cNvSpPr/>
      </dsp:nvSpPr>
      <dsp:spPr>
        <a:xfrm>
          <a:off x="31" y="1344240"/>
          <a:ext cx="3009192" cy="2799900"/>
        </a:xfrm>
        <a:prstGeom prst="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81356" tIns="181356" rIns="241808" bIns="272034" numCol="1" spcCol="1270" anchor="t" anchorCtr="0">
          <a:noAutofit/>
        </a:bodyPr>
        <a:lstStyle/>
        <a:p>
          <a:pPr marL="285750" lvl="1" indent="-285750" algn="l" defTabSz="1511300">
            <a:lnSpc>
              <a:spcPct val="90000"/>
            </a:lnSpc>
            <a:spcBef>
              <a:spcPct val="0"/>
            </a:spcBef>
            <a:spcAft>
              <a:spcPct val="15000"/>
            </a:spcAft>
            <a:buChar char="•"/>
          </a:pPr>
          <a:r>
            <a:rPr lang="es-419" sz="3400" kern="1200" dirty="0">
              <a:solidFill>
                <a:srgbClr val="080808"/>
              </a:solidFill>
            </a:rPr>
            <a:t>Control de política monetaria</a:t>
          </a:r>
        </a:p>
        <a:p>
          <a:pPr marL="285750" lvl="1" indent="-285750" algn="l" defTabSz="1511300">
            <a:lnSpc>
              <a:spcPct val="90000"/>
            </a:lnSpc>
            <a:spcBef>
              <a:spcPct val="0"/>
            </a:spcBef>
            <a:spcAft>
              <a:spcPct val="15000"/>
            </a:spcAft>
            <a:buChar char="•"/>
          </a:pPr>
          <a:r>
            <a:rPr lang="es-419" sz="3400" kern="1200" dirty="0">
              <a:solidFill>
                <a:srgbClr val="080808"/>
              </a:solidFill>
            </a:rPr>
            <a:t>Moneda local</a:t>
          </a:r>
        </a:p>
      </dsp:txBody>
      <dsp:txXfrm>
        <a:off x="31" y="1344240"/>
        <a:ext cx="3009192" cy="2799900"/>
      </dsp:txXfrm>
    </dsp:sp>
    <dsp:sp modelId="{0710A947-F7FA-4B62-A7FC-0D6CDAFE2FA5}">
      <dsp:nvSpPr>
        <dsp:cNvPr id="0" name=""/>
        <dsp:cNvSpPr/>
      </dsp:nvSpPr>
      <dsp:spPr>
        <a:xfrm>
          <a:off x="3430510" y="365040"/>
          <a:ext cx="3009192" cy="979200"/>
        </a:xfrm>
        <a:prstGeom prst="rect">
          <a:avLst/>
        </a:prstGeom>
        <a:gradFill rotWithShape="0">
          <a:gsLst>
            <a:gs pos="0">
              <a:schemeClr val="accent3">
                <a:hueOff val="-2567512"/>
                <a:satOff val="48481"/>
                <a:lumOff val="-2941"/>
                <a:alphaOff val="0"/>
                <a:tint val="50000"/>
                <a:satMod val="300000"/>
              </a:schemeClr>
            </a:gs>
            <a:gs pos="35000">
              <a:schemeClr val="accent3">
                <a:hueOff val="-2567512"/>
                <a:satOff val="48481"/>
                <a:lumOff val="-2941"/>
                <a:alphaOff val="0"/>
                <a:tint val="37000"/>
                <a:satMod val="300000"/>
              </a:schemeClr>
            </a:gs>
            <a:gs pos="100000">
              <a:schemeClr val="accent3">
                <a:hueOff val="-2567512"/>
                <a:satOff val="48481"/>
                <a:lumOff val="-2941"/>
                <a:alphaOff val="0"/>
                <a:tint val="15000"/>
                <a:satMod val="350000"/>
              </a:schemeClr>
            </a:gs>
          </a:gsLst>
          <a:lin ang="16200000" scaled="1"/>
        </a:gradFill>
        <a:ln w="9525" cap="flat" cmpd="sng" algn="ctr">
          <a:solidFill>
            <a:schemeClr val="accent3">
              <a:hueOff val="-2567512"/>
              <a:satOff val="48481"/>
              <a:lumOff val="-2941"/>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241808" tIns="138176" rIns="241808" bIns="138176" numCol="1" spcCol="1270" anchor="ctr" anchorCtr="0">
          <a:noAutofit/>
        </a:bodyPr>
        <a:lstStyle/>
        <a:p>
          <a:pPr marL="0" lvl="0" indent="0" algn="ctr" defTabSz="1511300">
            <a:lnSpc>
              <a:spcPct val="90000"/>
            </a:lnSpc>
            <a:spcBef>
              <a:spcPct val="0"/>
            </a:spcBef>
            <a:spcAft>
              <a:spcPct val="35000"/>
            </a:spcAft>
            <a:buNone/>
          </a:pPr>
          <a:r>
            <a:rPr lang="es-419" sz="3400" kern="1200" dirty="0">
              <a:solidFill>
                <a:srgbClr val="080808"/>
              </a:solidFill>
            </a:rPr>
            <a:t>Ecuador</a:t>
          </a:r>
        </a:p>
      </dsp:txBody>
      <dsp:txXfrm>
        <a:off x="3430510" y="365040"/>
        <a:ext cx="3009192" cy="979200"/>
      </dsp:txXfrm>
    </dsp:sp>
    <dsp:sp modelId="{B9C1F57B-8D6C-4DFC-8CF8-93B9BDA1E5B4}">
      <dsp:nvSpPr>
        <dsp:cNvPr id="0" name=""/>
        <dsp:cNvSpPr/>
      </dsp:nvSpPr>
      <dsp:spPr>
        <a:xfrm>
          <a:off x="3430510" y="1344240"/>
          <a:ext cx="3009192" cy="2799900"/>
        </a:xfrm>
        <a:prstGeom prst="rect">
          <a:avLst/>
        </a:prstGeom>
        <a:solidFill>
          <a:schemeClr val="accent3">
            <a:tint val="40000"/>
            <a:alpha val="90000"/>
            <a:hueOff val="-3641358"/>
            <a:satOff val="52151"/>
            <a:lumOff val="2701"/>
            <a:alphaOff val="0"/>
          </a:schemeClr>
        </a:solidFill>
        <a:ln w="9525" cap="flat" cmpd="sng" algn="ctr">
          <a:solidFill>
            <a:schemeClr val="accent3">
              <a:tint val="40000"/>
              <a:alpha val="90000"/>
              <a:hueOff val="-3641358"/>
              <a:satOff val="52151"/>
              <a:lumOff val="270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81356" tIns="181356" rIns="241808" bIns="272034" numCol="1" spcCol="1270" anchor="t" anchorCtr="0">
          <a:noAutofit/>
        </a:bodyPr>
        <a:lstStyle/>
        <a:p>
          <a:pPr marL="285750" lvl="1" indent="-285750" algn="l" defTabSz="1511300">
            <a:lnSpc>
              <a:spcPct val="90000"/>
            </a:lnSpc>
            <a:spcBef>
              <a:spcPct val="0"/>
            </a:spcBef>
            <a:spcAft>
              <a:spcPct val="15000"/>
            </a:spcAft>
            <a:buChar char="•"/>
          </a:pPr>
          <a:r>
            <a:rPr lang="es-419" sz="3400" kern="1200" dirty="0">
              <a:solidFill>
                <a:srgbClr val="080808"/>
              </a:solidFill>
            </a:rPr>
            <a:t>Sistema monetario</a:t>
          </a:r>
        </a:p>
        <a:p>
          <a:pPr marL="285750" lvl="1" indent="-285750" algn="l" defTabSz="1511300">
            <a:lnSpc>
              <a:spcPct val="90000"/>
            </a:lnSpc>
            <a:spcBef>
              <a:spcPct val="0"/>
            </a:spcBef>
            <a:spcAft>
              <a:spcPct val="15000"/>
            </a:spcAft>
            <a:buChar char="•"/>
          </a:pPr>
          <a:r>
            <a:rPr lang="es-419" sz="3400" kern="1200" dirty="0">
              <a:solidFill>
                <a:srgbClr val="080808"/>
              </a:solidFill>
            </a:rPr>
            <a:t>Dolarización</a:t>
          </a:r>
        </a:p>
      </dsp:txBody>
      <dsp:txXfrm>
        <a:off x="3430510" y="1344240"/>
        <a:ext cx="3009192" cy="279990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78D09C-A6DE-4FD5-BC09-D56783089847}">
      <dsp:nvSpPr>
        <dsp:cNvPr id="0" name=""/>
        <dsp:cNvSpPr/>
      </dsp:nvSpPr>
      <dsp:spPr>
        <a:xfrm>
          <a:off x="2532792" y="0"/>
          <a:ext cx="7023790" cy="1372652"/>
        </a:xfrm>
        <a:prstGeom prst="rightArrow">
          <a:avLst>
            <a:gd name="adj1" fmla="val 75000"/>
            <a:gd name="adj2" fmla="val 50000"/>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065" tIns="12065" rIns="12065" bIns="12065" numCol="1" spcCol="1270" anchor="t" anchorCtr="0">
          <a:noAutofit/>
        </a:bodyPr>
        <a:lstStyle/>
        <a:p>
          <a:pPr marL="171450" lvl="1" indent="-171450" algn="l" defTabSz="844550">
            <a:lnSpc>
              <a:spcPct val="90000"/>
            </a:lnSpc>
            <a:spcBef>
              <a:spcPct val="0"/>
            </a:spcBef>
            <a:spcAft>
              <a:spcPct val="15000"/>
            </a:spcAft>
            <a:buChar char="•"/>
          </a:pPr>
          <a:r>
            <a:rPr lang="es-MX" sz="1900" kern="1200" dirty="0">
              <a:solidFill>
                <a:srgbClr val="080808"/>
              </a:solidFill>
            </a:rPr>
            <a:t>Fue creada en el año 2015 con el fin de regular los niveles de importaciones, cuidando los déficits de la balanza de pagos ocasionados por la devaluación de la moneda de países vecinos</a:t>
          </a:r>
          <a:endParaRPr lang="es-EC" sz="1900" kern="1200" dirty="0">
            <a:solidFill>
              <a:srgbClr val="080808"/>
            </a:solidFill>
          </a:endParaRPr>
        </a:p>
      </dsp:txBody>
      <dsp:txXfrm>
        <a:off x="2532792" y="171582"/>
        <a:ext cx="6509046" cy="1029489"/>
      </dsp:txXfrm>
    </dsp:sp>
    <dsp:sp modelId="{054C73C9-137C-4228-A6A1-509E34832E22}">
      <dsp:nvSpPr>
        <dsp:cNvPr id="0" name=""/>
        <dsp:cNvSpPr/>
      </dsp:nvSpPr>
      <dsp:spPr>
        <a:xfrm>
          <a:off x="339535" y="0"/>
          <a:ext cx="2193257" cy="1372652"/>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s-MX" sz="1900" kern="1200" dirty="0">
              <a:solidFill>
                <a:srgbClr val="080808"/>
              </a:solidFill>
            </a:rPr>
            <a:t>Canasta comercial transfronteriza</a:t>
          </a:r>
          <a:endParaRPr lang="es-EC" sz="1900" kern="1200" dirty="0">
            <a:solidFill>
              <a:srgbClr val="080808"/>
            </a:solidFill>
          </a:endParaRPr>
        </a:p>
      </dsp:txBody>
      <dsp:txXfrm>
        <a:off x="406542" y="67007"/>
        <a:ext cx="2059243" cy="1238638"/>
      </dsp:txXfrm>
    </dsp:sp>
    <dsp:sp modelId="{3D1B1F6E-C503-46D8-924D-3E4E2BCF5CBF}">
      <dsp:nvSpPr>
        <dsp:cNvPr id="0" name=""/>
        <dsp:cNvSpPr/>
      </dsp:nvSpPr>
      <dsp:spPr>
        <a:xfrm>
          <a:off x="2532792" y="1509917"/>
          <a:ext cx="7023790" cy="1372652"/>
        </a:xfrm>
        <a:prstGeom prst="rightArrow">
          <a:avLst>
            <a:gd name="adj1" fmla="val 75000"/>
            <a:gd name="adj2" fmla="val 50000"/>
          </a:avLst>
        </a:prstGeom>
        <a:solidFill>
          <a:schemeClr val="accent5">
            <a:tint val="40000"/>
            <a:alpha val="90000"/>
            <a:hueOff val="8614472"/>
            <a:satOff val="-17332"/>
            <a:lumOff val="-2376"/>
            <a:alphaOff val="0"/>
          </a:schemeClr>
        </a:solidFill>
        <a:ln w="9525" cap="flat" cmpd="sng" algn="ctr">
          <a:solidFill>
            <a:schemeClr val="accent5">
              <a:tint val="40000"/>
              <a:alpha val="90000"/>
              <a:hueOff val="8614472"/>
              <a:satOff val="-17332"/>
              <a:lumOff val="-237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795" tIns="10795" rIns="10795" bIns="10795" numCol="1" spcCol="1270" anchor="t" anchorCtr="0">
          <a:noAutofit/>
        </a:bodyPr>
        <a:lstStyle/>
        <a:p>
          <a:pPr marL="171450" lvl="1" indent="-171450" algn="l" defTabSz="755650">
            <a:lnSpc>
              <a:spcPct val="90000"/>
            </a:lnSpc>
            <a:spcBef>
              <a:spcPct val="0"/>
            </a:spcBef>
            <a:spcAft>
              <a:spcPct val="15000"/>
            </a:spcAft>
            <a:buChar char="•"/>
          </a:pPr>
          <a:r>
            <a:rPr lang="es-MX" sz="1700" kern="1200" dirty="0">
              <a:solidFill>
                <a:srgbClr val="080808"/>
              </a:solidFill>
            </a:rPr>
            <a:t>Resalta la importancia de la implementación de una política pública de frontera con la caracterización de cada región fronteriza y se vincula con el pilar referente a Crecimiento y competitividad.</a:t>
          </a:r>
          <a:endParaRPr lang="es-EC" sz="1700" kern="1200" dirty="0">
            <a:solidFill>
              <a:srgbClr val="080808"/>
            </a:solidFill>
          </a:endParaRPr>
        </a:p>
      </dsp:txBody>
      <dsp:txXfrm>
        <a:off x="2532792" y="1681499"/>
        <a:ext cx="6509046" cy="1029489"/>
      </dsp:txXfrm>
    </dsp:sp>
    <dsp:sp modelId="{530BE7B0-014D-4B46-ABF8-B25B18DEA706}">
      <dsp:nvSpPr>
        <dsp:cNvPr id="0" name=""/>
        <dsp:cNvSpPr/>
      </dsp:nvSpPr>
      <dsp:spPr>
        <a:xfrm>
          <a:off x="339535" y="1509917"/>
          <a:ext cx="2193257" cy="1372652"/>
        </a:xfrm>
        <a:prstGeom prst="roundRect">
          <a:avLst/>
        </a:prstGeom>
        <a:gradFill rotWithShape="0">
          <a:gsLst>
            <a:gs pos="0">
              <a:schemeClr val="accent5">
                <a:hueOff val="8580830"/>
                <a:satOff val="-17187"/>
                <a:lumOff val="-10883"/>
                <a:alphaOff val="0"/>
                <a:tint val="50000"/>
                <a:satMod val="300000"/>
              </a:schemeClr>
            </a:gs>
            <a:gs pos="35000">
              <a:schemeClr val="accent5">
                <a:hueOff val="8580830"/>
                <a:satOff val="-17187"/>
                <a:lumOff val="-10883"/>
                <a:alphaOff val="0"/>
                <a:tint val="37000"/>
                <a:satMod val="300000"/>
              </a:schemeClr>
            </a:gs>
            <a:gs pos="100000">
              <a:schemeClr val="accent5">
                <a:hueOff val="8580830"/>
                <a:satOff val="-17187"/>
                <a:lumOff val="-1088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s-MX" sz="1900" kern="1200" dirty="0">
              <a:solidFill>
                <a:srgbClr val="080808"/>
              </a:solidFill>
            </a:rPr>
            <a:t>Plan Binacional de Integración Fronteriza Ecuador - Colombia </a:t>
          </a:r>
          <a:endParaRPr lang="es-EC" sz="1900" kern="1200" dirty="0">
            <a:solidFill>
              <a:srgbClr val="080808"/>
            </a:solidFill>
          </a:endParaRPr>
        </a:p>
      </dsp:txBody>
      <dsp:txXfrm>
        <a:off x="406542" y="1576924"/>
        <a:ext cx="2059243" cy="1238638"/>
      </dsp:txXfrm>
    </dsp:sp>
    <dsp:sp modelId="{C2C1EDE5-84CB-4183-9B3C-DB544CBFA57D}">
      <dsp:nvSpPr>
        <dsp:cNvPr id="0" name=""/>
        <dsp:cNvSpPr/>
      </dsp:nvSpPr>
      <dsp:spPr>
        <a:xfrm>
          <a:off x="2532792" y="3019835"/>
          <a:ext cx="7023790" cy="1372652"/>
        </a:xfrm>
        <a:prstGeom prst="rightArrow">
          <a:avLst>
            <a:gd name="adj1" fmla="val 75000"/>
            <a:gd name="adj2" fmla="val 50000"/>
          </a:avLst>
        </a:prstGeom>
        <a:solidFill>
          <a:schemeClr val="accent5">
            <a:tint val="40000"/>
            <a:alpha val="90000"/>
            <a:hueOff val="17228945"/>
            <a:satOff val="-34664"/>
            <a:lumOff val="-4752"/>
            <a:alphaOff val="0"/>
          </a:schemeClr>
        </a:solidFill>
        <a:ln w="9525" cap="flat" cmpd="sng" algn="ctr">
          <a:solidFill>
            <a:schemeClr val="accent5">
              <a:tint val="40000"/>
              <a:alpha val="90000"/>
              <a:hueOff val="17228945"/>
              <a:satOff val="-34664"/>
              <a:lumOff val="-475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065" tIns="12065" rIns="12065" bIns="12065" numCol="1" spcCol="1270" anchor="t" anchorCtr="0">
          <a:noAutofit/>
        </a:bodyPr>
        <a:lstStyle/>
        <a:p>
          <a:pPr marL="171450" lvl="1" indent="-171450" algn="l" defTabSz="844550">
            <a:lnSpc>
              <a:spcPct val="90000"/>
            </a:lnSpc>
            <a:spcBef>
              <a:spcPct val="0"/>
            </a:spcBef>
            <a:spcAft>
              <a:spcPct val="15000"/>
            </a:spcAft>
            <a:buChar char="•"/>
          </a:pPr>
          <a:r>
            <a:rPr lang="es-MX" sz="1900" kern="1200" dirty="0">
              <a:solidFill>
                <a:srgbClr val="080808"/>
              </a:solidFill>
            </a:rPr>
            <a:t>Se entiende como la capacidad de mantener o aumentar la rentabilidad en las condiciones que prevalecen en el mercado</a:t>
          </a:r>
          <a:endParaRPr lang="es-EC" sz="1900" kern="1200" dirty="0">
            <a:solidFill>
              <a:srgbClr val="080808"/>
            </a:solidFill>
          </a:endParaRPr>
        </a:p>
      </dsp:txBody>
      <dsp:txXfrm>
        <a:off x="2532792" y="3191417"/>
        <a:ext cx="6509046" cy="1029489"/>
      </dsp:txXfrm>
    </dsp:sp>
    <dsp:sp modelId="{C017CA5D-4AD8-40BF-81CB-EDE589009E23}">
      <dsp:nvSpPr>
        <dsp:cNvPr id="0" name=""/>
        <dsp:cNvSpPr/>
      </dsp:nvSpPr>
      <dsp:spPr>
        <a:xfrm>
          <a:off x="339535" y="3019835"/>
          <a:ext cx="2193257" cy="1372652"/>
        </a:xfrm>
        <a:prstGeom prst="roundRect">
          <a:avLst/>
        </a:prstGeom>
        <a:gradFill rotWithShape="0">
          <a:gsLst>
            <a:gs pos="0">
              <a:schemeClr val="accent5">
                <a:hueOff val="17161661"/>
                <a:satOff val="-34374"/>
                <a:lumOff val="-21765"/>
                <a:alphaOff val="0"/>
                <a:tint val="50000"/>
                <a:satMod val="300000"/>
              </a:schemeClr>
            </a:gs>
            <a:gs pos="35000">
              <a:schemeClr val="accent5">
                <a:hueOff val="17161661"/>
                <a:satOff val="-34374"/>
                <a:lumOff val="-21765"/>
                <a:alphaOff val="0"/>
                <a:tint val="37000"/>
                <a:satMod val="300000"/>
              </a:schemeClr>
            </a:gs>
            <a:gs pos="100000">
              <a:schemeClr val="accent5">
                <a:hueOff val="17161661"/>
                <a:satOff val="-34374"/>
                <a:lumOff val="-2176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None/>
          </a:pPr>
          <a:r>
            <a:rPr lang="es-MX" sz="1900" kern="1200" dirty="0">
              <a:solidFill>
                <a:srgbClr val="080808"/>
              </a:solidFill>
            </a:rPr>
            <a:t>Competitividad</a:t>
          </a:r>
          <a:endParaRPr lang="es-EC" sz="1900" kern="1200" dirty="0">
            <a:solidFill>
              <a:srgbClr val="080808"/>
            </a:solidFill>
          </a:endParaRPr>
        </a:p>
      </dsp:txBody>
      <dsp:txXfrm>
        <a:off x="406542" y="3086842"/>
        <a:ext cx="2059243" cy="123863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78D09C-A6DE-4FD5-BC09-D56783089847}">
      <dsp:nvSpPr>
        <dsp:cNvPr id="0" name=""/>
        <dsp:cNvSpPr/>
      </dsp:nvSpPr>
      <dsp:spPr>
        <a:xfrm>
          <a:off x="2532792" y="0"/>
          <a:ext cx="7023790" cy="1372652"/>
        </a:xfrm>
        <a:prstGeom prst="rightArrow">
          <a:avLst>
            <a:gd name="adj1" fmla="val 75000"/>
            <a:gd name="adj2" fmla="val 50000"/>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065" tIns="12065" rIns="12065" bIns="12065" numCol="1" spcCol="1270" anchor="t" anchorCtr="0">
          <a:noAutofit/>
        </a:bodyPr>
        <a:lstStyle/>
        <a:p>
          <a:pPr marL="171450" lvl="1" indent="-171450" algn="l" defTabSz="844550">
            <a:lnSpc>
              <a:spcPct val="90000"/>
            </a:lnSpc>
            <a:spcBef>
              <a:spcPct val="0"/>
            </a:spcBef>
            <a:spcAft>
              <a:spcPct val="15000"/>
            </a:spcAft>
            <a:buChar char="•"/>
          </a:pPr>
          <a:r>
            <a:rPr lang="es-MX" sz="1900" kern="1200" dirty="0">
              <a:solidFill>
                <a:srgbClr val="080808"/>
              </a:solidFill>
            </a:rPr>
            <a:t>La disponibilidad de recursos financieros necesarios, no solo para determinar la competitividad de las empresas en mercados internacionales, sino también opta por exportar o no.</a:t>
          </a:r>
          <a:endParaRPr lang="es-EC" sz="1900" kern="1200" dirty="0">
            <a:solidFill>
              <a:srgbClr val="080808"/>
            </a:solidFill>
          </a:endParaRPr>
        </a:p>
      </dsp:txBody>
      <dsp:txXfrm>
        <a:off x="2532792" y="171582"/>
        <a:ext cx="6509046" cy="1029489"/>
      </dsp:txXfrm>
    </dsp:sp>
    <dsp:sp modelId="{054C73C9-137C-4228-A6A1-509E34832E22}">
      <dsp:nvSpPr>
        <dsp:cNvPr id="0" name=""/>
        <dsp:cNvSpPr/>
      </dsp:nvSpPr>
      <dsp:spPr>
        <a:xfrm>
          <a:off x="339535" y="0"/>
          <a:ext cx="2193257" cy="1372652"/>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s-MX" sz="2300" kern="1200" dirty="0">
              <a:solidFill>
                <a:srgbClr val="080808"/>
              </a:solidFill>
            </a:rPr>
            <a:t>Capacidad Financiera</a:t>
          </a:r>
          <a:endParaRPr lang="es-EC" sz="2300" kern="1200" dirty="0">
            <a:solidFill>
              <a:srgbClr val="080808"/>
            </a:solidFill>
          </a:endParaRPr>
        </a:p>
      </dsp:txBody>
      <dsp:txXfrm>
        <a:off x="406542" y="67007"/>
        <a:ext cx="2059243" cy="1238638"/>
      </dsp:txXfrm>
    </dsp:sp>
    <dsp:sp modelId="{3D1B1F6E-C503-46D8-924D-3E4E2BCF5CBF}">
      <dsp:nvSpPr>
        <dsp:cNvPr id="0" name=""/>
        <dsp:cNvSpPr/>
      </dsp:nvSpPr>
      <dsp:spPr>
        <a:xfrm>
          <a:off x="2532792" y="1509917"/>
          <a:ext cx="7023790" cy="1372652"/>
        </a:xfrm>
        <a:prstGeom prst="rightArrow">
          <a:avLst>
            <a:gd name="adj1" fmla="val 75000"/>
            <a:gd name="adj2" fmla="val 50000"/>
          </a:avLst>
        </a:prstGeom>
        <a:solidFill>
          <a:schemeClr val="accent3">
            <a:tint val="40000"/>
            <a:alpha val="90000"/>
            <a:hueOff val="-1820679"/>
            <a:satOff val="26076"/>
            <a:lumOff val="1350"/>
            <a:alphaOff val="0"/>
          </a:schemeClr>
        </a:solidFill>
        <a:ln w="9525" cap="flat" cmpd="sng" algn="ctr">
          <a:solidFill>
            <a:schemeClr val="accent3">
              <a:tint val="40000"/>
              <a:alpha val="90000"/>
              <a:hueOff val="-1820679"/>
              <a:satOff val="26076"/>
              <a:lumOff val="135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065" tIns="12065" rIns="12065" bIns="12065" numCol="1" spcCol="1270" anchor="t" anchorCtr="0">
          <a:noAutofit/>
        </a:bodyPr>
        <a:lstStyle/>
        <a:p>
          <a:pPr marL="171450" lvl="1" indent="-171450" algn="l" defTabSz="844550">
            <a:lnSpc>
              <a:spcPct val="90000"/>
            </a:lnSpc>
            <a:spcBef>
              <a:spcPct val="0"/>
            </a:spcBef>
            <a:spcAft>
              <a:spcPct val="15000"/>
            </a:spcAft>
            <a:buChar char="•"/>
          </a:pPr>
          <a:r>
            <a:rPr lang="es-MX" sz="1900" kern="1200" dirty="0">
              <a:solidFill>
                <a:srgbClr val="080808"/>
              </a:solidFill>
            </a:rPr>
            <a:t>El logro de los objetivos organizacionales mediante el uso óptimo de los recursos con que se conduzca una empresa sin importar el tamaño </a:t>
          </a:r>
          <a:endParaRPr lang="es-EC" sz="1900" kern="1200" dirty="0">
            <a:solidFill>
              <a:srgbClr val="080808"/>
            </a:solidFill>
          </a:endParaRPr>
        </a:p>
      </dsp:txBody>
      <dsp:txXfrm>
        <a:off x="2532792" y="1681499"/>
        <a:ext cx="6509046" cy="1029489"/>
      </dsp:txXfrm>
    </dsp:sp>
    <dsp:sp modelId="{530BE7B0-014D-4B46-ABF8-B25B18DEA706}">
      <dsp:nvSpPr>
        <dsp:cNvPr id="0" name=""/>
        <dsp:cNvSpPr/>
      </dsp:nvSpPr>
      <dsp:spPr>
        <a:xfrm>
          <a:off x="339535" y="1509917"/>
          <a:ext cx="2193257" cy="1372652"/>
        </a:xfrm>
        <a:prstGeom prst="roundRect">
          <a:avLst/>
        </a:prstGeom>
        <a:gradFill rotWithShape="0">
          <a:gsLst>
            <a:gs pos="0">
              <a:schemeClr val="accent3">
                <a:hueOff val="-1283756"/>
                <a:satOff val="24240"/>
                <a:lumOff val="-1471"/>
                <a:alphaOff val="0"/>
                <a:tint val="50000"/>
                <a:satMod val="300000"/>
              </a:schemeClr>
            </a:gs>
            <a:gs pos="35000">
              <a:schemeClr val="accent3">
                <a:hueOff val="-1283756"/>
                <a:satOff val="24240"/>
                <a:lumOff val="-1471"/>
                <a:alphaOff val="0"/>
                <a:tint val="37000"/>
                <a:satMod val="300000"/>
              </a:schemeClr>
            </a:gs>
            <a:gs pos="100000">
              <a:schemeClr val="accent3">
                <a:hueOff val="-1283756"/>
                <a:satOff val="24240"/>
                <a:lumOff val="-147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s-MX" sz="2300" kern="1200" dirty="0">
              <a:solidFill>
                <a:srgbClr val="080808"/>
              </a:solidFill>
            </a:rPr>
            <a:t>Capacidad Administrativa </a:t>
          </a:r>
          <a:endParaRPr lang="es-EC" sz="2300" kern="1200" dirty="0">
            <a:solidFill>
              <a:srgbClr val="080808"/>
            </a:solidFill>
          </a:endParaRPr>
        </a:p>
      </dsp:txBody>
      <dsp:txXfrm>
        <a:off x="406542" y="1576924"/>
        <a:ext cx="2059243" cy="1238638"/>
      </dsp:txXfrm>
    </dsp:sp>
    <dsp:sp modelId="{C2C1EDE5-84CB-4183-9B3C-DB544CBFA57D}">
      <dsp:nvSpPr>
        <dsp:cNvPr id="0" name=""/>
        <dsp:cNvSpPr/>
      </dsp:nvSpPr>
      <dsp:spPr>
        <a:xfrm>
          <a:off x="2532792" y="3019835"/>
          <a:ext cx="7023790" cy="1372652"/>
        </a:xfrm>
        <a:prstGeom prst="rightArrow">
          <a:avLst>
            <a:gd name="adj1" fmla="val 75000"/>
            <a:gd name="adj2" fmla="val 50000"/>
          </a:avLst>
        </a:prstGeom>
        <a:solidFill>
          <a:schemeClr val="accent3">
            <a:tint val="40000"/>
            <a:alpha val="90000"/>
            <a:hueOff val="-3641358"/>
            <a:satOff val="52151"/>
            <a:lumOff val="2701"/>
            <a:alphaOff val="0"/>
          </a:schemeClr>
        </a:solidFill>
        <a:ln w="9525" cap="flat" cmpd="sng" algn="ctr">
          <a:solidFill>
            <a:schemeClr val="accent3">
              <a:tint val="40000"/>
              <a:alpha val="90000"/>
              <a:hueOff val="-3641358"/>
              <a:satOff val="52151"/>
              <a:lumOff val="270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065" tIns="12065" rIns="12065" bIns="12065" numCol="1" spcCol="1270" anchor="t" anchorCtr="0">
          <a:noAutofit/>
        </a:bodyPr>
        <a:lstStyle/>
        <a:p>
          <a:pPr marL="171450" lvl="1" indent="-171450" algn="l" defTabSz="844550">
            <a:lnSpc>
              <a:spcPct val="90000"/>
            </a:lnSpc>
            <a:spcBef>
              <a:spcPct val="0"/>
            </a:spcBef>
            <a:spcAft>
              <a:spcPct val="15000"/>
            </a:spcAft>
            <a:buChar char="•"/>
          </a:pPr>
          <a:r>
            <a:rPr lang="es-ES" sz="1900" kern="1200" dirty="0">
              <a:solidFill>
                <a:srgbClr val="080808"/>
              </a:solidFill>
            </a:rPr>
            <a:t>Permite mejorar la actividad comercial más eficazmente</a:t>
          </a:r>
          <a:endParaRPr lang="es-EC" sz="1900" kern="1200" dirty="0">
            <a:solidFill>
              <a:srgbClr val="080808"/>
            </a:solidFill>
          </a:endParaRPr>
        </a:p>
      </dsp:txBody>
      <dsp:txXfrm>
        <a:off x="2532792" y="3191417"/>
        <a:ext cx="6509046" cy="1029489"/>
      </dsp:txXfrm>
    </dsp:sp>
    <dsp:sp modelId="{C017CA5D-4AD8-40BF-81CB-EDE589009E23}">
      <dsp:nvSpPr>
        <dsp:cNvPr id="0" name=""/>
        <dsp:cNvSpPr/>
      </dsp:nvSpPr>
      <dsp:spPr>
        <a:xfrm>
          <a:off x="339535" y="3019835"/>
          <a:ext cx="2193257" cy="1372652"/>
        </a:xfrm>
        <a:prstGeom prst="roundRect">
          <a:avLst/>
        </a:prstGeom>
        <a:gradFill rotWithShape="0">
          <a:gsLst>
            <a:gs pos="0">
              <a:schemeClr val="accent3">
                <a:hueOff val="-2567512"/>
                <a:satOff val="48481"/>
                <a:lumOff val="-2941"/>
                <a:alphaOff val="0"/>
                <a:tint val="50000"/>
                <a:satMod val="300000"/>
              </a:schemeClr>
            </a:gs>
            <a:gs pos="35000">
              <a:schemeClr val="accent3">
                <a:hueOff val="-2567512"/>
                <a:satOff val="48481"/>
                <a:lumOff val="-2941"/>
                <a:alphaOff val="0"/>
                <a:tint val="37000"/>
                <a:satMod val="300000"/>
              </a:schemeClr>
            </a:gs>
            <a:gs pos="100000">
              <a:schemeClr val="accent3">
                <a:hueOff val="-2567512"/>
                <a:satOff val="48481"/>
                <a:lumOff val="-294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43815" rIns="87630" bIns="43815" numCol="1" spcCol="1270" anchor="ctr" anchorCtr="0">
          <a:noAutofit/>
        </a:bodyPr>
        <a:lstStyle/>
        <a:p>
          <a:pPr marL="0" lvl="0" indent="0" algn="ctr" defTabSz="1022350">
            <a:lnSpc>
              <a:spcPct val="90000"/>
            </a:lnSpc>
            <a:spcBef>
              <a:spcPct val="0"/>
            </a:spcBef>
            <a:spcAft>
              <a:spcPct val="35000"/>
            </a:spcAft>
            <a:buNone/>
          </a:pPr>
          <a:r>
            <a:rPr lang="es-MX" sz="2300" kern="1200" dirty="0">
              <a:solidFill>
                <a:srgbClr val="080808"/>
              </a:solidFill>
            </a:rPr>
            <a:t>Capacidad Comercial</a:t>
          </a:r>
          <a:endParaRPr lang="es-EC" sz="2300" kern="1200" dirty="0">
            <a:solidFill>
              <a:srgbClr val="080808"/>
            </a:solidFill>
          </a:endParaRPr>
        </a:p>
      </dsp:txBody>
      <dsp:txXfrm>
        <a:off x="406542" y="3086842"/>
        <a:ext cx="2059243" cy="123863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650AB4-31E6-4D6B-AC30-C50B59A82108}">
      <dsp:nvSpPr>
        <dsp:cNvPr id="0" name=""/>
        <dsp:cNvSpPr/>
      </dsp:nvSpPr>
      <dsp:spPr>
        <a:xfrm>
          <a:off x="5957363" y="3479802"/>
          <a:ext cx="607464" cy="91440"/>
        </a:xfrm>
        <a:custGeom>
          <a:avLst/>
          <a:gdLst/>
          <a:ahLst/>
          <a:cxnLst/>
          <a:rect l="0" t="0" r="0" b="0"/>
          <a:pathLst>
            <a:path>
              <a:moveTo>
                <a:pt x="0" y="45720"/>
              </a:moveTo>
              <a:lnTo>
                <a:pt x="607464" y="4572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155700">
            <a:lnSpc>
              <a:spcPct val="90000"/>
            </a:lnSpc>
            <a:spcBef>
              <a:spcPct val="0"/>
            </a:spcBef>
            <a:spcAft>
              <a:spcPct val="35000"/>
            </a:spcAft>
            <a:buNone/>
          </a:pPr>
          <a:endParaRPr lang="es-EC" sz="2600" kern="1200">
            <a:solidFill>
              <a:srgbClr val="080808"/>
            </a:solidFill>
          </a:endParaRPr>
        </a:p>
      </dsp:txBody>
      <dsp:txXfrm>
        <a:off x="6245909" y="3510336"/>
        <a:ext cx="30373" cy="30373"/>
      </dsp:txXfrm>
    </dsp:sp>
    <dsp:sp modelId="{17E0A74C-E1A8-4EC9-B185-2D64F279C6AC}">
      <dsp:nvSpPr>
        <dsp:cNvPr id="0" name=""/>
        <dsp:cNvSpPr/>
      </dsp:nvSpPr>
      <dsp:spPr>
        <a:xfrm>
          <a:off x="2312574" y="2441644"/>
          <a:ext cx="607464" cy="1083878"/>
        </a:xfrm>
        <a:custGeom>
          <a:avLst/>
          <a:gdLst/>
          <a:ahLst/>
          <a:cxnLst/>
          <a:rect l="0" t="0" r="0" b="0"/>
          <a:pathLst>
            <a:path>
              <a:moveTo>
                <a:pt x="0" y="0"/>
              </a:moveTo>
              <a:lnTo>
                <a:pt x="303732" y="0"/>
              </a:lnTo>
              <a:lnTo>
                <a:pt x="303732" y="1083878"/>
              </a:lnTo>
              <a:lnTo>
                <a:pt x="607464" y="108387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155700">
            <a:lnSpc>
              <a:spcPct val="90000"/>
            </a:lnSpc>
            <a:spcBef>
              <a:spcPct val="0"/>
            </a:spcBef>
            <a:spcAft>
              <a:spcPct val="35000"/>
            </a:spcAft>
            <a:buNone/>
          </a:pPr>
          <a:endParaRPr lang="es-EC" sz="2600" kern="1200">
            <a:solidFill>
              <a:srgbClr val="080808"/>
            </a:solidFill>
          </a:endParaRPr>
        </a:p>
      </dsp:txBody>
      <dsp:txXfrm>
        <a:off x="2585244" y="2952521"/>
        <a:ext cx="62124" cy="62124"/>
      </dsp:txXfrm>
    </dsp:sp>
    <dsp:sp modelId="{33733272-66FC-479D-A59B-3760CCD42374}">
      <dsp:nvSpPr>
        <dsp:cNvPr id="0" name=""/>
        <dsp:cNvSpPr/>
      </dsp:nvSpPr>
      <dsp:spPr>
        <a:xfrm>
          <a:off x="5957363" y="1312046"/>
          <a:ext cx="607464" cy="91440"/>
        </a:xfrm>
        <a:custGeom>
          <a:avLst/>
          <a:gdLst/>
          <a:ahLst/>
          <a:cxnLst/>
          <a:rect l="0" t="0" r="0" b="0"/>
          <a:pathLst>
            <a:path>
              <a:moveTo>
                <a:pt x="0" y="45720"/>
              </a:moveTo>
              <a:lnTo>
                <a:pt x="607464" y="4572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155700">
            <a:lnSpc>
              <a:spcPct val="90000"/>
            </a:lnSpc>
            <a:spcBef>
              <a:spcPct val="0"/>
            </a:spcBef>
            <a:spcAft>
              <a:spcPct val="35000"/>
            </a:spcAft>
            <a:buNone/>
          </a:pPr>
          <a:endParaRPr lang="es-EC" sz="2600" kern="1200">
            <a:solidFill>
              <a:srgbClr val="080808"/>
            </a:solidFill>
          </a:endParaRPr>
        </a:p>
      </dsp:txBody>
      <dsp:txXfrm>
        <a:off x="6245909" y="1342579"/>
        <a:ext cx="30373" cy="30373"/>
      </dsp:txXfrm>
    </dsp:sp>
    <dsp:sp modelId="{A82B5B56-D8B6-4ADE-A846-48E536D54F1C}">
      <dsp:nvSpPr>
        <dsp:cNvPr id="0" name=""/>
        <dsp:cNvSpPr/>
      </dsp:nvSpPr>
      <dsp:spPr>
        <a:xfrm>
          <a:off x="2312574" y="1357766"/>
          <a:ext cx="607464" cy="1083878"/>
        </a:xfrm>
        <a:custGeom>
          <a:avLst/>
          <a:gdLst/>
          <a:ahLst/>
          <a:cxnLst/>
          <a:rect l="0" t="0" r="0" b="0"/>
          <a:pathLst>
            <a:path>
              <a:moveTo>
                <a:pt x="0" y="1083878"/>
              </a:moveTo>
              <a:lnTo>
                <a:pt x="303732" y="1083878"/>
              </a:lnTo>
              <a:lnTo>
                <a:pt x="303732" y="0"/>
              </a:lnTo>
              <a:lnTo>
                <a:pt x="607464" y="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1155700">
            <a:lnSpc>
              <a:spcPct val="90000"/>
            </a:lnSpc>
            <a:spcBef>
              <a:spcPct val="0"/>
            </a:spcBef>
            <a:spcAft>
              <a:spcPct val="35000"/>
            </a:spcAft>
            <a:buNone/>
          </a:pPr>
          <a:endParaRPr lang="es-EC" sz="2600" kern="1200">
            <a:solidFill>
              <a:srgbClr val="080808"/>
            </a:solidFill>
          </a:endParaRPr>
        </a:p>
      </dsp:txBody>
      <dsp:txXfrm>
        <a:off x="2585244" y="1868642"/>
        <a:ext cx="62124" cy="62124"/>
      </dsp:txXfrm>
    </dsp:sp>
    <dsp:sp modelId="{9823EE9C-B1C9-4E70-A540-C66AAE075BDE}">
      <dsp:nvSpPr>
        <dsp:cNvPr id="0" name=""/>
        <dsp:cNvSpPr/>
      </dsp:nvSpPr>
      <dsp:spPr>
        <a:xfrm rot="16200000">
          <a:off x="-587310" y="1978637"/>
          <a:ext cx="4873755" cy="926013"/>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s-MX" sz="2600" kern="1200" dirty="0">
              <a:solidFill>
                <a:srgbClr val="080808"/>
              </a:solidFill>
            </a:rPr>
            <a:t>Enfoque e Investigación</a:t>
          </a:r>
          <a:endParaRPr lang="es-EC" sz="2600" kern="1200" dirty="0">
            <a:solidFill>
              <a:srgbClr val="080808"/>
            </a:solidFill>
          </a:endParaRPr>
        </a:p>
      </dsp:txBody>
      <dsp:txXfrm>
        <a:off x="-587310" y="1978637"/>
        <a:ext cx="4873755" cy="926013"/>
      </dsp:txXfrm>
    </dsp:sp>
    <dsp:sp modelId="{278DE3A5-3F74-4691-8051-18AB1574E52B}">
      <dsp:nvSpPr>
        <dsp:cNvPr id="0" name=""/>
        <dsp:cNvSpPr/>
      </dsp:nvSpPr>
      <dsp:spPr>
        <a:xfrm>
          <a:off x="2920039" y="894759"/>
          <a:ext cx="3037324" cy="926013"/>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s-MX" sz="2600" kern="1200" dirty="0">
              <a:solidFill>
                <a:srgbClr val="080808"/>
              </a:solidFill>
            </a:rPr>
            <a:t>Enfoque Cuantitativo</a:t>
          </a:r>
          <a:endParaRPr lang="es-EC" sz="2600" kern="1200" dirty="0">
            <a:solidFill>
              <a:srgbClr val="080808"/>
            </a:solidFill>
          </a:endParaRPr>
        </a:p>
      </dsp:txBody>
      <dsp:txXfrm>
        <a:off x="2920039" y="894759"/>
        <a:ext cx="3037324" cy="926013"/>
      </dsp:txXfrm>
    </dsp:sp>
    <dsp:sp modelId="{0DCDDF69-82EC-4CB8-A6FB-2789A5B92951}">
      <dsp:nvSpPr>
        <dsp:cNvPr id="0" name=""/>
        <dsp:cNvSpPr/>
      </dsp:nvSpPr>
      <dsp:spPr>
        <a:xfrm>
          <a:off x="6564828" y="410977"/>
          <a:ext cx="3037324" cy="1893577"/>
        </a:xfrm>
        <a:prstGeom prst="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s-MX" sz="2600" kern="1200" dirty="0">
              <a:solidFill>
                <a:srgbClr val="080808"/>
              </a:solidFill>
            </a:rPr>
            <a:t>Aplicación de encuesta a propietarios de microempresas</a:t>
          </a:r>
          <a:endParaRPr lang="es-EC" sz="2600" kern="1200" dirty="0">
            <a:solidFill>
              <a:srgbClr val="080808"/>
            </a:solidFill>
          </a:endParaRPr>
        </a:p>
      </dsp:txBody>
      <dsp:txXfrm>
        <a:off x="6564828" y="410977"/>
        <a:ext cx="3037324" cy="1893577"/>
      </dsp:txXfrm>
    </dsp:sp>
    <dsp:sp modelId="{DF103FDE-A4A5-4A29-89CD-BD1FBD6BC747}">
      <dsp:nvSpPr>
        <dsp:cNvPr id="0" name=""/>
        <dsp:cNvSpPr/>
      </dsp:nvSpPr>
      <dsp:spPr>
        <a:xfrm>
          <a:off x="2920039" y="3062515"/>
          <a:ext cx="3037324" cy="926013"/>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s-MX" sz="2600" kern="1200" dirty="0">
              <a:solidFill>
                <a:srgbClr val="080808"/>
              </a:solidFill>
            </a:rPr>
            <a:t>Fuente secundaria</a:t>
          </a:r>
          <a:endParaRPr lang="es-EC" sz="2600" kern="1200" dirty="0">
            <a:solidFill>
              <a:srgbClr val="080808"/>
            </a:solidFill>
          </a:endParaRPr>
        </a:p>
      </dsp:txBody>
      <dsp:txXfrm>
        <a:off x="2920039" y="3062515"/>
        <a:ext cx="3037324" cy="926013"/>
      </dsp:txXfrm>
    </dsp:sp>
    <dsp:sp modelId="{6560F13A-F36B-45E8-BECD-54473C60AA01}">
      <dsp:nvSpPr>
        <dsp:cNvPr id="0" name=""/>
        <dsp:cNvSpPr/>
      </dsp:nvSpPr>
      <dsp:spPr>
        <a:xfrm>
          <a:off x="6564828" y="2536058"/>
          <a:ext cx="3037324" cy="1978928"/>
        </a:xfrm>
        <a:prstGeom prst="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es-MX" sz="2600" kern="1200" dirty="0">
              <a:solidFill>
                <a:srgbClr val="080808"/>
              </a:solidFill>
            </a:rPr>
            <a:t>Boletines BCE, BCC, bibliotecas virtuales, documentación pública y normativa vigente</a:t>
          </a:r>
          <a:endParaRPr lang="es-EC" sz="2600" kern="1200" dirty="0">
            <a:solidFill>
              <a:srgbClr val="080808"/>
            </a:solidFill>
          </a:endParaRPr>
        </a:p>
      </dsp:txBody>
      <dsp:txXfrm>
        <a:off x="6564828" y="2536058"/>
        <a:ext cx="3037324" cy="197892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024D54-539A-4846-A155-5526E9C5DDE1}">
      <dsp:nvSpPr>
        <dsp:cNvPr id="0" name=""/>
        <dsp:cNvSpPr/>
      </dsp:nvSpPr>
      <dsp:spPr>
        <a:xfrm>
          <a:off x="31615" y="341"/>
          <a:ext cx="2169015" cy="1119491"/>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MX" sz="2000" b="1" kern="1200" dirty="0">
              <a:solidFill>
                <a:srgbClr val="080808"/>
              </a:solidFill>
            </a:rPr>
            <a:t>INSTRUMENTO</a:t>
          </a:r>
          <a:endParaRPr lang="es-EC" sz="2000" b="1" kern="1200" dirty="0">
            <a:solidFill>
              <a:srgbClr val="080808"/>
            </a:solidFill>
          </a:endParaRPr>
        </a:p>
      </dsp:txBody>
      <dsp:txXfrm>
        <a:off x="64404" y="33130"/>
        <a:ext cx="2103437" cy="1053913"/>
      </dsp:txXfrm>
    </dsp:sp>
    <dsp:sp modelId="{01927208-CB75-4982-A4EE-2E0F2D4473F1}">
      <dsp:nvSpPr>
        <dsp:cNvPr id="0" name=""/>
        <dsp:cNvSpPr/>
      </dsp:nvSpPr>
      <dsp:spPr>
        <a:xfrm rot="5400000">
          <a:off x="906218" y="1147820"/>
          <a:ext cx="419809" cy="503771"/>
        </a:xfrm>
        <a:prstGeom prst="rightArrow">
          <a:avLst>
            <a:gd name="adj1" fmla="val 60000"/>
            <a:gd name="adj2" fmla="val 5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155700">
            <a:lnSpc>
              <a:spcPct val="90000"/>
            </a:lnSpc>
            <a:spcBef>
              <a:spcPct val="0"/>
            </a:spcBef>
            <a:spcAft>
              <a:spcPct val="35000"/>
            </a:spcAft>
            <a:buNone/>
          </a:pPr>
          <a:endParaRPr lang="es-EC" sz="2600" kern="1200">
            <a:solidFill>
              <a:srgbClr val="080808"/>
            </a:solidFill>
          </a:endParaRPr>
        </a:p>
      </dsp:txBody>
      <dsp:txXfrm rot="-5400000">
        <a:off x="964992" y="1189801"/>
        <a:ext cx="302263" cy="293866"/>
      </dsp:txXfrm>
    </dsp:sp>
    <dsp:sp modelId="{38D1E00C-2BF1-4937-A19B-4DBF54451025}">
      <dsp:nvSpPr>
        <dsp:cNvPr id="0" name=""/>
        <dsp:cNvSpPr/>
      </dsp:nvSpPr>
      <dsp:spPr>
        <a:xfrm>
          <a:off x="31615" y="1679579"/>
          <a:ext cx="2169015" cy="1119491"/>
        </a:xfrm>
        <a:prstGeom prst="roundRect">
          <a:avLst>
            <a:gd name="adj" fmla="val 10000"/>
          </a:avLst>
        </a:prstGeom>
        <a:gradFill rotWithShape="0">
          <a:gsLst>
            <a:gs pos="0">
              <a:schemeClr val="accent3">
                <a:hueOff val="-2567512"/>
                <a:satOff val="48481"/>
                <a:lumOff val="-2941"/>
                <a:alphaOff val="0"/>
                <a:tint val="50000"/>
                <a:satMod val="300000"/>
              </a:schemeClr>
            </a:gs>
            <a:gs pos="35000">
              <a:schemeClr val="accent3">
                <a:hueOff val="-2567512"/>
                <a:satOff val="48481"/>
                <a:lumOff val="-2941"/>
                <a:alphaOff val="0"/>
                <a:tint val="37000"/>
                <a:satMod val="300000"/>
              </a:schemeClr>
            </a:gs>
            <a:gs pos="100000">
              <a:schemeClr val="accent3">
                <a:hueOff val="-2567512"/>
                <a:satOff val="48481"/>
                <a:lumOff val="-294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s-MX" sz="2600" kern="1200" dirty="0">
              <a:solidFill>
                <a:srgbClr val="080808"/>
              </a:solidFill>
            </a:rPr>
            <a:t>Encuesta</a:t>
          </a:r>
          <a:endParaRPr lang="es-EC" sz="2600" kern="1200" dirty="0">
            <a:solidFill>
              <a:srgbClr val="080808"/>
            </a:solidFill>
          </a:endParaRPr>
        </a:p>
      </dsp:txBody>
      <dsp:txXfrm>
        <a:off x="64404" y="1712368"/>
        <a:ext cx="2103437" cy="1053913"/>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720DD8-15BB-4BAE-A216-7A8BBE08A415}">
      <dsp:nvSpPr>
        <dsp:cNvPr id="0" name=""/>
        <dsp:cNvSpPr/>
      </dsp:nvSpPr>
      <dsp:spPr>
        <a:xfrm>
          <a:off x="499181" y="0"/>
          <a:ext cx="5657395" cy="1980221"/>
        </a:xfrm>
        <a:prstGeom prst="rightArrow">
          <a:avLst/>
        </a:prstGeom>
        <a:solidFill>
          <a:schemeClr val="accent3">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A0469837-D032-44CA-A9A8-6815BBE31E8F}">
      <dsp:nvSpPr>
        <dsp:cNvPr id="0" name=""/>
        <dsp:cNvSpPr/>
      </dsp:nvSpPr>
      <dsp:spPr>
        <a:xfrm>
          <a:off x="3920" y="504053"/>
          <a:ext cx="3196726" cy="972114"/>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MX" sz="2000" kern="1200" dirty="0">
              <a:solidFill>
                <a:schemeClr val="tx2"/>
              </a:solidFill>
            </a:rPr>
            <a:t>¿Cuál es el nivel de ingreso promedio anual durante el período 2017 – 2019?</a:t>
          </a:r>
          <a:endParaRPr lang="es-EC" sz="2000" kern="1200" dirty="0">
            <a:solidFill>
              <a:schemeClr val="tx2"/>
            </a:solidFill>
          </a:endParaRPr>
        </a:p>
      </dsp:txBody>
      <dsp:txXfrm>
        <a:off x="51375" y="551508"/>
        <a:ext cx="3101816" cy="877204"/>
      </dsp:txXfrm>
    </dsp:sp>
    <dsp:sp modelId="{93F7607F-BAD4-4B78-899F-65FCF03B45BF}">
      <dsp:nvSpPr>
        <dsp:cNvPr id="0" name=""/>
        <dsp:cNvSpPr/>
      </dsp:nvSpPr>
      <dsp:spPr>
        <a:xfrm>
          <a:off x="3455112" y="504057"/>
          <a:ext cx="3196726" cy="972106"/>
        </a:xfrm>
        <a:prstGeom prst="roundRect">
          <a:avLst/>
        </a:prstGeom>
        <a:gradFill rotWithShape="0">
          <a:gsLst>
            <a:gs pos="0">
              <a:schemeClr val="accent3">
                <a:hueOff val="-2567512"/>
                <a:satOff val="48481"/>
                <a:lumOff val="-2941"/>
                <a:alphaOff val="0"/>
                <a:tint val="50000"/>
                <a:satMod val="300000"/>
              </a:schemeClr>
            </a:gs>
            <a:gs pos="35000">
              <a:schemeClr val="accent3">
                <a:hueOff val="-2567512"/>
                <a:satOff val="48481"/>
                <a:lumOff val="-2941"/>
                <a:alphaOff val="0"/>
                <a:tint val="37000"/>
                <a:satMod val="300000"/>
              </a:schemeClr>
            </a:gs>
            <a:gs pos="100000">
              <a:schemeClr val="accent3">
                <a:hueOff val="-2567512"/>
                <a:satOff val="48481"/>
                <a:lumOff val="-294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MX" sz="2000" kern="1200" dirty="0">
              <a:solidFill>
                <a:schemeClr val="tx2"/>
              </a:solidFill>
            </a:rPr>
            <a:t>¿A qué sector pertenece su microempresa?</a:t>
          </a:r>
          <a:endParaRPr lang="es-EC" sz="2000" kern="1200" dirty="0">
            <a:solidFill>
              <a:schemeClr val="tx2"/>
            </a:solidFill>
          </a:endParaRPr>
        </a:p>
      </dsp:txBody>
      <dsp:txXfrm>
        <a:off x="3502566" y="551511"/>
        <a:ext cx="3101818" cy="877198"/>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2DF246-6A52-4622-8FDB-A5AD17AA8840}">
      <dsp:nvSpPr>
        <dsp:cNvPr id="0" name=""/>
        <dsp:cNvSpPr/>
      </dsp:nvSpPr>
      <dsp:spPr>
        <a:xfrm rot="5400000">
          <a:off x="6136608" y="-2692576"/>
          <a:ext cx="499989" cy="6010920"/>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s-MX" sz="2100" kern="1200" dirty="0">
              <a:solidFill>
                <a:srgbClr val="000000"/>
              </a:solidFill>
            </a:rPr>
            <a:t>Microempresarios</a:t>
          </a:r>
          <a:endParaRPr lang="es-EC" sz="2100" kern="1200" dirty="0">
            <a:solidFill>
              <a:srgbClr val="000000"/>
            </a:solidFill>
          </a:endParaRPr>
        </a:p>
      </dsp:txBody>
      <dsp:txXfrm rot="-5400000">
        <a:off x="3381143" y="87296"/>
        <a:ext cx="5986513" cy="451175"/>
      </dsp:txXfrm>
    </dsp:sp>
    <dsp:sp modelId="{34291516-5BE6-4224-BB31-3BE43B1559E3}">
      <dsp:nvSpPr>
        <dsp:cNvPr id="0" name=""/>
        <dsp:cNvSpPr/>
      </dsp:nvSpPr>
      <dsp:spPr>
        <a:xfrm>
          <a:off x="0" y="389"/>
          <a:ext cx="3381142" cy="624987"/>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s-MX" sz="2100" kern="1200" dirty="0">
              <a:solidFill>
                <a:srgbClr val="000000"/>
              </a:solidFill>
            </a:rPr>
            <a:t>Beneficiarios</a:t>
          </a:r>
          <a:endParaRPr lang="es-EC" sz="2100" kern="1200" dirty="0">
            <a:solidFill>
              <a:srgbClr val="000000"/>
            </a:solidFill>
          </a:endParaRPr>
        </a:p>
      </dsp:txBody>
      <dsp:txXfrm>
        <a:off x="30509" y="30898"/>
        <a:ext cx="3320124" cy="563969"/>
      </dsp:txXfrm>
    </dsp:sp>
    <dsp:sp modelId="{A9EDE40A-27A3-4383-B896-3DB37575816E}">
      <dsp:nvSpPr>
        <dsp:cNvPr id="0" name=""/>
        <dsp:cNvSpPr/>
      </dsp:nvSpPr>
      <dsp:spPr>
        <a:xfrm rot="5400000">
          <a:off x="6136608" y="-2036340"/>
          <a:ext cx="499989" cy="6010920"/>
        </a:xfrm>
        <a:prstGeom prst="round2Same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s-MX" sz="2100" kern="1200" dirty="0">
              <a:solidFill>
                <a:srgbClr val="000000"/>
              </a:solidFill>
            </a:rPr>
            <a:t>Culminada la investigación </a:t>
          </a:r>
          <a:endParaRPr lang="es-EC" sz="2100" kern="1200" dirty="0">
            <a:solidFill>
              <a:srgbClr val="000000"/>
            </a:solidFill>
          </a:endParaRPr>
        </a:p>
      </dsp:txBody>
      <dsp:txXfrm rot="-5400000">
        <a:off x="3381143" y="743532"/>
        <a:ext cx="5986513" cy="451175"/>
      </dsp:txXfrm>
    </dsp:sp>
    <dsp:sp modelId="{B57076C2-2613-4E92-836E-B4AE1076D663}">
      <dsp:nvSpPr>
        <dsp:cNvPr id="0" name=""/>
        <dsp:cNvSpPr/>
      </dsp:nvSpPr>
      <dsp:spPr>
        <a:xfrm>
          <a:off x="0" y="656626"/>
          <a:ext cx="3381142" cy="624987"/>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s-MX" sz="2100" kern="1200" dirty="0">
              <a:solidFill>
                <a:srgbClr val="000000"/>
              </a:solidFill>
            </a:rPr>
            <a:t>Tiempo de ejecución</a:t>
          </a:r>
          <a:endParaRPr lang="es-EC" sz="2100" kern="1200" dirty="0">
            <a:solidFill>
              <a:srgbClr val="000000"/>
            </a:solidFill>
          </a:endParaRPr>
        </a:p>
      </dsp:txBody>
      <dsp:txXfrm>
        <a:off x="30509" y="687135"/>
        <a:ext cx="3320124" cy="563969"/>
      </dsp:txXfrm>
    </dsp:sp>
    <dsp:sp modelId="{FB54B8F5-3B9D-40CA-AA57-C0E8C3EAA79C}">
      <dsp:nvSpPr>
        <dsp:cNvPr id="0" name=""/>
        <dsp:cNvSpPr/>
      </dsp:nvSpPr>
      <dsp:spPr>
        <a:xfrm rot="5400000">
          <a:off x="6136608" y="-1380104"/>
          <a:ext cx="499989" cy="6010920"/>
        </a:xfrm>
        <a:prstGeom prst="round2Same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s-MX" sz="2100" kern="1200" dirty="0">
              <a:solidFill>
                <a:srgbClr val="000000"/>
              </a:solidFill>
            </a:rPr>
            <a:t>Correlación de Pearson</a:t>
          </a:r>
          <a:endParaRPr lang="es-EC" sz="2100" kern="1200" dirty="0">
            <a:solidFill>
              <a:srgbClr val="000000"/>
            </a:solidFill>
          </a:endParaRPr>
        </a:p>
      </dsp:txBody>
      <dsp:txXfrm rot="-5400000">
        <a:off x="3381143" y="1399768"/>
        <a:ext cx="5986513" cy="451175"/>
      </dsp:txXfrm>
    </dsp:sp>
    <dsp:sp modelId="{39E8E7B8-5276-42E5-8F84-16042C55C4F5}">
      <dsp:nvSpPr>
        <dsp:cNvPr id="0" name=""/>
        <dsp:cNvSpPr/>
      </dsp:nvSpPr>
      <dsp:spPr>
        <a:xfrm>
          <a:off x="0" y="1312862"/>
          <a:ext cx="3381142" cy="624987"/>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s-MX" sz="2100" kern="1200" dirty="0">
              <a:solidFill>
                <a:srgbClr val="000000"/>
              </a:solidFill>
            </a:rPr>
            <a:t>Antecedentes de la propuesta</a:t>
          </a:r>
          <a:endParaRPr lang="es-EC" sz="2100" kern="1200" dirty="0">
            <a:solidFill>
              <a:srgbClr val="000000"/>
            </a:solidFill>
          </a:endParaRPr>
        </a:p>
      </dsp:txBody>
      <dsp:txXfrm>
        <a:off x="30509" y="1343371"/>
        <a:ext cx="3320124" cy="563969"/>
      </dsp:txXfrm>
    </dsp:sp>
    <dsp:sp modelId="{CCD697D0-A4A0-4E0A-AD58-41DF35C0C764}">
      <dsp:nvSpPr>
        <dsp:cNvPr id="0" name=""/>
        <dsp:cNvSpPr/>
      </dsp:nvSpPr>
      <dsp:spPr>
        <a:xfrm rot="5400000">
          <a:off x="6136608" y="-723867"/>
          <a:ext cx="499989" cy="6010920"/>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s-MX" sz="2100" kern="1200" dirty="0">
              <a:solidFill>
                <a:srgbClr val="000000"/>
              </a:solidFill>
            </a:rPr>
            <a:t>Reducir la salida de divisas en consumidores finales</a:t>
          </a:r>
          <a:endParaRPr lang="es-EC" sz="2100" kern="1200" dirty="0">
            <a:solidFill>
              <a:srgbClr val="000000"/>
            </a:solidFill>
          </a:endParaRPr>
        </a:p>
      </dsp:txBody>
      <dsp:txXfrm rot="-5400000">
        <a:off x="3381143" y="2056005"/>
        <a:ext cx="5986513" cy="451175"/>
      </dsp:txXfrm>
    </dsp:sp>
    <dsp:sp modelId="{E4B5CAAB-CA60-4975-A3B0-8F9EDA43B2D2}">
      <dsp:nvSpPr>
        <dsp:cNvPr id="0" name=""/>
        <dsp:cNvSpPr/>
      </dsp:nvSpPr>
      <dsp:spPr>
        <a:xfrm>
          <a:off x="0" y="1969098"/>
          <a:ext cx="3381142" cy="624987"/>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s-MX" sz="2100" kern="1200" dirty="0">
              <a:solidFill>
                <a:srgbClr val="000000"/>
              </a:solidFill>
            </a:rPr>
            <a:t>Justificación</a:t>
          </a:r>
          <a:endParaRPr lang="es-EC" sz="2100" kern="1200" dirty="0">
            <a:solidFill>
              <a:srgbClr val="000000"/>
            </a:solidFill>
          </a:endParaRPr>
        </a:p>
      </dsp:txBody>
      <dsp:txXfrm>
        <a:off x="30509" y="1999607"/>
        <a:ext cx="3320124" cy="563969"/>
      </dsp:txXfrm>
    </dsp:sp>
    <dsp:sp modelId="{79810DAD-ACC8-49D5-8627-8269BC8AA370}">
      <dsp:nvSpPr>
        <dsp:cNvPr id="0" name=""/>
        <dsp:cNvSpPr/>
      </dsp:nvSpPr>
      <dsp:spPr>
        <a:xfrm rot="5400000">
          <a:off x="6136608" y="-67631"/>
          <a:ext cx="499989" cy="6010920"/>
        </a:xfrm>
        <a:prstGeom prst="round2SameRect">
          <a:avLst/>
        </a:prstGeom>
        <a:solidFill>
          <a:schemeClr val="accent6">
            <a:tint val="40000"/>
            <a:alpha val="90000"/>
            <a:hueOff val="0"/>
            <a:satOff val="0"/>
            <a:lumOff val="0"/>
            <a:alphaOff val="0"/>
          </a:schemeClr>
        </a:solidFill>
        <a:ln w="9525" cap="flat" cmpd="sng" algn="ctr">
          <a:solidFill>
            <a:schemeClr val="accent6">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s-MX" sz="2100" kern="1200" dirty="0">
              <a:solidFill>
                <a:srgbClr val="000000"/>
              </a:solidFill>
            </a:rPr>
            <a:t>Reducir el impacto siendo mayor competitivos</a:t>
          </a:r>
          <a:endParaRPr lang="es-EC" sz="2100" kern="1200" dirty="0">
            <a:solidFill>
              <a:srgbClr val="000000"/>
            </a:solidFill>
          </a:endParaRPr>
        </a:p>
      </dsp:txBody>
      <dsp:txXfrm rot="-5400000">
        <a:off x="3381143" y="2712241"/>
        <a:ext cx="5986513" cy="451175"/>
      </dsp:txXfrm>
    </dsp:sp>
    <dsp:sp modelId="{0E17A102-98D0-42B5-BF4F-E38E0B15E449}">
      <dsp:nvSpPr>
        <dsp:cNvPr id="0" name=""/>
        <dsp:cNvSpPr/>
      </dsp:nvSpPr>
      <dsp:spPr>
        <a:xfrm>
          <a:off x="0" y="2625335"/>
          <a:ext cx="3381142" cy="624987"/>
        </a:xfrm>
        <a:prstGeom prst="round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s-MX" sz="2100" kern="1200" dirty="0">
              <a:solidFill>
                <a:srgbClr val="000000"/>
              </a:solidFill>
            </a:rPr>
            <a:t>Objetivo General</a:t>
          </a:r>
          <a:endParaRPr lang="es-EC" sz="2100" kern="1200" dirty="0">
            <a:solidFill>
              <a:srgbClr val="000000"/>
            </a:solidFill>
          </a:endParaRPr>
        </a:p>
      </dsp:txBody>
      <dsp:txXfrm>
        <a:off x="30509" y="2655844"/>
        <a:ext cx="3320124" cy="563969"/>
      </dsp:txXfrm>
    </dsp:sp>
    <dsp:sp modelId="{19F6684B-710D-49A3-B7C9-3FC775B80EAC}">
      <dsp:nvSpPr>
        <dsp:cNvPr id="0" name=""/>
        <dsp:cNvSpPr/>
      </dsp:nvSpPr>
      <dsp:spPr>
        <a:xfrm rot="5400000">
          <a:off x="6136608" y="588605"/>
          <a:ext cx="499989" cy="6010920"/>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s-MX" sz="2100" kern="1200" dirty="0">
              <a:solidFill>
                <a:srgbClr val="000000"/>
              </a:solidFill>
            </a:rPr>
            <a:t>Legal, Económico y Tecnológico</a:t>
          </a:r>
          <a:endParaRPr lang="es-EC" sz="2100" kern="1200" dirty="0">
            <a:solidFill>
              <a:srgbClr val="000000"/>
            </a:solidFill>
          </a:endParaRPr>
        </a:p>
      </dsp:txBody>
      <dsp:txXfrm rot="-5400000">
        <a:off x="3381143" y="3368478"/>
        <a:ext cx="5986513" cy="451175"/>
      </dsp:txXfrm>
    </dsp:sp>
    <dsp:sp modelId="{09E0DC8C-EC0C-412B-8824-DCE3AA5F0528}">
      <dsp:nvSpPr>
        <dsp:cNvPr id="0" name=""/>
        <dsp:cNvSpPr/>
      </dsp:nvSpPr>
      <dsp:spPr>
        <a:xfrm>
          <a:off x="0" y="3281571"/>
          <a:ext cx="3381142" cy="624987"/>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s-MX" sz="2100" kern="1200" dirty="0">
              <a:solidFill>
                <a:srgbClr val="000000"/>
              </a:solidFill>
            </a:rPr>
            <a:t>Factibilidad</a:t>
          </a:r>
          <a:endParaRPr lang="es-EC" sz="2100" kern="1200" dirty="0">
            <a:solidFill>
              <a:srgbClr val="000000"/>
            </a:solidFill>
          </a:endParaRPr>
        </a:p>
      </dsp:txBody>
      <dsp:txXfrm>
        <a:off x="30509" y="3312080"/>
        <a:ext cx="3320124" cy="563969"/>
      </dsp:txXfrm>
    </dsp:sp>
    <dsp:sp modelId="{C958659A-F986-46F3-94AA-137D6EE8313D}">
      <dsp:nvSpPr>
        <dsp:cNvPr id="0" name=""/>
        <dsp:cNvSpPr/>
      </dsp:nvSpPr>
      <dsp:spPr>
        <a:xfrm rot="5400000">
          <a:off x="6136608" y="1244841"/>
          <a:ext cx="499989" cy="6010920"/>
        </a:xfrm>
        <a:prstGeom prst="round2Same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s-MX" sz="2100" kern="1200" dirty="0">
              <a:solidFill>
                <a:srgbClr val="000000"/>
              </a:solidFill>
            </a:rPr>
            <a:t>Análisis crítico - comparativo</a:t>
          </a:r>
          <a:endParaRPr lang="es-EC" sz="2100" kern="1200" dirty="0">
            <a:solidFill>
              <a:srgbClr val="000000"/>
            </a:solidFill>
          </a:endParaRPr>
        </a:p>
      </dsp:txBody>
      <dsp:txXfrm rot="-5400000">
        <a:off x="3381143" y="4024714"/>
        <a:ext cx="5986513" cy="451175"/>
      </dsp:txXfrm>
    </dsp:sp>
    <dsp:sp modelId="{26474337-D4B2-4E21-9D2B-609154C99978}">
      <dsp:nvSpPr>
        <dsp:cNvPr id="0" name=""/>
        <dsp:cNvSpPr/>
      </dsp:nvSpPr>
      <dsp:spPr>
        <a:xfrm>
          <a:off x="0" y="3937808"/>
          <a:ext cx="3381142" cy="624987"/>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s-MX" sz="2100" kern="1200" dirty="0">
              <a:solidFill>
                <a:srgbClr val="000000"/>
              </a:solidFill>
            </a:rPr>
            <a:t>Método de la propuesta</a:t>
          </a:r>
          <a:endParaRPr lang="es-EC" sz="2100" kern="1200" dirty="0">
            <a:solidFill>
              <a:srgbClr val="000000"/>
            </a:solidFill>
          </a:endParaRPr>
        </a:p>
      </dsp:txBody>
      <dsp:txXfrm>
        <a:off x="30509" y="3968317"/>
        <a:ext cx="3320124" cy="563969"/>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0B88DA-3CD6-47DF-9F37-B25148EF043A}">
      <dsp:nvSpPr>
        <dsp:cNvPr id="0" name=""/>
        <dsp:cNvSpPr/>
      </dsp:nvSpPr>
      <dsp:spPr>
        <a:xfrm>
          <a:off x="277783" y="2372"/>
          <a:ext cx="5245595" cy="2415080"/>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Font typeface="+mj-lt"/>
            <a:buNone/>
          </a:pPr>
          <a:r>
            <a:rPr lang="es-ES" sz="1800" kern="1200" dirty="0">
              <a:solidFill>
                <a:srgbClr val="080808"/>
              </a:solidFill>
            </a:rPr>
            <a:t>Colombia considera que es oportuno mantener una inflación elevada debido a que de esa manera pueden controlar las tasas de interés de su país, permitiendo que los ciudadanos colombianos incrementen su ahorro, consumo y su inversión, con la finalidad de obtener una economía más fuerte, sostenible y sustentable a través del tiempo; además existen factores internos como la adquisición de los productos de la canasta básica en Ecuador provocando que exista salida de divisas en Colombia.</a:t>
          </a:r>
          <a:endParaRPr lang="es-EC" sz="1800" kern="1200" dirty="0">
            <a:solidFill>
              <a:srgbClr val="080808"/>
            </a:solidFill>
          </a:endParaRPr>
        </a:p>
      </dsp:txBody>
      <dsp:txXfrm>
        <a:off x="277783" y="2372"/>
        <a:ext cx="5245595" cy="2415080"/>
      </dsp:txXfrm>
    </dsp:sp>
    <dsp:sp modelId="{CB7E744B-64DF-417A-86EA-C135389C5F73}">
      <dsp:nvSpPr>
        <dsp:cNvPr id="0" name=""/>
        <dsp:cNvSpPr/>
      </dsp:nvSpPr>
      <dsp:spPr>
        <a:xfrm>
          <a:off x="5925892" y="2372"/>
          <a:ext cx="5245595" cy="2415080"/>
        </a:xfrm>
        <a:prstGeom prst="rect">
          <a:avLst/>
        </a:prstGeom>
        <a:gradFill rotWithShape="0">
          <a:gsLst>
            <a:gs pos="0">
              <a:schemeClr val="accent3">
                <a:hueOff val="-1283756"/>
                <a:satOff val="24240"/>
                <a:lumOff val="-1471"/>
                <a:alphaOff val="0"/>
                <a:tint val="50000"/>
                <a:satMod val="300000"/>
              </a:schemeClr>
            </a:gs>
            <a:gs pos="35000">
              <a:schemeClr val="accent3">
                <a:hueOff val="-1283756"/>
                <a:satOff val="24240"/>
                <a:lumOff val="-1471"/>
                <a:alphaOff val="0"/>
                <a:tint val="37000"/>
                <a:satMod val="300000"/>
              </a:schemeClr>
            </a:gs>
            <a:gs pos="100000">
              <a:schemeClr val="accent3">
                <a:hueOff val="-1283756"/>
                <a:satOff val="24240"/>
                <a:lumOff val="-147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Font typeface="+mj-lt"/>
            <a:buNone/>
          </a:pPr>
          <a:r>
            <a:rPr lang="es-ES" sz="1800" kern="1200" dirty="0">
              <a:solidFill>
                <a:srgbClr val="080808"/>
              </a:solidFill>
            </a:rPr>
            <a:t>El sector más afectado por la constante depreciación es el sector comercial; hasta el año 2014 Ecuador era quien manejaba la ventaja comparativa con respecto a Colombia sin embargo a partir del año 2015 Tulcán fue declarado como “ zona deprimida ” por la significante depreciación de la moneda del vecino país, al ser la mayoría de los clientes de nacionalidad colombiana los precios de los productos comercializados en Tulcán se encarecieron con respecto a los productos ofertados en el vecino país.</a:t>
          </a:r>
          <a:endParaRPr lang="es-EC" sz="1800" kern="1200" dirty="0">
            <a:solidFill>
              <a:srgbClr val="080808"/>
            </a:solidFill>
          </a:endParaRPr>
        </a:p>
      </dsp:txBody>
      <dsp:txXfrm>
        <a:off x="5925892" y="2372"/>
        <a:ext cx="5245595" cy="2415080"/>
      </dsp:txXfrm>
    </dsp:sp>
    <dsp:sp modelId="{DF6308AE-EC77-4A00-9893-3E38379F6517}">
      <dsp:nvSpPr>
        <dsp:cNvPr id="0" name=""/>
        <dsp:cNvSpPr/>
      </dsp:nvSpPr>
      <dsp:spPr>
        <a:xfrm>
          <a:off x="2736295" y="2819966"/>
          <a:ext cx="5976680" cy="2415080"/>
        </a:xfrm>
        <a:prstGeom prst="rect">
          <a:avLst/>
        </a:prstGeom>
        <a:gradFill rotWithShape="0">
          <a:gsLst>
            <a:gs pos="0">
              <a:schemeClr val="accent3">
                <a:hueOff val="-2567512"/>
                <a:satOff val="48481"/>
                <a:lumOff val="-2941"/>
                <a:alphaOff val="0"/>
                <a:tint val="50000"/>
                <a:satMod val="300000"/>
              </a:schemeClr>
            </a:gs>
            <a:gs pos="35000">
              <a:schemeClr val="accent3">
                <a:hueOff val="-2567512"/>
                <a:satOff val="48481"/>
                <a:lumOff val="-2941"/>
                <a:alphaOff val="0"/>
                <a:tint val="37000"/>
                <a:satMod val="300000"/>
              </a:schemeClr>
            </a:gs>
            <a:gs pos="100000">
              <a:schemeClr val="accent3">
                <a:hueOff val="-2567512"/>
                <a:satOff val="48481"/>
                <a:lumOff val="-294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MX" sz="1800" kern="1200" dirty="0">
              <a:solidFill>
                <a:srgbClr val="080808"/>
              </a:solidFill>
              <a:latin typeface="+mj-lt"/>
              <a:cs typeface="Times New Roman" panose="02020603050405020304" pitchFamily="18" charset="0"/>
            </a:rPr>
            <a:t>El 76.4% de las microempresas del cantón Tulcán es dueño, trabajador y empleado motivo por el cual no se puede determinar la capacidad comercial, administrativa y financiera debido a que no cuentan con los recursos físicos, materiales y económicos suficientes para la elaboración de manuales de procesos; desconocen el valor real de sus ingresos y de sus gastos y no mantienen capacitaciones de atención al cliente porque consideran que es un gasto infructuoso</a:t>
          </a:r>
          <a:endParaRPr lang="es-EC" sz="1800" kern="1200" dirty="0">
            <a:solidFill>
              <a:srgbClr val="080808"/>
            </a:solidFill>
          </a:endParaRPr>
        </a:p>
      </dsp:txBody>
      <dsp:txXfrm>
        <a:off x="2736295" y="2819966"/>
        <a:ext cx="5976680" cy="241508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A6242E-CF00-42BA-AD83-F2CA89C8A81C}">
      <dsp:nvSpPr>
        <dsp:cNvPr id="0" name=""/>
        <dsp:cNvSpPr/>
      </dsp:nvSpPr>
      <dsp:spPr>
        <a:xfrm>
          <a:off x="288026" y="122278"/>
          <a:ext cx="6174939" cy="2234823"/>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es-MX" sz="1800" kern="1200" dirty="0">
              <a:solidFill>
                <a:srgbClr val="080808"/>
              </a:solidFill>
              <a:latin typeface="+mj-lt"/>
            </a:rPr>
            <a:t>Durante el año 2017 la inflación de Colombia alcanzó un 4.09% mientras que en el mismo año la fluctuación promedio del peso colombiano se depreció en un 0.17%; en el año 2018 la inflación alcanzó el 3.28% y la fluctuación se deprecio en 1.07% y para el año 2019 la inflación alcanzó el 3.80% y la fluctuación se deprecia en 0.62%, se ve afectado por el ingreso y salida de divisas, además se determinó que el periodo con menor ventas en las microempresas del Cantón Tulcán es en el primer semestre del año.</a:t>
          </a:r>
          <a:endParaRPr lang="es-EC" sz="1800" kern="1200" dirty="0">
            <a:solidFill>
              <a:srgbClr val="080808"/>
            </a:solidFill>
          </a:endParaRPr>
        </a:p>
      </dsp:txBody>
      <dsp:txXfrm>
        <a:off x="288026" y="122278"/>
        <a:ext cx="6174939" cy="2234823"/>
      </dsp:txXfrm>
    </dsp:sp>
    <dsp:sp modelId="{6D0B88DA-3CD6-47DF-9F37-B25148EF043A}">
      <dsp:nvSpPr>
        <dsp:cNvPr id="0" name=""/>
        <dsp:cNvSpPr/>
      </dsp:nvSpPr>
      <dsp:spPr>
        <a:xfrm>
          <a:off x="6742768" y="573"/>
          <a:ext cx="4418477" cy="2478235"/>
        </a:xfrm>
        <a:prstGeom prst="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Font typeface="+mj-lt"/>
            <a:buNone/>
          </a:pPr>
          <a:r>
            <a:rPr lang="es-MX" sz="1800" kern="1200" dirty="0">
              <a:solidFill>
                <a:srgbClr val="080808"/>
              </a:solidFill>
            </a:rPr>
            <a:t>El promedio de la canasta básica de Ecuador durante los períodos del 2017 – 2019 es $640,37, mientras que el promedio de esta en el vecino país de Colombia es de $1.073,58; Se denota que la ventaja absoluta la mantiene Ecuador dado que la canasta básica es inferior al valor de la canasta comparada, obteniendo el 25,28% de variación en la ventaja absoluta.</a:t>
          </a:r>
          <a:endParaRPr lang="es-EC" sz="1800" kern="1200" dirty="0">
            <a:solidFill>
              <a:srgbClr val="080808"/>
            </a:solidFill>
          </a:endParaRPr>
        </a:p>
      </dsp:txBody>
      <dsp:txXfrm>
        <a:off x="6742768" y="573"/>
        <a:ext cx="4418477" cy="2478235"/>
      </dsp:txXfrm>
    </dsp:sp>
    <dsp:sp modelId="{CB7E744B-64DF-417A-86EA-C135389C5F73}">
      <dsp:nvSpPr>
        <dsp:cNvPr id="0" name=""/>
        <dsp:cNvSpPr/>
      </dsp:nvSpPr>
      <dsp:spPr>
        <a:xfrm>
          <a:off x="432054" y="2758611"/>
          <a:ext cx="5779130" cy="2478235"/>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Font typeface="+mj-lt"/>
            <a:buNone/>
          </a:pPr>
          <a:r>
            <a:rPr lang="es-MX" sz="1800" kern="1200" dirty="0">
              <a:solidFill>
                <a:srgbClr val="080808"/>
              </a:solidFill>
            </a:rPr>
            <a:t>El 22,22% de las microempresas encuestadas del Cantón Tulcán desconocen la existencia de alguna medida implementada por el Gobierno Nacional con la finalidad de reducir el impacto de la depreciación del peso colombiano, mientras que el 39,56% de microempresas únicamente conoce de la medida de la canasta transfronteriza siendo la medida más conocida por los microempresarios</a:t>
          </a:r>
          <a:endParaRPr lang="es-EC" sz="1800" kern="1200" dirty="0">
            <a:solidFill>
              <a:srgbClr val="080808"/>
            </a:solidFill>
          </a:endParaRPr>
        </a:p>
      </dsp:txBody>
      <dsp:txXfrm>
        <a:off x="432054" y="2758611"/>
        <a:ext cx="5779130" cy="2478235"/>
      </dsp:txXfrm>
    </dsp:sp>
    <dsp:sp modelId="{9D0FBF70-CFDC-4F1A-8060-BE4B433C3047}">
      <dsp:nvSpPr>
        <dsp:cNvPr id="0" name=""/>
        <dsp:cNvSpPr/>
      </dsp:nvSpPr>
      <dsp:spPr>
        <a:xfrm>
          <a:off x="6490987" y="3037446"/>
          <a:ext cx="4526229" cy="1920566"/>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Font typeface="+mj-lt"/>
            <a:buNone/>
          </a:pPr>
          <a:r>
            <a:rPr lang="es-MX" sz="1800" kern="1200" dirty="0">
              <a:solidFill>
                <a:srgbClr val="080808"/>
              </a:solidFill>
            </a:rPr>
            <a:t>Las propuestas de mitigación se basan en un análisis crítico a través de estrategias de adecuación y mejora a las herramientas digitales y reforma de COMEX.</a:t>
          </a:r>
          <a:endParaRPr lang="es-EC" sz="1800" kern="1200" dirty="0">
            <a:solidFill>
              <a:srgbClr val="080808"/>
            </a:solidFill>
          </a:endParaRPr>
        </a:p>
      </dsp:txBody>
      <dsp:txXfrm>
        <a:off x="6490987" y="3037446"/>
        <a:ext cx="4526229" cy="19205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B1560A-89A2-4153-855E-667F309C7317}">
      <dsp:nvSpPr>
        <dsp:cNvPr id="0" name=""/>
        <dsp:cNvSpPr/>
      </dsp:nvSpPr>
      <dsp:spPr>
        <a:xfrm>
          <a:off x="0" y="388370"/>
          <a:ext cx="4356484" cy="6048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F9CDBBA6-EF51-4FF4-8F45-75EC88227491}">
      <dsp:nvSpPr>
        <dsp:cNvPr id="0" name=""/>
        <dsp:cNvSpPr/>
      </dsp:nvSpPr>
      <dsp:spPr>
        <a:xfrm>
          <a:off x="217824" y="34130"/>
          <a:ext cx="3049538" cy="708480"/>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5265" tIns="0" rIns="115265" bIns="0" numCol="1" spcCol="1270" anchor="ctr" anchorCtr="0">
          <a:noAutofit/>
        </a:bodyPr>
        <a:lstStyle/>
        <a:p>
          <a:pPr marL="0" lvl="0" indent="0" algn="l" defTabSz="977900">
            <a:lnSpc>
              <a:spcPct val="90000"/>
            </a:lnSpc>
            <a:spcBef>
              <a:spcPct val="0"/>
            </a:spcBef>
            <a:spcAft>
              <a:spcPct val="35000"/>
            </a:spcAft>
            <a:buNone/>
          </a:pPr>
          <a:r>
            <a:rPr lang="es-MX" sz="2200" kern="1200" dirty="0">
              <a:solidFill>
                <a:srgbClr val="080808"/>
              </a:solidFill>
            </a:rPr>
            <a:t>Tipo de cambio</a:t>
          </a:r>
          <a:endParaRPr lang="es-EC" sz="2200" kern="1200" dirty="0">
            <a:solidFill>
              <a:srgbClr val="080808"/>
            </a:solidFill>
          </a:endParaRPr>
        </a:p>
      </dsp:txBody>
      <dsp:txXfrm>
        <a:off x="252409" y="68715"/>
        <a:ext cx="2980368" cy="639310"/>
      </dsp:txXfrm>
    </dsp:sp>
    <dsp:sp modelId="{7B207F34-BAA0-4700-980E-B3344C4E6A9C}">
      <dsp:nvSpPr>
        <dsp:cNvPr id="0" name=""/>
        <dsp:cNvSpPr/>
      </dsp:nvSpPr>
      <dsp:spPr>
        <a:xfrm>
          <a:off x="0" y="1692969"/>
          <a:ext cx="4356484" cy="604800"/>
        </a:xfrm>
        <a:prstGeom prst="rect">
          <a:avLst/>
        </a:prstGeom>
        <a:solidFill>
          <a:schemeClr val="lt1">
            <a:alpha val="90000"/>
            <a:hueOff val="0"/>
            <a:satOff val="0"/>
            <a:lumOff val="0"/>
            <a:alphaOff val="0"/>
          </a:schemeClr>
        </a:solidFill>
        <a:ln w="9525" cap="flat" cmpd="sng" algn="ctr">
          <a:solidFill>
            <a:schemeClr val="accent3">
              <a:hueOff val="-855837"/>
              <a:satOff val="16160"/>
              <a:lumOff val="-980"/>
              <a:alphaOff val="0"/>
            </a:schemeClr>
          </a:solidFill>
          <a:prstDash val="solid"/>
        </a:ln>
        <a:effectLst/>
      </dsp:spPr>
      <dsp:style>
        <a:lnRef idx="1">
          <a:scrgbClr r="0" g="0" b="0"/>
        </a:lnRef>
        <a:fillRef idx="1">
          <a:scrgbClr r="0" g="0" b="0"/>
        </a:fillRef>
        <a:effectRef idx="0">
          <a:scrgbClr r="0" g="0" b="0"/>
        </a:effectRef>
        <a:fontRef idx="minor"/>
      </dsp:style>
    </dsp:sp>
    <dsp:sp modelId="{2D6B4CF8-5168-4176-96AA-5CE7939436D4}">
      <dsp:nvSpPr>
        <dsp:cNvPr id="0" name=""/>
        <dsp:cNvSpPr/>
      </dsp:nvSpPr>
      <dsp:spPr>
        <a:xfrm>
          <a:off x="217824" y="1122770"/>
          <a:ext cx="3049538" cy="924438"/>
        </a:xfrm>
        <a:prstGeom prst="roundRect">
          <a:avLst/>
        </a:prstGeom>
        <a:gradFill rotWithShape="0">
          <a:gsLst>
            <a:gs pos="0">
              <a:schemeClr val="accent3">
                <a:hueOff val="-855837"/>
                <a:satOff val="16160"/>
                <a:lumOff val="-980"/>
                <a:alphaOff val="0"/>
                <a:tint val="50000"/>
                <a:satMod val="300000"/>
              </a:schemeClr>
            </a:gs>
            <a:gs pos="35000">
              <a:schemeClr val="accent3">
                <a:hueOff val="-855837"/>
                <a:satOff val="16160"/>
                <a:lumOff val="-980"/>
                <a:alphaOff val="0"/>
                <a:tint val="37000"/>
                <a:satMod val="300000"/>
              </a:schemeClr>
            </a:gs>
            <a:gs pos="100000">
              <a:schemeClr val="accent3">
                <a:hueOff val="-855837"/>
                <a:satOff val="16160"/>
                <a:lumOff val="-98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5265" tIns="0" rIns="115265" bIns="0" numCol="1" spcCol="1270" anchor="ctr" anchorCtr="0">
          <a:noAutofit/>
        </a:bodyPr>
        <a:lstStyle/>
        <a:p>
          <a:pPr marL="0" lvl="0" indent="0" algn="l" defTabSz="977900">
            <a:lnSpc>
              <a:spcPct val="90000"/>
            </a:lnSpc>
            <a:spcBef>
              <a:spcPct val="0"/>
            </a:spcBef>
            <a:spcAft>
              <a:spcPct val="35000"/>
            </a:spcAft>
            <a:buNone/>
          </a:pPr>
          <a:r>
            <a:rPr lang="es-MX" sz="2200" kern="1200" dirty="0">
              <a:solidFill>
                <a:srgbClr val="080808"/>
              </a:solidFill>
            </a:rPr>
            <a:t>Volumen de exportaciones e importaciones</a:t>
          </a:r>
          <a:endParaRPr lang="es-EC" sz="2200" kern="1200" dirty="0">
            <a:solidFill>
              <a:srgbClr val="080808"/>
            </a:solidFill>
          </a:endParaRPr>
        </a:p>
      </dsp:txBody>
      <dsp:txXfrm>
        <a:off x="262951" y="1167897"/>
        <a:ext cx="2959284" cy="834184"/>
      </dsp:txXfrm>
    </dsp:sp>
    <dsp:sp modelId="{40E6AAC5-7ACD-450E-9760-CCE1F3794A17}">
      <dsp:nvSpPr>
        <dsp:cNvPr id="0" name=""/>
        <dsp:cNvSpPr/>
      </dsp:nvSpPr>
      <dsp:spPr>
        <a:xfrm>
          <a:off x="0" y="2781609"/>
          <a:ext cx="4356484" cy="604800"/>
        </a:xfrm>
        <a:prstGeom prst="rect">
          <a:avLst/>
        </a:prstGeom>
        <a:solidFill>
          <a:schemeClr val="lt1">
            <a:alpha val="90000"/>
            <a:hueOff val="0"/>
            <a:satOff val="0"/>
            <a:lumOff val="0"/>
            <a:alphaOff val="0"/>
          </a:schemeClr>
        </a:solidFill>
        <a:ln w="9525" cap="flat" cmpd="sng" algn="ctr">
          <a:solidFill>
            <a:schemeClr val="accent3">
              <a:hueOff val="-1711675"/>
              <a:satOff val="32321"/>
              <a:lumOff val="-1961"/>
              <a:alphaOff val="0"/>
            </a:schemeClr>
          </a:solidFill>
          <a:prstDash val="solid"/>
        </a:ln>
        <a:effectLst/>
      </dsp:spPr>
      <dsp:style>
        <a:lnRef idx="1">
          <a:scrgbClr r="0" g="0" b="0"/>
        </a:lnRef>
        <a:fillRef idx="1">
          <a:scrgbClr r="0" g="0" b="0"/>
        </a:fillRef>
        <a:effectRef idx="0">
          <a:scrgbClr r="0" g="0" b="0"/>
        </a:effectRef>
        <a:fontRef idx="minor"/>
      </dsp:style>
    </dsp:sp>
    <dsp:sp modelId="{A670BF8B-551D-4E6C-9C48-5664A9B178CC}">
      <dsp:nvSpPr>
        <dsp:cNvPr id="0" name=""/>
        <dsp:cNvSpPr/>
      </dsp:nvSpPr>
      <dsp:spPr>
        <a:xfrm>
          <a:off x="217824" y="2427369"/>
          <a:ext cx="3049538" cy="708480"/>
        </a:xfrm>
        <a:prstGeom prst="roundRect">
          <a:avLst/>
        </a:prstGeom>
        <a:gradFill rotWithShape="0">
          <a:gsLst>
            <a:gs pos="0">
              <a:schemeClr val="accent3">
                <a:hueOff val="-1711675"/>
                <a:satOff val="32321"/>
                <a:lumOff val="-1961"/>
                <a:alphaOff val="0"/>
                <a:tint val="50000"/>
                <a:satMod val="300000"/>
              </a:schemeClr>
            </a:gs>
            <a:gs pos="35000">
              <a:schemeClr val="accent3">
                <a:hueOff val="-1711675"/>
                <a:satOff val="32321"/>
                <a:lumOff val="-1961"/>
                <a:alphaOff val="0"/>
                <a:tint val="37000"/>
                <a:satMod val="300000"/>
              </a:schemeClr>
            </a:gs>
            <a:gs pos="100000">
              <a:schemeClr val="accent3">
                <a:hueOff val="-1711675"/>
                <a:satOff val="32321"/>
                <a:lumOff val="-196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5265" tIns="0" rIns="115265" bIns="0" numCol="1" spcCol="1270" anchor="ctr" anchorCtr="0">
          <a:noAutofit/>
        </a:bodyPr>
        <a:lstStyle/>
        <a:p>
          <a:pPr marL="0" lvl="0" indent="0" algn="l" defTabSz="977900">
            <a:lnSpc>
              <a:spcPct val="90000"/>
            </a:lnSpc>
            <a:spcBef>
              <a:spcPct val="0"/>
            </a:spcBef>
            <a:spcAft>
              <a:spcPct val="35000"/>
            </a:spcAft>
            <a:buNone/>
          </a:pPr>
          <a:r>
            <a:rPr lang="es-MX" sz="2200" kern="1200" dirty="0">
              <a:solidFill>
                <a:srgbClr val="080808"/>
              </a:solidFill>
            </a:rPr>
            <a:t>Dotación de infraestructura</a:t>
          </a:r>
        </a:p>
      </dsp:txBody>
      <dsp:txXfrm>
        <a:off x="252409" y="2461954"/>
        <a:ext cx="2980368" cy="639310"/>
      </dsp:txXfrm>
    </dsp:sp>
    <dsp:sp modelId="{9D3548CC-D437-4A3D-9253-7D98EF0528E4}">
      <dsp:nvSpPr>
        <dsp:cNvPr id="0" name=""/>
        <dsp:cNvSpPr/>
      </dsp:nvSpPr>
      <dsp:spPr>
        <a:xfrm>
          <a:off x="0" y="3870249"/>
          <a:ext cx="4356484" cy="604800"/>
        </a:xfrm>
        <a:prstGeom prst="rect">
          <a:avLst/>
        </a:prstGeom>
        <a:solidFill>
          <a:schemeClr val="lt1">
            <a:alpha val="90000"/>
            <a:hueOff val="0"/>
            <a:satOff val="0"/>
            <a:lumOff val="0"/>
            <a:alphaOff val="0"/>
          </a:schemeClr>
        </a:solidFill>
        <a:ln w="9525" cap="flat" cmpd="sng" algn="ctr">
          <a:solidFill>
            <a:schemeClr val="accent3">
              <a:hueOff val="-2567512"/>
              <a:satOff val="48481"/>
              <a:lumOff val="-2941"/>
              <a:alphaOff val="0"/>
            </a:schemeClr>
          </a:solidFill>
          <a:prstDash val="solid"/>
        </a:ln>
        <a:effectLst/>
      </dsp:spPr>
      <dsp:style>
        <a:lnRef idx="1">
          <a:scrgbClr r="0" g="0" b="0"/>
        </a:lnRef>
        <a:fillRef idx="1">
          <a:scrgbClr r="0" g="0" b="0"/>
        </a:fillRef>
        <a:effectRef idx="0">
          <a:scrgbClr r="0" g="0" b="0"/>
        </a:effectRef>
        <a:fontRef idx="minor"/>
      </dsp:style>
    </dsp:sp>
    <dsp:sp modelId="{83B9DF20-C90A-4B76-9CE9-4E1289AE5A84}">
      <dsp:nvSpPr>
        <dsp:cNvPr id="0" name=""/>
        <dsp:cNvSpPr/>
      </dsp:nvSpPr>
      <dsp:spPr>
        <a:xfrm>
          <a:off x="217824" y="3516009"/>
          <a:ext cx="3049538" cy="708480"/>
        </a:xfrm>
        <a:prstGeom prst="roundRect">
          <a:avLst/>
        </a:prstGeom>
        <a:gradFill rotWithShape="0">
          <a:gsLst>
            <a:gs pos="0">
              <a:schemeClr val="accent3">
                <a:hueOff val="-2567512"/>
                <a:satOff val="48481"/>
                <a:lumOff val="-2941"/>
                <a:alphaOff val="0"/>
                <a:tint val="50000"/>
                <a:satMod val="300000"/>
              </a:schemeClr>
            </a:gs>
            <a:gs pos="35000">
              <a:schemeClr val="accent3">
                <a:hueOff val="-2567512"/>
                <a:satOff val="48481"/>
                <a:lumOff val="-2941"/>
                <a:alphaOff val="0"/>
                <a:tint val="37000"/>
                <a:satMod val="300000"/>
              </a:schemeClr>
            </a:gs>
            <a:gs pos="100000">
              <a:schemeClr val="accent3">
                <a:hueOff val="-2567512"/>
                <a:satOff val="48481"/>
                <a:lumOff val="-294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5265" tIns="0" rIns="115265" bIns="0" numCol="1" spcCol="1270" anchor="ctr" anchorCtr="0">
          <a:noAutofit/>
        </a:bodyPr>
        <a:lstStyle/>
        <a:p>
          <a:pPr marL="0" lvl="0" indent="0" algn="l" defTabSz="977900">
            <a:lnSpc>
              <a:spcPct val="90000"/>
            </a:lnSpc>
            <a:spcBef>
              <a:spcPct val="0"/>
            </a:spcBef>
            <a:spcAft>
              <a:spcPct val="35000"/>
            </a:spcAft>
            <a:buNone/>
          </a:pPr>
          <a:r>
            <a:rPr lang="es-MX" sz="2200" kern="1200" dirty="0">
              <a:solidFill>
                <a:srgbClr val="080808"/>
              </a:solidFill>
            </a:rPr>
            <a:t>Densidad poblacional</a:t>
          </a:r>
          <a:endParaRPr lang="es-EC" sz="2200" kern="1200" dirty="0">
            <a:solidFill>
              <a:srgbClr val="080808"/>
            </a:solidFill>
          </a:endParaRPr>
        </a:p>
      </dsp:txBody>
      <dsp:txXfrm>
        <a:off x="252409" y="3550594"/>
        <a:ext cx="2980368" cy="6393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AC97C2-C969-4C0B-BB47-928E0F03505F}">
      <dsp:nvSpPr>
        <dsp:cNvPr id="0" name=""/>
        <dsp:cNvSpPr/>
      </dsp:nvSpPr>
      <dsp:spPr>
        <a:xfrm>
          <a:off x="262561" y="2724"/>
          <a:ext cx="2614046" cy="637006"/>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MX" sz="1800" kern="1200" dirty="0">
              <a:solidFill>
                <a:srgbClr val="080808"/>
              </a:solidFill>
            </a:rPr>
            <a:t>Impacto + o – </a:t>
          </a:r>
        </a:p>
        <a:p>
          <a:pPr marL="0" lvl="0" indent="0" algn="ctr" defTabSz="800100">
            <a:lnSpc>
              <a:spcPct val="90000"/>
            </a:lnSpc>
            <a:spcBef>
              <a:spcPct val="0"/>
            </a:spcBef>
            <a:spcAft>
              <a:spcPct val="35000"/>
            </a:spcAft>
            <a:buNone/>
          </a:pPr>
          <a:r>
            <a:rPr lang="es-MX" sz="1800" kern="1200" dirty="0">
              <a:solidFill>
                <a:srgbClr val="080808"/>
              </a:solidFill>
            </a:rPr>
            <a:t>Comercio Formal </a:t>
          </a:r>
          <a:endParaRPr lang="es-EC" sz="1800" kern="1200" dirty="0">
            <a:solidFill>
              <a:srgbClr val="080808"/>
            </a:solidFill>
          </a:endParaRPr>
        </a:p>
      </dsp:txBody>
      <dsp:txXfrm>
        <a:off x="281218" y="21381"/>
        <a:ext cx="2576732" cy="599692"/>
      </dsp:txXfrm>
    </dsp:sp>
    <dsp:sp modelId="{3582C668-57B8-47A9-8C78-B74D71A3556A}">
      <dsp:nvSpPr>
        <dsp:cNvPr id="0" name=""/>
        <dsp:cNvSpPr/>
      </dsp:nvSpPr>
      <dsp:spPr>
        <a:xfrm rot="5400000">
          <a:off x="1450146" y="655656"/>
          <a:ext cx="238877" cy="286653"/>
        </a:xfrm>
        <a:prstGeom prst="rightArrow">
          <a:avLst>
            <a:gd name="adj1" fmla="val 60000"/>
            <a:gd name="adj2" fmla="val 5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s-EC" sz="1600" kern="1200">
            <a:solidFill>
              <a:srgbClr val="080808"/>
            </a:solidFill>
          </a:endParaRPr>
        </a:p>
      </dsp:txBody>
      <dsp:txXfrm rot="-5400000">
        <a:off x="1483590" y="679544"/>
        <a:ext cx="171991" cy="167214"/>
      </dsp:txXfrm>
    </dsp:sp>
    <dsp:sp modelId="{FCBCCFA8-1B2C-4511-B618-B07166E5FDD2}">
      <dsp:nvSpPr>
        <dsp:cNvPr id="0" name=""/>
        <dsp:cNvSpPr/>
      </dsp:nvSpPr>
      <dsp:spPr>
        <a:xfrm>
          <a:off x="295571" y="958234"/>
          <a:ext cx="2548026" cy="637006"/>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MX" sz="1800" kern="1200" dirty="0">
              <a:solidFill>
                <a:srgbClr val="080808"/>
              </a:solidFill>
            </a:rPr>
            <a:t>2015 Ventaja comparativa cayó 37,15%</a:t>
          </a:r>
          <a:endParaRPr lang="es-EC" sz="1800" kern="1200" dirty="0">
            <a:solidFill>
              <a:srgbClr val="080808"/>
            </a:solidFill>
          </a:endParaRPr>
        </a:p>
      </dsp:txBody>
      <dsp:txXfrm>
        <a:off x="314228" y="976891"/>
        <a:ext cx="2510712" cy="599692"/>
      </dsp:txXfrm>
    </dsp:sp>
    <dsp:sp modelId="{1C6EDD2F-F884-4363-89DA-82B6FF27C120}">
      <dsp:nvSpPr>
        <dsp:cNvPr id="0" name=""/>
        <dsp:cNvSpPr/>
      </dsp:nvSpPr>
      <dsp:spPr>
        <a:xfrm rot="5400000">
          <a:off x="1450146" y="1611166"/>
          <a:ext cx="238877" cy="286653"/>
        </a:xfrm>
        <a:prstGeom prst="rightArrow">
          <a:avLst>
            <a:gd name="adj1" fmla="val 60000"/>
            <a:gd name="adj2" fmla="val 5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s-EC" sz="1600" kern="1200"/>
        </a:p>
      </dsp:txBody>
      <dsp:txXfrm rot="-5400000">
        <a:off x="1483590" y="1635054"/>
        <a:ext cx="171991" cy="167214"/>
      </dsp:txXfrm>
    </dsp:sp>
    <dsp:sp modelId="{A091BFA5-CD9C-4910-A601-5A537D9023C1}">
      <dsp:nvSpPr>
        <dsp:cNvPr id="0" name=""/>
        <dsp:cNvSpPr/>
      </dsp:nvSpPr>
      <dsp:spPr>
        <a:xfrm>
          <a:off x="295571" y="1913744"/>
          <a:ext cx="2548026" cy="637006"/>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MX" sz="1800" kern="1200" dirty="0">
              <a:solidFill>
                <a:srgbClr val="080808"/>
              </a:solidFill>
            </a:rPr>
            <a:t>Menos dólares más pesos colombianos</a:t>
          </a:r>
          <a:endParaRPr lang="es-EC" sz="1800" kern="1200" dirty="0">
            <a:solidFill>
              <a:srgbClr val="080808"/>
            </a:solidFill>
          </a:endParaRPr>
        </a:p>
      </dsp:txBody>
      <dsp:txXfrm>
        <a:off x="314228" y="1932401"/>
        <a:ext cx="2510712" cy="599692"/>
      </dsp:txXfrm>
    </dsp:sp>
    <dsp:sp modelId="{3047004B-A37C-4C15-9AF8-98E9A92DD610}">
      <dsp:nvSpPr>
        <dsp:cNvPr id="0" name=""/>
        <dsp:cNvSpPr/>
      </dsp:nvSpPr>
      <dsp:spPr>
        <a:xfrm rot="5400000">
          <a:off x="1450146" y="2566676"/>
          <a:ext cx="238877" cy="286653"/>
        </a:xfrm>
        <a:prstGeom prst="rightArrow">
          <a:avLst>
            <a:gd name="adj1" fmla="val 60000"/>
            <a:gd name="adj2" fmla="val 5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s-419" sz="1200" kern="1200"/>
        </a:p>
      </dsp:txBody>
      <dsp:txXfrm rot="-5400000">
        <a:off x="1483590" y="2590564"/>
        <a:ext cx="171991" cy="167214"/>
      </dsp:txXfrm>
    </dsp:sp>
    <dsp:sp modelId="{27299B5E-1B4F-447D-A59B-DA11624574E3}">
      <dsp:nvSpPr>
        <dsp:cNvPr id="0" name=""/>
        <dsp:cNvSpPr/>
      </dsp:nvSpPr>
      <dsp:spPr>
        <a:xfrm>
          <a:off x="295571" y="2869254"/>
          <a:ext cx="2548026" cy="637006"/>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MX" sz="1800" kern="1200" dirty="0">
              <a:solidFill>
                <a:srgbClr val="080808"/>
              </a:solidFill>
            </a:rPr>
            <a:t>Salida de divisas (compras en Ipiales)</a:t>
          </a:r>
          <a:endParaRPr lang="es-EC" sz="1800" kern="1200" dirty="0">
            <a:solidFill>
              <a:srgbClr val="080808"/>
            </a:solidFill>
          </a:endParaRPr>
        </a:p>
      </dsp:txBody>
      <dsp:txXfrm>
        <a:off x="314228" y="2887911"/>
        <a:ext cx="2510712" cy="599692"/>
      </dsp:txXfrm>
    </dsp:sp>
    <dsp:sp modelId="{C598CDAA-EB4F-42EC-A4DF-663B8E8ADC23}">
      <dsp:nvSpPr>
        <dsp:cNvPr id="0" name=""/>
        <dsp:cNvSpPr/>
      </dsp:nvSpPr>
      <dsp:spPr>
        <a:xfrm rot="5400000">
          <a:off x="1450146" y="3522186"/>
          <a:ext cx="238877" cy="286653"/>
        </a:xfrm>
        <a:prstGeom prst="rightArrow">
          <a:avLst>
            <a:gd name="adj1" fmla="val 60000"/>
            <a:gd name="adj2" fmla="val 5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s-EC" sz="1600" kern="1200"/>
        </a:p>
      </dsp:txBody>
      <dsp:txXfrm rot="-5400000">
        <a:off x="1483590" y="3546074"/>
        <a:ext cx="171991" cy="167214"/>
      </dsp:txXfrm>
    </dsp:sp>
    <dsp:sp modelId="{AF4EB53E-C77C-48C0-BA78-0843864BD6CD}">
      <dsp:nvSpPr>
        <dsp:cNvPr id="0" name=""/>
        <dsp:cNvSpPr/>
      </dsp:nvSpPr>
      <dsp:spPr>
        <a:xfrm>
          <a:off x="295571" y="3824764"/>
          <a:ext cx="2548026" cy="637006"/>
        </a:xfrm>
        <a:prstGeom prst="roundRect">
          <a:avLst>
            <a:gd name="adj" fmla="val 10000"/>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MX" sz="1800" kern="1200" dirty="0">
              <a:solidFill>
                <a:srgbClr val="080808"/>
              </a:solidFill>
            </a:rPr>
            <a:t>Zona económica deprimida</a:t>
          </a:r>
          <a:endParaRPr lang="es-EC" sz="1800" kern="1200" dirty="0">
            <a:solidFill>
              <a:srgbClr val="080808"/>
            </a:solidFill>
          </a:endParaRPr>
        </a:p>
      </dsp:txBody>
      <dsp:txXfrm>
        <a:off x="314228" y="3843421"/>
        <a:ext cx="2510712" cy="5996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54F8BE-8094-4B50-B4F7-00678814D6AC}">
      <dsp:nvSpPr>
        <dsp:cNvPr id="0" name=""/>
        <dsp:cNvSpPr/>
      </dsp:nvSpPr>
      <dsp:spPr>
        <a:xfrm>
          <a:off x="865" y="265321"/>
          <a:ext cx="2024593" cy="1012296"/>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43180" rIns="64770" bIns="43180" numCol="1" spcCol="1270" anchor="ctr" anchorCtr="0">
          <a:noAutofit/>
        </a:bodyPr>
        <a:lstStyle/>
        <a:p>
          <a:pPr marL="0" lvl="0" indent="0" algn="ctr" defTabSz="1511300">
            <a:lnSpc>
              <a:spcPct val="90000"/>
            </a:lnSpc>
            <a:spcBef>
              <a:spcPct val="0"/>
            </a:spcBef>
            <a:spcAft>
              <a:spcPct val="35000"/>
            </a:spcAft>
            <a:buNone/>
          </a:pPr>
          <a:r>
            <a:rPr lang="es-MX" sz="3400" kern="1200" dirty="0">
              <a:solidFill>
                <a:srgbClr val="080808"/>
              </a:solidFill>
            </a:rPr>
            <a:t>Comercial</a:t>
          </a:r>
          <a:endParaRPr lang="es-EC" sz="3400" kern="1200" dirty="0">
            <a:solidFill>
              <a:srgbClr val="080808"/>
            </a:solidFill>
          </a:endParaRPr>
        </a:p>
      </dsp:txBody>
      <dsp:txXfrm>
        <a:off x="30514" y="294970"/>
        <a:ext cx="1965295" cy="952998"/>
      </dsp:txXfrm>
    </dsp:sp>
    <dsp:sp modelId="{F2C62270-BE7E-46E5-8F07-F87F62908516}">
      <dsp:nvSpPr>
        <dsp:cNvPr id="0" name=""/>
        <dsp:cNvSpPr/>
      </dsp:nvSpPr>
      <dsp:spPr>
        <a:xfrm>
          <a:off x="203324" y="1277618"/>
          <a:ext cx="202459" cy="759222"/>
        </a:xfrm>
        <a:custGeom>
          <a:avLst/>
          <a:gdLst/>
          <a:ahLst/>
          <a:cxnLst/>
          <a:rect l="0" t="0" r="0" b="0"/>
          <a:pathLst>
            <a:path>
              <a:moveTo>
                <a:pt x="0" y="0"/>
              </a:moveTo>
              <a:lnTo>
                <a:pt x="0" y="759222"/>
              </a:lnTo>
              <a:lnTo>
                <a:pt x="202459" y="75922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01E1DF-12FC-4A19-8341-A5CBC3D14C98}">
      <dsp:nvSpPr>
        <dsp:cNvPr id="0" name=""/>
        <dsp:cNvSpPr/>
      </dsp:nvSpPr>
      <dsp:spPr>
        <a:xfrm>
          <a:off x="405783" y="1530693"/>
          <a:ext cx="1619675" cy="1012296"/>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marL="0" lvl="0" indent="0" algn="ctr" defTabSz="933450">
            <a:lnSpc>
              <a:spcPct val="90000"/>
            </a:lnSpc>
            <a:spcBef>
              <a:spcPct val="0"/>
            </a:spcBef>
            <a:spcAft>
              <a:spcPct val="35000"/>
            </a:spcAft>
            <a:buNone/>
          </a:pPr>
          <a:r>
            <a:rPr lang="es-MX" sz="2100" kern="1200" dirty="0">
              <a:solidFill>
                <a:srgbClr val="080808"/>
              </a:solidFill>
            </a:rPr>
            <a:t>Clientes colombianos </a:t>
          </a:r>
          <a:endParaRPr lang="es-EC" sz="2100" kern="1200" dirty="0">
            <a:solidFill>
              <a:srgbClr val="080808"/>
            </a:solidFill>
          </a:endParaRPr>
        </a:p>
      </dsp:txBody>
      <dsp:txXfrm>
        <a:off x="435432" y="1560342"/>
        <a:ext cx="1560377" cy="952998"/>
      </dsp:txXfrm>
    </dsp:sp>
    <dsp:sp modelId="{A69044D0-12FB-4592-8491-D732DA2B759C}">
      <dsp:nvSpPr>
        <dsp:cNvPr id="0" name=""/>
        <dsp:cNvSpPr/>
      </dsp:nvSpPr>
      <dsp:spPr>
        <a:xfrm>
          <a:off x="2531607" y="265321"/>
          <a:ext cx="2024593" cy="1012296"/>
        </a:xfrm>
        <a:prstGeom prst="roundRect">
          <a:avLst>
            <a:gd name="adj" fmla="val 10000"/>
          </a:avLst>
        </a:prstGeom>
        <a:gradFill rotWithShape="0">
          <a:gsLst>
            <a:gs pos="0">
              <a:schemeClr val="accent3">
                <a:hueOff val="-1283756"/>
                <a:satOff val="24240"/>
                <a:lumOff val="-1471"/>
                <a:alphaOff val="0"/>
                <a:tint val="50000"/>
                <a:satMod val="300000"/>
              </a:schemeClr>
            </a:gs>
            <a:gs pos="35000">
              <a:schemeClr val="accent3">
                <a:hueOff val="-1283756"/>
                <a:satOff val="24240"/>
                <a:lumOff val="-1471"/>
                <a:alphaOff val="0"/>
                <a:tint val="37000"/>
                <a:satMod val="300000"/>
              </a:schemeClr>
            </a:gs>
            <a:gs pos="100000">
              <a:schemeClr val="accent3">
                <a:hueOff val="-1283756"/>
                <a:satOff val="24240"/>
                <a:lumOff val="-147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43180" rIns="64770" bIns="43180" numCol="1" spcCol="1270" anchor="ctr" anchorCtr="0">
          <a:noAutofit/>
        </a:bodyPr>
        <a:lstStyle/>
        <a:p>
          <a:pPr marL="0" lvl="0" indent="0" algn="ctr" defTabSz="1511300">
            <a:lnSpc>
              <a:spcPct val="90000"/>
            </a:lnSpc>
            <a:spcBef>
              <a:spcPct val="0"/>
            </a:spcBef>
            <a:spcAft>
              <a:spcPct val="35000"/>
            </a:spcAft>
            <a:buNone/>
          </a:pPr>
          <a:r>
            <a:rPr lang="es-MX" sz="3400" kern="1200" dirty="0">
              <a:solidFill>
                <a:srgbClr val="080808"/>
              </a:solidFill>
            </a:rPr>
            <a:t>Agrícola</a:t>
          </a:r>
          <a:endParaRPr lang="es-EC" sz="3400" kern="1200" dirty="0">
            <a:solidFill>
              <a:srgbClr val="080808"/>
            </a:solidFill>
          </a:endParaRPr>
        </a:p>
      </dsp:txBody>
      <dsp:txXfrm>
        <a:off x="2561256" y="294970"/>
        <a:ext cx="1965295" cy="952998"/>
      </dsp:txXfrm>
    </dsp:sp>
    <dsp:sp modelId="{5DD79E39-F202-4144-AE67-0770B518F4F8}">
      <dsp:nvSpPr>
        <dsp:cNvPr id="0" name=""/>
        <dsp:cNvSpPr/>
      </dsp:nvSpPr>
      <dsp:spPr>
        <a:xfrm>
          <a:off x="2734066" y="1277618"/>
          <a:ext cx="202459" cy="759222"/>
        </a:xfrm>
        <a:custGeom>
          <a:avLst/>
          <a:gdLst/>
          <a:ahLst/>
          <a:cxnLst/>
          <a:rect l="0" t="0" r="0" b="0"/>
          <a:pathLst>
            <a:path>
              <a:moveTo>
                <a:pt x="0" y="0"/>
              </a:moveTo>
              <a:lnTo>
                <a:pt x="0" y="759222"/>
              </a:lnTo>
              <a:lnTo>
                <a:pt x="202459" y="75922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C5176D-047C-4FC0-96ED-19998BD5177F}">
      <dsp:nvSpPr>
        <dsp:cNvPr id="0" name=""/>
        <dsp:cNvSpPr/>
      </dsp:nvSpPr>
      <dsp:spPr>
        <a:xfrm>
          <a:off x="2936526" y="1530693"/>
          <a:ext cx="1619675" cy="1012296"/>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1283756"/>
              <a:satOff val="24240"/>
              <a:lumOff val="-147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marL="0" lvl="0" indent="0" algn="ctr" defTabSz="933450">
            <a:lnSpc>
              <a:spcPct val="90000"/>
            </a:lnSpc>
            <a:spcBef>
              <a:spcPct val="0"/>
            </a:spcBef>
            <a:spcAft>
              <a:spcPct val="35000"/>
            </a:spcAft>
            <a:buNone/>
          </a:pPr>
          <a:r>
            <a:rPr lang="es-MX" sz="2100" kern="1200" dirty="0">
              <a:solidFill>
                <a:srgbClr val="080808"/>
              </a:solidFill>
            </a:rPr>
            <a:t>Disminución de siembra</a:t>
          </a:r>
          <a:endParaRPr lang="es-EC" sz="2100" kern="1200" dirty="0">
            <a:solidFill>
              <a:srgbClr val="080808"/>
            </a:solidFill>
          </a:endParaRPr>
        </a:p>
      </dsp:txBody>
      <dsp:txXfrm>
        <a:off x="2966175" y="1560342"/>
        <a:ext cx="1560377" cy="952998"/>
      </dsp:txXfrm>
    </dsp:sp>
    <dsp:sp modelId="{B803F924-F4AA-4920-B092-DCB12611938E}">
      <dsp:nvSpPr>
        <dsp:cNvPr id="0" name=""/>
        <dsp:cNvSpPr/>
      </dsp:nvSpPr>
      <dsp:spPr>
        <a:xfrm>
          <a:off x="5062349" y="265321"/>
          <a:ext cx="2024593" cy="1012296"/>
        </a:xfrm>
        <a:prstGeom prst="roundRect">
          <a:avLst>
            <a:gd name="adj" fmla="val 10000"/>
          </a:avLst>
        </a:prstGeom>
        <a:gradFill rotWithShape="0">
          <a:gsLst>
            <a:gs pos="0">
              <a:schemeClr val="accent3">
                <a:hueOff val="-2567512"/>
                <a:satOff val="48481"/>
                <a:lumOff val="-2941"/>
                <a:alphaOff val="0"/>
                <a:tint val="50000"/>
                <a:satMod val="300000"/>
              </a:schemeClr>
            </a:gs>
            <a:gs pos="35000">
              <a:schemeClr val="accent3">
                <a:hueOff val="-2567512"/>
                <a:satOff val="48481"/>
                <a:lumOff val="-2941"/>
                <a:alphaOff val="0"/>
                <a:tint val="37000"/>
                <a:satMod val="300000"/>
              </a:schemeClr>
            </a:gs>
            <a:gs pos="100000">
              <a:schemeClr val="accent3">
                <a:hueOff val="-2567512"/>
                <a:satOff val="48481"/>
                <a:lumOff val="-294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43180" rIns="64770" bIns="43180" numCol="1" spcCol="1270" anchor="ctr" anchorCtr="0">
          <a:noAutofit/>
        </a:bodyPr>
        <a:lstStyle/>
        <a:p>
          <a:pPr marL="0" lvl="0" indent="0" algn="ctr" defTabSz="1511300">
            <a:lnSpc>
              <a:spcPct val="90000"/>
            </a:lnSpc>
            <a:spcBef>
              <a:spcPct val="0"/>
            </a:spcBef>
            <a:spcAft>
              <a:spcPct val="35000"/>
            </a:spcAft>
            <a:buNone/>
          </a:pPr>
          <a:r>
            <a:rPr lang="es-MX" sz="3400" kern="1200" dirty="0">
              <a:solidFill>
                <a:srgbClr val="080808"/>
              </a:solidFill>
            </a:rPr>
            <a:t>Industrial</a:t>
          </a:r>
          <a:endParaRPr lang="es-EC" sz="3400" kern="1200" dirty="0">
            <a:solidFill>
              <a:srgbClr val="080808"/>
            </a:solidFill>
          </a:endParaRPr>
        </a:p>
      </dsp:txBody>
      <dsp:txXfrm>
        <a:off x="5091998" y="294970"/>
        <a:ext cx="1965295" cy="952998"/>
      </dsp:txXfrm>
    </dsp:sp>
    <dsp:sp modelId="{008D8CBB-0071-49D2-8654-876C3960DA1A}">
      <dsp:nvSpPr>
        <dsp:cNvPr id="0" name=""/>
        <dsp:cNvSpPr/>
      </dsp:nvSpPr>
      <dsp:spPr>
        <a:xfrm>
          <a:off x="5264809" y="1277618"/>
          <a:ext cx="202459" cy="759222"/>
        </a:xfrm>
        <a:custGeom>
          <a:avLst/>
          <a:gdLst/>
          <a:ahLst/>
          <a:cxnLst/>
          <a:rect l="0" t="0" r="0" b="0"/>
          <a:pathLst>
            <a:path>
              <a:moveTo>
                <a:pt x="0" y="0"/>
              </a:moveTo>
              <a:lnTo>
                <a:pt x="0" y="759222"/>
              </a:lnTo>
              <a:lnTo>
                <a:pt x="202459" y="75922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5DFC21-022C-4A73-9EA5-19F2D91D2940}">
      <dsp:nvSpPr>
        <dsp:cNvPr id="0" name=""/>
        <dsp:cNvSpPr/>
      </dsp:nvSpPr>
      <dsp:spPr>
        <a:xfrm>
          <a:off x="5467268" y="1530693"/>
          <a:ext cx="1619675" cy="1012296"/>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2567512"/>
              <a:satOff val="48481"/>
              <a:lumOff val="-294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0005" tIns="26670" rIns="40005" bIns="26670" numCol="1" spcCol="1270" anchor="ctr" anchorCtr="0">
          <a:noAutofit/>
        </a:bodyPr>
        <a:lstStyle/>
        <a:p>
          <a:pPr marL="0" lvl="0" indent="0" algn="ctr" defTabSz="933450">
            <a:lnSpc>
              <a:spcPct val="90000"/>
            </a:lnSpc>
            <a:spcBef>
              <a:spcPct val="0"/>
            </a:spcBef>
            <a:spcAft>
              <a:spcPct val="35000"/>
            </a:spcAft>
            <a:buNone/>
          </a:pPr>
          <a:r>
            <a:rPr lang="es-MX" sz="2100" kern="1200" dirty="0">
              <a:solidFill>
                <a:srgbClr val="080808"/>
              </a:solidFill>
            </a:rPr>
            <a:t>Productos ofertados en los dos países</a:t>
          </a:r>
          <a:endParaRPr lang="es-EC" sz="2100" kern="1200" dirty="0">
            <a:solidFill>
              <a:srgbClr val="080808"/>
            </a:solidFill>
          </a:endParaRPr>
        </a:p>
      </dsp:txBody>
      <dsp:txXfrm>
        <a:off x="5496917" y="1560342"/>
        <a:ext cx="1560377" cy="9529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407037-FA4E-4AA4-8493-909838DB8BCE}">
      <dsp:nvSpPr>
        <dsp:cNvPr id="0" name=""/>
        <dsp:cNvSpPr/>
      </dsp:nvSpPr>
      <dsp:spPr>
        <a:xfrm>
          <a:off x="3250776" y="492"/>
          <a:ext cx="4876165" cy="1919744"/>
        </a:xfrm>
        <a:prstGeom prst="rightArrow">
          <a:avLst>
            <a:gd name="adj1" fmla="val 75000"/>
            <a:gd name="adj2" fmla="val 50000"/>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955" tIns="20955" rIns="20955" bIns="20955" numCol="1" spcCol="1270" anchor="t" anchorCtr="0">
          <a:noAutofit/>
        </a:bodyPr>
        <a:lstStyle/>
        <a:p>
          <a:pPr marL="285750" lvl="1" indent="-285750" algn="l" defTabSz="1466850">
            <a:lnSpc>
              <a:spcPct val="90000"/>
            </a:lnSpc>
            <a:spcBef>
              <a:spcPct val="0"/>
            </a:spcBef>
            <a:spcAft>
              <a:spcPct val="15000"/>
            </a:spcAft>
            <a:buChar char="•"/>
          </a:pPr>
          <a:r>
            <a:rPr lang="es-MX" sz="3300" kern="1200" dirty="0">
              <a:solidFill>
                <a:srgbClr val="080808"/>
              </a:solidFill>
            </a:rPr>
            <a:t>Competitividad</a:t>
          </a:r>
          <a:endParaRPr lang="es-EC" sz="3300" kern="1200" dirty="0">
            <a:solidFill>
              <a:srgbClr val="080808"/>
            </a:solidFill>
          </a:endParaRPr>
        </a:p>
        <a:p>
          <a:pPr marL="571500" lvl="2" indent="-285750" algn="l" defTabSz="1466850">
            <a:lnSpc>
              <a:spcPct val="90000"/>
            </a:lnSpc>
            <a:spcBef>
              <a:spcPct val="0"/>
            </a:spcBef>
            <a:spcAft>
              <a:spcPct val="15000"/>
            </a:spcAft>
            <a:buChar char="•"/>
          </a:pPr>
          <a:r>
            <a:rPr lang="es-MX" sz="3300" kern="1200" dirty="0">
              <a:solidFill>
                <a:srgbClr val="080808"/>
              </a:solidFill>
            </a:rPr>
            <a:t>Capacidades de cada sector</a:t>
          </a:r>
          <a:endParaRPr lang="es-EC" sz="3300" kern="1200" dirty="0">
            <a:solidFill>
              <a:srgbClr val="080808"/>
            </a:solidFill>
          </a:endParaRPr>
        </a:p>
      </dsp:txBody>
      <dsp:txXfrm>
        <a:off x="3250776" y="240460"/>
        <a:ext cx="4156261" cy="1439808"/>
      </dsp:txXfrm>
    </dsp:sp>
    <dsp:sp modelId="{0F7096E0-D760-4115-8448-EC1626A469FB}">
      <dsp:nvSpPr>
        <dsp:cNvPr id="0" name=""/>
        <dsp:cNvSpPr/>
      </dsp:nvSpPr>
      <dsp:spPr>
        <a:xfrm>
          <a:off x="0" y="492"/>
          <a:ext cx="3250776" cy="1919744"/>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es-MX" sz="3600" kern="1200" dirty="0">
              <a:solidFill>
                <a:srgbClr val="080808"/>
              </a:solidFill>
            </a:rPr>
            <a:t>Dependiente</a:t>
          </a:r>
          <a:endParaRPr lang="es-EC" sz="3600" kern="1200" dirty="0">
            <a:solidFill>
              <a:srgbClr val="080808"/>
            </a:solidFill>
          </a:endParaRPr>
        </a:p>
      </dsp:txBody>
      <dsp:txXfrm>
        <a:off x="93714" y="94206"/>
        <a:ext cx="3063348" cy="1732316"/>
      </dsp:txXfrm>
    </dsp:sp>
    <dsp:sp modelId="{04E40505-2D72-47CB-ADB9-F02514B72A0A}">
      <dsp:nvSpPr>
        <dsp:cNvPr id="0" name=""/>
        <dsp:cNvSpPr/>
      </dsp:nvSpPr>
      <dsp:spPr>
        <a:xfrm>
          <a:off x="3250776" y="2112211"/>
          <a:ext cx="4876165" cy="1919744"/>
        </a:xfrm>
        <a:prstGeom prst="rightArrow">
          <a:avLst>
            <a:gd name="adj1" fmla="val 75000"/>
            <a:gd name="adj2" fmla="val 50000"/>
          </a:avLst>
        </a:prstGeom>
        <a:solidFill>
          <a:schemeClr val="accent3">
            <a:tint val="40000"/>
            <a:alpha val="90000"/>
            <a:hueOff val="-3641358"/>
            <a:satOff val="52151"/>
            <a:lumOff val="2701"/>
            <a:alphaOff val="0"/>
          </a:schemeClr>
        </a:solidFill>
        <a:ln w="9525" cap="flat" cmpd="sng" algn="ctr">
          <a:solidFill>
            <a:schemeClr val="accent3">
              <a:tint val="40000"/>
              <a:alpha val="90000"/>
              <a:hueOff val="-3641358"/>
              <a:satOff val="52151"/>
              <a:lumOff val="270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955" tIns="20955" rIns="20955" bIns="20955" numCol="1" spcCol="1270" anchor="t" anchorCtr="0">
          <a:noAutofit/>
        </a:bodyPr>
        <a:lstStyle/>
        <a:p>
          <a:pPr marL="285750" lvl="1" indent="-285750" algn="l" defTabSz="1466850">
            <a:lnSpc>
              <a:spcPct val="90000"/>
            </a:lnSpc>
            <a:spcBef>
              <a:spcPct val="0"/>
            </a:spcBef>
            <a:spcAft>
              <a:spcPct val="15000"/>
            </a:spcAft>
            <a:buChar char="•"/>
          </a:pPr>
          <a:r>
            <a:rPr lang="es-MX" sz="3300" kern="1200" dirty="0">
              <a:solidFill>
                <a:srgbClr val="080808"/>
              </a:solidFill>
            </a:rPr>
            <a:t>Fluctuación del peso colombiano</a:t>
          </a:r>
          <a:endParaRPr lang="es-EC" sz="3300" kern="1200" dirty="0">
            <a:solidFill>
              <a:srgbClr val="080808"/>
            </a:solidFill>
          </a:endParaRPr>
        </a:p>
      </dsp:txBody>
      <dsp:txXfrm>
        <a:off x="3250776" y="2352179"/>
        <a:ext cx="4156261" cy="1439808"/>
      </dsp:txXfrm>
    </dsp:sp>
    <dsp:sp modelId="{A3EEA146-21CD-43E1-B4B8-6F9F1683B2AB}">
      <dsp:nvSpPr>
        <dsp:cNvPr id="0" name=""/>
        <dsp:cNvSpPr/>
      </dsp:nvSpPr>
      <dsp:spPr>
        <a:xfrm>
          <a:off x="0" y="2112211"/>
          <a:ext cx="3250776" cy="1919744"/>
        </a:xfrm>
        <a:prstGeom prst="roundRect">
          <a:avLst/>
        </a:prstGeom>
        <a:gradFill rotWithShape="0">
          <a:gsLst>
            <a:gs pos="0">
              <a:schemeClr val="accent3">
                <a:hueOff val="-2567512"/>
                <a:satOff val="48481"/>
                <a:lumOff val="-2941"/>
                <a:alphaOff val="0"/>
                <a:tint val="50000"/>
                <a:satMod val="300000"/>
              </a:schemeClr>
            </a:gs>
            <a:gs pos="35000">
              <a:schemeClr val="accent3">
                <a:hueOff val="-2567512"/>
                <a:satOff val="48481"/>
                <a:lumOff val="-2941"/>
                <a:alphaOff val="0"/>
                <a:tint val="37000"/>
                <a:satMod val="300000"/>
              </a:schemeClr>
            </a:gs>
            <a:gs pos="100000">
              <a:schemeClr val="accent3">
                <a:hueOff val="-2567512"/>
                <a:satOff val="48481"/>
                <a:lumOff val="-294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es-MX" sz="3600" kern="1200" dirty="0">
              <a:solidFill>
                <a:srgbClr val="080808"/>
              </a:solidFill>
            </a:rPr>
            <a:t>Independiente</a:t>
          </a:r>
          <a:endParaRPr lang="es-EC" sz="3600" kern="1200" dirty="0">
            <a:solidFill>
              <a:srgbClr val="080808"/>
            </a:solidFill>
          </a:endParaRPr>
        </a:p>
      </dsp:txBody>
      <dsp:txXfrm>
        <a:off x="93714" y="2205925"/>
        <a:ext cx="3063348" cy="173231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F9CAC7-F50F-5F47-A21D-8748B65B5335}">
      <dsp:nvSpPr>
        <dsp:cNvPr id="0" name=""/>
        <dsp:cNvSpPr/>
      </dsp:nvSpPr>
      <dsp:spPr>
        <a:xfrm rot="21300000">
          <a:off x="26737" y="2213512"/>
          <a:ext cx="8659492" cy="991642"/>
        </a:xfrm>
        <a:prstGeom prst="mathMinus">
          <a:avLst/>
        </a:prstGeom>
        <a:solidFill>
          <a:schemeClr val="accent3">
            <a:tint val="4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sp>
    <dsp:sp modelId="{5A5E542A-2A71-4942-8FB5-8A90FA06B8BC}">
      <dsp:nvSpPr>
        <dsp:cNvPr id="0" name=""/>
        <dsp:cNvSpPr/>
      </dsp:nvSpPr>
      <dsp:spPr>
        <a:xfrm>
          <a:off x="1045556" y="270933"/>
          <a:ext cx="2613890" cy="2167466"/>
        </a:xfrm>
        <a:prstGeom prst="downArrow">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F243079E-CE67-BA43-AF00-236DE59159AE}">
      <dsp:nvSpPr>
        <dsp:cNvPr id="0" name=""/>
        <dsp:cNvSpPr/>
      </dsp:nvSpPr>
      <dsp:spPr>
        <a:xfrm>
          <a:off x="4103013" y="0"/>
          <a:ext cx="3817869" cy="227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just" defTabSz="889000">
            <a:lnSpc>
              <a:spcPct val="90000"/>
            </a:lnSpc>
            <a:spcBef>
              <a:spcPct val="0"/>
            </a:spcBef>
            <a:spcAft>
              <a:spcPct val="35000"/>
            </a:spcAft>
            <a:buNone/>
          </a:pPr>
          <a:r>
            <a:rPr lang="es-ES" sz="2000" b="1" kern="1200" dirty="0">
              <a:solidFill>
                <a:srgbClr val="080808"/>
              </a:solidFill>
            </a:rPr>
            <a:t>Hipótesis 1: </a:t>
          </a:r>
          <a:r>
            <a:rPr lang="es-MX" sz="2000" kern="1200" dirty="0">
              <a:solidFill>
                <a:srgbClr val="080808"/>
              </a:solidFill>
            </a:rPr>
            <a:t>La fluctuación del peso colombiano si tiene impacto en la competitividad en las microempresas de los sectores: comercial, industrial y agrícola del Cantón Tulcán durante el período 2017 – 2019.</a:t>
          </a:r>
          <a:endParaRPr lang="es-ES" sz="2000" kern="1200" dirty="0">
            <a:solidFill>
              <a:srgbClr val="080808"/>
            </a:solidFill>
          </a:endParaRPr>
        </a:p>
      </dsp:txBody>
      <dsp:txXfrm>
        <a:off x="4103013" y="0"/>
        <a:ext cx="3817869" cy="2275840"/>
      </dsp:txXfrm>
    </dsp:sp>
    <dsp:sp modelId="{FBF11958-986D-A14C-A771-A9C5102E84C0}">
      <dsp:nvSpPr>
        <dsp:cNvPr id="0" name=""/>
        <dsp:cNvSpPr/>
      </dsp:nvSpPr>
      <dsp:spPr>
        <a:xfrm>
          <a:off x="5053521" y="2980266"/>
          <a:ext cx="2613890" cy="2167466"/>
        </a:xfrm>
        <a:prstGeom prst="upArrow">
          <a:avLst/>
        </a:prstGeom>
        <a:solidFill>
          <a:schemeClr val="accent3">
            <a:hueOff val="-2567512"/>
            <a:satOff val="48481"/>
            <a:lumOff val="-2941"/>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98DACED6-6EB0-CE48-9910-888E5AD3C442}">
      <dsp:nvSpPr>
        <dsp:cNvPr id="0" name=""/>
        <dsp:cNvSpPr/>
      </dsp:nvSpPr>
      <dsp:spPr>
        <a:xfrm>
          <a:off x="720081" y="3312365"/>
          <a:ext cx="3961877" cy="19367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marL="0" lvl="0" indent="0" algn="just" defTabSz="889000">
            <a:lnSpc>
              <a:spcPct val="90000"/>
            </a:lnSpc>
            <a:spcBef>
              <a:spcPct val="0"/>
            </a:spcBef>
            <a:spcAft>
              <a:spcPct val="35000"/>
            </a:spcAft>
            <a:buNone/>
          </a:pPr>
          <a:r>
            <a:rPr lang="es-ES" sz="2000" b="1" kern="1200" dirty="0">
              <a:solidFill>
                <a:srgbClr val="080808"/>
              </a:solidFill>
            </a:rPr>
            <a:t>Hipótesis 0: </a:t>
          </a:r>
          <a:r>
            <a:rPr lang="es-MX" sz="2000" kern="1200" dirty="0">
              <a:solidFill>
                <a:srgbClr val="080808"/>
              </a:solidFill>
            </a:rPr>
            <a:t>La fluctuación del peso colombiano no tiene impacto en la competitividad en las microempresas de los sectores: comercial, industrial y agrícola del Cantón Tulcán durante el período 2017 – 2019.</a:t>
          </a:r>
          <a:endParaRPr lang="es-ES" sz="2000" kern="1200" dirty="0">
            <a:solidFill>
              <a:srgbClr val="080808"/>
            </a:solidFill>
          </a:endParaRPr>
        </a:p>
      </dsp:txBody>
      <dsp:txXfrm>
        <a:off x="720081" y="3312365"/>
        <a:ext cx="3961877" cy="193676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6F00D1-75B2-5C45-8332-10BCF681CE17}">
      <dsp:nvSpPr>
        <dsp:cNvPr id="0" name=""/>
        <dsp:cNvSpPr/>
      </dsp:nvSpPr>
      <dsp:spPr>
        <a:xfrm rot="5400000">
          <a:off x="6177773" y="-2429793"/>
          <a:ext cx="2115190" cy="7235363"/>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1155700">
            <a:lnSpc>
              <a:spcPct val="90000"/>
            </a:lnSpc>
            <a:spcBef>
              <a:spcPct val="0"/>
            </a:spcBef>
            <a:spcAft>
              <a:spcPct val="15000"/>
            </a:spcAft>
            <a:buChar char="•"/>
          </a:pPr>
          <a:r>
            <a:rPr lang="es-EC" sz="2600" kern="1200" dirty="0">
              <a:solidFill>
                <a:srgbClr val="080808"/>
              </a:solidFill>
            </a:rPr>
            <a:t>Resulta cuando este especializa su producción en bienes que produce más eficientemente, es decir que resultan menos costoso fabricarlos que en otros países.</a:t>
          </a:r>
          <a:r>
            <a:rPr lang="es-ES" sz="2600" kern="1200" dirty="0">
              <a:solidFill>
                <a:srgbClr val="080808"/>
              </a:solidFill>
            </a:rPr>
            <a:t> </a:t>
          </a:r>
        </a:p>
      </dsp:txBody>
      <dsp:txXfrm rot="-5400000">
        <a:off x="3617687" y="233548"/>
        <a:ext cx="7132108" cy="1908680"/>
      </dsp:txXfrm>
    </dsp:sp>
    <dsp:sp modelId="{61E63346-F70D-2742-BFA3-E4A6C4533517}">
      <dsp:nvSpPr>
        <dsp:cNvPr id="0" name=""/>
        <dsp:cNvSpPr/>
      </dsp:nvSpPr>
      <dsp:spPr>
        <a:xfrm>
          <a:off x="452205" y="0"/>
          <a:ext cx="3165480" cy="2375657"/>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s-ES" sz="2600" kern="1200" dirty="0">
              <a:solidFill>
                <a:srgbClr val="080808"/>
              </a:solidFill>
            </a:rPr>
            <a:t>Teoría de la ventaja absoluta</a:t>
          </a:r>
        </a:p>
      </dsp:txBody>
      <dsp:txXfrm>
        <a:off x="568175" y="115970"/>
        <a:ext cx="2933540" cy="2143717"/>
      </dsp:txXfrm>
    </dsp:sp>
    <dsp:sp modelId="{9EF643A6-F48F-6C48-90A3-D1D412C20DED}">
      <dsp:nvSpPr>
        <dsp:cNvPr id="0" name=""/>
        <dsp:cNvSpPr/>
      </dsp:nvSpPr>
      <dsp:spPr>
        <a:xfrm rot="5400000">
          <a:off x="6285105" y="64646"/>
          <a:ext cx="1900525" cy="7235363"/>
        </a:xfrm>
        <a:prstGeom prst="round2Same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1155700">
            <a:lnSpc>
              <a:spcPct val="90000"/>
            </a:lnSpc>
            <a:spcBef>
              <a:spcPct val="0"/>
            </a:spcBef>
            <a:spcAft>
              <a:spcPct val="15000"/>
            </a:spcAft>
            <a:buChar char="•"/>
          </a:pPr>
          <a:r>
            <a:rPr lang="es-EC" sz="2600" kern="1200" dirty="0">
              <a:solidFill>
                <a:srgbClr val="080808"/>
              </a:solidFill>
            </a:rPr>
            <a:t>Demuestra que todas las naciones pueden ser beneficiadas con el comercio, inclusive cuando se tenga baja productividad en todas las ramas de la industria.</a:t>
          </a:r>
          <a:endParaRPr lang="es-ES" sz="2600" kern="1200" dirty="0">
            <a:solidFill>
              <a:srgbClr val="080808"/>
            </a:solidFill>
          </a:endParaRPr>
        </a:p>
      </dsp:txBody>
      <dsp:txXfrm rot="-5400000">
        <a:off x="3617686" y="2824841"/>
        <a:ext cx="7142587" cy="1714973"/>
      </dsp:txXfrm>
    </dsp:sp>
    <dsp:sp modelId="{16A2551C-C59C-B24D-AB16-2E119F9D22D9}">
      <dsp:nvSpPr>
        <dsp:cNvPr id="0" name=""/>
        <dsp:cNvSpPr/>
      </dsp:nvSpPr>
      <dsp:spPr>
        <a:xfrm>
          <a:off x="452205" y="2494499"/>
          <a:ext cx="3165480" cy="2375657"/>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s-ES" sz="2600" kern="1200" dirty="0">
              <a:solidFill>
                <a:srgbClr val="080808"/>
              </a:solidFill>
            </a:rPr>
            <a:t>Teoría de la ventaja comparativa</a:t>
          </a:r>
        </a:p>
      </dsp:txBody>
      <dsp:txXfrm>
        <a:off x="568175" y="2610469"/>
        <a:ext cx="2933540" cy="214371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B4DB47-6F35-4242-8DA5-0140B3D862BC}">
      <dsp:nvSpPr>
        <dsp:cNvPr id="0" name=""/>
        <dsp:cNvSpPr/>
      </dsp:nvSpPr>
      <dsp:spPr>
        <a:xfrm rot="5400000">
          <a:off x="5502476" y="-2737413"/>
          <a:ext cx="2244560" cy="7920856"/>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155700">
            <a:lnSpc>
              <a:spcPct val="90000"/>
            </a:lnSpc>
            <a:spcBef>
              <a:spcPct val="0"/>
            </a:spcBef>
            <a:spcAft>
              <a:spcPct val="15000"/>
            </a:spcAft>
            <a:buChar char="•"/>
          </a:pPr>
          <a:r>
            <a:rPr lang="es-EC" sz="2600" kern="1200" dirty="0">
              <a:solidFill>
                <a:srgbClr val="080808"/>
              </a:solidFill>
            </a:rPr>
            <a:t>Depende de la capacidad de su industria para innovar y mejorar.  Las empresas logran ventaja a causa de las presiones y los retos.  Se benefician de tener fuertes rivales nacionales, proveedores, clientes nacionales e internacionales exigentes</a:t>
          </a:r>
          <a:endParaRPr lang="es-ES" sz="2600" kern="1200" dirty="0">
            <a:solidFill>
              <a:srgbClr val="080808"/>
            </a:solidFill>
          </a:endParaRPr>
        </a:p>
      </dsp:txBody>
      <dsp:txXfrm rot="-5400000">
        <a:off x="2664328" y="210305"/>
        <a:ext cx="7811286" cy="2025420"/>
      </dsp:txXfrm>
    </dsp:sp>
    <dsp:sp modelId="{49E265CA-87A8-4D6D-9FC6-8A8F224D238B}">
      <dsp:nvSpPr>
        <dsp:cNvPr id="0" name=""/>
        <dsp:cNvSpPr/>
      </dsp:nvSpPr>
      <dsp:spPr>
        <a:xfrm>
          <a:off x="216015" y="61"/>
          <a:ext cx="2448312" cy="2445907"/>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s-ES" sz="2600" kern="1200" dirty="0">
              <a:solidFill>
                <a:srgbClr val="080808"/>
              </a:solidFill>
            </a:rPr>
            <a:t>Teoría de la competitividad</a:t>
          </a:r>
        </a:p>
      </dsp:txBody>
      <dsp:txXfrm>
        <a:off x="335414" y="119460"/>
        <a:ext cx="2209514" cy="2207109"/>
      </dsp:txXfrm>
    </dsp:sp>
    <dsp:sp modelId="{836DB867-FED8-4156-B38A-1E44796BD627}">
      <dsp:nvSpPr>
        <dsp:cNvPr id="0" name=""/>
        <dsp:cNvSpPr/>
      </dsp:nvSpPr>
      <dsp:spPr>
        <a:xfrm rot="5400000">
          <a:off x="5545724" y="-169176"/>
          <a:ext cx="2157994" cy="7920787"/>
        </a:xfrm>
        <a:prstGeom prst="round2Same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155700">
            <a:lnSpc>
              <a:spcPct val="90000"/>
            </a:lnSpc>
            <a:spcBef>
              <a:spcPct val="0"/>
            </a:spcBef>
            <a:spcAft>
              <a:spcPct val="15000"/>
            </a:spcAft>
            <a:buChar char="•"/>
          </a:pPr>
          <a:r>
            <a:rPr lang="es-EC" sz="2600" kern="1200" dirty="0">
              <a:solidFill>
                <a:srgbClr val="080808"/>
              </a:solidFill>
            </a:rPr>
            <a:t>Se puede definir como un modelo estratégico que busca establecer un marco para analizar el nivel de competencia en la industria con el fin de formular estrategias comerciales. Factores: competidores directos, clientes, proveedores, productos sustitutos, competidores potenciales.</a:t>
          </a:r>
          <a:endParaRPr lang="es-ES" sz="2600" kern="1200" dirty="0">
            <a:solidFill>
              <a:srgbClr val="080808"/>
            </a:solidFill>
          </a:endParaRPr>
        </a:p>
      </dsp:txBody>
      <dsp:txXfrm rot="-5400000">
        <a:off x="2664328" y="2817565"/>
        <a:ext cx="7815442" cy="1947304"/>
      </dsp:txXfrm>
    </dsp:sp>
    <dsp:sp modelId="{FCF7E701-EC02-4273-A54D-A33E40D03CBA}">
      <dsp:nvSpPr>
        <dsp:cNvPr id="0" name=""/>
        <dsp:cNvSpPr/>
      </dsp:nvSpPr>
      <dsp:spPr>
        <a:xfrm>
          <a:off x="216015" y="2568263"/>
          <a:ext cx="2448312" cy="2445907"/>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s-ES" sz="2600" kern="1200" dirty="0">
              <a:solidFill>
                <a:srgbClr val="080808"/>
              </a:solidFill>
            </a:rPr>
            <a:t>Teoría de las cinco fuerzas</a:t>
          </a:r>
        </a:p>
      </dsp:txBody>
      <dsp:txXfrm>
        <a:off x="335414" y="2687662"/>
        <a:ext cx="2209514" cy="220710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78D09C-A6DE-4FD5-BC09-D56783089847}">
      <dsp:nvSpPr>
        <dsp:cNvPr id="0" name=""/>
        <dsp:cNvSpPr/>
      </dsp:nvSpPr>
      <dsp:spPr>
        <a:xfrm>
          <a:off x="2532792" y="536"/>
          <a:ext cx="7023790" cy="2091150"/>
        </a:xfrm>
        <a:prstGeom prst="rightArrow">
          <a:avLst>
            <a:gd name="adj1" fmla="val 75000"/>
            <a:gd name="adj2" fmla="val 50000"/>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r>
            <a:rPr lang="es-MX" sz="2400" kern="1200" dirty="0">
              <a:solidFill>
                <a:srgbClr val="080808"/>
              </a:solidFill>
            </a:rPr>
            <a:t>Aumento de precios en bienes y servicios dentro de una economía durante un período de tiempo determinado, a mayor inflación mayor pérdida del poder adquisitivo del dinero.</a:t>
          </a:r>
          <a:endParaRPr lang="es-EC" sz="2400" kern="1200" dirty="0">
            <a:solidFill>
              <a:srgbClr val="080808"/>
            </a:solidFill>
          </a:endParaRPr>
        </a:p>
      </dsp:txBody>
      <dsp:txXfrm>
        <a:off x="2532792" y="261930"/>
        <a:ext cx="6239609" cy="1568362"/>
      </dsp:txXfrm>
    </dsp:sp>
    <dsp:sp modelId="{054C73C9-137C-4228-A6A1-509E34832E22}">
      <dsp:nvSpPr>
        <dsp:cNvPr id="0" name=""/>
        <dsp:cNvSpPr/>
      </dsp:nvSpPr>
      <dsp:spPr>
        <a:xfrm>
          <a:off x="339535" y="536"/>
          <a:ext cx="2193257" cy="2091150"/>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0970" tIns="70485" rIns="140970" bIns="70485" numCol="1" spcCol="1270" anchor="ctr" anchorCtr="0">
          <a:noAutofit/>
        </a:bodyPr>
        <a:lstStyle/>
        <a:p>
          <a:pPr marL="0" lvl="0" indent="0" algn="ctr" defTabSz="1644650">
            <a:lnSpc>
              <a:spcPct val="90000"/>
            </a:lnSpc>
            <a:spcBef>
              <a:spcPct val="0"/>
            </a:spcBef>
            <a:spcAft>
              <a:spcPct val="35000"/>
            </a:spcAft>
            <a:buNone/>
          </a:pPr>
          <a:r>
            <a:rPr lang="es-MX" sz="3700" kern="1200" dirty="0">
              <a:solidFill>
                <a:srgbClr val="080808"/>
              </a:solidFill>
            </a:rPr>
            <a:t>Inflación</a:t>
          </a:r>
          <a:endParaRPr lang="es-EC" sz="3700" kern="1200" dirty="0">
            <a:solidFill>
              <a:srgbClr val="080808"/>
            </a:solidFill>
          </a:endParaRPr>
        </a:p>
      </dsp:txBody>
      <dsp:txXfrm>
        <a:off x="441617" y="102618"/>
        <a:ext cx="1989093" cy="1886986"/>
      </dsp:txXfrm>
    </dsp:sp>
    <dsp:sp modelId="{3D1B1F6E-C503-46D8-924D-3E4E2BCF5CBF}">
      <dsp:nvSpPr>
        <dsp:cNvPr id="0" name=""/>
        <dsp:cNvSpPr/>
      </dsp:nvSpPr>
      <dsp:spPr>
        <a:xfrm>
          <a:off x="2532792" y="2300801"/>
          <a:ext cx="7023790" cy="2091150"/>
        </a:xfrm>
        <a:prstGeom prst="rightArrow">
          <a:avLst>
            <a:gd name="adj1" fmla="val 75000"/>
            <a:gd name="adj2" fmla="val 50000"/>
          </a:avLst>
        </a:prstGeom>
        <a:solidFill>
          <a:schemeClr val="accent3">
            <a:tint val="40000"/>
            <a:alpha val="90000"/>
            <a:hueOff val="-3641358"/>
            <a:satOff val="52151"/>
            <a:lumOff val="2701"/>
            <a:alphaOff val="0"/>
          </a:schemeClr>
        </a:solidFill>
        <a:ln w="9525" cap="flat" cmpd="sng" algn="ctr">
          <a:solidFill>
            <a:schemeClr val="accent3">
              <a:tint val="40000"/>
              <a:alpha val="90000"/>
              <a:hueOff val="-3641358"/>
              <a:satOff val="52151"/>
              <a:lumOff val="270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a:lnSpc>
              <a:spcPct val="90000"/>
            </a:lnSpc>
            <a:spcBef>
              <a:spcPct val="0"/>
            </a:spcBef>
            <a:spcAft>
              <a:spcPct val="15000"/>
            </a:spcAft>
            <a:buChar char="•"/>
          </a:pPr>
          <a:r>
            <a:rPr lang="es-MX" sz="2400" kern="1200" dirty="0">
              <a:solidFill>
                <a:srgbClr val="080808"/>
              </a:solidFill>
            </a:rPr>
            <a:t>Básica a todos los productos de primera necesidad y aquellos servicios que son indispensable en una familia para permanecer en un tiempo establecido</a:t>
          </a:r>
          <a:endParaRPr lang="es-EC" sz="2400" kern="1200" dirty="0">
            <a:solidFill>
              <a:srgbClr val="080808"/>
            </a:solidFill>
          </a:endParaRPr>
        </a:p>
      </dsp:txBody>
      <dsp:txXfrm>
        <a:off x="2532792" y="2562195"/>
        <a:ext cx="6239609" cy="1568362"/>
      </dsp:txXfrm>
    </dsp:sp>
    <dsp:sp modelId="{530BE7B0-014D-4B46-ABF8-B25B18DEA706}">
      <dsp:nvSpPr>
        <dsp:cNvPr id="0" name=""/>
        <dsp:cNvSpPr/>
      </dsp:nvSpPr>
      <dsp:spPr>
        <a:xfrm>
          <a:off x="339535" y="2300801"/>
          <a:ext cx="2193257" cy="2091150"/>
        </a:xfrm>
        <a:prstGeom prst="roundRect">
          <a:avLst/>
        </a:prstGeom>
        <a:gradFill rotWithShape="0">
          <a:gsLst>
            <a:gs pos="0">
              <a:schemeClr val="accent3">
                <a:hueOff val="-2567512"/>
                <a:satOff val="48481"/>
                <a:lumOff val="-2941"/>
                <a:alphaOff val="0"/>
                <a:tint val="50000"/>
                <a:satMod val="300000"/>
              </a:schemeClr>
            </a:gs>
            <a:gs pos="35000">
              <a:schemeClr val="accent3">
                <a:hueOff val="-2567512"/>
                <a:satOff val="48481"/>
                <a:lumOff val="-2941"/>
                <a:alphaOff val="0"/>
                <a:tint val="37000"/>
                <a:satMod val="300000"/>
              </a:schemeClr>
            </a:gs>
            <a:gs pos="100000">
              <a:schemeClr val="accent3">
                <a:hueOff val="-2567512"/>
                <a:satOff val="48481"/>
                <a:lumOff val="-294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0970" tIns="70485" rIns="140970" bIns="70485" numCol="1" spcCol="1270" anchor="ctr" anchorCtr="0">
          <a:noAutofit/>
        </a:bodyPr>
        <a:lstStyle/>
        <a:p>
          <a:pPr marL="0" lvl="0" indent="0" algn="ctr" defTabSz="1644650">
            <a:lnSpc>
              <a:spcPct val="90000"/>
            </a:lnSpc>
            <a:spcBef>
              <a:spcPct val="0"/>
            </a:spcBef>
            <a:spcAft>
              <a:spcPct val="35000"/>
            </a:spcAft>
            <a:buNone/>
          </a:pPr>
          <a:r>
            <a:rPr lang="es-MX" sz="3700" kern="1200" dirty="0">
              <a:solidFill>
                <a:srgbClr val="080808"/>
              </a:solidFill>
            </a:rPr>
            <a:t>Canasta Básica </a:t>
          </a:r>
          <a:endParaRPr lang="es-EC" sz="3700" kern="1200" dirty="0">
            <a:solidFill>
              <a:srgbClr val="080808"/>
            </a:solidFill>
          </a:endParaRPr>
        </a:p>
      </dsp:txBody>
      <dsp:txXfrm>
        <a:off x="441617" y="2402883"/>
        <a:ext cx="1989093" cy="1886986"/>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4342130" cy="344408"/>
          </a:xfrm>
          <a:prstGeom prst="rect">
            <a:avLst/>
          </a:prstGeom>
        </p:spPr>
        <p:txBody>
          <a:bodyPr vert="horz" lIns="96616" tIns="48308" rIns="96616" bIns="48308" rtlCol="0"/>
          <a:lstStyle>
            <a:lvl1pPr algn="l">
              <a:defRPr sz="1300"/>
            </a:lvl1pPr>
          </a:lstStyle>
          <a:p>
            <a:endParaRPr lang="es-EC" dirty="0"/>
          </a:p>
        </p:txBody>
      </p:sp>
      <p:sp>
        <p:nvSpPr>
          <p:cNvPr id="3" name="2 Marcador de fecha"/>
          <p:cNvSpPr>
            <a:spLocks noGrp="1"/>
          </p:cNvSpPr>
          <p:nvPr>
            <p:ph type="dt" sz="quarter" idx="1"/>
          </p:nvPr>
        </p:nvSpPr>
        <p:spPr>
          <a:xfrm>
            <a:off x="5675851" y="0"/>
            <a:ext cx="4342130" cy="344408"/>
          </a:xfrm>
          <a:prstGeom prst="rect">
            <a:avLst/>
          </a:prstGeom>
        </p:spPr>
        <p:txBody>
          <a:bodyPr vert="horz" lIns="96616" tIns="48308" rIns="96616" bIns="48308" rtlCol="0"/>
          <a:lstStyle>
            <a:lvl1pPr algn="r">
              <a:defRPr sz="1300"/>
            </a:lvl1pPr>
          </a:lstStyle>
          <a:p>
            <a:fld id="{39E629F2-306B-4A20-96E8-D3E115596636}" type="datetimeFigureOut">
              <a:rPr lang="es-EC" smtClean="0"/>
              <a:pPr/>
              <a:t>23/4/2021</a:t>
            </a:fld>
            <a:endParaRPr lang="es-EC" dirty="0"/>
          </a:p>
        </p:txBody>
      </p:sp>
      <p:sp>
        <p:nvSpPr>
          <p:cNvPr id="4" name="3 Marcador de pie de página"/>
          <p:cNvSpPr>
            <a:spLocks noGrp="1"/>
          </p:cNvSpPr>
          <p:nvPr>
            <p:ph type="ftr" sz="quarter" idx="2"/>
          </p:nvPr>
        </p:nvSpPr>
        <p:spPr>
          <a:xfrm>
            <a:off x="0" y="6542560"/>
            <a:ext cx="4342130" cy="344408"/>
          </a:xfrm>
          <a:prstGeom prst="rect">
            <a:avLst/>
          </a:prstGeom>
        </p:spPr>
        <p:txBody>
          <a:bodyPr vert="horz" lIns="96616" tIns="48308" rIns="96616" bIns="48308" rtlCol="0" anchor="b"/>
          <a:lstStyle>
            <a:lvl1pPr algn="l">
              <a:defRPr sz="1300"/>
            </a:lvl1pPr>
          </a:lstStyle>
          <a:p>
            <a:endParaRPr lang="es-EC" dirty="0"/>
          </a:p>
        </p:txBody>
      </p:sp>
      <p:sp>
        <p:nvSpPr>
          <p:cNvPr id="5" name="4 Marcador de número de diapositiva"/>
          <p:cNvSpPr>
            <a:spLocks noGrp="1"/>
          </p:cNvSpPr>
          <p:nvPr>
            <p:ph type="sldNum" sz="quarter" idx="3"/>
          </p:nvPr>
        </p:nvSpPr>
        <p:spPr>
          <a:xfrm>
            <a:off x="5675851" y="6542560"/>
            <a:ext cx="4342130" cy="344408"/>
          </a:xfrm>
          <a:prstGeom prst="rect">
            <a:avLst/>
          </a:prstGeom>
        </p:spPr>
        <p:txBody>
          <a:bodyPr vert="horz" lIns="96616" tIns="48308" rIns="96616" bIns="48308" rtlCol="0" anchor="b"/>
          <a:lstStyle>
            <a:lvl1pPr algn="r">
              <a:defRPr sz="1300"/>
            </a:lvl1pPr>
          </a:lstStyle>
          <a:p>
            <a:fld id="{7F3B2AF9-0E1D-48A7-A1EA-8B873B6407C9}" type="slidenum">
              <a:rPr lang="es-EC" smtClean="0"/>
              <a:pPr/>
              <a:t>‹Nº›</a:t>
            </a:fld>
            <a:endParaRPr lang="es-EC" dirty="0"/>
          </a:p>
        </p:txBody>
      </p:sp>
    </p:spTree>
    <p:extLst>
      <p:ext uri="{BB962C8B-B14F-4D97-AF65-F5344CB8AC3E}">
        <p14:creationId xmlns:p14="http://schemas.microsoft.com/office/powerpoint/2010/main" val="19183960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4342130" cy="344408"/>
          </a:xfrm>
          <a:prstGeom prst="rect">
            <a:avLst/>
          </a:prstGeom>
        </p:spPr>
        <p:txBody>
          <a:bodyPr vert="horz" lIns="96616" tIns="48308" rIns="96616" bIns="48308" rtlCol="0"/>
          <a:lstStyle>
            <a:lvl1pPr algn="l">
              <a:defRPr sz="1300"/>
            </a:lvl1pPr>
          </a:lstStyle>
          <a:p>
            <a:endParaRPr lang="es-EC" dirty="0"/>
          </a:p>
        </p:txBody>
      </p:sp>
      <p:sp>
        <p:nvSpPr>
          <p:cNvPr id="3" name="2 Marcador de fecha"/>
          <p:cNvSpPr>
            <a:spLocks noGrp="1"/>
          </p:cNvSpPr>
          <p:nvPr>
            <p:ph type="dt" idx="1"/>
          </p:nvPr>
        </p:nvSpPr>
        <p:spPr>
          <a:xfrm>
            <a:off x="5675851" y="0"/>
            <a:ext cx="4342130" cy="344408"/>
          </a:xfrm>
          <a:prstGeom prst="rect">
            <a:avLst/>
          </a:prstGeom>
        </p:spPr>
        <p:txBody>
          <a:bodyPr vert="horz" lIns="96616" tIns="48308" rIns="96616" bIns="48308" rtlCol="0"/>
          <a:lstStyle>
            <a:lvl1pPr algn="r">
              <a:defRPr sz="1300"/>
            </a:lvl1pPr>
          </a:lstStyle>
          <a:p>
            <a:fld id="{5AE86944-9B6F-4A5E-B2B2-72C93A9D583A}" type="datetimeFigureOut">
              <a:rPr lang="es-EC" smtClean="0"/>
              <a:pPr/>
              <a:t>23/4/2021</a:t>
            </a:fld>
            <a:endParaRPr lang="es-EC" dirty="0"/>
          </a:p>
        </p:txBody>
      </p:sp>
      <p:sp>
        <p:nvSpPr>
          <p:cNvPr id="4" name="3 Marcador de imagen de diapositiva"/>
          <p:cNvSpPr>
            <a:spLocks noGrp="1" noRot="1" noChangeAspect="1"/>
          </p:cNvSpPr>
          <p:nvPr>
            <p:ph type="sldImg" idx="2"/>
          </p:nvPr>
        </p:nvSpPr>
        <p:spPr>
          <a:xfrm>
            <a:off x="2713038" y="515938"/>
            <a:ext cx="4594225" cy="2584450"/>
          </a:xfrm>
          <a:prstGeom prst="rect">
            <a:avLst/>
          </a:prstGeom>
          <a:noFill/>
          <a:ln w="12700">
            <a:solidFill>
              <a:prstClr val="black"/>
            </a:solidFill>
          </a:ln>
        </p:spPr>
        <p:txBody>
          <a:bodyPr vert="horz" lIns="96616" tIns="48308" rIns="96616" bIns="48308" rtlCol="0" anchor="ctr"/>
          <a:lstStyle/>
          <a:p>
            <a:endParaRPr lang="es-EC" dirty="0"/>
          </a:p>
        </p:txBody>
      </p:sp>
      <p:sp>
        <p:nvSpPr>
          <p:cNvPr id="5" name="4 Marcador de notas"/>
          <p:cNvSpPr>
            <a:spLocks noGrp="1"/>
          </p:cNvSpPr>
          <p:nvPr>
            <p:ph type="body" sz="quarter" idx="3"/>
          </p:nvPr>
        </p:nvSpPr>
        <p:spPr>
          <a:xfrm>
            <a:off x="1002030" y="3271878"/>
            <a:ext cx="8016240" cy="3099673"/>
          </a:xfrm>
          <a:prstGeom prst="rect">
            <a:avLst/>
          </a:prstGeom>
        </p:spPr>
        <p:txBody>
          <a:bodyPr vert="horz" lIns="96616" tIns="48308" rIns="96616" bIns="48308"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6" name="5 Marcador de pie de página"/>
          <p:cNvSpPr>
            <a:spLocks noGrp="1"/>
          </p:cNvSpPr>
          <p:nvPr>
            <p:ph type="ftr" sz="quarter" idx="4"/>
          </p:nvPr>
        </p:nvSpPr>
        <p:spPr>
          <a:xfrm>
            <a:off x="0" y="6542560"/>
            <a:ext cx="4342130" cy="344408"/>
          </a:xfrm>
          <a:prstGeom prst="rect">
            <a:avLst/>
          </a:prstGeom>
        </p:spPr>
        <p:txBody>
          <a:bodyPr vert="horz" lIns="96616" tIns="48308" rIns="96616" bIns="48308" rtlCol="0" anchor="b"/>
          <a:lstStyle>
            <a:lvl1pPr algn="l">
              <a:defRPr sz="1300"/>
            </a:lvl1pPr>
          </a:lstStyle>
          <a:p>
            <a:endParaRPr lang="es-EC" dirty="0"/>
          </a:p>
        </p:txBody>
      </p:sp>
      <p:sp>
        <p:nvSpPr>
          <p:cNvPr id="7" name="6 Marcador de número de diapositiva"/>
          <p:cNvSpPr>
            <a:spLocks noGrp="1"/>
          </p:cNvSpPr>
          <p:nvPr>
            <p:ph type="sldNum" sz="quarter" idx="5"/>
          </p:nvPr>
        </p:nvSpPr>
        <p:spPr>
          <a:xfrm>
            <a:off x="5675851" y="6542560"/>
            <a:ext cx="4342130" cy="344408"/>
          </a:xfrm>
          <a:prstGeom prst="rect">
            <a:avLst/>
          </a:prstGeom>
        </p:spPr>
        <p:txBody>
          <a:bodyPr vert="horz" lIns="96616" tIns="48308" rIns="96616" bIns="48308" rtlCol="0" anchor="b"/>
          <a:lstStyle>
            <a:lvl1pPr algn="r">
              <a:defRPr sz="1300"/>
            </a:lvl1pPr>
          </a:lstStyle>
          <a:p>
            <a:fld id="{CB13D4E0-B7EB-4029-984B-1D49C8B1074E}" type="slidenum">
              <a:rPr lang="es-EC" smtClean="0"/>
              <a:pPr/>
              <a:t>‹Nº›</a:t>
            </a:fld>
            <a:endParaRPr lang="es-EC" dirty="0"/>
          </a:p>
        </p:txBody>
      </p:sp>
    </p:spTree>
    <p:extLst>
      <p:ext uri="{BB962C8B-B14F-4D97-AF65-F5344CB8AC3E}">
        <p14:creationId xmlns:p14="http://schemas.microsoft.com/office/powerpoint/2010/main" val="337463350"/>
      </p:ext>
    </p:extLst>
  </p:cSld>
  <p:clrMap bg1="lt1" tx1="dk1" bg2="lt2" tx2="dk2" accent1="accent1" accent2="accent2" accent3="accent3" accent4="accent4" accent5="accent5" accent6="accent6" hlink="hlink" folHlink="folHlink"/>
  <p:notesStyle>
    <a:lvl1pPr marL="0" algn="l" defTabSz="822858" rtl="0" eaLnBrk="1" latinLnBrk="0" hangingPunct="1">
      <a:defRPr sz="1080" kern="1200">
        <a:solidFill>
          <a:schemeClr val="tx1"/>
        </a:solidFill>
        <a:latin typeface="+mn-lt"/>
        <a:ea typeface="+mn-ea"/>
        <a:cs typeface="+mn-cs"/>
      </a:defRPr>
    </a:lvl1pPr>
    <a:lvl2pPr marL="411430" algn="l" defTabSz="822858" rtl="0" eaLnBrk="1" latinLnBrk="0" hangingPunct="1">
      <a:defRPr sz="1080" kern="1200">
        <a:solidFill>
          <a:schemeClr val="tx1"/>
        </a:solidFill>
        <a:latin typeface="+mn-lt"/>
        <a:ea typeface="+mn-ea"/>
        <a:cs typeface="+mn-cs"/>
      </a:defRPr>
    </a:lvl2pPr>
    <a:lvl3pPr marL="822858" algn="l" defTabSz="822858" rtl="0" eaLnBrk="1" latinLnBrk="0" hangingPunct="1">
      <a:defRPr sz="1080" kern="1200">
        <a:solidFill>
          <a:schemeClr val="tx1"/>
        </a:solidFill>
        <a:latin typeface="+mn-lt"/>
        <a:ea typeface="+mn-ea"/>
        <a:cs typeface="+mn-cs"/>
      </a:defRPr>
    </a:lvl3pPr>
    <a:lvl4pPr marL="1234288" algn="l" defTabSz="822858" rtl="0" eaLnBrk="1" latinLnBrk="0" hangingPunct="1">
      <a:defRPr sz="1080" kern="1200">
        <a:solidFill>
          <a:schemeClr val="tx1"/>
        </a:solidFill>
        <a:latin typeface="+mn-lt"/>
        <a:ea typeface="+mn-ea"/>
        <a:cs typeface="+mn-cs"/>
      </a:defRPr>
    </a:lvl4pPr>
    <a:lvl5pPr marL="1645717" algn="l" defTabSz="822858" rtl="0" eaLnBrk="1" latinLnBrk="0" hangingPunct="1">
      <a:defRPr sz="1080" kern="1200">
        <a:solidFill>
          <a:schemeClr val="tx1"/>
        </a:solidFill>
        <a:latin typeface="+mn-lt"/>
        <a:ea typeface="+mn-ea"/>
        <a:cs typeface="+mn-cs"/>
      </a:defRPr>
    </a:lvl5pPr>
    <a:lvl6pPr marL="2057147" algn="l" defTabSz="822858" rtl="0" eaLnBrk="1" latinLnBrk="0" hangingPunct="1">
      <a:defRPr sz="1080" kern="1200">
        <a:solidFill>
          <a:schemeClr val="tx1"/>
        </a:solidFill>
        <a:latin typeface="+mn-lt"/>
        <a:ea typeface="+mn-ea"/>
        <a:cs typeface="+mn-cs"/>
      </a:defRPr>
    </a:lvl6pPr>
    <a:lvl7pPr marL="2468576" algn="l" defTabSz="822858" rtl="0" eaLnBrk="1" latinLnBrk="0" hangingPunct="1">
      <a:defRPr sz="1080" kern="1200">
        <a:solidFill>
          <a:schemeClr val="tx1"/>
        </a:solidFill>
        <a:latin typeface="+mn-lt"/>
        <a:ea typeface="+mn-ea"/>
        <a:cs typeface="+mn-cs"/>
      </a:defRPr>
    </a:lvl7pPr>
    <a:lvl8pPr marL="2880005" algn="l" defTabSz="822858" rtl="0" eaLnBrk="1" latinLnBrk="0" hangingPunct="1">
      <a:defRPr sz="1080" kern="1200">
        <a:solidFill>
          <a:schemeClr val="tx1"/>
        </a:solidFill>
        <a:latin typeface="+mn-lt"/>
        <a:ea typeface="+mn-ea"/>
        <a:cs typeface="+mn-cs"/>
      </a:defRPr>
    </a:lvl8pPr>
    <a:lvl9pPr marL="3291435" algn="l" defTabSz="822858" rtl="0" eaLnBrk="1" latinLnBrk="0" hangingPunct="1">
      <a:defRPr sz="10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419" dirty="0"/>
          </a:p>
        </p:txBody>
      </p:sp>
      <p:sp>
        <p:nvSpPr>
          <p:cNvPr id="4" name="Marcador de número de diapositiva 3"/>
          <p:cNvSpPr>
            <a:spLocks noGrp="1"/>
          </p:cNvSpPr>
          <p:nvPr>
            <p:ph type="sldNum" sz="quarter" idx="5"/>
          </p:nvPr>
        </p:nvSpPr>
        <p:spPr/>
        <p:txBody>
          <a:bodyPr/>
          <a:lstStyle/>
          <a:p>
            <a:fld id="{CB13D4E0-B7EB-4029-984B-1D49C8B1074E}" type="slidenum">
              <a:rPr lang="es-EC" smtClean="0"/>
              <a:pPr/>
              <a:t>16</a:t>
            </a:fld>
            <a:endParaRPr lang="es-EC" dirty="0"/>
          </a:p>
        </p:txBody>
      </p:sp>
    </p:spTree>
    <p:extLst>
      <p:ext uri="{BB962C8B-B14F-4D97-AF65-F5344CB8AC3E}">
        <p14:creationId xmlns:p14="http://schemas.microsoft.com/office/powerpoint/2010/main" val="768769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C" dirty="0"/>
          </a:p>
        </p:txBody>
      </p:sp>
      <p:sp>
        <p:nvSpPr>
          <p:cNvPr id="4" name="Marcador de número de diapositiva 3"/>
          <p:cNvSpPr>
            <a:spLocks noGrp="1"/>
          </p:cNvSpPr>
          <p:nvPr>
            <p:ph type="sldNum" sz="quarter" idx="5"/>
          </p:nvPr>
        </p:nvSpPr>
        <p:spPr/>
        <p:txBody>
          <a:bodyPr/>
          <a:lstStyle/>
          <a:p>
            <a:fld id="{CB13D4E0-B7EB-4029-984B-1D49C8B1074E}" type="slidenum">
              <a:rPr lang="es-EC" smtClean="0"/>
              <a:pPr/>
              <a:t>23</a:t>
            </a:fld>
            <a:endParaRPr lang="es-EC" dirty="0"/>
          </a:p>
        </p:txBody>
      </p:sp>
    </p:spTree>
    <p:extLst>
      <p:ext uri="{BB962C8B-B14F-4D97-AF65-F5344CB8AC3E}">
        <p14:creationId xmlns:p14="http://schemas.microsoft.com/office/powerpoint/2010/main" val="18543551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419" dirty="0"/>
          </a:p>
        </p:txBody>
      </p:sp>
      <p:sp>
        <p:nvSpPr>
          <p:cNvPr id="4" name="Marcador de número de diapositiva 3"/>
          <p:cNvSpPr>
            <a:spLocks noGrp="1"/>
          </p:cNvSpPr>
          <p:nvPr>
            <p:ph type="sldNum" sz="quarter" idx="5"/>
          </p:nvPr>
        </p:nvSpPr>
        <p:spPr/>
        <p:txBody>
          <a:bodyPr/>
          <a:lstStyle/>
          <a:p>
            <a:fld id="{CB13D4E0-B7EB-4029-984B-1D49C8B1074E}" type="slidenum">
              <a:rPr lang="es-EC" smtClean="0"/>
              <a:pPr/>
              <a:t>29</a:t>
            </a:fld>
            <a:endParaRPr lang="es-EC" dirty="0"/>
          </a:p>
        </p:txBody>
      </p:sp>
    </p:spTree>
    <p:extLst>
      <p:ext uri="{BB962C8B-B14F-4D97-AF65-F5344CB8AC3E}">
        <p14:creationId xmlns:p14="http://schemas.microsoft.com/office/powerpoint/2010/main" val="3178791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1.bin"/><Relationship Id="rId1" Type="http://schemas.openxmlformats.org/officeDocument/2006/relationships/slideMaster" Target="../slideMasters/slideMaster1.xml"/><Relationship Id="rId5" Type="http://schemas.openxmlformats.org/officeDocument/2006/relationships/image" Target="../media/image1.jpe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aphicFrame>
        <p:nvGraphicFramePr>
          <p:cNvPr id="17454" name="Object 46"/>
          <p:cNvGraphicFramePr>
            <a:graphicFrameLocks noChangeAspect="1"/>
          </p:cNvGraphicFramePr>
          <p:nvPr/>
        </p:nvGraphicFramePr>
        <p:xfrm>
          <a:off x="1" y="981083"/>
          <a:ext cx="12190413" cy="5616575"/>
        </p:xfrm>
        <a:graphic>
          <a:graphicData uri="http://schemas.openxmlformats.org/presentationml/2006/ole">
            <mc:AlternateContent xmlns:mc="http://schemas.openxmlformats.org/markup-compatibility/2006">
              <mc:Choice xmlns:v="urn:schemas-microsoft-com:vml" Requires="v">
                <p:oleObj name="CorelDRAW" r:id="rId2" imgW="9151920" imgH="5621400" progId="">
                  <p:embed/>
                </p:oleObj>
              </mc:Choice>
              <mc:Fallback>
                <p:oleObj name="CorelDRAW" r:id="rId2" imgW="9151920" imgH="5621400" progId="">
                  <p:embed/>
                  <p:pic>
                    <p:nvPicPr>
                      <p:cNvPr id="17454" name="Object 4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81083"/>
                        <a:ext cx="12190413" cy="561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32" name="Rectangle 24"/>
          <p:cNvSpPr>
            <a:spLocks noChangeArrowheads="1"/>
          </p:cNvSpPr>
          <p:nvPr/>
        </p:nvSpPr>
        <p:spPr bwMode="auto">
          <a:xfrm>
            <a:off x="609520" y="6245225"/>
            <a:ext cx="2844430" cy="476251"/>
          </a:xfrm>
          <a:prstGeom prst="rect">
            <a:avLst/>
          </a:prstGeom>
          <a:noFill/>
          <a:ln w="9525">
            <a:noFill/>
            <a:miter lim="800000"/>
            <a:headEnd/>
            <a:tailEnd/>
          </a:ln>
          <a:effectLst/>
        </p:spPr>
        <p:txBody>
          <a:bodyPr/>
          <a:lstStyle/>
          <a:p>
            <a:endParaRPr lang="es-ES" sz="1051" dirty="0"/>
          </a:p>
        </p:txBody>
      </p:sp>
      <p:sp>
        <p:nvSpPr>
          <p:cNvPr id="17433" name="Rectangle 25"/>
          <p:cNvSpPr>
            <a:spLocks noChangeArrowheads="1"/>
          </p:cNvSpPr>
          <p:nvPr/>
        </p:nvSpPr>
        <p:spPr bwMode="auto">
          <a:xfrm>
            <a:off x="4165060" y="6245225"/>
            <a:ext cx="3860297" cy="476251"/>
          </a:xfrm>
          <a:prstGeom prst="rect">
            <a:avLst/>
          </a:prstGeom>
          <a:noFill/>
          <a:ln w="9525">
            <a:noFill/>
            <a:miter lim="800000"/>
            <a:headEnd/>
            <a:tailEnd/>
          </a:ln>
          <a:effectLst/>
        </p:spPr>
        <p:txBody>
          <a:bodyPr/>
          <a:lstStyle/>
          <a:p>
            <a:pPr algn="ctr"/>
            <a:endParaRPr lang="es-ES" sz="1051" dirty="0"/>
          </a:p>
        </p:txBody>
      </p:sp>
      <p:sp>
        <p:nvSpPr>
          <p:cNvPr id="17434" name="Rectangle 26"/>
          <p:cNvSpPr>
            <a:spLocks noChangeArrowheads="1"/>
          </p:cNvSpPr>
          <p:nvPr/>
        </p:nvSpPr>
        <p:spPr bwMode="auto">
          <a:xfrm>
            <a:off x="609520" y="6245225"/>
            <a:ext cx="2844430" cy="476251"/>
          </a:xfrm>
          <a:prstGeom prst="rect">
            <a:avLst/>
          </a:prstGeom>
          <a:noFill/>
          <a:ln w="9525">
            <a:noFill/>
            <a:miter lim="800000"/>
            <a:headEnd/>
            <a:tailEnd/>
          </a:ln>
          <a:effectLst/>
        </p:spPr>
        <p:txBody>
          <a:bodyPr/>
          <a:lstStyle/>
          <a:p>
            <a:endParaRPr lang="es-ES" sz="1051" dirty="0"/>
          </a:p>
        </p:txBody>
      </p:sp>
      <p:sp>
        <p:nvSpPr>
          <p:cNvPr id="17435" name="Rectangle 27"/>
          <p:cNvSpPr>
            <a:spLocks noChangeArrowheads="1"/>
          </p:cNvSpPr>
          <p:nvPr/>
        </p:nvSpPr>
        <p:spPr bwMode="auto">
          <a:xfrm>
            <a:off x="4165060" y="6245225"/>
            <a:ext cx="3860297" cy="476251"/>
          </a:xfrm>
          <a:prstGeom prst="rect">
            <a:avLst/>
          </a:prstGeom>
          <a:noFill/>
          <a:ln w="9525">
            <a:noFill/>
            <a:miter lim="800000"/>
            <a:headEnd/>
            <a:tailEnd/>
          </a:ln>
          <a:effectLst/>
        </p:spPr>
        <p:txBody>
          <a:bodyPr/>
          <a:lstStyle/>
          <a:p>
            <a:pPr algn="ctr"/>
            <a:endParaRPr lang="es-ES" sz="1051" dirty="0"/>
          </a:p>
        </p:txBody>
      </p:sp>
      <p:pic>
        <p:nvPicPr>
          <p:cNvPr id="17456" name="Picture 48" descr="bannner 2"/>
          <p:cNvPicPr>
            <a:picLocks noChangeAspect="1" noChangeArrowheads="1"/>
          </p:cNvPicPr>
          <p:nvPr/>
        </p:nvPicPr>
        <p:blipFill>
          <a:blip r:embed="rId4" cstate="print"/>
          <a:srcRect/>
          <a:stretch>
            <a:fillRect/>
          </a:stretch>
        </p:blipFill>
        <p:spPr bwMode="auto">
          <a:xfrm>
            <a:off x="1" y="5722939"/>
            <a:ext cx="12190413" cy="1135063"/>
          </a:xfrm>
          <a:prstGeom prst="rect">
            <a:avLst/>
          </a:prstGeom>
          <a:noFill/>
        </p:spPr>
      </p:pic>
      <p:sp>
        <p:nvSpPr>
          <p:cNvPr id="17458" name="Oval 50"/>
          <p:cNvSpPr>
            <a:spLocks noChangeArrowheads="1"/>
          </p:cNvSpPr>
          <p:nvPr/>
        </p:nvSpPr>
        <p:spPr bwMode="auto">
          <a:xfrm>
            <a:off x="289949" y="260359"/>
            <a:ext cx="1056080" cy="792163"/>
          </a:xfrm>
          <a:prstGeom prst="ellipse">
            <a:avLst/>
          </a:prstGeom>
          <a:solidFill>
            <a:schemeClr val="bg1"/>
          </a:solidFill>
          <a:ln w="9525">
            <a:noFill/>
            <a:round/>
            <a:headEnd/>
            <a:tailEnd/>
          </a:ln>
          <a:effectLst/>
        </p:spPr>
        <p:txBody>
          <a:bodyPr wrap="none" anchor="ctr"/>
          <a:lstStyle/>
          <a:p>
            <a:endParaRPr lang="es-ES" sz="1351" dirty="0"/>
          </a:p>
        </p:txBody>
      </p:sp>
      <p:pic>
        <p:nvPicPr>
          <p:cNvPr id="10" name="Picture 9"/>
          <p:cNvPicPr>
            <a:picLocks noChangeAspect="1"/>
          </p:cNvPicPr>
          <p:nvPr/>
        </p:nvPicPr>
        <p:blipFill rotWithShape="1">
          <a:blip r:embed="rId5" cstate="print">
            <a:extLst>
              <a:ext uri="{28A0092B-C50C-407E-A947-70E740481C1C}">
                <a14:useLocalDpi xmlns:a14="http://schemas.microsoft.com/office/drawing/2010/main" val="0"/>
              </a:ext>
            </a:extLst>
          </a:blip>
          <a:srcRect t="38806" b="30597"/>
          <a:stretch/>
        </p:blipFill>
        <p:spPr bwMode="auto">
          <a:xfrm>
            <a:off x="47749" y="188641"/>
            <a:ext cx="3839500" cy="624924"/>
          </a:xfrm>
          <a:prstGeom prst="rect">
            <a:avLst/>
          </a:prstGeom>
          <a:ln>
            <a:noFill/>
          </a:ln>
          <a:extLst>
            <a:ext uri="{53640926-AAD7-44D8-BBD7-CCE9431645EC}">
              <a14:shadowObscured xmlns:a14="http://schemas.microsoft.com/office/drawing/2010/main"/>
            </a:ext>
          </a:extLst>
        </p:spPr>
      </p:pic>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609522" y="274639"/>
            <a:ext cx="10971372" cy="1143000"/>
          </a:xfrm>
          <a:prstGeom prst="rect">
            <a:avLst/>
          </a:prstGeom>
        </p:spPr>
        <p:txBody>
          <a:bodyPr/>
          <a:lstStyle/>
          <a:p>
            <a:r>
              <a:rPr lang="es-ES"/>
              <a:t>Haga clic para modificar el estilo de título del patrón</a:t>
            </a:r>
          </a:p>
        </p:txBody>
      </p:sp>
      <p:sp>
        <p:nvSpPr>
          <p:cNvPr id="3" name="2 Marcador de texto vertical"/>
          <p:cNvSpPr>
            <a:spLocks noGrp="1"/>
          </p:cNvSpPr>
          <p:nvPr>
            <p:ph type="body" orient="vert" idx="1"/>
          </p:nvPr>
        </p:nvSpPr>
        <p:spPr>
          <a:xfrm>
            <a:off x="609522" y="1600206"/>
            <a:ext cx="10971372"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8049" y="274650"/>
            <a:ext cx="2742843" cy="5851525"/>
          </a:xfrm>
          <a:prstGeom prst="rect">
            <a:avLst/>
          </a:prstGeo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609522" y="274650"/>
            <a:ext cx="8025356"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522" y="274639"/>
            <a:ext cx="10971372"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idx="1"/>
          </p:nvPr>
        </p:nvSpPr>
        <p:spPr>
          <a:xfrm>
            <a:off x="623310" y="1556796"/>
            <a:ext cx="10971372"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2961" y="4406907"/>
            <a:ext cx="10361851" cy="1362076"/>
          </a:xfrm>
          <a:prstGeom prst="rect">
            <a:avLst/>
          </a:prstGeom>
        </p:spPr>
        <p:txBody>
          <a:bodyPr anchor="t"/>
          <a:lstStyle>
            <a:lvl1pPr algn="l">
              <a:defRPr sz="3000" b="1" cap="all"/>
            </a:lvl1pPr>
          </a:lstStyle>
          <a:p>
            <a:r>
              <a:rPr lang="es-ES"/>
              <a:t>Haga clic para modificar el estilo de título del patrón</a:t>
            </a:r>
          </a:p>
        </p:txBody>
      </p:sp>
      <p:sp>
        <p:nvSpPr>
          <p:cNvPr id="3" name="2 Marcador de texto"/>
          <p:cNvSpPr>
            <a:spLocks noGrp="1"/>
          </p:cNvSpPr>
          <p:nvPr>
            <p:ph type="body" idx="1"/>
          </p:nvPr>
        </p:nvSpPr>
        <p:spPr>
          <a:xfrm>
            <a:off x="962961" y="2906713"/>
            <a:ext cx="10361851" cy="1500187"/>
          </a:xfrm>
          <a:prstGeom prst="rect">
            <a:avLst/>
          </a:prstGeom>
        </p:spPr>
        <p:txBody>
          <a:bodyPr anchor="b"/>
          <a:lstStyle>
            <a:lvl1pPr marL="0" indent="0">
              <a:buNone/>
              <a:defRPr sz="1500"/>
            </a:lvl1pPr>
            <a:lvl2pPr marL="342874" indent="0">
              <a:buNone/>
              <a:defRPr sz="1351"/>
            </a:lvl2pPr>
            <a:lvl3pPr marL="685747" indent="0">
              <a:buNone/>
              <a:defRPr sz="1200"/>
            </a:lvl3pPr>
            <a:lvl4pPr marL="1028621" indent="0">
              <a:buNone/>
              <a:defRPr sz="1051"/>
            </a:lvl4pPr>
            <a:lvl5pPr marL="1371495" indent="0">
              <a:buNone/>
              <a:defRPr sz="1051"/>
            </a:lvl5pPr>
            <a:lvl6pPr marL="1714369" indent="0">
              <a:buNone/>
              <a:defRPr sz="1051"/>
            </a:lvl6pPr>
            <a:lvl7pPr marL="2057243" indent="0">
              <a:buNone/>
              <a:defRPr sz="1051"/>
            </a:lvl7pPr>
            <a:lvl8pPr marL="2400116" indent="0">
              <a:buNone/>
              <a:defRPr sz="1051"/>
            </a:lvl8pPr>
            <a:lvl9pPr marL="2742990" indent="0">
              <a:buNone/>
              <a:defRPr sz="1051"/>
            </a:lvl9pPr>
          </a:lstStyle>
          <a:p>
            <a:pPr lvl="0"/>
            <a:r>
              <a:rPr lang="es-ES"/>
              <a:t>Haga clic para modificar el estilo de texto del patrón</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609522" y="274639"/>
            <a:ext cx="10971372" cy="1143000"/>
          </a:xfrm>
          <a:prstGeom prst="rect">
            <a:avLst/>
          </a:prstGeom>
        </p:spPr>
        <p:txBody>
          <a:bodyPr/>
          <a:lstStyle/>
          <a:p>
            <a:r>
              <a:rPr lang="es-ES"/>
              <a:t>Haga clic para modificar el estilo de título del patrón</a:t>
            </a:r>
          </a:p>
        </p:txBody>
      </p:sp>
      <p:sp>
        <p:nvSpPr>
          <p:cNvPr id="3" name="2 Marcador de contenido"/>
          <p:cNvSpPr>
            <a:spLocks noGrp="1"/>
          </p:cNvSpPr>
          <p:nvPr>
            <p:ph sz="half" idx="1"/>
          </p:nvPr>
        </p:nvSpPr>
        <p:spPr>
          <a:xfrm>
            <a:off x="609522" y="1600206"/>
            <a:ext cx="5384099" cy="4525963"/>
          </a:xfrm>
          <a:prstGeom prst="rect">
            <a:avLst/>
          </a:prstGeom>
        </p:spPr>
        <p:txBody>
          <a:bodyPr/>
          <a:lstStyle>
            <a:lvl1pPr>
              <a:defRPr sz="2100"/>
            </a:lvl1pPr>
            <a:lvl2pPr>
              <a:defRPr sz="1800"/>
            </a:lvl2pPr>
            <a:lvl3pPr>
              <a:defRPr sz="1500"/>
            </a:lvl3pPr>
            <a:lvl4pPr>
              <a:defRPr sz="1351"/>
            </a:lvl4pPr>
            <a:lvl5pPr>
              <a:defRPr sz="1351"/>
            </a:lvl5pPr>
            <a:lvl6pPr>
              <a:defRPr sz="1351"/>
            </a:lvl6pPr>
            <a:lvl7pPr>
              <a:defRPr sz="1351"/>
            </a:lvl7pPr>
            <a:lvl8pPr>
              <a:defRPr sz="1351"/>
            </a:lvl8pPr>
            <a:lvl9pPr>
              <a:defRPr sz="1351"/>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6196794" y="1600206"/>
            <a:ext cx="5384099" cy="4525963"/>
          </a:xfrm>
          <a:prstGeom prst="rect">
            <a:avLst/>
          </a:prstGeom>
        </p:spPr>
        <p:txBody>
          <a:bodyPr/>
          <a:lstStyle>
            <a:lvl1pPr>
              <a:defRPr sz="2100"/>
            </a:lvl1pPr>
            <a:lvl2pPr>
              <a:defRPr sz="1800"/>
            </a:lvl2pPr>
            <a:lvl3pPr>
              <a:defRPr sz="1500"/>
            </a:lvl3pPr>
            <a:lvl4pPr>
              <a:defRPr sz="1351"/>
            </a:lvl4pPr>
            <a:lvl5pPr>
              <a:defRPr sz="1351"/>
            </a:lvl5pPr>
            <a:lvl6pPr>
              <a:defRPr sz="1351"/>
            </a:lvl6pPr>
            <a:lvl7pPr>
              <a:defRPr sz="1351"/>
            </a:lvl7pPr>
            <a:lvl8pPr>
              <a:defRPr sz="1351"/>
            </a:lvl8pPr>
            <a:lvl9pPr>
              <a:defRPr sz="1351"/>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522" y="274639"/>
            <a:ext cx="10971372" cy="1143000"/>
          </a:xfrm>
          <a:prstGeom prst="rect">
            <a:avLst/>
          </a:prstGeo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609521" y="1535113"/>
            <a:ext cx="5386216" cy="639763"/>
          </a:xfrm>
          <a:prstGeom prst="rect">
            <a:avLst/>
          </a:prstGeom>
        </p:spPr>
        <p:txBody>
          <a:bodyPr anchor="b"/>
          <a:lstStyle>
            <a:lvl1pPr marL="0" indent="0">
              <a:buNone/>
              <a:defRPr sz="1800" b="1"/>
            </a:lvl1pPr>
            <a:lvl2pPr marL="342874" indent="0">
              <a:buNone/>
              <a:defRPr sz="1500" b="1"/>
            </a:lvl2pPr>
            <a:lvl3pPr marL="685747" indent="0">
              <a:buNone/>
              <a:defRPr sz="1351" b="1"/>
            </a:lvl3pPr>
            <a:lvl4pPr marL="1028621" indent="0">
              <a:buNone/>
              <a:defRPr sz="1200" b="1"/>
            </a:lvl4pPr>
            <a:lvl5pPr marL="1371495" indent="0">
              <a:buNone/>
              <a:defRPr sz="1200" b="1"/>
            </a:lvl5pPr>
            <a:lvl6pPr marL="1714369" indent="0">
              <a:buNone/>
              <a:defRPr sz="1200" b="1"/>
            </a:lvl6pPr>
            <a:lvl7pPr marL="2057243" indent="0">
              <a:buNone/>
              <a:defRPr sz="1200" b="1"/>
            </a:lvl7pPr>
            <a:lvl8pPr marL="2400116" indent="0">
              <a:buNone/>
              <a:defRPr sz="1200" b="1"/>
            </a:lvl8pPr>
            <a:lvl9pPr marL="2742990" indent="0">
              <a:buNone/>
              <a:defRPr sz="1200" b="1"/>
            </a:lvl9pPr>
          </a:lstStyle>
          <a:p>
            <a:pPr lvl="0"/>
            <a:r>
              <a:rPr lang="es-ES"/>
              <a:t>Haga clic para modificar el estilo de texto del patrón</a:t>
            </a:r>
          </a:p>
        </p:txBody>
      </p:sp>
      <p:sp>
        <p:nvSpPr>
          <p:cNvPr id="4" name="3 Marcador de contenido"/>
          <p:cNvSpPr>
            <a:spLocks noGrp="1"/>
          </p:cNvSpPr>
          <p:nvPr>
            <p:ph sz="half" idx="2"/>
          </p:nvPr>
        </p:nvSpPr>
        <p:spPr>
          <a:xfrm>
            <a:off x="609521" y="2174875"/>
            <a:ext cx="5386216" cy="3951288"/>
          </a:xfrm>
          <a:prstGeom prst="rect">
            <a:avLst/>
          </a:prstGeom>
        </p:spPr>
        <p:txBody>
          <a:bodyPr/>
          <a:lstStyle>
            <a:lvl1pPr>
              <a:defRPr sz="1800"/>
            </a:lvl1pPr>
            <a:lvl2pPr>
              <a:defRPr sz="1500"/>
            </a:lvl2pPr>
            <a:lvl3pPr>
              <a:defRPr sz="1351"/>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6192569" y="1535113"/>
            <a:ext cx="5388332" cy="639763"/>
          </a:xfrm>
          <a:prstGeom prst="rect">
            <a:avLst/>
          </a:prstGeom>
        </p:spPr>
        <p:txBody>
          <a:bodyPr anchor="b"/>
          <a:lstStyle>
            <a:lvl1pPr marL="0" indent="0">
              <a:buNone/>
              <a:defRPr sz="1800" b="1"/>
            </a:lvl1pPr>
            <a:lvl2pPr marL="342874" indent="0">
              <a:buNone/>
              <a:defRPr sz="1500" b="1"/>
            </a:lvl2pPr>
            <a:lvl3pPr marL="685747" indent="0">
              <a:buNone/>
              <a:defRPr sz="1351" b="1"/>
            </a:lvl3pPr>
            <a:lvl4pPr marL="1028621" indent="0">
              <a:buNone/>
              <a:defRPr sz="1200" b="1"/>
            </a:lvl4pPr>
            <a:lvl5pPr marL="1371495" indent="0">
              <a:buNone/>
              <a:defRPr sz="1200" b="1"/>
            </a:lvl5pPr>
            <a:lvl6pPr marL="1714369" indent="0">
              <a:buNone/>
              <a:defRPr sz="1200" b="1"/>
            </a:lvl6pPr>
            <a:lvl7pPr marL="2057243" indent="0">
              <a:buNone/>
              <a:defRPr sz="1200" b="1"/>
            </a:lvl7pPr>
            <a:lvl8pPr marL="2400116" indent="0">
              <a:buNone/>
              <a:defRPr sz="1200" b="1"/>
            </a:lvl8pPr>
            <a:lvl9pPr marL="2742990" indent="0">
              <a:buNone/>
              <a:defRPr sz="1200" b="1"/>
            </a:lvl9pPr>
          </a:lstStyle>
          <a:p>
            <a:pPr lvl="0"/>
            <a:r>
              <a:rPr lang="es-ES"/>
              <a:t>Haga clic para modificar el estilo de texto del patrón</a:t>
            </a:r>
          </a:p>
        </p:txBody>
      </p:sp>
      <p:sp>
        <p:nvSpPr>
          <p:cNvPr id="6" name="5 Marcador de contenido"/>
          <p:cNvSpPr>
            <a:spLocks noGrp="1"/>
          </p:cNvSpPr>
          <p:nvPr>
            <p:ph sz="quarter" idx="4"/>
          </p:nvPr>
        </p:nvSpPr>
        <p:spPr>
          <a:xfrm>
            <a:off x="6192569" y="2174875"/>
            <a:ext cx="5388332" cy="3951288"/>
          </a:xfrm>
          <a:prstGeom prst="rect">
            <a:avLst/>
          </a:prstGeom>
        </p:spPr>
        <p:txBody>
          <a:bodyPr/>
          <a:lstStyle>
            <a:lvl1pPr>
              <a:defRPr sz="1800"/>
            </a:lvl1pPr>
            <a:lvl2pPr>
              <a:defRPr sz="1500"/>
            </a:lvl2pPr>
            <a:lvl3pPr>
              <a:defRPr sz="1351"/>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522" y="274639"/>
            <a:ext cx="10971372" cy="1143000"/>
          </a:xfrm>
          <a:prstGeom prst="rect">
            <a:avLst/>
          </a:prstGeom>
        </p:spPr>
        <p:txBody>
          <a:bodyPr/>
          <a:lstStyle/>
          <a:p>
            <a:r>
              <a:rPr lang="es-ES"/>
              <a:t>Haga clic para modificar el estilo de título del patrón</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525" y="273051"/>
            <a:ext cx="4010562" cy="1162051"/>
          </a:xfrm>
          <a:prstGeom prst="rect">
            <a:avLst/>
          </a:prstGeom>
        </p:spPr>
        <p:txBody>
          <a:bodyPr anchor="b"/>
          <a:lstStyle>
            <a:lvl1pPr algn="l">
              <a:defRPr sz="1500" b="1"/>
            </a:lvl1pPr>
          </a:lstStyle>
          <a:p>
            <a:r>
              <a:rPr lang="es-ES"/>
              <a:t>Haga clic para modificar el estilo de título del patrón</a:t>
            </a:r>
          </a:p>
        </p:txBody>
      </p:sp>
      <p:sp>
        <p:nvSpPr>
          <p:cNvPr id="3" name="2 Marcador de contenido"/>
          <p:cNvSpPr>
            <a:spLocks noGrp="1"/>
          </p:cNvSpPr>
          <p:nvPr>
            <p:ph idx="1"/>
          </p:nvPr>
        </p:nvSpPr>
        <p:spPr>
          <a:xfrm>
            <a:off x="4766113" y="273061"/>
            <a:ext cx="6814779" cy="5853113"/>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609525" y="1435104"/>
            <a:ext cx="4010562" cy="4691063"/>
          </a:xfrm>
          <a:prstGeom prst="rect">
            <a:avLst/>
          </a:prstGeom>
        </p:spPr>
        <p:txBody>
          <a:bodyPr/>
          <a:lstStyle>
            <a:lvl1pPr marL="0" indent="0">
              <a:buNone/>
              <a:defRPr sz="1051"/>
            </a:lvl1pPr>
            <a:lvl2pPr marL="342874" indent="0">
              <a:buNone/>
              <a:defRPr sz="900"/>
            </a:lvl2pPr>
            <a:lvl3pPr marL="685747" indent="0">
              <a:buNone/>
              <a:defRPr sz="751"/>
            </a:lvl3pPr>
            <a:lvl4pPr marL="1028621" indent="0">
              <a:buNone/>
              <a:defRPr sz="674"/>
            </a:lvl4pPr>
            <a:lvl5pPr marL="1371495" indent="0">
              <a:buNone/>
              <a:defRPr sz="674"/>
            </a:lvl5pPr>
            <a:lvl6pPr marL="1714369" indent="0">
              <a:buNone/>
              <a:defRPr sz="674"/>
            </a:lvl6pPr>
            <a:lvl7pPr marL="2057243" indent="0">
              <a:buNone/>
              <a:defRPr sz="674"/>
            </a:lvl7pPr>
            <a:lvl8pPr marL="2400116" indent="0">
              <a:buNone/>
              <a:defRPr sz="674"/>
            </a:lvl8pPr>
            <a:lvl9pPr marL="2742990" indent="0">
              <a:buNone/>
              <a:defRPr sz="674"/>
            </a:lvl9pPr>
          </a:lstStyle>
          <a:p>
            <a:pPr lvl="0"/>
            <a:r>
              <a:rPr lang="es-ES"/>
              <a:t>Haga clic para modificar el estilo de texto del patrón</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406" y="4800600"/>
            <a:ext cx="7314248" cy="566738"/>
          </a:xfrm>
          <a:prstGeom prst="rect">
            <a:avLst/>
          </a:prstGeom>
        </p:spPr>
        <p:txBody>
          <a:bodyPr anchor="b"/>
          <a:lstStyle>
            <a:lvl1pPr algn="l">
              <a:defRPr sz="1500" b="1"/>
            </a:lvl1pPr>
          </a:lstStyle>
          <a:p>
            <a:r>
              <a:rPr lang="es-ES"/>
              <a:t>Haga clic para modificar el estilo de título del patrón</a:t>
            </a:r>
          </a:p>
        </p:txBody>
      </p:sp>
      <p:sp>
        <p:nvSpPr>
          <p:cNvPr id="3" name="2 Marcador de posición de imagen"/>
          <p:cNvSpPr>
            <a:spLocks noGrp="1"/>
          </p:cNvSpPr>
          <p:nvPr>
            <p:ph type="pic" idx="1"/>
          </p:nvPr>
        </p:nvSpPr>
        <p:spPr>
          <a:xfrm>
            <a:off x="2389406" y="612775"/>
            <a:ext cx="7314248" cy="4114800"/>
          </a:xfrm>
          <a:prstGeom prst="rect">
            <a:avLst/>
          </a:prstGeom>
        </p:spPr>
        <p:txBody>
          <a:bodyPr/>
          <a:lstStyle>
            <a:lvl1pPr marL="0" indent="0">
              <a:buNone/>
              <a:defRPr sz="2400"/>
            </a:lvl1pPr>
            <a:lvl2pPr marL="342874" indent="0">
              <a:buNone/>
              <a:defRPr sz="2100"/>
            </a:lvl2pPr>
            <a:lvl3pPr marL="685747" indent="0">
              <a:buNone/>
              <a:defRPr sz="1800"/>
            </a:lvl3pPr>
            <a:lvl4pPr marL="1028621" indent="0">
              <a:buNone/>
              <a:defRPr sz="1500"/>
            </a:lvl4pPr>
            <a:lvl5pPr marL="1371495" indent="0">
              <a:buNone/>
              <a:defRPr sz="1500"/>
            </a:lvl5pPr>
            <a:lvl6pPr marL="1714369" indent="0">
              <a:buNone/>
              <a:defRPr sz="1500"/>
            </a:lvl6pPr>
            <a:lvl7pPr marL="2057243" indent="0">
              <a:buNone/>
              <a:defRPr sz="1500"/>
            </a:lvl7pPr>
            <a:lvl8pPr marL="2400116" indent="0">
              <a:buNone/>
              <a:defRPr sz="1500"/>
            </a:lvl8pPr>
            <a:lvl9pPr marL="2742990" indent="0">
              <a:buNone/>
              <a:defRPr sz="1500"/>
            </a:lvl9pPr>
          </a:lstStyle>
          <a:p>
            <a:r>
              <a:rPr lang="es-ES" dirty="0"/>
              <a:t>Haga clic en el icono para agregar una imagen</a:t>
            </a:r>
          </a:p>
        </p:txBody>
      </p:sp>
      <p:sp>
        <p:nvSpPr>
          <p:cNvPr id="4" name="3 Marcador de texto"/>
          <p:cNvSpPr>
            <a:spLocks noGrp="1"/>
          </p:cNvSpPr>
          <p:nvPr>
            <p:ph type="body" sz="half" idx="2"/>
          </p:nvPr>
        </p:nvSpPr>
        <p:spPr>
          <a:xfrm>
            <a:off x="2389406" y="5367340"/>
            <a:ext cx="7314248" cy="804863"/>
          </a:xfrm>
          <a:prstGeom prst="rect">
            <a:avLst/>
          </a:prstGeom>
        </p:spPr>
        <p:txBody>
          <a:bodyPr/>
          <a:lstStyle>
            <a:lvl1pPr marL="0" indent="0">
              <a:buNone/>
              <a:defRPr sz="1051"/>
            </a:lvl1pPr>
            <a:lvl2pPr marL="342874" indent="0">
              <a:buNone/>
              <a:defRPr sz="900"/>
            </a:lvl2pPr>
            <a:lvl3pPr marL="685747" indent="0">
              <a:buNone/>
              <a:defRPr sz="751"/>
            </a:lvl3pPr>
            <a:lvl4pPr marL="1028621" indent="0">
              <a:buNone/>
              <a:defRPr sz="674"/>
            </a:lvl4pPr>
            <a:lvl5pPr marL="1371495" indent="0">
              <a:buNone/>
              <a:defRPr sz="674"/>
            </a:lvl5pPr>
            <a:lvl6pPr marL="1714369" indent="0">
              <a:buNone/>
              <a:defRPr sz="674"/>
            </a:lvl6pPr>
            <a:lvl7pPr marL="2057243" indent="0">
              <a:buNone/>
              <a:defRPr sz="674"/>
            </a:lvl7pPr>
            <a:lvl8pPr marL="2400116" indent="0">
              <a:buNone/>
              <a:defRPr sz="674"/>
            </a:lvl8pPr>
            <a:lvl9pPr marL="2742990" indent="0">
              <a:buNone/>
              <a:defRPr sz="674"/>
            </a:lvl9pPr>
          </a:lstStyle>
          <a:p>
            <a:pPr lvl="0"/>
            <a:r>
              <a:rPr lang="es-ES"/>
              <a:t>Haga clic para modificar el estilo de texto del patrón</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 name="Rectangle 20"/>
          <p:cNvSpPr>
            <a:spLocks noChangeArrowheads="1"/>
          </p:cNvSpPr>
          <p:nvPr/>
        </p:nvSpPr>
        <p:spPr bwMode="auto">
          <a:xfrm>
            <a:off x="1" y="10"/>
            <a:ext cx="12190413" cy="620713"/>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endParaRPr lang="es-ES" sz="1351" dirty="0"/>
          </a:p>
        </p:txBody>
      </p:sp>
      <p:sp>
        <p:nvSpPr>
          <p:cNvPr id="1045" name="Rectangle 21"/>
          <p:cNvSpPr>
            <a:spLocks noChangeArrowheads="1"/>
          </p:cNvSpPr>
          <p:nvPr/>
        </p:nvSpPr>
        <p:spPr bwMode="auto">
          <a:xfrm rot="10800000">
            <a:off x="5" y="6308738"/>
            <a:ext cx="10512116" cy="549275"/>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endParaRPr lang="es-ES" sz="1351" dirty="0"/>
          </a:p>
        </p:txBody>
      </p:sp>
      <p:sp>
        <p:nvSpPr>
          <p:cNvPr id="1047" name="Line 23"/>
          <p:cNvSpPr>
            <a:spLocks noChangeShapeType="1"/>
          </p:cNvSpPr>
          <p:nvPr/>
        </p:nvSpPr>
        <p:spPr bwMode="auto">
          <a:xfrm rot="10800000" flipH="1">
            <a:off x="33866" y="6296027"/>
            <a:ext cx="8878263" cy="0"/>
          </a:xfrm>
          <a:prstGeom prst="line">
            <a:avLst/>
          </a:prstGeom>
          <a:noFill/>
          <a:ln w="38100">
            <a:solidFill>
              <a:srgbClr val="FF0000"/>
            </a:solidFill>
            <a:round/>
            <a:headEnd/>
            <a:tailEnd/>
          </a:ln>
          <a:effectLst/>
        </p:spPr>
        <p:txBody>
          <a:bodyPr/>
          <a:lstStyle/>
          <a:p>
            <a:endParaRPr lang="es-ES" sz="1351" dirty="0"/>
          </a:p>
        </p:txBody>
      </p:sp>
      <p:sp>
        <p:nvSpPr>
          <p:cNvPr id="1048" name="Line 24"/>
          <p:cNvSpPr>
            <a:spLocks noChangeShapeType="1"/>
          </p:cNvSpPr>
          <p:nvPr/>
        </p:nvSpPr>
        <p:spPr bwMode="auto">
          <a:xfrm rot="10800000" flipH="1">
            <a:off x="33866" y="6245225"/>
            <a:ext cx="8878263" cy="0"/>
          </a:xfrm>
          <a:prstGeom prst="line">
            <a:avLst/>
          </a:prstGeom>
          <a:noFill/>
          <a:ln w="38100">
            <a:solidFill>
              <a:srgbClr val="006600"/>
            </a:solidFill>
            <a:round/>
            <a:headEnd/>
            <a:tailEnd/>
          </a:ln>
          <a:effectLst/>
        </p:spPr>
        <p:txBody>
          <a:bodyPr/>
          <a:lstStyle/>
          <a:p>
            <a:endParaRPr lang="es-ES" sz="1351" dirty="0"/>
          </a:p>
        </p:txBody>
      </p:sp>
      <p:pic>
        <p:nvPicPr>
          <p:cNvPr id="7" name="Picture 6"/>
          <p:cNvPicPr>
            <a:picLocks noChangeAspect="1"/>
          </p:cNvPicPr>
          <p:nvPr/>
        </p:nvPicPr>
        <p:blipFill rotWithShape="1">
          <a:blip r:embed="rId13" cstate="print">
            <a:extLst>
              <a:ext uri="{28A0092B-C50C-407E-A947-70E740481C1C}">
                <a14:useLocalDpi xmlns:a14="http://schemas.microsoft.com/office/drawing/2010/main" val="0"/>
              </a:ext>
            </a:extLst>
          </a:blip>
          <a:srcRect l="7594" t="38806" r="7258" b="30597"/>
          <a:stretch/>
        </p:blipFill>
        <p:spPr bwMode="auto">
          <a:xfrm>
            <a:off x="8879155" y="5906864"/>
            <a:ext cx="3269289" cy="624920"/>
          </a:xfrm>
          <a:prstGeom prst="rect">
            <a:avLst/>
          </a:prstGeom>
          <a:ln>
            <a:noFill/>
          </a:ln>
          <a:extLst>
            <a:ext uri="{53640926-AAD7-44D8-BBD7-CCE9431645EC}">
              <a14:shadowObscured xmlns:a14="http://schemas.microsoft.com/office/drawing/2010/main"/>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xStyles>
    <p:titleStyle>
      <a:lvl1pPr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mj-lt"/>
          <a:ea typeface="+mj-ea"/>
          <a:cs typeface="+mj-cs"/>
        </a:defRPr>
      </a:lvl1pPr>
      <a:lvl2pPr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2pPr>
      <a:lvl3pPr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3pPr>
      <a:lvl4pPr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4pPr>
      <a:lvl5pPr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5pPr>
      <a:lvl6pPr marL="342874"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6pPr>
      <a:lvl7pPr marL="685747"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7pPr>
      <a:lvl8pPr marL="1028621"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8pPr>
      <a:lvl9pPr marL="1371495" algn="r" rtl="0" eaLnBrk="1" fontAlgn="base" hangingPunct="1">
        <a:spcBef>
          <a:spcPct val="0"/>
        </a:spcBef>
        <a:spcAft>
          <a:spcPct val="0"/>
        </a:spcAft>
        <a:defRPr sz="2400" b="1" i="1">
          <a:solidFill>
            <a:srgbClr val="FFFFCC"/>
          </a:solidFill>
          <a:effectLst>
            <a:outerShdw blurRad="38100" dist="38100" dir="2700000" algn="tl">
              <a:srgbClr val="C0C0C0"/>
            </a:outerShdw>
          </a:effectLst>
          <a:latin typeface="Arial" charset="0"/>
        </a:defRPr>
      </a:lvl9pPr>
    </p:titleStyle>
    <p:bodyStyle>
      <a:lvl1pPr marL="257156" indent="-257156" algn="l" rtl="0" eaLnBrk="1" fontAlgn="base" hangingPunct="1">
        <a:spcBef>
          <a:spcPct val="20000"/>
        </a:spcBef>
        <a:spcAft>
          <a:spcPct val="0"/>
        </a:spcAft>
        <a:buChar char="•"/>
        <a:defRPr sz="1800">
          <a:solidFill>
            <a:schemeClr val="bg1"/>
          </a:solidFill>
          <a:latin typeface="+mn-lt"/>
          <a:ea typeface="+mn-ea"/>
          <a:cs typeface="+mn-cs"/>
        </a:defRPr>
      </a:lvl1pPr>
      <a:lvl2pPr marL="557169" indent="-214296" algn="l" rtl="0" eaLnBrk="1" fontAlgn="base" hangingPunct="1">
        <a:spcBef>
          <a:spcPct val="20000"/>
        </a:spcBef>
        <a:spcAft>
          <a:spcPct val="0"/>
        </a:spcAft>
        <a:buChar char="–"/>
        <a:defRPr sz="1800">
          <a:solidFill>
            <a:schemeClr val="bg1"/>
          </a:solidFill>
          <a:latin typeface="+mn-lt"/>
        </a:defRPr>
      </a:lvl2pPr>
      <a:lvl3pPr marL="857185" indent="-171436" algn="l" rtl="0" eaLnBrk="1" fontAlgn="base" hangingPunct="1">
        <a:spcBef>
          <a:spcPct val="20000"/>
        </a:spcBef>
        <a:spcAft>
          <a:spcPct val="0"/>
        </a:spcAft>
        <a:buChar char="•"/>
        <a:defRPr sz="1800">
          <a:solidFill>
            <a:schemeClr val="bg1"/>
          </a:solidFill>
          <a:latin typeface="+mn-lt"/>
        </a:defRPr>
      </a:lvl3pPr>
      <a:lvl4pPr marL="1200059" indent="-171436" algn="l" rtl="0" eaLnBrk="1" fontAlgn="base" hangingPunct="1">
        <a:spcBef>
          <a:spcPct val="20000"/>
        </a:spcBef>
        <a:spcAft>
          <a:spcPct val="0"/>
        </a:spcAft>
        <a:buChar char="–"/>
        <a:defRPr sz="1800">
          <a:solidFill>
            <a:schemeClr val="bg1"/>
          </a:solidFill>
          <a:latin typeface="+mn-lt"/>
        </a:defRPr>
      </a:lvl4pPr>
      <a:lvl5pPr marL="1542933" indent="-171436" algn="l" rtl="0" eaLnBrk="1" fontAlgn="base" hangingPunct="1">
        <a:spcBef>
          <a:spcPct val="20000"/>
        </a:spcBef>
        <a:spcAft>
          <a:spcPct val="0"/>
        </a:spcAft>
        <a:buChar char="»"/>
        <a:defRPr sz="1800">
          <a:solidFill>
            <a:schemeClr val="bg1"/>
          </a:solidFill>
          <a:latin typeface="+mn-lt"/>
        </a:defRPr>
      </a:lvl5pPr>
      <a:lvl6pPr marL="1885806" indent="-171436" algn="l" rtl="0" eaLnBrk="1" fontAlgn="base" hangingPunct="1">
        <a:spcBef>
          <a:spcPct val="20000"/>
        </a:spcBef>
        <a:spcAft>
          <a:spcPct val="0"/>
        </a:spcAft>
        <a:buChar char="»"/>
        <a:defRPr sz="1800">
          <a:solidFill>
            <a:schemeClr val="bg1"/>
          </a:solidFill>
          <a:latin typeface="+mn-lt"/>
        </a:defRPr>
      </a:lvl6pPr>
      <a:lvl7pPr marL="2228680" indent="-171436" algn="l" rtl="0" eaLnBrk="1" fontAlgn="base" hangingPunct="1">
        <a:spcBef>
          <a:spcPct val="20000"/>
        </a:spcBef>
        <a:spcAft>
          <a:spcPct val="0"/>
        </a:spcAft>
        <a:buChar char="»"/>
        <a:defRPr sz="1800">
          <a:solidFill>
            <a:schemeClr val="bg1"/>
          </a:solidFill>
          <a:latin typeface="+mn-lt"/>
        </a:defRPr>
      </a:lvl7pPr>
      <a:lvl8pPr marL="2571552" indent="-171436" algn="l" rtl="0" eaLnBrk="1" fontAlgn="base" hangingPunct="1">
        <a:spcBef>
          <a:spcPct val="20000"/>
        </a:spcBef>
        <a:spcAft>
          <a:spcPct val="0"/>
        </a:spcAft>
        <a:buChar char="»"/>
        <a:defRPr sz="1800">
          <a:solidFill>
            <a:schemeClr val="bg1"/>
          </a:solidFill>
          <a:latin typeface="+mn-lt"/>
        </a:defRPr>
      </a:lvl8pPr>
      <a:lvl9pPr marL="2914428" indent="-171436" algn="l" rtl="0" eaLnBrk="1" fontAlgn="base" hangingPunct="1">
        <a:spcBef>
          <a:spcPct val="20000"/>
        </a:spcBef>
        <a:spcAft>
          <a:spcPct val="0"/>
        </a:spcAft>
        <a:buChar char="»"/>
        <a:defRPr sz="1800">
          <a:solidFill>
            <a:schemeClr val="bg1"/>
          </a:solidFill>
          <a:latin typeface="+mn-lt"/>
        </a:defRPr>
      </a:lvl9pPr>
    </p:bodyStyle>
    <p:otherStyle>
      <a:defPPr>
        <a:defRPr lang="es-ES"/>
      </a:defPPr>
      <a:lvl1pPr marL="0" algn="l" defTabSz="685747" rtl="0" eaLnBrk="1" latinLnBrk="0" hangingPunct="1">
        <a:defRPr sz="1351" kern="1200">
          <a:solidFill>
            <a:schemeClr val="tx1"/>
          </a:solidFill>
          <a:latin typeface="+mn-lt"/>
          <a:ea typeface="+mn-ea"/>
          <a:cs typeface="+mn-cs"/>
        </a:defRPr>
      </a:lvl1pPr>
      <a:lvl2pPr marL="342874" algn="l" defTabSz="685747" rtl="0" eaLnBrk="1" latinLnBrk="0" hangingPunct="1">
        <a:defRPr sz="1351" kern="1200">
          <a:solidFill>
            <a:schemeClr val="tx1"/>
          </a:solidFill>
          <a:latin typeface="+mn-lt"/>
          <a:ea typeface="+mn-ea"/>
          <a:cs typeface="+mn-cs"/>
        </a:defRPr>
      </a:lvl2pPr>
      <a:lvl3pPr marL="685747" algn="l" defTabSz="685747" rtl="0" eaLnBrk="1" latinLnBrk="0" hangingPunct="1">
        <a:defRPr sz="1351" kern="1200">
          <a:solidFill>
            <a:schemeClr val="tx1"/>
          </a:solidFill>
          <a:latin typeface="+mn-lt"/>
          <a:ea typeface="+mn-ea"/>
          <a:cs typeface="+mn-cs"/>
        </a:defRPr>
      </a:lvl3pPr>
      <a:lvl4pPr marL="1028621" algn="l" defTabSz="685747" rtl="0" eaLnBrk="1" latinLnBrk="0" hangingPunct="1">
        <a:defRPr sz="1351" kern="1200">
          <a:solidFill>
            <a:schemeClr val="tx1"/>
          </a:solidFill>
          <a:latin typeface="+mn-lt"/>
          <a:ea typeface="+mn-ea"/>
          <a:cs typeface="+mn-cs"/>
        </a:defRPr>
      </a:lvl4pPr>
      <a:lvl5pPr marL="1371495" algn="l" defTabSz="685747" rtl="0" eaLnBrk="1" latinLnBrk="0" hangingPunct="1">
        <a:defRPr sz="1351" kern="1200">
          <a:solidFill>
            <a:schemeClr val="tx1"/>
          </a:solidFill>
          <a:latin typeface="+mn-lt"/>
          <a:ea typeface="+mn-ea"/>
          <a:cs typeface="+mn-cs"/>
        </a:defRPr>
      </a:lvl5pPr>
      <a:lvl6pPr marL="1714369" algn="l" defTabSz="685747" rtl="0" eaLnBrk="1" latinLnBrk="0" hangingPunct="1">
        <a:defRPr sz="1351" kern="1200">
          <a:solidFill>
            <a:schemeClr val="tx1"/>
          </a:solidFill>
          <a:latin typeface="+mn-lt"/>
          <a:ea typeface="+mn-ea"/>
          <a:cs typeface="+mn-cs"/>
        </a:defRPr>
      </a:lvl6pPr>
      <a:lvl7pPr marL="2057243" algn="l" defTabSz="685747" rtl="0" eaLnBrk="1" latinLnBrk="0" hangingPunct="1">
        <a:defRPr sz="1351" kern="1200">
          <a:solidFill>
            <a:schemeClr val="tx1"/>
          </a:solidFill>
          <a:latin typeface="+mn-lt"/>
          <a:ea typeface="+mn-ea"/>
          <a:cs typeface="+mn-cs"/>
        </a:defRPr>
      </a:lvl7pPr>
      <a:lvl8pPr marL="2400116" algn="l" defTabSz="685747" rtl="0" eaLnBrk="1" latinLnBrk="0" hangingPunct="1">
        <a:defRPr sz="1351" kern="1200">
          <a:solidFill>
            <a:schemeClr val="tx1"/>
          </a:solidFill>
          <a:latin typeface="+mn-lt"/>
          <a:ea typeface="+mn-ea"/>
          <a:cs typeface="+mn-cs"/>
        </a:defRPr>
      </a:lvl8pPr>
      <a:lvl9pPr marL="2742990" algn="l" defTabSz="685747" rtl="0" eaLnBrk="1" latinLnBrk="0" hangingPunct="1">
        <a:defRPr sz="13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13.xml"/><Relationship Id="rId3" Type="http://schemas.openxmlformats.org/officeDocument/2006/relationships/diagramLayout" Target="../diagrams/layout12.xml"/><Relationship Id="rId7" Type="http://schemas.openxmlformats.org/officeDocument/2006/relationships/diagramData" Target="../diagrams/data13.xml"/><Relationship Id="rId12" Type="http://schemas.openxmlformats.org/officeDocument/2006/relationships/image" Target="../media/image5.png"/><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hyperlink" Target="../Desktop/plan/DETALLE%20BASE%20DATOS.xlsx" TargetMode="External"/></Relationships>
</file>

<file path=ppt/slides/_rels/slide21.xml.rels><?xml version="1.0" encoding="UTF-8" standalone="yes"?>
<Relationships xmlns="http://schemas.openxmlformats.org/package/2006/relationships"><Relationship Id="rId8" Type="http://schemas.microsoft.com/office/2007/relationships/diagramDrawing" Target="../diagrams/drawing14.xml"/><Relationship Id="rId3" Type="http://schemas.openxmlformats.org/officeDocument/2006/relationships/image" Target="../media/image12.png"/><Relationship Id="rId7" Type="http://schemas.openxmlformats.org/officeDocument/2006/relationships/diagramColors" Target="../diagrams/colors14.xml"/><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diagramQuickStyle" Target="../diagrams/quickStyle14.xml"/><Relationship Id="rId5" Type="http://schemas.openxmlformats.org/officeDocument/2006/relationships/diagramLayout" Target="../diagrams/layout14.xml"/><Relationship Id="rId4" Type="http://schemas.openxmlformats.org/officeDocument/2006/relationships/diagramData" Target="../diagrams/data14.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2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7.xml"/><Relationship Id="rId4" Type="http://schemas.openxmlformats.org/officeDocument/2006/relationships/image" Target="../media/image19.png"/></Relationships>
</file>

<file path=ppt/slides/_rels/slide2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7.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7.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chart" Target="../charts/chart1.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4.jpeg"/><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3503258" y="3236441"/>
            <a:ext cx="5471896" cy="277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1" tIns="34290" rIns="68581" bIns="34290" numCol="1" anchor="ctr" anchorCtr="0" compatLnSpc="1">
            <a:prstTxWarp prst="textNoShape">
              <a:avLst/>
            </a:prstTxWarp>
            <a:spAutoFit/>
          </a:bodyPr>
          <a:lstStyle/>
          <a:p>
            <a:pPr algn="ctr" defTabSz="685747" fontAlgn="base">
              <a:spcBef>
                <a:spcPct val="0"/>
              </a:spcBef>
              <a:spcAft>
                <a:spcPct val="0"/>
              </a:spcAft>
            </a:pPr>
            <a:endParaRPr lang="es-ES" sz="1351" dirty="0">
              <a:latin typeface="Arial" pitchFamily="34" charset="0"/>
              <a:cs typeface="Arial" pitchFamily="34" charset="0"/>
            </a:endParaRPr>
          </a:p>
        </p:txBody>
      </p:sp>
      <p:sp>
        <p:nvSpPr>
          <p:cNvPr id="6" name="CuadroTexto 5">
            <a:extLst>
              <a:ext uri="{FF2B5EF4-FFF2-40B4-BE49-F238E27FC236}">
                <a16:creationId xmlns:a16="http://schemas.microsoft.com/office/drawing/2014/main" id="{40582E46-21AF-4B8A-9BC0-1369893F3A3C}"/>
              </a:ext>
            </a:extLst>
          </p:cNvPr>
          <p:cNvSpPr txBox="1"/>
          <p:nvPr/>
        </p:nvSpPr>
        <p:spPr>
          <a:xfrm>
            <a:off x="1414686" y="1196752"/>
            <a:ext cx="10513168" cy="4377417"/>
          </a:xfrm>
          <a:prstGeom prst="rect">
            <a:avLst/>
          </a:prstGeom>
          <a:noFill/>
        </p:spPr>
        <p:txBody>
          <a:bodyPr wrap="square">
            <a:spAutoFit/>
          </a:bodyPr>
          <a:lstStyle/>
          <a:p>
            <a:pPr algn="ctr">
              <a:lnSpc>
                <a:spcPct val="107000"/>
              </a:lnSpc>
              <a:spcBef>
                <a:spcPts val="1200"/>
              </a:spcBef>
              <a:spcAft>
                <a:spcPts val="800"/>
              </a:spcAft>
            </a:pPr>
            <a:r>
              <a:rPr lang="es-ES" sz="2000" b="1" dirty="0">
                <a:solidFill>
                  <a:srgbClr val="000000"/>
                </a:solidFill>
                <a:effectLst/>
                <a:latin typeface="+mj-lt"/>
                <a:ea typeface="Calibri" panose="020F0502020204030204" pitchFamily="34" charset="0"/>
                <a:cs typeface="Times New Roman" panose="02020603050405020304" pitchFamily="18" charset="0"/>
              </a:rPr>
              <a:t>Fluctuación del peso colombiano y su impacto en la competitividad de microempresas sector: comercial, agrícola e industrial, provincia de Carchi, cantón Tulcán, período 2017 – 2019; propuestas de mitigación</a:t>
            </a:r>
            <a:endParaRPr lang="es-EC" sz="2000" dirty="0">
              <a:solidFill>
                <a:srgbClr val="000000"/>
              </a:solidFill>
              <a:effectLst/>
              <a:latin typeface="+mj-lt"/>
              <a:ea typeface="Calibri" panose="020F0502020204030204" pitchFamily="34" charset="0"/>
              <a:cs typeface="Times New Roman" panose="02020603050405020304" pitchFamily="18" charset="0"/>
            </a:endParaRPr>
          </a:p>
          <a:p>
            <a:pPr algn="ctr">
              <a:lnSpc>
                <a:spcPct val="107000"/>
              </a:lnSpc>
              <a:spcBef>
                <a:spcPts val="1200"/>
              </a:spcBef>
              <a:spcAft>
                <a:spcPts val="800"/>
              </a:spcAft>
            </a:pPr>
            <a:r>
              <a:rPr lang="es-EC" sz="1800" dirty="0">
                <a:solidFill>
                  <a:srgbClr val="000000"/>
                </a:solidFill>
                <a:effectLst/>
                <a:latin typeface="+mj-lt"/>
                <a:ea typeface="Times New Roman" panose="02020603050405020304" pitchFamily="18" charset="0"/>
                <a:cs typeface="Times New Roman" panose="02020603050405020304" pitchFamily="18" charset="0"/>
              </a:rPr>
              <a:t>Masamués Fuel, Jennifer Mishell y Toapanta Hati, Antonio Patricio  </a:t>
            </a:r>
            <a:endParaRPr lang="es-EC" sz="1800" dirty="0">
              <a:solidFill>
                <a:srgbClr val="000000"/>
              </a:solidFill>
              <a:effectLst/>
              <a:latin typeface="+mj-lt"/>
              <a:ea typeface="Calibri" panose="020F0502020204030204" pitchFamily="34" charset="0"/>
              <a:cs typeface="Times New Roman" panose="02020603050405020304" pitchFamily="18" charset="0"/>
            </a:endParaRPr>
          </a:p>
          <a:p>
            <a:pPr algn="ctr">
              <a:lnSpc>
                <a:spcPct val="107000"/>
              </a:lnSpc>
              <a:spcBef>
                <a:spcPts val="1200"/>
              </a:spcBef>
              <a:spcAft>
                <a:spcPts val="800"/>
              </a:spcAft>
            </a:pPr>
            <a:r>
              <a:rPr lang="es-EC" sz="1800" dirty="0">
                <a:solidFill>
                  <a:srgbClr val="000000"/>
                </a:solidFill>
                <a:effectLst/>
                <a:latin typeface="+mj-lt"/>
                <a:ea typeface="Times New Roman" panose="02020603050405020304" pitchFamily="18" charset="0"/>
                <a:cs typeface="Times New Roman" panose="02020603050405020304" pitchFamily="18" charset="0"/>
              </a:rPr>
              <a:t>Departamento de Ciencias Económicas, Administrativas y del Comercio  </a:t>
            </a:r>
            <a:endParaRPr lang="es-EC" sz="1800" dirty="0">
              <a:solidFill>
                <a:srgbClr val="000000"/>
              </a:solidFill>
              <a:effectLst/>
              <a:latin typeface="+mj-lt"/>
              <a:ea typeface="Calibri" panose="020F0502020204030204" pitchFamily="34" charset="0"/>
              <a:cs typeface="Times New Roman" panose="02020603050405020304" pitchFamily="18" charset="0"/>
            </a:endParaRPr>
          </a:p>
          <a:p>
            <a:pPr algn="ctr">
              <a:lnSpc>
                <a:spcPct val="107000"/>
              </a:lnSpc>
              <a:spcBef>
                <a:spcPts val="1200"/>
              </a:spcBef>
              <a:spcAft>
                <a:spcPts val="800"/>
              </a:spcAft>
            </a:pPr>
            <a:r>
              <a:rPr lang="es-EC" sz="1800" dirty="0">
                <a:solidFill>
                  <a:srgbClr val="000000"/>
                </a:solidFill>
                <a:effectLst/>
                <a:latin typeface="+mj-lt"/>
                <a:ea typeface="Times New Roman" panose="02020603050405020304" pitchFamily="18" charset="0"/>
                <a:cs typeface="Times New Roman" panose="02020603050405020304" pitchFamily="18" charset="0"/>
              </a:rPr>
              <a:t>Carrera de Ingeniería en Finanzas y Auditoría  </a:t>
            </a:r>
            <a:endParaRPr lang="es-EC" sz="1800" dirty="0">
              <a:solidFill>
                <a:srgbClr val="000000"/>
              </a:solidFill>
              <a:effectLst/>
              <a:latin typeface="+mj-lt"/>
              <a:ea typeface="Calibri" panose="020F0502020204030204" pitchFamily="34" charset="0"/>
              <a:cs typeface="Times New Roman" panose="02020603050405020304" pitchFamily="18" charset="0"/>
            </a:endParaRPr>
          </a:p>
          <a:p>
            <a:pPr algn="ctr">
              <a:lnSpc>
                <a:spcPct val="107000"/>
              </a:lnSpc>
              <a:spcBef>
                <a:spcPts val="1200"/>
              </a:spcBef>
              <a:spcAft>
                <a:spcPts val="800"/>
              </a:spcAft>
            </a:pPr>
            <a:r>
              <a:rPr lang="es-EC" sz="1800" dirty="0">
                <a:solidFill>
                  <a:srgbClr val="000000"/>
                </a:solidFill>
                <a:effectLst/>
                <a:latin typeface="+mj-lt"/>
                <a:ea typeface="Times New Roman" panose="02020603050405020304" pitchFamily="18" charset="0"/>
                <a:cs typeface="Times New Roman" panose="02020603050405020304" pitchFamily="18" charset="0"/>
              </a:rPr>
              <a:t>Trabajo de Titulación, previo a la obtención del Título de Ingeniero en Finanzas, Contador Público – Auditor</a:t>
            </a:r>
          </a:p>
          <a:p>
            <a:pPr algn="ctr">
              <a:lnSpc>
                <a:spcPct val="107000"/>
              </a:lnSpc>
              <a:spcBef>
                <a:spcPts val="1200"/>
              </a:spcBef>
              <a:spcAft>
                <a:spcPts val="800"/>
              </a:spcAft>
            </a:pPr>
            <a:r>
              <a:rPr lang="es-EC" sz="1800" dirty="0">
                <a:solidFill>
                  <a:srgbClr val="000000"/>
                </a:solidFill>
                <a:effectLst/>
                <a:latin typeface="+mj-lt"/>
                <a:ea typeface="Times New Roman" panose="02020603050405020304" pitchFamily="18" charset="0"/>
                <a:cs typeface="Times New Roman" panose="02020603050405020304" pitchFamily="18" charset="0"/>
              </a:rPr>
              <a:t>Ing. Cuenca Caraguay, Víctor Emilio, Mtr.</a:t>
            </a:r>
            <a:endParaRPr lang="es-EC" sz="1800" dirty="0">
              <a:solidFill>
                <a:srgbClr val="000000"/>
              </a:solidFill>
              <a:effectLst/>
              <a:latin typeface="+mj-lt"/>
              <a:ea typeface="Calibri" panose="020F0502020204030204" pitchFamily="34" charset="0"/>
              <a:cs typeface="Times New Roman" panose="02020603050405020304" pitchFamily="18" charset="0"/>
            </a:endParaRPr>
          </a:p>
          <a:p>
            <a:pPr algn="ctr">
              <a:lnSpc>
                <a:spcPct val="107000"/>
              </a:lnSpc>
              <a:spcBef>
                <a:spcPts val="1200"/>
              </a:spcBef>
              <a:spcAft>
                <a:spcPts val="800"/>
              </a:spcAft>
            </a:pPr>
            <a:r>
              <a:rPr lang="es-EC" sz="1800" dirty="0">
                <a:solidFill>
                  <a:srgbClr val="000000"/>
                </a:solidFill>
                <a:effectLst/>
                <a:latin typeface="+mj-lt"/>
                <a:ea typeface="Calibri" panose="020F0502020204030204" pitchFamily="34" charset="0"/>
                <a:cs typeface="Times New Roman" panose="02020603050405020304" pitchFamily="18" charset="0"/>
              </a:rPr>
              <a:t>2021</a:t>
            </a:r>
          </a:p>
        </p:txBody>
      </p:sp>
    </p:spTree>
    <p:extLst>
      <p:ext uri="{BB962C8B-B14F-4D97-AF65-F5344CB8AC3E}">
        <p14:creationId xmlns:p14="http://schemas.microsoft.com/office/powerpoint/2010/main" val="11085160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CA20F71A-7EF2-469E-B32F-7D819E5058F4}"/>
              </a:ext>
            </a:extLst>
          </p:cNvPr>
          <p:cNvGraphicFramePr/>
          <p:nvPr>
            <p:extLst>
              <p:ext uri="{D42A27DB-BD31-4B8C-83A1-F6EECF244321}">
                <p14:modId xmlns:p14="http://schemas.microsoft.com/office/powerpoint/2010/main" val="191917836"/>
              </p:ext>
            </p:extLst>
          </p:nvPr>
        </p:nvGraphicFramePr>
        <p:xfrm>
          <a:off x="442578" y="1124744"/>
          <a:ext cx="11305256" cy="48702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3">
            <a:extLst>
              <a:ext uri="{FF2B5EF4-FFF2-40B4-BE49-F238E27FC236}">
                <a16:creationId xmlns:a16="http://schemas.microsoft.com/office/drawing/2014/main" id="{A6265C1F-26EE-4281-9CEE-EF416C23CE62}"/>
              </a:ext>
            </a:extLst>
          </p:cNvPr>
          <p:cNvSpPr txBox="1"/>
          <p:nvPr/>
        </p:nvSpPr>
        <p:spPr>
          <a:xfrm>
            <a:off x="694606" y="422281"/>
            <a:ext cx="4104456" cy="584775"/>
          </a:xfrm>
          <a:prstGeom prst="rect">
            <a:avLst/>
          </a:prstGeom>
          <a:noFill/>
        </p:spPr>
        <p:txBody>
          <a:bodyPr wrap="square" rtlCol="0">
            <a:spAutoFit/>
          </a:bodyPr>
          <a:lstStyle/>
          <a:p>
            <a:r>
              <a:rPr lang="es-419" sz="3200" b="1" dirty="0">
                <a:solidFill>
                  <a:srgbClr val="080808"/>
                </a:solidFill>
              </a:rPr>
              <a:t>MARCO TEÓRICO</a:t>
            </a:r>
          </a:p>
        </p:txBody>
      </p:sp>
    </p:spTree>
    <p:extLst>
      <p:ext uri="{BB962C8B-B14F-4D97-AF65-F5344CB8AC3E}">
        <p14:creationId xmlns:p14="http://schemas.microsoft.com/office/powerpoint/2010/main" val="6674232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CA20F71A-7EF2-469E-B32F-7D819E5058F4}"/>
              </a:ext>
            </a:extLst>
          </p:cNvPr>
          <p:cNvGraphicFramePr/>
          <p:nvPr>
            <p:extLst>
              <p:ext uri="{D42A27DB-BD31-4B8C-83A1-F6EECF244321}">
                <p14:modId xmlns:p14="http://schemas.microsoft.com/office/powerpoint/2010/main" val="662798020"/>
              </p:ext>
            </p:extLst>
          </p:nvPr>
        </p:nvGraphicFramePr>
        <p:xfrm>
          <a:off x="694606" y="1007056"/>
          <a:ext cx="10801200" cy="50142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3">
            <a:extLst>
              <a:ext uri="{FF2B5EF4-FFF2-40B4-BE49-F238E27FC236}">
                <a16:creationId xmlns:a16="http://schemas.microsoft.com/office/drawing/2014/main" id="{A6265C1F-26EE-4281-9CEE-EF416C23CE62}"/>
              </a:ext>
            </a:extLst>
          </p:cNvPr>
          <p:cNvSpPr txBox="1"/>
          <p:nvPr/>
        </p:nvSpPr>
        <p:spPr>
          <a:xfrm>
            <a:off x="694606" y="422281"/>
            <a:ext cx="4104456" cy="584775"/>
          </a:xfrm>
          <a:prstGeom prst="rect">
            <a:avLst/>
          </a:prstGeom>
          <a:noFill/>
        </p:spPr>
        <p:txBody>
          <a:bodyPr wrap="square" rtlCol="0">
            <a:spAutoFit/>
          </a:bodyPr>
          <a:lstStyle/>
          <a:p>
            <a:r>
              <a:rPr lang="es-419" sz="3200" b="1" dirty="0">
                <a:solidFill>
                  <a:srgbClr val="080808"/>
                </a:solidFill>
              </a:rPr>
              <a:t>MARCO TEÓRICO</a:t>
            </a:r>
          </a:p>
        </p:txBody>
      </p:sp>
    </p:spTree>
    <p:extLst>
      <p:ext uri="{BB962C8B-B14F-4D97-AF65-F5344CB8AC3E}">
        <p14:creationId xmlns:p14="http://schemas.microsoft.com/office/powerpoint/2010/main" val="5218946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B1A9AD2-6F9F-4BB1-9504-97B1D75FB290}"/>
              </a:ext>
            </a:extLst>
          </p:cNvPr>
          <p:cNvSpPr txBox="1"/>
          <p:nvPr/>
        </p:nvSpPr>
        <p:spPr>
          <a:xfrm>
            <a:off x="795164" y="565181"/>
            <a:ext cx="4968552" cy="584775"/>
          </a:xfrm>
          <a:prstGeom prst="rect">
            <a:avLst/>
          </a:prstGeom>
          <a:noFill/>
        </p:spPr>
        <p:txBody>
          <a:bodyPr wrap="square" rtlCol="0">
            <a:spAutoFit/>
          </a:bodyPr>
          <a:lstStyle/>
          <a:p>
            <a:r>
              <a:rPr lang="es-419" sz="3200" b="1" dirty="0">
                <a:solidFill>
                  <a:srgbClr val="080808"/>
                </a:solidFill>
              </a:rPr>
              <a:t>MARCO REFERENCIAL</a:t>
            </a:r>
          </a:p>
        </p:txBody>
      </p:sp>
      <p:sp>
        <p:nvSpPr>
          <p:cNvPr id="3" name="Rectángulo 2">
            <a:extLst>
              <a:ext uri="{FF2B5EF4-FFF2-40B4-BE49-F238E27FC236}">
                <a16:creationId xmlns:a16="http://schemas.microsoft.com/office/drawing/2014/main" id="{5B11CE0A-902D-46A5-AA16-DD9614B9CA09}"/>
              </a:ext>
            </a:extLst>
          </p:cNvPr>
          <p:cNvSpPr/>
          <p:nvPr/>
        </p:nvSpPr>
        <p:spPr>
          <a:xfrm>
            <a:off x="4483560" y="1192303"/>
            <a:ext cx="7311338" cy="1292662"/>
          </a:xfrm>
          <a:prstGeom prst="rect">
            <a:avLst/>
          </a:prstGeom>
        </p:spPr>
        <p:txBody>
          <a:bodyPr wrap="square">
            <a:spAutoFit/>
          </a:bodyPr>
          <a:lstStyle/>
          <a:p>
            <a:pPr algn="just"/>
            <a:r>
              <a:rPr lang="es-EC" sz="2600" dirty="0">
                <a:solidFill>
                  <a:srgbClr val="080808"/>
                </a:solidFill>
                <a:latin typeface="+mj-lt"/>
                <a:ea typeface="Calibri" panose="020F0502020204030204" pitchFamily="34" charset="0"/>
              </a:rPr>
              <a:t>Análisis de la devaluación del peso colombiano y el impacto en la rentabilidad de los pequeños negocios establecidos en la frontera norte, cantón Tulcán</a:t>
            </a:r>
            <a:endParaRPr lang="es-EC" sz="2600" dirty="0">
              <a:solidFill>
                <a:srgbClr val="080808"/>
              </a:solidFill>
              <a:latin typeface="+mj-lt"/>
            </a:endParaRPr>
          </a:p>
        </p:txBody>
      </p:sp>
      <p:sp>
        <p:nvSpPr>
          <p:cNvPr id="4" name="Rectángulo 3">
            <a:extLst>
              <a:ext uri="{FF2B5EF4-FFF2-40B4-BE49-F238E27FC236}">
                <a16:creationId xmlns:a16="http://schemas.microsoft.com/office/drawing/2014/main" id="{69A0C628-A88C-4A89-96D0-A31973DCE837}"/>
              </a:ext>
            </a:extLst>
          </p:cNvPr>
          <p:cNvSpPr/>
          <p:nvPr/>
        </p:nvSpPr>
        <p:spPr>
          <a:xfrm>
            <a:off x="982638" y="1592414"/>
            <a:ext cx="2451312" cy="492443"/>
          </a:xfrm>
          <a:prstGeom prst="rect">
            <a:avLst/>
          </a:prstGeom>
        </p:spPr>
        <p:txBody>
          <a:bodyPr wrap="none">
            <a:spAutoFit/>
          </a:bodyPr>
          <a:lstStyle/>
          <a:p>
            <a:r>
              <a:rPr lang="es-EC" sz="2600" dirty="0">
                <a:solidFill>
                  <a:srgbClr val="080808"/>
                </a:solidFill>
                <a:latin typeface="+mj-lt"/>
                <a:ea typeface="Calibri" panose="020F0502020204030204" pitchFamily="34" charset="0"/>
              </a:rPr>
              <a:t>Manrique </a:t>
            </a:r>
            <a:r>
              <a:rPr lang="es-ES" sz="2600" dirty="0">
                <a:solidFill>
                  <a:srgbClr val="080808"/>
                </a:solidFill>
                <a:latin typeface="+mj-lt"/>
                <a:ea typeface="Calibri" panose="020F0502020204030204" pitchFamily="34" charset="0"/>
              </a:rPr>
              <a:t>(2016)</a:t>
            </a:r>
            <a:endParaRPr lang="es-EC" sz="2600" dirty="0">
              <a:solidFill>
                <a:srgbClr val="080808"/>
              </a:solidFill>
              <a:latin typeface="+mj-lt"/>
            </a:endParaRPr>
          </a:p>
        </p:txBody>
      </p:sp>
      <p:sp>
        <p:nvSpPr>
          <p:cNvPr id="6" name="Rectángulo: esquinas diagonales cortadas 5">
            <a:extLst>
              <a:ext uri="{FF2B5EF4-FFF2-40B4-BE49-F238E27FC236}">
                <a16:creationId xmlns:a16="http://schemas.microsoft.com/office/drawing/2014/main" id="{6023F43E-6856-4BA9-8B15-DB6DCE87DD46}"/>
              </a:ext>
            </a:extLst>
          </p:cNvPr>
          <p:cNvSpPr/>
          <p:nvPr/>
        </p:nvSpPr>
        <p:spPr>
          <a:xfrm>
            <a:off x="1630710" y="2740663"/>
            <a:ext cx="9510404" cy="2975193"/>
          </a:xfrm>
          <a:prstGeom prst="snip2Diag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es-MX" sz="2600" dirty="0">
                <a:solidFill>
                  <a:srgbClr val="080808"/>
                </a:solidFill>
                <a:latin typeface="+mj-lt"/>
                <a:ea typeface="Calibri" panose="020F0502020204030204" pitchFamily="34" charset="0"/>
              </a:rPr>
              <a:t>Debido al proceso de devaluación del peso colombiano durante el año 2015, y como consecuencia negativa la demanda de productos ecuatorianos comercializados en la frontera norte con Colombia, reduciendo a únicamente el 3% de clientes en Tulcán, ya que estos prefieren cruzar la frontera para adquirir los productos primarios y secundarios que existen en Tulcán e Ipiales.</a:t>
            </a:r>
            <a:endParaRPr lang="es-EC" sz="2600" dirty="0">
              <a:solidFill>
                <a:srgbClr val="080808"/>
              </a:solidFill>
              <a:latin typeface="+mj-lt"/>
            </a:endParaRPr>
          </a:p>
        </p:txBody>
      </p:sp>
      <p:sp>
        <p:nvSpPr>
          <p:cNvPr id="7" name="Flecha: a la derecha 6">
            <a:extLst>
              <a:ext uri="{FF2B5EF4-FFF2-40B4-BE49-F238E27FC236}">
                <a16:creationId xmlns:a16="http://schemas.microsoft.com/office/drawing/2014/main" id="{EC7F2659-D8C9-4191-8C02-69E4EB1B5416}"/>
              </a:ext>
            </a:extLst>
          </p:cNvPr>
          <p:cNvSpPr/>
          <p:nvPr/>
        </p:nvSpPr>
        <p:spPr>
          <a:xfrm>
            <a:off x="3728157" y="1623191"/>
            <a:ext cx="439502" cy="430887"/>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s-EC"/>
          </a:p>
        </p:txBody>
      </p:sp>
    </p:spTree>
    <p:extLst>
      <p:ext uri="{BB962C8B-B14F-4D97-AF65-F5344CB8AC3E}">
        <p14:creationId xmlns:p14="http://schemas.microsoft.com/office/powerpoint/2010/main" val="4922898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B1A9AD2-6F9F-4BB1-9504-97B1D75FB290}"/>
              </a:ext>
            </a:extLst>
          </p:cNvPr>
          <p:cNvSpPr txBox="1"/>
          <p:nvPr/>
        </p:nvSpPr>
        <p:spPr>
          <a:xfrm>
            <a:off x="795164" y="565181"/>
            <a:ext cx="4968552" cy="584775"/>
          </a:xfrm>
          <a:prstGeom prst="rect">
            <a:avLst/>
          </a:prstGeom>
          <a:noFill/>
        </p:spPr>
        <p:txBody>
          <a:bodyPr wrap="square" rtlCol="0">
            <a:spAutoFit/>
          </a:bodyPr>
          <a:lstStyle/>
          <a:p>
            <a:r>
              <a:rPr lang="es-419" sz="3200" b="1" dirty="0">
                <a:solidFill>
                  <a:srgbClr val="080808"/>
                </a:solidFill>
              </a:rPr>
              <a:t>MARCO REFERENCIAL</a:t>
            </a:r>
          </a:p>
        </p:txBody>
      </p:sp>
      <p:sp>
        <p:nvSpPr>
          <p:cNvPr id="3" name="Rectángulo 2">
            <a:extLst>
              <a:ext uri="{FF2B5EF4-FFF2-40B4-BE49-F238E27FC236}">
                <a16:creationId xmlns:a16="http://schemas.microsoft.com/office/drawing/2014/main" id="{5B11CE0A-902D-46A5-AA16-DD9614B9CA09}"/>
              </a:ext>
            </a:extLst>
          </p:cNvPr>
          <p:cNvSpPr/>
          <p:nvPr/>
        </p:nvSpPr>
        <p:spPr>
          <a:xfrm>
            <a:off x="4517512" y="1391311"/>
            <a:ext cx="7311338" cy="1692771"/>
          </a:xfrm>
          <a:prstGeom prst="rect">
            <a:avLst/>
          </a:prstGeom>
        </p:spPr>
        <p:txBody>
          <a:bodyPr wrap="square">
            <a:spAutoFit/>
          </a:bodyPr>
          <a:lstStyle/>
          <a:p>
            <a:pPr algn="just"/>
            <a:r>
              <a:rPr lang="es-MX" sz="2600" dirty="0">
                <a:solidFill>
                  <a:srgbClr val="080808"/>
                </a:solidFill>
                <a:latin typeface="+mj-lt"/>
                <a:ea typeface="Calibri" panose="020F0502020204030204" pitchFamily="34" charset="0"/>
              </a:rPr>
              <a:t>Estudio del impacto en el desarrollo comercial local, con la posible implementación de la Zona Especial de Desarrollo Económico (ZEDE) en la ciudad de Tulcán, provincia del Carchi</a:t>
            </a:r>
            <a:endParaRPr lang="es-EC" sz="2600" dirty="0">
              <a:solidFill>
                <a:srgbClr val="080808"/>
              </a:solidFill>
              <a:latin typeface="+mj-lt"/>
            </a:endParaRPr>
          </a:p>
        </p:txBody>
      </p:sp>
      <p:sp>
        <p:nvSpPr>
          <p:cNvPr id="4" name="Rectángulo 3">
            <a:extLst>
              <a:ext uri="{FF2B5EF4-FFF2-40B4-BE49-F238E27FC236}">
                <a16:creationId xmlns:a16="http://schemas.microsoft.com/office/drawing/2014/main" id="{69A0C628-A88C-4A89-96D0-A31973DCE837}"/>
              </a:ext>
            </a:extLst>
          </p:cNvPr>
          <p:cNvSpPr/>
          <p:nvPr/>
        </p:nvSpPr>
        <p:spPr>
          <a:xfrm>
            <a:off x="1630710" y="2026990"/>
            <a:ext cx="1747594" cy="492443"/>
          </a:xfrm>
          <a:prstGeom prst="rect">
            <a:avLst/>
          </a:prstGeom>
        </p:spPr>
        <p:txBody>
          <a:bodyPr wrap="none">
            <a:spAutoFit/>
          </a:bodyPr>
          <a:lstStyle/>
          <a:p>
            <a:r>
              <a:rPr lang="es-ES" sz="2600" dirty="0">
                <a:solidFill>
                  <a:srgbClr val="080808"/>
                </a:solidFill>
                <a:latin typeface="+mj-lt"/>
                <a:ea typeface="Calibri" panose="020F0502020204030204" pitchFamily="34" charset="0"/>
              </a:rPr>
              <a:t>Igua (2018)</a:t>
            </a:r>
            <a:endParaRPr lang="es-EC" sz="2600" dirty="0">
              <a:solidFill>
                <a:srgbClr val="080808"/>
              </a:solidFill>
              <a:latin typeface="+mj-lt"/>
            </a:endParaRPr>
          </a:p>
        </p:txBody>
      </p:sp>
      <p:sp>
        <p:nvSpPr>
          <p:cNvPr id="6" name="Rectángulo: esquinas diagonales cortadas 5">
            <a:extLst>
              <a:ext uri="{FF2B5EF4-FFF2-40B4-BE49-F238E27FC236}">
                <a16:creationId xmlns:a16="http://schemas.microsoft.com/office/drawing/2014/main" id="{6023F43E-6856-4BA9-8B15-DB6DCE87DD46}"/>
              </a:ext>
            </a:extLst>
          </p:cNvPr>
          <p:cNvSpPr/>
          <p:nvPr/>
        </p:nvSpPr>
        <p:spPr>
          <a:xfrm>
            <a:off x="1630710" y="3446496"/>
            <a:ext cx="9510404" cy="2020193"/>
          </a:xfrm>
          <a:prstGeom prst="snip2Diag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es-EC" sz="2600" dirty="0">
                <a:solidFill>
                  <a:srgbClr val="080808"/>
                </a:solidFill>
              </a:rPr>
              <a:t>El comercio al por mayor y menor es la actividad más grande de la provincia del Carchi teniendo como aspecto negativo el contrabando, haciendo que la economía no sea estable y equitativa al obtener mercadería del contrabando.</a:t>
            </a:r>
          </a:p>
        </p:txBody>
      </p:sp>
      <p:sp>
        <p:nvSpPr>
          <p:cNvPr id="7" name="Flecha: a la derecha 6">
            <a:extLst>
              <a:ext uri="{FF2B5EF4-FFF2-40B4-BE49-F238E27FC236}">
                <a16:creationId xmlns:a16="http://schemas.microsoft.com/office/drawing/2014/main" id="{EC7F2659-D8C9-4191-8C02-69E4EB1B5416}"/>
              </a:ext>
            </a:extLst>
          </p:cNvPr>
          <p:cNvSpPr/>
          <p:nvPr/>
        </p:nvSpPr>
        <p:spPr>
          <a:xfrm>
            <a:off x="3728157" y="2057769"/>
            <a:ext cx="439502" cy="430887"/>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s-EC"/>
          </a:p>
        </p:txBody>
      </p:sp>
    </p:spTree>
    <p:extLst>
      <p:ext uri="{BB962C8B-B14F-4D97-AF65-F5344CB8AC3E}">
        <p14:creationId xmlns:p14="http://schemas.microsoft.com/office/powerpoint/2010/main" val="41299810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1B1A9AD2-6F9F-4BB1-9504-97B1D75FB290}"/>
              </a:ext>
            </a:extLst>
          </p:cNvPr>
          <p:cNvSpPr txBox="1"/>
          <p:nvPr/>
        </p:nvSpPr>
        <p:spPr>
          <a:xfrm>
            <a:off x="795164" y="565181"/>
            <a:ext cx="4968552" cy="584775"/>
          </a:xfrm>
          <a:prstGeom prst="rect">
            <a:avLst/>
          </a:prstGeom>
          <a:noFill/>
        </p:spPr>
        <p:txBody>
          <a:bodyPr wrap="square" rtlCol="0">
            <a:spAutoFit/>
          </a:bodyPr>
          <a:lstStyle/>
          <a:p>
            <a:r>
              <a:rPr lang="es-419" sz="3200" b="1" dirty="0">
                <a:solidFill>
                  <a:srgbClr val="080808"/>
                </a:solidFill>
              </a:rPr>
              <a:t>MARCO REFERENCIAL</a:t>
            </a:r>
          </a:p>
        </p:txBody>
      </p:sp>
      <p:sp>
        <p:nvSpPr>
          <p:cNvPr id="3" name="Rectángulo 2">
            <a:extLst>
              <a:ext uri="{FF2B5EF4-FFF2-40B4-BE49-F238E27FC236}">
                <a16:creationId xmlns:a16="http://schemas.microsoft.com/office/drawing/2014/main" id="{5B11CE0A-902D-46A5-AA16-DD9614B9CA09}"/>
              </a:ext>
            </a:extLst>
          </p:cNvPr>
          <p:cNvSpPr/>
          <p:nvPr/>
        </p:nvSpPr>
        <p:spPr>
          <a:xfrm>
            <a:off x="4517512" y="1391311"/>
            <a:ext cx="7311338" cy="1692771"/>
          </a:xfrm>
          <a:prstGeom prst="rect">
            <a:avLst/>
          </a:prstGeom>
        </p:spPr>
        <p:txBody>
          <a:bodyPr wrap="square">
            <a:spAutoFit/>
          </a:bodyPr>
          <a:lstStyle/>
          <a:p>
            <a:pPr algn="just"/>
            <a:r>
              <a:rPr lang="es-MX" sz="2600" dirty="0">
                <a:solidFill>
                  <a:srgbClr val="080808"/>
                </a:solidFill>
                <a:latin typeface="+mj-lt"/>
                <a:ea typeface="Calibri" panose="020F0502020204030204" pitchFamily="34" charset="0"/>
              </a:rPr>
              <a:t>Video reportaje sobre los impactos socio-económicos que se han producido por la devaluación del peso colombiano desde la perspectiva de los productores de la ciudad de Tulcán en el período 2014-2015</a:t>
            </a:r>
            <a:endParaRPr lang="es-EC" sz="2600" dirty="0">
              <a:solidFill>
                <a:srgbClr val="080808"/>
              </a:solidFill>
              <a:latin typeface="+mj-lt"/>
            </a:endParaRPr>
          </a:p>
        </p:txBody>
      </p:sp>
      <p:sp>
        <p:nvSpPr>
          <p:cNvPr id="4" name="Rectángulo 3">
            <a:extLst>
              <a:ext uri="{FF2B5EF4-FFF2-40B4-BE49-F238E27FC236}">
                <a16:creationId xmlns:a16="http://schemas.microsoft.com/office/drawing/2014/main" id="{69A0C628-A88C-4A89-96D0-A31973DCE837}"/>
              </a:ext>
            </a:extLst>
          </p:cNvPr>
          <p:cNvSpPr/>
          <p:nvPr/>
        </p:nvSpPr>
        <p:spPr>
          <a:xfrm>
            <a:off x="561682" y="1602122"/>
            <a:ext cx="3008497" cy="892552"/>
          </a:xfrm>
          <a:prstGeom prst="rect">
            <a:avLst/>
          </a:prstGeom>
        </p:spPr>
        <p:txBody>
          <a:bodyPr wrap="square">
            <a:spAutoFit/>
          </a:bodyPr>
          <a:lstStyle/>
          <a:p>
            <a:pPr algn="ctr"/>
            <a:r>
              <a:rPr lang="es-ES" sz="2600" dirty="0">
                <a:solidFill>
                  <a:srgbClr val="080808"/>
                </a:solidFill>
                <a:latin typeface="+mj-lt"/>
                <a:ea typeface="Calibri" panose="020F0502020204030204" pitchFamily="34" charset="0"/>
              </a:rPr>
              <a:t>Córdova y Rosales (2016)</a:t>
            </a:r>
            <a:endParaRPr lang="es-EC" sz="2600" dirty="0">
              <a:solidFill>
                <a:srgbClr val="080808"/>
              </a:solidFill>
              <a:latin typeface="+mj-lt"/>
            </a:endParaRPr>
          </a:p>
        </p:txBody>
      </p:sp>
      <p:sp>
        <p:nvSpPr>
          <p:cNvPr id="6" name="Rectángulo: esquinas diagonales cortadas 5">
            <a:extLst>
              <a:ext uri="{FF2B5EF4-FFF2-40B4-BE49-F238E27FC236}">
                <a16:creationId xmlns:a16="http://schemas.microsoft.com/office/drawing/2014/main" id="{6023F43E-6856-4BA9-8B15-DB6DCE87DD46}"/>
              </a:ext>
            </a:extLst>
          </p:cNvPr>
          <p:cNvSpPr/>
          <p:nvPr/>
        </p:nvSpPr>
        <p:spPr>
          <a:xfrm>
            <a:off x="961262" y="3325437"/>
            <a:ext cx="10844658" cy="2534424"/>
          </a:xfrm>
          <a:prstGeom prst="snip2Diag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es-MX" sz="2200" dirty="0">
                <a:solidFill>
                  <a:srgbClr val="080808"/>
                </a:solidFill>
              </a:rPr>
              <a:t>Tulcán en aquellos años atravesó momentos críticos en relación a la economía, debido a que la producción continua en decadencia por falta de comercio, mientras que en Ipiales se encontraba el auge comercial, frente a esto el gobierno busco medidas que frenaran dichos impactos a la economía de Tulcán mediante la implementación de salvaguardias y a la vez los productores buscan estrategias de mercadeo para promocionar sus productos, pero la situación de la zona deprimida se ha mantenido.</a:t>
            </a:r>
            <a:endParaRPr lang="es-EC" sz="2200" dirty="0">
              <a:solidFill>
                <a:srgbClr val="080808"/>
              </a:solidFill>
            </a:endParaRPr>
          </a:p>
        </p:txBody>
      </p:sp>
      <p:sp>
        <p:nvSpPr>
          <p:cNvPr id="7" name="Flecha: a la derecha 6">
            <a:extLst>
              <a:ext uri="{FF2B5EF4-FFF2-40B4-BE49-F238E27FC236}">
                <a16:creationId xmlns:a16="http://schemas.microsoft.com/office/drawing/2014/main" id="{EC7F2659-D8C9-4191-8C02-69E4EB1B5416}"/>
              </a:ext>
            </a:extLst>
          </p:cNvPr>
          <p:cNvSpPr/>
          <p:nvPr/>
        </p:nvSpPr>
        <p:spPr>
          <a:xfrm>
            <a:off x="3815620" y="1832955"/>
            <a:ext cx="439502" cy="430887"/>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s-EC"/>
          </a:p>
        </p:txBody>
      </p:sp>
    </p:spTree>
    <p:extLst>
      <p:ext uri="{BB962C8B-B14F-4D97-AF65-F5344CB8AC3E}">
        <p14:creationId xmlns:p14="http://schemas.microsoft.com/office/powerpoint/2010/main" val="30946392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9C468189-95E1-4D7F-A1CA-1B2928BEA248}"/>
              </a:ext>
            </a:extLst>
          </p:cNvPr>
          <p:cNvSpPr txBox="1"/>
          <p:nvPr/>
        </p:nvSpPr>
        <p:spPr>
          <a:xfrm>
            <a:off x="795164" y="565181"/>
            <a:ext cx="4968552" cy="584775"/>
          </a:xfrm>
          <a:prstGeom prst="rect">
            <a:avLst/>
          </a:prstGeom>
          <a:noFill/>
        </p:spPr>
        <p:txBody>
          <a:bodyPr wrap="square" rtlCol="0">
            <a:spAutoFit/>
          </a:bodyPr>
          <a:lstStyle/>
          <a:p>
            <a:r>
              <a:rPr lang="es-419" sz="3200" b="1" dirty="0">
                <a:solidFill>
                  <a:srgbClr val="080808"/>
                </a:solidFill>
              </a:rPr>
              <a:t>MARCO CONCEPTUAL</a:t>
            </a:r>
          </a:p>
        </p:txBody>
      </p:sp>
      <p:graphicFrame>
        <p:nvGraphicFramePr>
          <p:cNvPr id="3" name="Diagrama 2">
            <a:extLst>
              <a:ext uri="{FF2B5EF4-FFF2-40B4-BE49-F238E27FC236}">
                <a16:creationId xmlns:a16="http://schemas.microsoft.com/office/drawing/2014/main" id="{35E2475C-E49F-4EA9-AE8C-3D7C55443171}"/>
              </a:ext>
            </a:extLst>
          </p:cNvPr>
          <p:cNvGraphicFramePr/>
          <p:nvPr>
            <p:extLst>
              <p:ext uri="{D42A27DB-BD31-4B8C-83A1-F6EECF244321}">
                <p14:modId xmlns:p14="http://schemas.microsoft.com/office/powerpoint/2010/main" val="1399875901"/>
              </p:ext>
            </p:extLst>
          </p:nvPr>
        </p:nvGraphicFramePr>
        <p:xfrm>
          <a:off x="1147146" y="1232756"/>
          <a:ext cx="9896119" cy="4392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44102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9C468189-95E1-4D7F-A1CA-1B2928BEA248}"/>
              </a:ext>
            </a:extLst>
          </p:cNvPr>
          <p:cNvSpPr txBox="1"/>
          <p:nvPr/>
        </p:nvSpPr>
        <p:spPr>
          <a:xfrm>
            <a:off x="795164" y="565181"/>
            <a:ext cx="4968552" cy="584775"/>
          </a:xfrm>
          <a:prstGeom prst="rect">
            <a:avLst/>
          </a:prstGeom>
          <a:noFill/>
        </p:spPr>
        <p:txBody>
          <a:bodyPr wrap="square" rtlCol="0">
            <a:spAutoFit/>
          </a:bodyPr>
          <a:lstStyle/>
          <a:p>
            <a:r>
              <a:rPr lang="es-419" sz="3200" b="1" dirty="0">
                <a:solidFill>
                  <a:srgbClr val="080808"/>
                </a:solidFill>
              </a:rPr>
              <a:t>MARCO CONCEPTUAL</a:t>
            </a:r>
          </a:p>
        </p:txBody>
      </p:sp>
      <p:graphicFrame>
        <p:nvGraphicFramePr>
          <p:cNvPr id="3" name="Diagrama 2">
            <a:extLst>
              <a:ext uri="{FF2B5EF4-FFF2-40B4-BE49-F238E27FC236}">
                <a16:creationId xmlns:a16="http://schemas.microsoft.com/office/drawing/2014/main" id="{35E2475C-E49F-4EA9-AE8C-3D7C55443171}"/>
              </a:ext>
            </a:extLst>
          </p:cNvPr>
          <p:cNvGraphicFramePr/>
          <p:nvPr>
            <p:extLst>
              <p:ext uri="{D42A27DB-BD31-4B8C-83A1-F6EECF244321}">
                <p14:modId xmlns:p14="http://schemas.microsoft.com/office/powerpoint/2010/main" val="380549288"/>
              </p:ext>
            </p:extLst>
          </p:nvPr>
        </p:nvGraphicFramePr>
        <p:xfrm>
          <a:off x="1147146" y="1232756"/>
          <a:ext cx="9896119" cy="43924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561272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9C468189-95E1-4D7F-A1CA-1B2928BEA248}"/>
              </a:ext>
            </a:extLst>
          </p:cNvPr>
          <p:cNvSpPr txBox="1"/>
          <p:nvPr/>
        </p:nvSpPr>
        <p:spPr>
          <a:xfrm>
            <a:off x="795164" y="565181"/>
            <a:ext cx="4968552" cy="584775"/>
          </a:xfrm>
          <a:prstGeom prst="rect">
            <a:avLst/>
          </a:prstGeom>
          <a:noFill/>
        </p:spPr>
        <p:txBody>
          <a:bodyPr wrap="square" rtlCol="0">
            <a:spAutoFit/>
          </a:bodyPr>
          <a:lstStyle/>
          <a:p>
            <a:r>
              <a:rPr lang="es-419" sz="3200" b="1" dirty="0">
                <a:solidFill>
                  <a:srgbClr val="080808"/>
                </a:solidFill>
              </a:rPr>
              <a:t>MARCO CONCEPTUAL</a:t>
            </a:r>
          </a:p>
        </p:txBody>
      </p:sp>
      <p:graphicFrame>
        <p:nvGraphicFramePr>
          <p:cNvPr id="3" name="Diagrama 2">
            <a:extLst>
              <a:ext uri="{FF2B5EF4-FFF2-40B4-BE49-F238E27FC236}">
                <a16:creationId xmlns:a16="http://schemas.microsoft.com/office/drawing/2014/main" id="{35E2475C-E49F-4EA9-AE8C-3D7C55443171}"/>
              </a:ext>
            </a:extLst>
          </p:cNvPr>
          <p:cNvGraphicFramePr/>
          <p:nvPr>
            <p:extLst>
              <p:ext uri="{D42A27DB-BD31-4B8C-83A1-F6EECF244321}">
                <p14:modId xmlns:p14="http://schemas.microsoft.com/office/powerpoint/2010/main" val="2224038972"/>
              </p:ext>
            </p:extLst>
          </p:nvPr>
        </p:nvGraphicFramePr>
        <p:xfrm>
          <a:off x="1147146" y="1232756"/>
          <a:ext cx="9896119" cy="4392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84695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0E6D9CFF-74EE-4599-BD0D-49243869DEA2}"/>
              </a:ext>
            </a:extLst>
          </p:cNvPr>
          <p:cNvSpPr txBox="1"/>
          <p:nvPr/>
        </p:nvSpPr>
        <p:spPr>
          <a:xfrm>
            <a:off x="766614" y="476860"/>
            <a:ext cx="4968552" cy="584775"/>
          </a:xfrm>
          <a:prstGeom prst="rect">
            <a:avLst/>
          </a:prstGeom>
          <a:noFill/>
        </p:spPr>
        <p:txBody>
          <a:bodyPr wrap="square" rtlCol="0">
            <a:spAutoFit/>
          </a:bodyPr>
          <a:lstStyle/>
          <a:p>
            <a:r>
              <a:rPr lang="es-419" sz="3200" b="1" dirty="0">
                <a:solidFill>
                  <a:srgbClr val="080808"/>
                </a:solidFill>
              </a:rPr>
              <a:t>METODOLOGÍA</a:t>
            </a:r>
          </a:p>
        </p:txBody>
      </p:sp>
      <p:graphicFrame>
        <p:nvGraphicFramePr>
          <p:cNvPr id="4" name="Diagrama 3">
            <a:extLst>
              <a:ext uri="{FF2B5EF4-FFF2-40B4-BE49-F238E27FC236}">
                <a16:creationId xmlns:a16="http://schemas.microsoft.com/office/drawing/2014/main" id="{3E43B3B2-F9B8-4F99-B2E9-6221B2E0498B}"/>
              </a:ext>
            </a:extLst>
          </p:cNvPr>
          <p:cNvGraphicFramePr/>
          <p:nvPr>
            <p:extLst>
              <p:ext uri="{D42A27DB-BD31-4B8C-83A1-F6EECF244321}">
                <p14:modId xmlns:p14="http://schemas.microsoft.com/office/powerpoint/2010/main" val="2128508305"/>
              </p:ext>
            </p:extLst>
          </p:nvPr>
        </p:nvGraphicFramePr>
        <p:xfrm>
          <a:off x="-457522" y="1205463"/>
          <a:ext cx="10988714" cy="488328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a 4">
            <a:extLst>
              <a:ext uri="{FF2B5EF4-FFF2-40B4-BE49-F238E27FC236}">
                <a16:creationId xmlns:a16="http://schemas.microsoft.com/office/drawing/2014/main" id="{3CA999C9-A7CA-45DB-945D-64A6732F7F3D}"/>
              </a:ext>
            </a:extLst>
          </p:cNvPr>
          <p:cNvGraphicFramePr/>
          <p:nvPr>
            <p:extLst>
              <p:ext uri="{D42A27DB-BD31-4B8C-83A1-F6EECF244321}">
                <p14:modId xmlns:p14="http://schemas.microsoft.com/office/powerpoint/2010/main" val="3563363866"/>
              </p:ext>
            </p:extLst>
          </p:nvPr>
        </p:nvGraphicFramePr>
        <p:xfrm>
          <a:off x="9695606" y="1061635"/>
          <a:ext cx="2232247" cy="279941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2050" name="Picture 2" descr="Cómo redactar una encuesta más eficiente para tu estudio de usuarios - Blog  IDA Chile | Estrategia para el éxito de tu negocio">
            <a:extLst>
              <a:ext uri="{FF2B5EF4-FFF2-40B4-BE49-F238E27FC236}">
                <a16:creationId xmlns:a16="http://schemas.microsoft.com/office/drawing/2014/main" id="{D0AA66B7-80A9-4E82-8AC0-5A9F35826508}"/>
              </a:ext>
            </a:extLst>
          </p:cNvPr>
          <p:cNvPicPr>
            <a:picLocks noChangeAspect="1" noChangeArrowheads="1"/>
          </p:cNvPicPr>
          <p:nvPr/>
        </p:nvPicPr>
        <p:blipFill rotWithShape="1">
          <a:blip r:embed="rId12" cstate="print">
            <a:extLst>
              <a:ext uri="{28A0092B-C50C-407E-A947-70E740481C1C}">
                <a14:useLocalDpi xmlns:a14="http://schemas.microsoft.com/office/drawing/2010/main" val="0"/>
              </a:ext>
            </a:extLst>
          </a:blip>
          <a:srcRect l="22883" t="6953" r="22867" b="11217"/>
          <a:stretch/>
        </p:blipFill>
        <p:spPr bwMode="auto">
          <a:xfrm>
            <a:off x="10015528" y="4066213"/>
            <a:ext cx="1592401" cy="172364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26843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2531DF7-9A9B-49A4-BE15-BDD31C4A4949}"/>
              </a:ext>
            </a:extLst>
          </p:cNvPr>
          <p:cNvSpPr txBox="1"/>
          <p:nvPr/>
        </p:nvSpPr>
        <p:spPr>
          <a:xfrm>
            <a:off x="441876" y="640998"/>
            <a:ext cx="7272808" cy="584775"/>
          </a:xfrm>
          <a:prstGeom prst="rect">
            <a:avLst/>
          </a:prstGeom>
          <a:noFill/>
        </p:spPr>
        <p:txBody>
          <a:bodyPr wrap="square" rtlCol="0">
            <a:spAutoFit/>
          </a:bodyPr>
          <a:lstStyle/>
          <a:p>
            <a:r>
              <a:rPr lang="es-419" sz="3200" b="1" dirty="0">
                <a:solidFill>
                  <a:srgbClr val="080808"/>
                </a:solidFill>
              </a:rPr>
              <a:t>VALIDACIÓN DEL INSTRUMENTO</a:t>
            </a:r>
          </a:p>
        </p:txBody>
      </p:sp>
      <p:sp>
        <p:nvSpPr>
          <p:cNvPr id="3" name="CuadroTexto 2">
            <a:extLst>
              <a:ext uri="{FF2B5EF4-FFF2-40B4-BE49-F238E27FC236}">
                <a16:creationId xmlns:a16="http://schemas.microsoft.com/office/drawing/2014/main" id="{1DCC61DD-D682-45CD-B0D7-F7BA9D4BB60C}"/>
              </a:ext>
            </a:extLst>
          </p:cNvPr>
          <p:cNvSpPr txBox="1"/>
          <p:nvPr/>
        </p:nvSpPr>
        <p:spPr>
          <a:xfrm>
            <a:off x="6383238" y="1390454"/>
            <a:ext cx="5616625" cy="1692771"/>
          </a:xfrm>
          <a:prstGeom prst="rect">
            <a:avLst/>
          </a:prstGeom>
          <a:noFill/>
        </p:spPr>
        <p:txBody>
          <a:bodyPr wrap="square" rtlCol="0">
            <a:spAutoFit/>
          </a:bodyPr>
          <a:lstStyle/>
          <a:p>
            <a:pPr algn="just"/>
            <a:r>
              <a:rPr lang="es-MX" sz="2600" dirty="0">
                <a:solidFill>
                  <a:srgbClr val="080808"/>
                </a:solidFill>
              </a:rPr>
              <a:t>Factores que influyen en la competitividad y estrategias de las empresas agroindustriales en Aragón, España</a:t>
            </a:r>
            <a:endParaRPr lang="es-EC" sz="2600" dirty="0">
              <a:solidFill>
                <a:srgbClr val="080808"/>
              </a:solidFill>
            </a:endParaRPr>
          </a:p>
        </p:txBody>
      </p:sp>
      <p:sp>
        <p:nvSpPr>
          <p:cNvPr id="4" name="CuadroTexto 3">
            <a:extLst>
              <a:ext uri="{FF2B5EF4-FFF2-40B4-BE49-F238E27FC236}">
                <a16:creationId xmlns:a16="http://schemas.microsoft.com/office/drawing/2014/main" id="{1051BFEF-E832-44F6-BFF7-50F1DA774B9F}"/>
              </a:ext>
            </a:extLst>
          </p:cNvPr>
          <p:cNvSpPr txBox="1"/>
          <p:nvPr/>
        </p:nvSpPr>
        <p:spPr>
          <a:xfrm>
            <a:off x="1054646" y="1628800"/>
            <a:ext cx="3744416" cy="892552"/>
          </a:xfrm>
          <a:prstGeom prst="rect">
            <a:avLst/>
          </a:prstGeom>
          <a:noFill/>
        </p:spPr>
        <p:txBody>
          <a:bodyPr wrap="square" rtlCol="0">
            <a:spAutoFit/>
          </a:bodyPr>
          <a:lstStyle/>
          <a:p>
            <a:pPr algn="just"/>
            <a:r>
              <a:rPr lang="es-MX" sz="2600" dirty="0" err="1">
                <a:solidFill>
                  <a:srgbClr val="080808"/>
                </a:solidFill>
              </a:rPr>
              <a:t>Xrevie</a:t>
            </a:r>
            <a:r>
              <a:rPr lang="es-MX" sz="2600" dirty="0">
                <a:solidFill>
                  <a:srgbClr val="080808"/>
                </a:solidFill>
              </a:rPr>
              <a:t> </a:t>
            </a:r>
            <a:r>
              <a:rPr lang="es-MX" sz="2600" dirty="0" err="1">
                <a:solidFill>
                  <a:srgbClr val="080808"/>
                </a:solidFill>
              </a:rPr>
              <a:t>Mamaqui</a:t>
            </a:r>
            <a:r>
              <a:rPr lang="es-MX" sz="2600" dirty="0">
                <a:solidFill>
                  <a:srgbClr val="080808"/>
                </a:solidFill>
              </a:rPr>
              <a:t>, Liliana Meza, Luis Miguel Albisu</a:t>
            </a:r>
            <a:endParaRPr lang="es-EC" sz="2600" dirty="0">
              <a:solidFill>
                <a:srgbClr val="080808"/>
              </a:solidFill>
            </a:endParaRPr>
          </a:p>
        </p:txBody>
      </p:sp>
      <p:sp>
        <p:nvSpPr>
          <p:cNvPr id="5" name="Flecha: a la derecha 4">
            <a:extLst>
              <a:ext uri="{FF2B5EF4-FFF2-40B4-BE49-F238E27FC236}">
                <a16:creationId xmlns:a16="http://schemas.microsoft.com/office/drawing/2014/main" id="{895F6B5A-E9BE-487A-992B-8B8BB8494A70}"/>
              </a:ext>
            </a:extLst>
          </p:cNvPr>
          <p:cNvSpPr/>
          <p:nvPr/>
        </p:nvSpPr>
        <p:spPr>
          <a:xfrm>
            <a:off x="5159102" y="1844824"/>
            <a:ext cx="936104" cy="584775"/>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s-EC"/>
          </a:p>
        </p:txBody>
      </p:sp>
      <p:pic>
        <p:nvPicPr>
          <p:cNvPr id="8" name="Imagen 7">
            <a:extLst>
              <a:ext uri="{FF2B5EF4-FFF2-40B4-BE49-F238E27FC236}">
                <a16:creationId xmlns:a16="http://schemas.microsoft.com/office/drawing/2014/main" id="{38C5FF38-2D31-4DD4-8736-75C12033CD90}"/>
              </a:ext>
            </a:extLst>
          </p:cNvPr>
          <p:cNvPicPr>
            <a:picLocks noChangeAspect="1"/>
          </p:cNvPicPr>
          <p:nvPr/>
        </p:nvPicPr>
        <p:blipFill>
          <a:blip r:embed="rId2"/>
          <a:stretch>
            <a:fillRect/>
          </a:stretch>
        </p:blipFill>
        <p:spPr>
          <a:xfrm>
            <a:off x="2062528" y="3620358"/>
            <a:ext cx="4773102" cy="2304256"/>
          </a:xfrm>
          <a:prstGeom prst="rect">
            <a:avLst/>
          </a:prstGeom>
        </p:spPr>
      </p:pic>
      <p:sp>
        <p:nvSpPr>
          <p:cNvPr id="9" name="CuadroTexto 8">
            <a:extLst>
              <a:ext uri="{FF2B5EF4-FFF2-40B4-BE49-F238E27FC236}">
                <a16:creationId xmlns:a16="http://schemas.microsoft.com/office/drawing/2014/main" id="{059FC50A-D98E-48F5-B5AE-80283C993512}"/>
              </a:ext>
            </a:extLst>
          </p:cNvPr>
          <p:cNvSpPr txBox="1"/>
          <p:nvPr/>
        </p:nvSpPr>
        <p:spPr>
          <a:xfrm>
            <a:off x="3488427" y="3160713"/>
            <a:ext cx="2138727" cy="492443"/>
          </a:xfrm>
          <a:prstGeom prst="rect">
            <a:avLst/>
          </a:prstGeom>
          <a:noFill/>
        </p:spPr>
        <p:txBody>
          <a:bodyPr wrap="none" rtlCol="0">
            <a:spAutoFit/>
          </a:bodyPr>
          <a:lstStyle/>
          <a:p>
            <a:r>
              <a:rPr lang="es-MX" sz="2600" b="1" dirty="0">
                <a:solidFill>
                  <a:srgbClr val="080808"/>
                </a:solidFill>
              </a:rPr>
              <a:t>Prueba Piloto</a:t>
            </a:r>
            <a:endParaRPr lang="es-EC" sz="2600" b="1" dirty="0">
              <a:solidFill>
                <a:srgbClr val="080808"/>
              </a:solidFill>
            </a:endParaRPr>
          </a:p>
        </p:txBody>
      </p:sp>
      <p:pic>
        <p:nvPicPr>
          <p:cNvPr id="10" name="Imagen 9">
            <a:extLst>
              <a:ext uri="{FF2B5EF4-FFF2-40B4-BE49-F238E27FC236}">
                <a16:creationId xmlns:a16="http://schemas.microsoft.com/office/drawing/2014/main" id="{E5B558CF-D0DB-46F5-B33C-28803E6BFEC5}"/>
              </a:ext>
            </a:extLst>
          </p:cNvPr>
          <p:cNvPicPr>
            <a:picLocks noChangeAspect="1"/>
          </p:cNvPicPr>
          <p:nvPr/>
        </p:nvPicPr>
        <p:blipFill>
          <a:blip r:embed="rId3"/>
          <a:stretch>
            <a:fillRect/>
          </a:stretch>
        </p:blipFill>
        <p:spPr>
          <a:xfrm>
            <a:off x="7741334" y="3573016"/>
            <a:ext cx="4478198" cy="2396010"/>
          </a:xfrm>
          <a:prstGeom prst="rect">
            <a:avLst/>
          </a:prstGeom>
        </p:spPr>
      </p:pic>
      <p:sp>
        <p:nvSpPr>
          <p:cNvPr id="11" name="CuadroTexto 10">
            <a:extLst>
              <a:ext uri="{FF2B5EF4-FFF2-40B4-BE49-F238E27FC236}">
                <a16:creationId xmlns:a16="http://schemas.microsoft.com/office/drawing/2014/main" id="{AB36C059-57B7-46FD-AC69-C1F86B367340}"/>
              </a:ext>
            </a:extLst>
          </p:cNvPr>
          <p:cNvSpPr txBox="1"/>
          <p:nvPr/>
        </p:nvSpPr>
        <p:spPr>
          <a:xfrm>
            <a:off x="8471470" y="3096949"/>
            <a:ext cx="2716193" cy="492443"/>
          </a:xfrm>
          <a:prstGeom prst="rect">
            <a:avLst/>
          </a:prstGeom>
          <a:noFill/>
        </p:spPr>
        <p:txBody>
          <a:bodyPr wrap="none" rtlCol="0">
            <a:spAutoFit/>
          </a:bodyPr>
          <a:lstStyle/>
          <a:p>
            <a:r>
              <a:rPr lang="es-MX" sz="2600" b="1" dirty="0">
                <a:solidFill>
                  <a:srgbClr val="080808"/>
                </a:solidFill>
              </a:rPr>
              <a:t>Alfa de Cronbach</a:t>
            </a:r>
            <a:endParaRPr lang="es-EC" sz="2600" b="1" dirty="0">
              <a:solidFill>
                <a:srgbClr val="080808"/>
              </a:solidFill>
            </a:endParaRPr>
          </a:p>
        </p:txBody>
      </p:sp>
      <p:sp>
        <p:nvSpPr>
          <p:cNvPr id="12" name="CuadroTexto 11">
            <a:extLst>
              <a:ext uri="{FF2B5EF4-FFF2-40B4-BE49-F238E27FC236}">
                <a16:creationId xmlns:a16="http://schemas.microsoft.com/office/drawing/2014/main" id="{D7ADFF82-8144-4E19-8339-3EFA6E7F31BB}"/>
              </a:ext>
            </a:extLst>
          </p:cNvPr>
          <p:cNvSpPr txBox="1"/>
          <p:nvPr/>
        </p:nvSpPr>
        <p:spPr>
          <a:xfrm>
            <a:off x="1195600" y="3083225"/>
            <a:ext cx="582211" cy="1682512"/>
          </a:xfrm>
          <a:prstGeom prst="rect">
            <a:avLst/>
          </a:prstGeom>
          <a:noFill/>
        </p:spPr>
        <p:txBody>
          <a:bodyPr vert="wordArtVert" wrap="none" rtlCol="0">
            <a:spAutoFit/>
          </a:bodyPr>
          <a:lstStyle/>
          <a:p>
            <a:r>
              <a:rPr lang="es-MX" sz="2400" b="1" dirty="0">
                <a:solidFill>
                  <a:srgbClr val="080808"/>
                </a:solidFill>
              </a:rPr>
              <a:t>SPSS</a:t>
            </a:r>
          </a:p>
        </p:txBody>
      </p:sp>
    </p:spTree>
    <p:extLst>
      <p:ext uri="{BB962C8B-B14F-4D97-AF65-F5344CB8AC3E}">
        <p14:creationId xmlns:p14="http://schemas.microsoft.com/office/powerpoint/2010/main" val="35136772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8F0FA4B-BC72-45C2-BCF3-F22829071134}"/>
              </a:ext>
            </a:extLst>
          </p:cNvPr>
          <p:cNvSpPr txBox="1"/>
          <p:nvPr/>
        </p:nvSpPr>
        <p:spPr>
          <a:xfrm>
            <a:off x="938045" y="651189"/>
            <a:ext cx="3536981" cy="584775"/>
          </a:xfrm>
          <a:prstGeom prst="rect">
            <a:avLst/>
          </a:prstGeom>
          <a:noFill/>
        </p:spPr>
        <p:txBody>
          <a:bodyPr wrap="square" rtlCol="0">
            <a:spAutoFit/>
          </a:bodyPr>
          <a:lstStyle/>
          <a:p>
            <a:r>
              <a:rPr lang="es-419" sz="3200" b="1" dirty="0">
                <a:solidFill>
                  <a:srgbClr val="080808"/>
                </a:solidFill>
              </a:rPr>
              <a:t>ANTECEDENTES</a:t>
            </a:r>
          </a:p>
        </p:txBody>
      </p:sp>
      <p:graphicFrame>
        <p:nvGraphicFramePr>
          <p:cNvPr id="5" name="Diagrama 4">
            <a:extLst>
              <a:ext uri="{FF2B5EF4-FFF2-40B4-BE49-F238E27FC236}">
                <a16:creationId xmlns:a16="http://schemas.microsoft.com/office/drawing/2014/main" id="{66EF6257-5CB3-4BEE-9A8F-CD625A23B809}"/>
              </a:ext>
            </a:extLst>
          </p:cNvPr>
          <p:cNvGraphicFramePr/>
          <p:nvPr>
            <p:extLst>
              <p:ext uri="{D42A27DB-BD31-4B8C-83A1-F6EECF244321}">
                <p14:modId xmlns:p14="http://schemas.microsoft.com/office/powerpoint/2010/main" val="2802011591"/>
              </p:ext>
            </p:extLst>
          </p:nvPr>
        </p:nvGraphicFramePr>
        <p:xfrm>
          <a:off x="910630" y="1174409"/>
          <a:ext cx="6439735" cy="45091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a 5">
            <a:extLst>
              <a:ext uri="{FF2B5EF4-FFF2-40B4-BE49-F238E27FC236}">
                <a16:creationId xmlns:a16="http://schemas.microsoft.com/office/drawing/2014/main" id="{9B3550D9-BDE4-4614-B61E-A14CB39B6325}"/>
              </a:ext>
            </a:extLst>
          </p:cNvPr>
          <p:cNvGraphicFramePr/>
          <p:nvPr>
            <p:extLst>
              <p:ext uri="{D42A27DB-BD31-4B8C-83A1-F6EECF244321}">
                <p14:modId xmlns:p14="http://schemas.microsoft.com/office/powerpoint/2010/main" val="83551351"/>
              </p:ext>
            </p:extLst>
          </p:nvPr>
        </p:nvGraphicFramePr>
        <p:xfrm>
          <a:off x="7715386" y="1174409"/>
          <a:ext cx="4356484" cy="450918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CuadroTexto 6">
            <a:extLst>
              <a:ext uri="{FF2B5EF4-FFF2-40B4-BE49-F238E27FC236}">
                <a16:creationId xmlns:a16="http://schemas.microsoft.com/office/drawing/2014/main" id="{8614478A-FEEC-424C-BF8E-4CFF3D124A7E}"/>
              </a:ext>
            </a:extLst>
          </p:cNvPr>
          <p:cNvSpPr txBox="1"/>
          <p:nvPr/>
        </p:nvSpPr>
        <p:spPr>
          <a:xfrm flipH="1">
            <a:off x="11279783" y="2011688"/>
            <a:ext cx="319302" cy="2834622"/>
          </a:xfrm>
          <a:prstGeom prst="rect">
            <a:avLst/>
          </a:prstGeom>
          <a:noFill/>
        </p:spPr>
        <p:txBody>
          <a:bodyPr wrap="square" rtlCol="0">
            <a:spAutoFit/>
          </a:bodyPr>
          <a:lstStyle/>
          <a:p>
            <a:r>
              <a:rPr lang="es-MX" b="1" dirty="0">
                <a:solidFill>
                  <a:srgbClr val="080808"/>
                </a:solidFill>
              </a:rPr>
              <a:t>INDICADORES </a:t>
            </a:r>
            <a:endParaRPr lang="es-EC" b="1" dirty="0">
              <a:solidFill>
                <a:srgbClr val="080808"/>
              </a:solidFill>
            </a:endParaRPr>
          </a:p>
        </p:txBody>
      </p:sp>
      <p:sp>
        <p:nvSpPr>
          <p:cNvPr id="9" name="Rectángulo 8">
            <a:extLst>
              <a:ext uri="{FF2B5EF4-FFF2-40B4-BE49-F238E27FC236}">
                <a16:creationId xmlns:a16="http://schemas.microsoft.com/office/drawing/2014/main" id="{B49F0FD8-5D80-499F-8735-A93EBA74B0A6}"/>
              </a:ext>
            </a:extLst>
          </p:cNvPr>
          <p:cNvSpPr/>
          <p:nvPr/>
        </p:nvSpPr>
        <p:spPr>
          <a:xfrm>
            <a:off x="910630" y="5683589"/>
            <a:ext cx="3096344" cy="48171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MX" sz="2400" dirty="0">
                <a:solidFill>
                  <a:srgbClr val="080808"/>
                </a:solidFill>
              </a:rPr>
              <a:t>Comercio Internacional</a:t>
            </a:r>
            <a:endParaRPr lang="es-EC" sz="2400" dirty="0">
              <a:solidFill>
                <a:srgbClr val="080808"/>
              </a:solidFill>
            </a:endParaRPr>
          </a:p>
        </p:txBody>
      </p:sp>
      <p:sp>
        <p:nvSpPr>
          <p:cNvPr id="10" name="Rectángulo 9">
            <a:extLst>
              <a:ext uri="{FF2B5EF4-FFF2-40B4-BE49-F238E27FC236}">
                <a16:creationId xmlns:a16="http://schemas.microsoft.com/office/drawing/2014/main" id="{B61BF66E-0790-4C5B-B2F3-5879261A04F1}"/>
              </a:ext>
            </a:extLst>
          </p:cNvPr>
          <p:cNvSpPr/>
          <p:nvPr/>
        </p:nvSpPr>
        <p:spPr>
          <a:xfrm>
            <a:off x="4934696" y="5683589"/>
            <a:ext cx="2780690" cy="48171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MX" sz="2400" dirty="0">
                <a:solidFill>
                  <a:srgbClr val="080808"/>
                </a:solidFill>
              </a:rPr>
              <a:t>Ventaja comparativa</a:t>
            </a:r>
            <a:endParaRPr lang="es-EC" sz="2400" dirty="0">
              <a:solidFill>
                <a:srgbClr val="080808"/>
              </a:solidFill>
            </a:endParaRPr>
          </a:p>
        </p:txBody>
      </p:sp>
    </p:spTree>
    <p:extLst>
      <p:ext uri="{BB962C8B-B14F-4D97-AF65-F5344CB8AC3E}">
        <p14:creationId xmlns:p14="http://schemas.microsoft.com/office/powerpoint/2010/main" val="1008083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03BA4E1-D211-41C4-9CAC-81F19FB31DC6}"/>
              </a:ext>
            </a:extLst>
          </p:cNvPr>
          <p:cNvSpPr txBox="1"/>
          <p:nvPr/>
        </p:nvSpPr>
        <p:spPr>
          <a:xfrm>
            <a:off x="441876" y="640998"/>
            <a:ext cx="7272808" cy="584775"/>
          </a:xfrm>
          <a:prstGeom prst="rect">
            <a:avLst/>
          </a:prstGeom>
          <a:noFill/>
        </p:spPr>
        <p:txBody>
          <a:bodyPr wrap="square" rtlCol="0">
            <a:spAutoFit/>
          </a:bodyPr>
          <a:lstStyle/>
          <a:p>
            <a:r>
              <a:rPr lang="es-419" sz="3200" b="1" dirty="0">
                <a:solidFill>
                  <a:srgbClr val="080808"/>
                </a:solidFill>
              </a:rPr>
              <a:t>POBLACIÓN Y MUESTRA</a:t>
            </a:r>
          </a:p>
        </p:txBody>
      </p:sp>
      <p:pic>
        <p:nvPicPr>
          <p:cNvPr id="4" name="Imagen 3">
            <a:extLst>
              <a:ext uri="{FF2B5EF4-FFF2-40B4-BE49-F238E27FC236}">
                <a16:creationId xmlns:a16="http://schemas.microsoft.com/office/drawing/2014/main" id="{CC958119-4C18-41CA-A67B-D20700B5273A}"/>
              </a:ext>
            </a:extLst>
          </p:cNvPr>
          <p:cNvPicPr>
            <a:picLocks noChangeAspect="1"/>
          </p:cNvPicPr>
          <p:nvPr/>
        </p:nvPicPr>
        <p:blipFill>
          <a:blip r:embed="rId2"/>
          <a:stretch>
            <a:fillRect/>
          </a:stretch>
        </p:blipFill>
        <p:spPr>
          <a:xfrm>
            <a:off x="415538" y="1515956"/>
            <a:ext cx="5679668" cy="4361316"/>
          </a:xfrm>
          <a:prstGeom prst="rect">
            <a:avLst/>
          </a:prstGeom>
        </p:spPr>
      </p:pic>
      <p:sp>
        <p:nvSpPr>
          <p:cNvPr id="5" name="CuadroTexto 4">
            <a:extLst>
              <a:ext uri="{FF2B5EF4-FFF2-40B4-BE49-F238E27FC236}">
                <a16:creationId xmlns:a16="http://schemas.microsoft.com/office/drawing/2014/main" id="{0629AF70-2796-4378-B0B2-D12E60DFCBF4}"/>
              </a:ext>
            </a:extLst>
          </p:cNvPr>
          <p:cNvSpPr txBox="1"/>
          <p:nvPr/>
        </p:nvSpPr>
        <p:spPr>
          <a:xfrm>
            <a:off x="7593904" y="833278"/>
            <a:ext cx="2898294" cy="430887"/>
          </a:xfrm>
          <a:prstGeom prst="rect">
            <a:avLst/>
          </a:prstGeom>
          <a:noFill/>
        </p:spPr>
        <p:txBody>
          <a:bodyPr wrap="none" rtlCol="0">
            <a:spAutoFit/>
          </a:bodyPr>
          <a:lstStyle/>
          <a:p>
            <a:r>
              <a:rPr lang="es-MX" sz="2200" b="1" dirty="0">
                <a:solidFill>
                  <a:schemeClr val="accent1">
                    <a:lumMod val="40000"/>
                    <a:lumOff val="60000"/>
                  </a:schemeClr>
                </a:solidFill>
              </a:rPr>
              <a:t>Muestreo estratificado</a:t>
            </a:r>
            <a:endParaRPr lang="es-EC" sz="2200" b="1" dirty="0">
              <a:solidFill>
                <a:schemeClr val="accent1">
                  <a:lumMod val="40000"/>
                  <a:lumOff val="60000"/>
                </a:schemeClr>
              </a:solidFill>
            </a:endParaRPr>
          </a:p>
        </p:txBody>
      </p:sp>
      <p:pic>
        <p:nvPicPr>
          <p:cNvPr id="7" name="Imagen 6">
            <a:extLst>
              <a:ext uri="{FF2B5EF4-FFF2-40B4-BE49-F238E27FC236}">
                <a16:creationId xmlns:a16="http://schemas.microsoft.com/office/drawing/2014/main" id="{2FDD7172-7BB8-492F-92B1-8829E908A669}"/>
              </a:ext>
            </a:extLst>
          </p:cNvPr>
          <p:cNvPicPr>
            <a:picLocks noChangeAspect="1"/>
          </p:cNvPicPr>
          <p:nvPr/>
        </p:nvPicPr>
        <p:blipFill>
          <a:blip r:embed="rId3"/>
          <a:stretch>
            <a:fillRect/>
          </a:stretch>
        </p:blipFill>
        <p:spPr>
          <a:xfrm>
            <a:off x="6311230" y="3019968"/>
            <a:ext cx="5463645" cy="2857304"/>
          </a:xfrm>
          <a:prstGeom prst="rect">
            <a:avLst/>
          </a:prstGeom>
        </p:spPr>
      </p:pic>
      <p:sp>
        <p:nvSpPr>
          <p:cNvPr id="8" name="CuadroTexto 7">
            <a:extLst>
              <a:ext uri="{FF2B5EF4-FFF2-40B4-BE49-F238E27FC236}">
                <a16:creationId xmlns:a16="http://schemas.microsoft.com/office/drawing/2014/main" id="{4DBA78EF-D4D0-49C9-8841-039EA9953369}"/>
              </a:ext>
            </a:extLst>
          </p:cNvPr>
          <p:cNvSpPr txBox="1"/>
          <p:nvPr/>
        </p:nvSpPr>
        <p:spPr>
          <a:xfrm>
            <a:off x="4793183" y="5781585"/>
            <a:ext cx="2604046" cy="461665"/>
          </a:xfrm>
          <a:prstGeom prst="rect">
            <a:avLst/>
          </a:prstGeom>
          <a:noFill/>
        </p:spPr>
        <p:txBody>
          <a:bodyPr wrap="none" rtlCol="0">
            <a:spAutoFit/>
          </a:bodyPr>
          <a:lstStyle/>
          <a:p>
            <a:r>
              <a:rPr lang="es-MX" sz="2400" b="1" dirty="0">
                <a:solidFill>
                  <a:schemeClr val="accent5">
                    <a:lumMod val="40000"/>
                    <a:lumOff val="60000"/>
                  </a:schemeClr>
                </a:solidFill>
                <a:hlinkClick r:id="rId4" action="ppaction://hlinkfile"/>
              </a:rPr>
              <a:t>BASE DE DATOS</a:t>
            </a:r>
            <a:endParaRPr lang="es-EC" sz="2400" b="1" dirty="0">
              <a:solidFill>
                <a:schemeClr val="accent5">
                  <a:lumMod val="40000"/>
                  <a:lumOff val="60000"/>
                </a:schemeClr>
              </a:solidFill>
            </a:endParaRPr>
          </a:p>
        </p:txBody>
      </p:sp>
      <p:pic>
        <p:nvPicPr>
          <p:cNvPr id="9" name="Imagen 8">
            <a:extLst>
              <a:ext uri="{FF2B5EF4-FFF2-40B4-BE49-F238E27FC236}">
                <a16:creationId xmlns:a16="http://schemas.microsoft.com/office/drawing/2014/main" id="{82C57235-4BA0-4E14-BCF0-D2105A6F32F2}"/>
              </a:ext>
            </a:extLst>
          </p:cNvPr>
          <p:cNvPicPr>
            <a:picLocks noChangeAspect="1"/>
          </p:cNvPicPr>
          <p:nvPr/>
        </p:nvPicPr>
        <p:blipFill>
          <a:blip r:embed="rId5"/>
          <a:stretch>
            <a:fillRect/>
          </a:stretch>
        </p:blipFill>
        <p:spPr>
          <a:xfrm>
            <a:off x="6527254" y="1264164"/>
            <a:ext cx="5040560" cy="1755804"/>
          </a:xfrm>
          <a:prstGeom prst="rect">
            <a:avLst/>
          </a:prstGeom>
        </p:spPr>
      </p:pic>
    </p:spTree>
    <p:extLst>
      <p:ext uri="{BB962C8B-B14F-4D97-AF65-F5344CB8AC3E}">
        <p14:creationId xmlns:p14="http://schemas.microsoft.com/office/powerpoint/2010/main" val="22344517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0127A45-D109-44AB-84F0-AA573EAE945F}"/>
              </a:ext>
            </a:extLst>
          </p:cNvPr>
          <p:cNvSpPr txBox="1"/>
          <p:nvPr/>
        </p:nvSpPr>
        <p:spPr>
          <a:xfrm>
            <a:off x="406574" y="620688"/>
            <a:ext cx="5221282" cy="584775"/>
          </a:xfrm>
          <a:prstGeom prst="rect">
            <a:avLst/>
          </a:prstGeom>
          <a:noFill/>
        </p:spPr>
        <p:txBody>
          <a:bodyPr wrap="square" rtlCol="0">
            <a:spAutoFit/>
          </a:bodyPr>
          <a:lstStyle/>
          <a:p>
            <a:r>
              <a:rPr lang="es-419" sz="3200" b="1" dirty="0">
                <a:solidFill>
                  <a:srgbClr val="080808"/>
                </a:solidFill>
              </a:rPr>
              <a:t>RESULTADOS</a:t>
            </a:r>
          </a:p>
        </p:txBody>
      </p:sp>
      <p:pic>
        <p:nvPicPr>
          <p:cNvPr id="3" name="Imagen 2">
            <a:extLst>
              <a:ext uri="{FF2B5EF4-FFF2-40B4-BE49-F238E27FC236}">
                <a16:creationId xmlns:a16="http://schemas.microsoft.com/office/drawing/2014/main" id="{2A2B599A-A840-4342-BCA6-1E2F43D6F526}"/>
              </a:ext>
            </a:extLst>
          </p:cNvPr>
          <p:cNvPicPr>
            <a:picLocks noChangeAspect="1"/>
          </p:cNvPicPr>
          <p:nvPr/>
        </p:nvPicPr>
        <p:blipFill>
          <a:blip r:embed="rId2"/>
          <a:stretch>
            <a:fillRect/>
          </a:stretch>
        </p:blipFill>
        <p:spPr>
          <a:xfrm>
            <a:off x="257449" y="2420888"/>
            <a:ext cx="6928899" cy="3545557"/>
          </a:xfrm>
          <a:prstGeom prst="rect">
            <a:avLst/>
          </a:prstGeom>
        </p:spPr>
      </p:pic>
      <p:pic>
        <p:nvPicPr>
          <p:cNvPr id="4" name="Imagen 3">
            <a:extLst>
              <a:ext uri="{FF2B5EF4-FFF2-40B4-BE49-F238E27FC236}">
                <a16:creationId xmlns:a16="http://schemas.microsoft.com/office/drawing/2014/main" id="{D86FF9BB-2043-4F13-9A2D-7C2AA379D70A}"/>
              </a:ext>
            </a:extLst>
          </p:cNvPr>
          <p:cNvPicPr/>
          <p:nvPr/>
        </p:nvPicPr>
        <p:blipFill rotWithShape="1">
          <a:blip r:embed="rId3">
            <a:extLst>
              <a:ext uri="{28A0092B-C50C-407E-A947-70E740481C1C}">
                <a14:useLocalDpi xmlns:a14="http://schemas.microsoft.com/office/drawing/2010/main" val="0"/>
              </a:ext>
            </a:extLst>
          </a:blip>
          <a:srcRect l="5516" t="6612" b="6589"/>
          <a:stretch/>
        </p:blipFill>
        <p:spPr bwMode="auto">
          <a:xfrm>
            <a:off x="7257165" y="944723"/>
            <a:ext cx="4933248" cy="4968553"/>
          </a:xfrm>
          <a:prstGeom prst="rect">
            <a:avLst/>
          </a:prstGeom>
          <a:noFill/>
          <a:ln>
            <a:noFill/>
          </a:ln>
          <a:extLst>
            <a:ext uri="{53640926-AAD7-44D8-BBD7-CCE9431645EC}">
              <a14:shadowObscured xmlns:a14="http://schemas.microsoft.com/office/drawing/2010/main"/>
            </a:ext>
          </a:extLst>
        </p:spPr>
      </p:pic>
      <p:graphicFrame>
        <p:nvGraphicFramePr>
          <p:cNvPr id="5" name="Diagrama 4">
            <a:extLst>
              <a:ext uri="{FF2B5EF4-FFF2-40B4-BE49-F238E27FC236}">
                <a16:creationId xmlns:a16="http://schemas.microsoft.com/office/drawing/2014/main" id="{0544D19D-C668-4FAC-8683-3B3BB5006CAC}"/>
              </a:ext>
            </a:extLst>
          </p:cNvPr>
          <p:cNvGraphicFramePr/>
          <p:nvPr>
            <p:extLst>
              <p:ext uri="{D42A27DB-BD31-4B8C-83A1-F6EECF244321}">
                <p14:modId xmlns:p14="http://schemas.microsoft.com/office/powerpoint/2010/main" val="24528323"/>
              </p:ext>
            </p:extLst>
          </p:nvPr>
        </p:nvGraphicFramePr>
        <p:xfrm>
          <a:off x="406574" y="944723"/>
          <a:ext cx="6655759" cy="198022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5854116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F9F9B672-F5DB-4A09-A11A-39312B71B67B}"/>
              </a:ext>
            </a:extLst>
          </p:cNvPr>
          <p:cNvSpPr txBox="1"/>
          <p:nvPr/>
        </p:nvSpPr>
        <p:spPr>
          <a:xfrm>
            <a:off x="406574" y="620688"/>
            <a:ext cx="5221282" cy="584775"/>
          </a:xfrm>
          <a:prstGeom prst="rect">
            <a:avLst/>
          </a:prstGeom>
          <a:noFill/>
        </p:spPr>
        <p:txBody>
          <a:bodyPr wrap="square" rtlCol="0">
            <a:spAutoFit/>
          </a:bodyPr>
          <a:lstStyle/>
          <a:p>
            <a:r>
              <a:rPr lang="es-419" sz="3200" b="1" dirty="0">
                <a:solidFill>
                  <a:srgbClr val="080808"/>
                </a:solidFill>
              </a:rPr>
              <a:t>RESULTADOS</a:t>
            </a:r>
          </a:p>
        </p:txBody>
      </p:sp>
      <p:sp>
        <p:nvSpPr>
          <p:cNvPr id="3" name="Rectángulo 2">
            <a:extLst>
              <a:ext uri="{FF2B5EF4-FFF2-40B4-BE49-F238E27FC236}">
                <a16:creationId xmlns:a16="http://schemas.microsoft.com/office/drawing/2014/main" id="{D22C22CD-4362-4AA9-B775-3582902405B7}"/>
              </a:ext>
            </a:extLst>
          </p:cNvPr>
          <p:cNvSpPr/>
          <p:nvPr/>
        </p:nvSpPr>
        <p:spPr>
          <a:xfrm>
            <a:off x="406574" y="1205462"/>
            <a:ext cx="6092825" cy="878574"/>
          </a:xfrm>
          <a:prstGeom prst="rect">
            <a:avLst/>
          </a:prstGeom>
        </p:spPr>
        <p:txBody>
          <a:bodyPr>
            <a:spAutoFit/>
          </a:bodyPr>
          <a:lstStyle/>
          <a:p>
            <a:pPr lvl="0">
              <a:lnSpc>
                <a:spcPct val="150000"/>
              </a:lnSpc>
              <a:spcBef>
                <a:spcPts val="1200"/>
              </a:spcBef>
            </a:pPr>
            <a:r>
              <a:rPr lang="es-EC" sz="1800" b="1" dirty="0">
                <a:solidFill>
                  <a:schemeClr val="accent1">
                    <a:lumMod val="75000"/>
                  </a:schemeClr>
                </a:solidFill>
                <a:latin typeface="+mj-lt"/>
                <a:ea typeface="Calibri" panose="020F0502020204030204" pitchFamily="34" charset="0"/>
                <a:cs typeface="Times New Roman" panose="02020603050405020304" pitchFamily="18" charset="0"/>
              </a:rPr>
              <a:t>¿Cada qué tiempo promociona los productos de la microempresa?</a:t>
            </a:r>
            <a:endParaRPr lang="es-EC" sz="2000" dirty="0">
              <a:solidFill>
                <a:schemeClr val="accent1">
                  <a:lumMod val="75000"/>
                </a:schemeClr>
              </a:solidFill>
              <a:effectLst/>
              <a:latin typeface="+mj-lt"/>
              <a:ea typeface="Calibri" panose="020F0502020204030204" pitchFamily="34" charset="0"/>
              <a:cs typeface="Times New Roman" panose="02020603050405020304" pitchFamily="18" charset="0"/>
            </a:endParaRPr>
          </a:p>
        </p:txBody>
      </p:sp>
      <p:pic>
        <p:nvPicPr>
          <p:cNvPr id="4" name="Imagen 3">
            <a:extLst>
              <a:ext uri="{FF2B5EF4-FFF2-40B4-BE49-F238E27FC236}">
                <a16:creationId xmlns:a16="http://schemas.microsoft.com/office/drawing/2014/main" id="{F5D2D91C-35BE-430D-AC62-D98EB6ABA437}"/>
              </a:ext>
            </a:extLst>
          </p:cNvPr>
          <p:cNvPicPr/>
          <p:nvPr/>
        </p:nvPicPr>
        <p:blipFill rotWithShape="1">
          <a:blip r:embed="rId2">
            <a:extLst>
              <a:ext uri="{28A0092B-C50C-407E-A947-70E740481C1C}">
                <a14:useLocalDpi xmlns:a14="http://schemas.microsoft.com/office/drawing/2010/main" val="0"/>
              </a:ext>
            </a:extLst>
          </a:blip>
          <a:srcRect l="4112" t="8666" r="-499" b="6216"/>
          <a:stretch/>
        </p:blipFill>
        <p:spPr bwMode="auto">
          <a:xfrm>
            <a:off x="182074" y="2276872"/>
            <a:ext cx="5670281" cy="3816424"/>
          </a:xfrm>
          <a:prstGeom prst="rect">
            <a:avLst/>
          </a:prstGeom>
          <a:noFill/>
          <a:ln>
            <a:noFill/>
          </a:ln>
          <a:extLst>
            <a:ext uri="{53640926-AAD7-44D8-BBD7-CCE9431645EC}">
              <a14:shadowObscured xmlns:a14="http://schemas.microsoft.com/office/drawing/2010/main"/>
            </a:ext>
          </a:extLst>
        </p:spPr>
      </p:pic>
      <p:sp>
        <p:nvSpPr>
          <p:cNvPr id="5" name="Rectángulo 4">
            <a:extLst>
              <a:ext uri="{FF2B5EF4-FFF2-40B4-BE49-F238E27FC236}">
                <a16:creationId xmlns:a16="http://schemas.microsoft.com/office/drawing/2014/main" id="{285BA4A1-234D-472F-8204-B1937AC930DA}"/>
              </a:ext>
            </a:extLst>
          </p:cNvPr>
          <p:cNvSpPr/>
          <p:nvPr/>
        </p:nvSpPr>
        <p:spPr>
          <a:xfrm>
            <a:off x="6311230" y="1170045"/>
            <a:ext cx="5112568" cy="878574"/>
          </a:xfrm>
          <a:prstGeom prst="rect">
            <a:avLst/>
          </a:prstGeom>
        </p:spPr>
        <p:txBody>
          <a:bodyPr wrap="square">
            <a:spAutoFit/>
          </a:bodyPr>
          <a:lstStyle/>
          <a:p>
            <a:pPr lvl="0">
              <a:lnSpc>
                <a:spcPct val="150000"/>
              </a:lnSpc>
              <a:spcBef>
                <a:spcPts val="1200"/>
              </a:spcBef>
              <a:spcAft>
                <a:spcPts val="2000"/>
              </a:spcAft>
            </a:pPr>
            <a:r>
              <a:rPr lang="es-EC" sz="1800" b="1" dirty="0">
                <a:solidFill>
                  <a:schemeClr val="accent1">
                    <a:lumMod val="75000"/>
                  </a:schemeClr>
                </a:solidFill>
                <a:latin typeface="+mj-lt"/>
                <a:ea typeface="Calibri" panose="020F0502020204030204" pitchFamily="34" charset="0"/>
                <a:cs typeface="Times New Roman" panose="02020603050405020304" pitchFamily="18" charset="0"/>
              </a:rPr>
              <a:t>¿Con qué frecuencia el personal de microempresa acude a capacitaciones?</a:t>
            </a:r>
            <a:endParaRPr lang="es-EC" sz="2000" dirty="0">
              <a:solidFill>
                <a:schemeClr val="accent1">
                  <a:lumMod val="75000"/>
                </a:schemeClr>
              </a:solidFill>
              <a:effectLst/>
              <a:latin typeface="+mj-lt"/>
              <a:ea typeface="Calibri" panose="020F0502020204030204" pitchFamily="34" charset="0"/>
              <a:cs typeface="Times New Roman" panose="02020603050405020304" pitchFamily="18" charset="0"/>
            </a:endParaRPr>
          </a:p>
        </p:txBody>
      </p:sp>
      <p:pic>
        <p:nvPicPr>
          <p:cNvPr id="6" name="Imagen 5">
            <a:extLst>
              <a:ext uri="{FF2B5EF4-FFF2-40B4-BE49-F238E27FC236}">
                <a16:creationId xmlns:a16="http://schemas.microsoft.com/office/drawing/2014/main" id="{C33E26D7-4F3A-4A9E-89B9-E6E46DC85D53}"/>
              </a:ext>
            </a:extLst>
          </p:cNvPr>
          <p:cNvPicPr/>
          <p:nvPr/>
        </p:nvPicPr>
        <p:blipFill rotWithShape="1">
          <a:blip r:embed="rId3">
            <a:extLst>
              <a:ext uri="{28A0092B-C50C-407E-A947-70E740481C1C}">
                <a14:useLocalDpi xmlns:a14="http://schemas.microsoft.com/office/drawing/2010/main" val="0"/>
              </a:ext>
            </a:extLst>
          </a:blip>
          <a:srcRect l="4216" t="9239" b="7120"/>
          <a:stretch/>
        </p:blipFill>
        <p:spPr bwMode="auto">
          <a:xfrm>
            <a:off x="6306988" y="2276872"/>
            <a:ext cx="5670281" cy="3816424"/>
          </a:xfrm>
          <a:prstGeom prst="rect">
            <a:avLst/>
          </a:prstGeom>
          <a:noFill/>
          <a:ln>
            <a:noFill/>
          </a:ln>
        </p:spPr>
      </p:pic>
    </p:spTree>
    <p:extLst>
      <p:ext uri="{BB962C8B-B14F-4D97-AF65-F5344CB8AC3E}">
        <p14:creationId xmlns:p14="http://schemas.microsoft.com/office/powerpoint/2010/main" val="42270258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26C0B8D1-8317-4C06-BA60-A4C94D80008B}"/>
              </a:ext>
            </a:extLst>
          </p:cNvPr>
          <p:cNvSpPr/>
          <p:nvPr/>
        </p:nvSpPr>
        <p:spPr>
          <a:xfrm>
            <a:off x="406575" y="1241292"/>
            <a:ext cx="5444084" cy="878574"/>
          </a:xfrm>
          <a:prstGeom prst="rect">
            <a:avLst/>
          </a:prstGeom>
        </p:spPr>
        <p:txBody>
          <a:bodyPr wrap="square">
            <a:spAutoFit/>
          </a:bodyPr>
          <a:lstStyle/>
          <a:p>
            <a:pPr lvl="0" algn="just">
              <a:lnSpc>
                <a:spcPct val="150000"/>
              </a:lnSpc>
              <a:spcBef>
                <a:spcPts val="1200"/>
              </a:spcBef>
            </a:pPr>
            <a:r>
              <a:rPr lang="es-EC" sz="1800" b="1" dirty="0">
                <a:solidFill>
                  <a:schemeClr val="accent1">
                    <a:lumMod val="75000"/>
                  </a:schemeClr>
                </a:solidFill>
                <a:latin typeface="+mj-lt"/>
                <a:ea typeface="Calibri" panose="020F0502020204030204" pitchFamily="34" charset="0"/>
                <a:cs typeface="Times New Roman" panose="02020603050405020304" pitchFamily="18" charset="0"/>
              </a:rPr>
              <a:t>¿La microempresa cuenta con filosofía empresarial (misión, visión, valores, objetivos)?</a:t>
            </a:r>
            <a:endParaRPr lang="es-EC" sz="2000" dirty="0">
              <a:solidFill>
                <a:schemeClr val="accent1">
                  <a:lumMod val="75000"/>
                </a:schemeClr>
              </a:solidFill>
              <a:effectLst/>
              <a:latin typeface="+mj-lt"/>
              <a:ea typeface="Calibri" panose="020F0502020204030204" pitchFamily="34" charset="0"/>
              <a:cs typeface="Times New Roman" panose="02020603050405020304" pitchFamily="18" charset="0"/>
            </a:endParaRPr>
          </a:p>
        </p:txBody>
      </p:sp>
      <p:sp>
        <p:nvSpPr>
          <p:cNvPr id="3" name="CuadroTexto 2">
            <a:extLst>
              <a:ext uri="{FF2B5EF4-FFF2-40B4-BE49-F238E27FC236}">
                <a16:creationId xmlns:a16="http://schemas.microsoft.com/office/drawing/2014/main" id="{F52696D7-2DBB-4B20-8928-6E98F3AF18BD}"/>
              </a:ext>
            </a:extLst>
          </p:cNvPr>
          <p:cNvSpPr txBox="1"/>
          <p:nvPr/>
        </p:nvSpPr>
        <p:spPr>
          <a:xfrm>
            <a:off x="406574" y="620688"/>
            <a:ext cx="5221282" cy="584775"/>
          </a:xfrm>
          <a:prstGeom prst="rect">
            <a:avLst/>
          </a:prstGeom>
          <a:noFill/>
        </p:spPr>
        <p:txBody>
          <a:bodyPr wrap="square" rtlCol="0">
            <a:spAutoFit/>
          </a:bodyPr>
          <a:lstStyle/>
          <a:p>
            <a:r>
              <a:rPr lang="es-419" sz="3200" b="1" dirty="0">
                <a:solidFill>
                  <a:srgbClr val="080808"/>
                </a:solidFill>
              </a:rPr>
              <a:t>RESULTADOS</a:t>
            </a:r>
          </a:p>
        </p:txBody>
      </p:sp>
      <p:sp>
        <p:nvSpPr>
          <p:cNvPr id="4" name="Rectángulo 3">
            <a:extLst>
              <a:ext uri="{FF2B5EF4-FFF2-40B4-BE49-F238E27FC236}">
                <a16:creationId xmlns:a16="http://schemas.microsoft.com/office/drawing/2014/main" id="{7011634D-4AE9-48AB-BF87-8DF426FF8271}"/>
              </a:ext>
            </a:extLst>
          </p:cNvPr>
          <p:cNvSpPr/>
          <p:nvPr/>
        </p:nvSpPr>
        <p:spPr>
          <a:xfrm>
            <a:off x="6097588" y="1241292"/>
            <a:ext cx="5444085" cy="878574"/>
          </a:xfrm>
          <a:prstGeom prst="rect">
            <a:avLst/>
          </a:prstGeom>
        </p:spPr>
        <p:txBody>
          <a:bodyPr wrap="square">
            <a:spAutoFit/>
          </a:bodyPr>
          <a:lstStyle/>
          <a:p>
            <a:pPr lvl="0" algn="just">
              <a:lnSpc>
                <a:spcPct val="150000"/>
              </a:lnSpc>
              <a:spcBef>
                <a:spcPts val="1200"/>
              </a:spcBef>
            </a:pPr>
            <a:r>
              <a:rPr lang="es-EC" sz="1800" b="1" dirty="0">
                <a:solidFill>
                  <a:schemeClr val="accent1">
                    <a:lumMod val="75000"/>
                  </a:schemeClr>
                </a:solidFill>
                <a:latin typeface="+mj-lt"/>
                <a:ea typeface="Calibri" panose="020F0502020204030204" pitchFamily="34" charset="0"/>
                <a:cs typeface="Times New Roman" panose="02020603050405020304" pitchFamily="18" charset="0"/>
              </a:rPr>
              <a:t>¿</a:t>
            </a:r>
            <a:r>
              <a:rPr lang="es-MX" sz="1800" b="1" dirty="0">
                <a:solidFill>
                  <a:schemeClr val="accent1">
                    <a:lumMod val="75000"/>
                  </a:schemeClr>
                </a:solidFill>
                <a:latin typeface="+mj-lt"/>
                <a:ea typeface="Calibri" panose="020F0502020204030204" pitchFamily="34" charset="0"/>
                <a:cs typeface="Times New Roman" panose="02020603050405020304" pitchFamily="18" charset="0"/>
              </a:rPr>
              <a:t>La competitividad de la microempresa se ve afectada por la fluctuación del peso colombiano?</a:t>
            </a:r>
            <a:r>
              <a:rPr lang="es-EC" sz="1800" b="1" dirty="0">
                <a:solidFill>
                  <a:schemeClr val="accent1">
                    <a:lumMod val="75000"/>
                  </a:schemeClr>
                </a:solidFill>
                <a:latin typeface="+mj-lt"/>
                <a:ea typeface="Calibri" panose="020F0502020204030204" pitchFamily="34" charset="0"/>
                <a:cs typeface="Times New Roman" panose="02020603050405020304" pitchFamily="18" charset="0"/>
              </a:rPr>
              <a:t>?</a:t>
            </a:r>
            <a:endParaRPr lang="es-EC" sz="2000" dirty="0">
              <a:solidFill>
                <a:schemeClr val="accent1">
                  <a:lumMod val="75000"/>
                </a:schemeClr>
              </a:solidFill>
              <a:effectLst/>
              <a:latin typeface="+mj-lt"/>
              <a:ea typeface="Calibri" panose="020F0502020204030204" pitchFamily="34" charset="0"/>
              <a:cs typeface="Times New Roman" panose="02020603050405020304" pitchFamily="18" charset="0"/>
            </a:endParaRPr>
          </a:p>
        </p:txBody>
      </p:sp>
      <p:pic>
        <p:nvPicPr>
          <p:cNvPr id="5" name="Imagen 4">
            <a:extLst>
              <a:ext uri="{FF2B5EF4-FFF2-40B4-BE49-F238E27FC236}">
                <a16:creationId xmlns:a16="http://schemas.microsoft.com/office/drawing/2014/main" id="{CF875A95-A87B-4F0A-9E0B-648486F6ADBC}"/>
              </a:ext>
            </a:extLst>
          </p:cNvPr>
          <p:cNvPicPr/>
          <p:nvPr/>
        </p:nvPicPr>
        <p:blipFill rotWithShape="1">
          <a:blip r:embed="rId3">
            <a:extLst>
              <a:ext uri="{28A0092B-C50C-407E-A947-70E740481C1C}">
                <a14:useLocalDpi xmlns:a14="http://schemas.microsoft.com/office/drawing/2010/main" val="0"/>
              </a:ext>
            </a:extLst>
          </a:blip>
          <a:srcRect l="4819" t="6310" b="6853"/>
          <a:stretch/>
        </p:blipFill>
        <p:spPr bwMode="auto">
          <a:xfrm>
            <a:off x="284301" y="2155695"/>
            <a:ext cx="5688632" cy="3937601"/>
          </a:xfrm>
          <a:prstGeom prst="rect">
            <a:avLst/>
          </a:prstGeom>
          <a:noFill/>
          <a:ln>
            <a:noFill/>
          </a:ln>
          <a:extLst>
            <a:ext uri="{53640926-AAD7-44D8-BBD7-CCE9431645EC}">
              <a14:shadowObscured xmlns:a14="http://schemas.microsoft.com/office/drawing/2010/main"/>
            </a:ext>
          </a:extLst>
        </p:spPr>
      </p:pic>
      <p:pic>
        <p:nvPicPr>
          <p:cNvPr id="7" name="Imagen 6">
            <a:extLst>
              <a:ext uri="{FF2B5EF4-FFF2-40B4-BE49-F238E27FC236}">
                <a16:creationId xmlns:a16="http://schemas.microsoft.com/office/drawing/2014/main" id="{90A749D9-7F12-4A77-BAF4-E107F11DA0A0}"/>
              </a:ext>
            </a:extLst>
          </p:cNvPr>
          <p:cNvPicPr/>
          <p:nvPr/>
        </p:nvPicPr>
        <p:blipFill rotWithShape="1">
          <a:blip r:embed="rId4" cstate="print">
            <a:extLst>
              <a:ext uri="{28A0092B-C50C-407E-A947-70E740481C1C}">
                <a14:useLocalDpi xmlns:a14="http://schemas.microsoft.com/office/drawing/2010/main" val="0"/>
              </a:ext>
            </a:extLst>
          </a:blip>
          <a:srcRect l="5588" t="6598" b="7335"/>
          <a:stretch/>
        </p:blipFill>
        <p:spPr bwMode="auto">
          <a:xfrm>
            <a:off x="6095205" y="2155695"/>
            <a:ext cx="5544617" cy="3937601"/>
          </a:xfrm>
          <a:prstGeom prst="rect">
            <a:avLst/>
          </a:prstGeom>
          <a:noFill/>
          <a:ln>
            <a:noFill/>
          </a:ln>
        </p:spPr>
      </p:pic>
    </p:spTree>
    <p:extLst>
      <p:ext uri="{BB962C8B-B14F-4D97-AF65-F5344CB8AC3E}">
        <p14:creationId xmlns:p14="http://schemas.microsoft.com/office/powerpoint/2010/main" val="38901311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B365812E-7A32-4B21-B457-0F930B820B22}"/>
              </a:ext>
            </a:extLst>
          </p:cNvPr>
          <p:cNvSpPr txBox="1"/>
          <p:nvPr/>
        </p:nvSpPr>
        <p:spPr>
          <a:xfrm>
            <a:off x="406574" y="620688"/>
            <a:ext cx="5221282" cy="584775"/>
          </a:xfrm>
          <a:prstGeom prst="rect">
            <a:avLst/>
          </a:prstGeom>
          <a:noFill/>
        </p:spPr>
        <p:txBody>
          <a:bodyPr wrap="square" rtlCol="0">
            <a:spAutoFit/>
          </a:bodyPr>
          <a:lstStyle/>
          <a:p>
            <a:r>
              <a:rPr lang="es-419" sz="3200" b="1" dirty="0">
                <a:solidFill>
                  <a:srgbClr val="080808"/>
                </a:solidFill>
              </a:rPr>
              <a:t>RESULTADOS</a:t>
            </a:r>
          </a:p>
        </p:txBody>
      </p:sp>
      <p:sp>
        <p:nvSpPr>
          <p:cNvPr id="3" name="Rectángulo 2">
            <a:extLst>
              <a:ext uri="{FF2B5EF4-FFF2-40B4-BE49-F238E27FC236}">
                <a16:creationId xmlns:a16="http://schemas.microsoft.com/office/drawing/2014/main" id="{0CC8E9F1-7007-4AED-8F25-A5A31952D26D}"/>
              </a:ext>
            </a:extLst>
          </p:cNvPr>
          <p:cNvSpPr/>
          <p:nvPr/>
        </p:nvSpPr>
        <p:spPr>
          <a:xfrm>
            <a:off x="4050447" y="1205463"/>
            <a:ext cx="3825912" cy="861774"/>
          </a:xfrm>
          <a:prstGeom prst="rect">
            <a:avLst/>
          </a:prstGeom>
        </p:spPr>
        <p:txBody>
          <a:bodyPr wrap="square">
            <a:spAutoFit/>
          </a:bodyPr>
          <a:lstStyle/>
          <a:p>
            <a:pPr lvl="0" algn="just">
              <a:lnSpc>
                <a:spcPts val="2000"/>
              </a:lnSpc>
              <a:spcBef>
                <a:spcPts val="1200"/>
              </a:spcBef>
            </a:pPr>
            <a:r>
              <a:rPr lang="es-EC" sz="1800" b="1" dirty="0">
                <a:solidFill>
                  <a:schemeClr val="accent1">
                    <a:lumMod val="75000"/>
                  </a:schemeClr>
                </a:solidFill>
                <a:latin typeface="+mj-lt"/>
                <a:ea typeface="Calibri" panose="020F0502020204030204" pitchFamily="34" charset="0"/>
                <a:cs typeface="Times New Roman" panose="02020603050405020304" pitchFamily="18" charset="0"/>
              </a:rPr>
              <a:t>¿Conoce alguna medida aplicada por el gobierno para atenuar el efecto de la fluctuación del peso colombiano?</a:t>
            </a:r>
            <a:endParaRPr lang="es-EC" sz="2000" dirty="0">
              <a:solidFill>
                <a:schemeClr val="accent1">
                  <a:lumMod val="75000"/>
                </a:schemeClr>
              </a:solidFill>
              <a:effectLst/>
              <a:latin typeface="+mj-lt"/>
              <a:ea typeface="Calibri" panose="020F0502020204030204" pitchFamily="34" charset="0"/>
              <a:cs typeface="Times New Roman" panose="02020603050405020304" pitchFamily="18" charset="0"/>
            </a:endParaRPr>
          </a:p>
        </p:txBody>
      </p:sp>
      <p:pic>
        <p:nvPicPr>
          <p:cNvPr id="4" name="Imagen 3">
            <a:extLst>
              <a:ext uri="{FF2B5EF4-FFF2-40B4-BE49-F238E27FC236}">
                <a16:creationId xmlns:a16="http://schemas.microsoft.com/office/drawing/2014/main" id="{458B611C-DA2B-4628-8ACD-2A1AE3DB7555}"/>
              </a:ext>
            </a:extLst>
          </p:cNvPr>
          <p:cNvPicPr/>
          <p:nvPr/>
        </p:nvPicPr>
        <p:blipFill rotWithShape="1">
          <a:blip r:embed="rId2">
            <a:extLst>
              <a:ext uri="{28A0092B-C50C-407E-A947-70E740481C1C}">
                <a14:useLocalDpi xmlns:a14="http://schemas.microsoft.com/office/drawing/2010/main" val="0"/>
              </a:ext>
            </a:extLst>
          </a:blip>
          <a:srcRect l="6664" t="5939" b="6606"/>
          <a:stretch/>
        </p:blipFill>
        <p:spPr bwMode="auto">
          <a:xfrm>
            <a:off x="3847284" y="2128793"/>
            <a:ext cx="4029075" cy="4108519"/>
          </a:xfrm>
          <a:prstGeom prst="rect">
            <a:avLst/>
          </a:prstGeom>
          <a:noFill/>
          <a:ln>
            <a:noFill/>
          </a:ln>
          <a:extLst>
            <a:ext uri="{53640926-AAD7-44D8-BBD7-CCE9431645EC}">
              <a14:shadowObscured xmlns:a14="http://schemas.microsoft.com/office/drawing/2010/main"/>
            </a:ext>
          </a:extLst>
        </p:spPr>
      </p:pic>
      <p:sp>
        <p:nvSpPr>
          <p:cNvPr id="5" name="Rectángulo 4">
            <a:extLst>
              <a:ext uri="{FF2B5EF4-FFF2-40B4-BE49-F238E27FC236}">
                <a16:creationId xmlns:a16="http://schemas.microsoft.com/office/drawing/2014/main" id="{4F0E70A3-07D8-48E1-B973-2E03E52E3CB1}"/>
              </a:ext>
            </a:extLst>
          </p:cNvPr>
          <p:cNvSpPr/>
          <p:nvPr/>
        </p:nvSpPr>
        <p:spPr>
          <a:xfrm>
            <a:off x="8255446" y="1205463"/>
            <a:ext cx="3669729" cy="861774"/>
          </a:xfrm>
          <a:prstGeom prst="rect">
            <a:avLst/>
          </a:prstGeom>
        </p:spPr>
        <p:txBody>
          <a:bodyPr wrap="square">
            <a:spAutoFit/>
          </a:bodyPr>
          <a:lstStyle/>
          <a:p>
            <a:pPr lvl="0" algn="just">
              <a:lnSpc>
                <a:spcPts val="2000"/>
              </a:lnSpc>
              <a:spcBef>
                <a:spcPts val="1200"/>
              </a:spcBef>
            </a:pPr>
            <a:r>
              <a:rPr lang="es-EC" sz="1800" b="1" dirty="0">
                <a:solidFill>
                  <a:schemeClr val="accent1">
                    <a:lumMod val="75000"/>
                  </a:schemeClr>
                </a:solidFill>
                <a:latin typeface="+mj-lt"/>
                <a:ea typeface="Calibri" panose="020F0502020204030204" pitchFamily="34" charset="0"/>
                <a:cs typeface="Times New Roman" panose="02020603050405020304" pitchFamily="18" charset="0"/>
              </a:rPr>
              <a:t>¿Se ha visto beneficiado de las medidas gubernamentales implantadas por el Gobierno?</a:t>
            </a:r>
            <a:endParaRPr lang="es-EC" sz="2000" dirty="0">
              <a:solidFill>
                <a:schemeClr val="accent1">
                  <a:lumMod val="75000"/>
                </a:schemeClr>
              </a:solidFill>
              <a:effectLst/>
              <a:latin typeface="+mj-lt"/>
              <a:ea typeface="Calibri" panose="020F0502020204030204" pitchFamily="34" charset="0"/>
              <a:cs typeface="Times New Roman" panose="02020603050405020304" pitchFamily="18" charset="0"/>
            </a:endParaRPr>
          </a:p>
        </p:txBody>
      </p:sp>
      <p:pic>
        <p:nvPicPr>
          <p:cNvPr id="6" name="Imagen 5">
            <a:extLst>
              <a:ext uri="{FF2B5EF4-FFF2-40B4-BE49-F238E27FC236}">
                <a16:creationId xmlns:a16="http://schemas.microsoft.com/office/drawing/2014/main" id="{8275EFB0-BC75-4882-B9EF-03FB56255D64}"/>
              </a:ext>
            </a:extLst>
          </p:cNvPr>
          <p:cNvPicPr/>
          <p:nvPr/>
        </p:nvPicPr>
        <p:blipFill rotWithShape="1">
          <a:blip r:embed="rId3">
            <a:extLst>
              <a:ext uri="{28A0092B-C50C-407E-A947-70E740481C1C}">
                <a14:useLocalDpi xmlns:a14="http://schemas.microsoft.com/office/drawing/2010/main" val="0"/>
              </a:ext>
            </a:extLst>
          </a:blip>
          <a:srcRect l="5345" t="5777" b="8353"/>
          <a:stretch/>
        </p:blipFill>
        <p:spPr bwMode="auto">
          <a:xfrm>
            <a:off x="8111431" y="2128792"/>
            <a:ext cx="3813744" cy="4108519"/>
          </a:xfrm>
          <a:prstGeom prst="rect">
            <a:avLst/>
          </a:prstGeom>
          <a:noFill/>
          <a:ln>
            <a:noFill/>
          </a:ln>
          <a:extLst>
            <a:ext uri="{53640926-AAD7-44D8-BBD7-CCE9431645EC}">
              <a14:shadowObscured xmlns:a14="http://schemas.microsoft.com/office/drawing/2010/main"/>
            </a:ext>
          </a:extLst>
        </p:spPr>
      </p:pic>
      <p:pic>
        <p:nvPicPr>
          <p:cNvPr id="7" name="Imagen 6">
            <a:extLst>
              <a:ext uri="{FF2B5EF4-FFF2-40B4-BE49-F238E27FC236}">
                <a16:creationId xmlns:a16="http://schemas.microsoft.com/office/drawing/2014/main" id="{0C6B07B8-4FD3-4D49-93DF-706395677FCC}"/>
              </a:ext>
            </a:extLst>
          </p:cNvPr>
          <p:cNvPicPr/>
          <p:nvPr/>
        </p:nvPicPr>
        <p:blipFill rotWithShape="1">
          <a:blip r:embed="rId4">
            <a:extLst>
              <a:ext uri="{28A0092B-C50C-407E-A947-70E740481C1C}">
                <a14:useLocalDpi xmlns:a14="http://schemas.microsoft.com/office/drawing/2010/main" val="0"/>
              </a:ext>
            </a:extLst>
          </a:blip>
          <a:srcRect l="4793" t="5976" b="6574"/>
          <a:stretch/>
        </p:blipFill>
        <p:spPr bwMode="auto">
          <a:xfrm>
            <a:off x="15967" y="2128793"/>
            <a:ext cx="3709003" cy="4108519"/>
          </a:xfrm>
          <a:prstGeom prst="rect">
            <a:avLst/>
          </a:prstGeom>
          <a:noFill/>
          <a:ln>
            <a:noFill/>
          </a:ln>
          <a:extLst>
            <a:ext uri="{53640926-AAD7-44D8-BBD7-CCE9431645EC}">
              <a14:shadowObscured xmlns:a14="http://schemas.microsoft.com/office/drawing/2010/main"/>
            </a:ext>
          </a:extLst>
        </p:spPr>
      </p:pic>
      <p:sp>
        <p:nvSpPr>
          <p:cNvPr id="8" name="Rectángulo 7">
            <a:extLst>
              <a:ext uri="{FF2B5EF4-FFF2-40B4-BE49-F238E27FC236}">
                <a16:creationId xmlns:a16="http://schemas.microsoft.com/office/drawing/2014/main" id="{451097AA-0377-4B08-BF04-43CB19E0E009}"/>
              </a:ext>
            </a:extLst>
          </p:cNvPr>
          <p:cNvSpPr/>
          <p:nvPr/>
        </p:nvSpPr>
        <p:spPr>
          <a:xfrm>
            <a:off x="191174" y="1205463"/>
            <a:ext cx="3669729" cy="923330"/>
          </a:xfrm>
          <a:prstGeom prst="rect">
            <a:avLst/>
          </a:prstGeom>
        </p:spPr>
        <p:txBody>
          <a:bodyPr wrap="square">
            <a:spAutoFit/>
          </a:bodyPr>
          <a:lstStyle/>
          <a:p>
            <a:pPr algn="just"/>
            <a:r>
              <a:rPr lang="es-EC" sz="1800" b="1" dirty="0">
                <a:solidFill>
                  <a:schemeClr val="accent1">
                    <a:lumMod val="75000"/>
                  </a:schemeClr>
                </a:solidFill>
                <a:latin typeface="+mj-lt"/>
                <a:ea typeface="Calibri" panose="020F0502020204030204" pitchFamily="34" charset="0"/>
              </a:rPr>
              <a:t>Cuando el peso colombiano se deprecia, ¿Qué ocurre con sus ventas?</a:t>
            </a:r>
            <a:endParaRPr lang="es-EC" dirty="0">
              <a:solidFill>
                <a:schemeClr val="accent1">
                  <a:lumMod val="75000"/>
                </a:schemeClr>
              </a:solidFill>
              <a:latin typeface="+mj-lt"/>
            </a:endParaRPr>
          </a:p>
        </p:txBody>
      </p:sp>
    </p:spTree>
    <p:extLst>
      <p:ext uri="{BB962C8B-B14F-4D97-AF65-F5344CB8AC3E}">
        <p14:creationId xmlns:p14="http://schemas.microsoft.com/office/powerpoint/2010/main" val="35877615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Llamada rectangular redondeada 4">
                <a:extLst>
                  <a:ext uri="{FF2B5EF4-FFF2-40B4-BE49-F238E27FC236}">
                    <a16:creationId xmlns:a16="http://schemas.microsoft.com/office/drawing/2014/main" id="{DAC0A9B7-D99A-4B74-AB4F-193607EB2738}"/>
                  </a:ext>
                </a:extLst>
              </p:cNvPr>
              <p:cNvSpPr/>
              <p:nvPr/>
            </p:nvSpPr>
            <p:spPr>
              <a:xfrm>
                <a:off x="2530810" y="1700808"/>
                <a:ext cx="7128792" cy="2188782"/>
              </a:xfrm>
              <a:prstGeom prst="wedgeRoundRectCallout">
                <a:avLst/>
              </a:prstGeom>
            </p:spPr>
            <p:style>
              <a:lnRef idx="1">
                <a:schemeClr val="accent5"/>
              </a:lnRef>
              <a:fillRef idx="2">
                <a:schemeClr val="accent5"/>
              </a:fillRef>
              <a:effectRef idx="1">
                <a:schemeClr val="accent5"/>
              </a:effectRef>
              <a:fontRef idx="minor">
                <a:schemeClr val="dk1"/>
              </a:fontRef>
            </p:style>
            <p:txBody>
              <a:bodyPr rtlCol="0" anchor="ctr"/>
              <a:lstStyle/>
              <a:p>
                <a:pPr/>
                <a14:m>
                  <m:oMathPara xmlns:m="http://schemas.openxmlformats.org/officeDocument/2006/math">
                    <m:oMathParaPr>
                      <m:jc m:val="centerGroup"/>
                    </m:oMathParaPr>
                    <m:oMath xmlns:m="http://schemas.openxmlformats.org/officeDocument/2006/math">
                      <m:r>
                        <a:rPr lang="es-EC" b="1" i="1" smtClean="0">
                          <a:solidFill>
                            <a:srgbClr val="080808"/>
                          </a:solidFill>
                          <a:latin typeface="Cambria Math" panose="02040503050406030204" pitchFamily="18" charset="0"/>
                        </a:rPr>
                        <m:t>𝑪𝒐𝒓𝒓𝒆𝒍𝒂𝒄𝒊</m:t>
                      </m:r>
                      <m:r>
                        <a:rPr lang="es-EC" b="1" i="1" smtClean="0">
                          <a:solidFill>
                            <a:srgbClr val="080808"/>
                          </a:solidFill>
                          <a:latin typeface="Cambria Math" panose="02040503050406030204" pitchFamily="18" charset="0"/>
                        </a:rPr>
                        <m:t>ó</m:t>
                      </m:r>
                      <m:r>
                        <a:rPr lang="es-EC" b="1" i="1" smtClean="0">
                          <a:solidFill>
                            <a:srgbClr val="080808"/>
                          </a:solidFill>
                          <a:latin typeface="Cambria Math" panose="02040503050406030204" pitchFamily="18" charset="0"/>
                        </a:rPr>
                        <m:t>𝒏</m:t>
                      </m:r>
                      <m:r>
                        <a:rPr lang="es-EC" b="1" i="1" smtClean="0">
                          <a:solidFill>
                            <a:srgbClr val="080808"/>
                          </a:solidFill>
                          <a:latin typeface="Cambria Math" panose="02040503050406030204" pitchFamily="18" charset="0"/>
                        </a:rPr>
                        <m:t>=</m:t>
                      </m:r>
                      <m:f>
                        <m:fPr>
                          <m:ctrlPr>
                            <a:rPr lang="es-EC" i="1">
                              <a:solidFill>
                                <a:srgbClr val="080808"/>
                              </a:solidFill>
                              <a:latin typeface="Cambria Math" panose="02040503050406030204" pitchFamily="18" charset="0"/>
                            </a:rPr>
                          </m:ctrlPr>
                        </m:fPr>
                        <m:num>
                          <m:r>
                            <a:rPr lang="es-EC" i="1">
                              <a:solidFill>
                                <a:srgbClr val="080808"/>
                              </a:solidFill>
                              <a:latin typeface="Cambria Math" panose="02040503050406030204" pitchFamily="18" charset="0"/>
                            </a:rPr>
                            <m:t>𝐶𝑜𝑣𝑎𝑟𝑖𝑎𝑛𝑧𝑎</m:t>
                          </m:r>
                          <m:r>
                            <a:rPr lang="es-EC" i="1">
                              <a:solidFill>
                                <a:srgbClr val="080808"/>
                              </a:solidFill>
                              <a:latin typeface="Cambria Math" panose="02040503050406030204" pitchFamily="18" charset="0"/>
                            </a:rPr>
                            <m:t> </m:t>
                          </m:r>
                          <m:r>
                            <a:rPr lang="es-EC" i="1">
                              <a:solidFill>
                                <a:srgbClr val="080808"/>
                              </a:solidFill>
                              <a:latin typeface="Cambria Math" panose="02040503050406030204" pitchFamily="18" charset="0"/>
                            </a:rPr>
                            <m:t>𝑑𝑒</m:t>
                          </m:r>
                          <m:r>
                            <a:rPr lang="es-EC" i="1">
                              <a:solidFill>
                                <a:srgbClr val="080808"/>
                              </a:solidFill>
                              <a:latin typeface="Cambria Math" panose="02040503050406030204" pitchFamily="18" charset="0"/>
                            </a:rPr>
                            <m:t> </m:t>
                          </m:r>
                          <m:r>
                            <a:rPr lang="es-EC" i="1">
                              <a:solidFill>
                                <a:srgbClr val="080808"/>
                              </a:solidFill>
                              <a:latin typeface="Cambria Math" panose="02040503050406030204" pitchFamily="18" charset="0"/>
                            </a:rPr>
                            <m:t>𝑥</m:t>
                          </m:r>
                          <m:r>
                            <a:rPr lang="es-EC" i="1">
                              <a:solidFill>
                                <a:srgbClr val="080808"/>
                              </a:solidFill>
                              <a:latin typeface="Cambria Math" panose="02040503050406030204" pitchFamily="18" charset="0"/>
                            </a:rPr>
                            <m:t>,</m:t>
                          </m:r>
                          <m:r>
                            <a:rPr lang="es-EC" i="1">
                              <a:solidFill>
                                <a:srgbClr val="080808"/>
                              </a:solidFill>
                              <a:latin typeface="Cambria Math" panose="02040503050406030204" pitchFamily="18" charset="0"/>
                            </a:rPr>
                            <m:t>𝑦</m:t>
                          </m:r>
                        </m:num>
                        <m:den>
                          <m:d>
                            <m:dPr>
                              <m:ctrlPr>
                                <a:rPr lang="es-EC" i="1">
                                  <a:solidFill>
                                    <a:srgbClr val="080808"/>
                                  </a:solidFill>
                                  <a:latin typeface="Cambria Math" panose="02040503050406030204" pitchFamily="18" charset="0"/>
                                </a:rPr>
                              </m:ctrlPr>
                            </m:dPr>
                            <m:e>
                              <m:r>
                                <m:rPr>
                                  <m:sty m:val="p"/>
                                </m:rPr>
                                <a:rPr lang="es-EC">
                                  <a:solidFill>
                                    <a:srgbClr val="080808"/>
                                  </a:solidFill>
                                  <a:latin typeface="Cambria Math" panose="02040503050406030204" pitchFamily="18" charset="0"/>
                                </a:rPr>
                                <m:t>Desviaci</m:t>
                              </m:r>
                              <m:r>
                                <a:rPr lang="es-EC">
                                  <a:solidFill>
                                    <a:srgbClr val="080808"/>
                                  </a:solidFill>
                                  <a:latin typeface="Cambria Math" panose="02040503050406030204" pitchFamily="18" charset="0"/>
                                </a:rPr>
                                <m:t>ó</m:t>
                              </m:r>
                              <m:r>
                                <m:rPr>
                                  <m:sty m:val="p"/>
                                </m:rPr>
                                <a:rPr lang="es-EC">
                                  <a:solidFill>
                                    <a:srgbClr val="080808"/>
                                  </a:solidFill>
                                  <a:latin typeface="Cambria Math" panose="02040503050406030204" pitchFamily="18" charset="0"/>
                                </a:rPr>
                                <m:t>n</m:t>
                              </m:r>
                              <m:r>
                                <a:rPr lang="es-EC">
                                  <a:solidFill>
                                    <a:srgbClr val="080808"/>
                                  </a:solidFill>
                                  <a:latin typeface="Cambria Math" panose="02040503050406030204" pitchFamily="18" charset="0"/>
                                </a:rPr>
                                <m:t> </m:t>
                              </m:r>
                              <m:r>
                                <m:rPr>
                                  <m:sty m:val="p"/>
                                </m:rPr>
                                <a:rPr lang="es-EC">
                                  <a:solidFill>
                                    <a:srgbClr val="080808"/>
                                  </a:solidFill>
                                  <a:latin typeface="Cambria Math" panose="02040503050406030204" pitchFamily="18" charset="0"/>
                                </a:rPr>
                                <m:t>Est</m:t>
                              </m:r>
                              <m:r>
                                <a:rPr lang="es-EC">
                                  <a:solidFill>
                                    <a:srgbClr val="080808"/>
                                  </a:solidFill>
                                  <a:latin typeface="Cambria Math" panose="02040503050406030204" pitchFamily="18" charset="0"/>
                                </a:rPr>
                                <m:t>á</m:t>
                              </m:r>
                              <m:r>
                                <m:rPr>
                                  <m:sty m:val="p"/>
                                </m:rPr>
                                <a:rPr lang="es-EC">
                                  <a:solidFill>
                                    <a:srgbClr val="080808"/>
                                  </a:solidFill>
                                  <a:latin typeface="Cambria Math" panose="02040503050406030204" pitchFamily="18" charset="0"/>
                                </a:rPr>
                                <m:t>ndar</m:t>
                              </m:r>
                              <m:r>
                                <a:rPr lang="es-EC">
                                  <a:solidFill>
                                    <a:srgbClr val="080808"/>
                                  </a:solidFill>
                                  <a:latin typeface="Cambria Math" panose="02040503050406030204" pitchFamily="18" charset="0"/>
                                </a:rPr>
                                <m:t> </m:t>
                              </m:r>
                              <m:r>
                                <m:rPr>
                                  <m:sty m:val="p"/>
                                </m:rPr>
                                <a:rPr lang="es-EC">
                                  <a:solidFill>
                                    <a:srgbClr val="080808"/>
                                  </a:solidFill>
                                  <a:latin typeface="Cambria Math" panose="02040503050406030204" pitchFamily="18" charset="0"/>
                                </a:rPr>
                                <m:t>de</m:t>
                              </m:r>
                              <m:r>
                                <a:rPr lang="es-EC">
                                  <a:solidFill>
                                    <a:srgbClr val="080808"/>
                                  </a:solidFill>
                                  <a:latin typeface="Cambria Math" panose="02040503050406030204" pitchFamily="18" charset="0"/>
                                </a:rPr>
                                <m:t> </m:t>
                              </m:r>
                              <m:r>
                                <m:rPr>
                                  <m:sty m:val="p"/>
                                </m:rPr>
                                <a:rPr lang="es-EC">
                                  <a:solidFill>
                                    <a:srgbClr val="080808"/>
                                  </a:solidFill>
                                  <a:latin typeface="Cambria Math" panose="02040503050406030204" pitchFamily="18" charset="0"/>
                                </a:rPr>
                                <m:t>x</m:t>
                              </m:r>
                            </m:e>
                          </m:d>
                          <m:r>
                            <a:rPr lang="es-EC" i="1">
                              <a:solidFill>
                                <a:srgbClr val="080808"/>
                              </a:solidFill>
                              <a:latin typeface="Cambria Math" panose="02040503050406030204" pitchFamily="18" charset="0"/>
                            </a:rPr>
                            <m:t>∗(</m:t>
                          </m:r>
                          <m:r>
                            <m:rPr>
                              <m:sty m:val="p"/>
                            </m:rPr>
                            <a:rPr lang="es-EC">
                              <a:solidFill>
                                <a:srgbClr val="080808"/>
                              </a:solidFill>
                              <a:latin typeface="Cambria Math" panose="02040503050406030204" pitchFamily="18" charset="0"/>
                            </a:rPr>
                            <m:t>Desviaci</m:t>
                          </m:r>
                          <m:r>
                            <a:rPr lang="es-EC">
                              <a:solidFill>
                                <a:srgbClr val="080808"/>
                              </a:solidFill>
                              <a:latin typeface="Cambria Math" panose="02040503050406030204" pitchFamily="18" charset="0"/>
                            </a:rPr>
                            <m:t>ó</m:t>
                          </m:r>
                          <m:r>
                            <m:rPr>
                              <m:sty m:val="p"/>
                            </m:rPr>
                            <a:rPr lang="es-EC">
                              <a:solidFill>
                                <a:srgbClr val="080808"/>
                              </a:solidFill>
                              <a:latin typeface="Cambria Math" panose="02040503050406030204" pitchFamily="18" charset="0"/>
                            </a:rPr>
                            <m:t>n</m:t>
                          </m:r>
                          <m:r>
                            <a:rPr lang="es-EC">
                              <a:solidFill>
                                <a:srgbClr val="080808"/>
                              </a:solidFill>
                              <a:latin typeface="Cambria Math" panose="02040503050406030204" pitchFamily="18" charset="0"/>
                            </a:rPr>
                            <m:t> </m:t>
                          </m:r>
                          <m:r>
                            <m:rPr>
                              <m:sty m:val="p"/>
                            </m:rPr>
                            <a:rPr lang="es-EC">
                              <a:solidFill>
                                <a:srgbClr val="080808"/>
                              </a:solidFill>
                              <a:latin typeface="Cambria Math" panose="02040503050406030204" pitchFamily="18" charset="0"/>
                            </a:rPr>
                            <m:t>Est</m:t>
                          </m:r>
                          <m:r>
                            <a:rPr lang="es-EC">
                              <a:solidFill>
                                <a:srgbClr val="080808"/>
                              </a:solidFill>
                              <a:latin typeface="Cambria Math" panose="02040503050406030204" pitchFamily="18" charset="0"/>
                            </a:rPr>
                            <m:t>á</m:t>
                          </m:r>
                          <m:r>
                            <m:rPr>
                              <m:sty m:val="p"/>
                            </m:rPr>
                            <a:rPr lang="es-EC">
                              <a:solidFill>
                                <a:srgbClr val="080808"/>
                              </a:solidFill>
                              <a:latin typeface="Cambria Math" panose="02040503050406030204" pitchFamily="18" charset="0"/>
                            </a:rPr>
                            <m:t>ndar</m:t>
                          </m:r>
                          <m:r>
                            <a:rPr lang="es-EC">
                              <a:solidFill>
                                <a:srgbClr val="080808"/>
                              </a:solidFill>
                              <a:latin typeface="Cambria Math" panose="02040503050406030204" pitchFamily="18" charset="0"/>
                            </a:rPr>
                            <m:t> </m:t>
                          </m:r>
                          <m:r>
                            <m:rPr>
                              <m:sty m:val="p"/>
                            </m:rPr>
                            <a:rPr lang="es-EC">
                              <a:solidFill>
                                <a:srgbClr val="080808"/>
                              </a:solidFill>
                              <a:latin typeface="Cambria Math" panose="02040503050406030204" pitchFamily="18" charset="0"/>
                            </a:rPr>
                            <m:t>de</m:t>
                          </m:r>
                          <m:r>
                            <a:rPr lang="es-EC">
                              <a:solidFill>
                                <a:srgbClr val="080808"/>
                              </a:solidFill>
                              <a:latin typeface="Cambria Math" panose="02040503050406030204" pitchFamily="18" charset="0"/>
                            </a:rPr>
                            <m:t> </m:t>
                          </m:r>
                          <m:r>
                            <m:rPr>
                              <m:sty m:val="p"/>
                            </m:rPr>
                            <a:rPr lang="es-EC">
                              <a:solidFill>
                                <a:srgbClr val="080808"/>
                              </a:solidFill>
                              <a:latin typeface="Cambria Math" panose="02040503050406030204" pitchFamily="18" charset="0"/>
                            </a:rPr>
                            <m:t>y</m:t>
                          </m:r>
                          <m:r>
                            <a:rPr lang="es-EC" i="1">
                              <a:solidFill>
                                <a:srgbClr val="080808"/>
                              </a:solidFill>
                              <a:latin typeface="Cambria Math" panose="02040503050406030204" pitchFamily="18" charset="0"/>
                            </a:rPr>
                            <m:t>)</m:t>
                          </m:r>
                        </m:den>
                      </m:f>
                    </m:oMath>
                  </m:oMathPara>
                </a14:m>
                <a:endParaRPr lang="es-EC" dirty="0">
                  <a:solidFill>
                    <a:srgbClr val="080808"/>
                  </a:solidFill>
                </a:endParaRPr>
              </a:p>
              <a:p>
                <a:pPr algn="ctr"/>
                <a:endParaRPr lang="es-EC" sz="1200" dirty="0">
                  <a:solidFill>
                    <a:srgbClr val="080808"/>
                  </a:solidFill>
                </a:endParaRPr>
              </a:p>
              <a:p>
                <a:pPr/>
                <a14:m>
                  <m:oMathPara xmlns:m="http://schemas.openxmlformats.org/officeDocument/2006/math">
                    <m:oMathParaPr>
                      <m:jc m:val="centerGroup"/>
                    </m:oMathParaPr>
                    <m:oMath xmlns:m="http://schemas.openxmlformats.org/officeDocument/2006/math">
                      <m:r>
                        <a:rPr lang="es-EC" b="1" i="1">
                          <a:solidFill>
                            <a:srgbClr val="080808"/>
                          </a:solidFill>
                          <a:latin typeface="Cambria Math" panose="02040503050406030204" pitchFamily="18" charset="0"/>
                        </a:rPr>
                        <m:t>𝑪𝒐𝒓𝒓𝒆𝒍𝒂𝒄𝒊</m:t>
                      </m:r>
                      <m:r>
                        <a:rPr lang="es-EC" b="1" i="1">
                          <a:solidFill>
                            <a:srgbClr val="080808"/>
                          </a:solidFill>
                          <a:latin typeface="Cambria Math" panose="02040503050406030204" pitchFamily="18" charset="0"/>
                        </a:rPr>
                        <m:t>ó</m:t>
                      </m:r>
                      <m:r>
                        <a:rPr lang="es-EC" b="1" i="1">
                          <a:solidFill>
                            <a:srgbClr val="080808"/>
                          </a:solidFill>
                          <a:latin typeface="Cambria Math" panose="02040503050406030204" pitchFamily="18" charset="0"/>
                        </a:rPr>
                        <m:t>𝒏</m:t>
                      </m:r>
                      <m:r>
                        <a:rPr lang="es-EC" b="1" i="1">
                          <a:solidFill>
                            <a:srgbClr val="080808"/>
                          </a:solidFill>
                          <a:latin typeface="Cambria Math" panose="02040503050406030204" pitchFamily="18" charset="0"/>
                        </a:rPr>
                        <m:t>=</m:t>
                      </m:r>
                      <m:f>
                        <m:fPr>
                          <m:ctrlPr>
                            <a:rPr lang="es-EC" i="1" smtClean="0">
                              <a:solidFill>
                                <a:srgbClr val="080808"/>
                              </a:solidFill>
                              <a:latin typeface="Cambria Math" panose="02040503050406030204" pitchFamily="18" charset="0"/>
                            </a:rPr>
                          </m:ctrlPr>
                        </m:fPr>
                        <m:num>
                          <m:r>
                            <a:rPr lang="es-MX" b="0" i="1" smtClean="0">
                              <a:solidFill>
                                <a:srgbClr val="080808"/>
                              </a:solidFill>
                              <a:latin typeface="Cambria Math" panose="02040503050406030204" pitchFamily="18" charset="0"/>
                            </a:rPr>
                            <m:t>−</m:t>
                          </m:r>
                          <m:r>
                            <a:rPr lang="es-EC" i="1" smtClean="0">
                              <a:solidFill>
                                <a:srgbClr val="080808"/>
                              </a:solidFill>
                              <a:latin typeface="Cambria Math" panose="02040503050406030204" pitchFamily="18" charset="0"/>
                            </a:rPr>
                            <m:t>$</m:t>
                          </m:r>
                          <m:r>
                            <a:rPr lang="es-419" b="0" i="1" smtClean="0">
                              <a:solidFill>
                                <a:srgbClr val="080808"/>
                              </a:solidFill>
                              <a:latin typeface="Cambria Math" panose="02040503050406030204" pitchFamily="18" charset="0"/>
                            </a:rPr>
                            <m:t>44233,58</m:t>
                          </m:r>
                        </m:num>
                        <m:den>
                          <m:r>
                            <a:rPr lang="es-419" b="0" i="0" smtClean="0">
                              <a:solidFill>
                                <a:srgbClr val="080808"/>
                              </a:solidFill>
                              <a:latin typeface="Cambria Math" panose="02040503050406030204" pitchFamily="18" charset="0"/>
                            </a:rPr>
                            <m:t>740860,74</m:t>
                          </m:r>
                          <m:r>
                            <a:rPr lang="es-ES">
                              <a:solidFill>
                                <a:srgbClr val="080808"/>
                              </a:solidFill>
                              <a:latin typeface="Cambria Math" panose="02040503050406030204" pitchFamily="18" charset="0"/>
                            </a:rPr>
                            <m:t>7</m:t>
                          </m:r>
                          <m:r>
                            <a:rPr lang="es-ES" i="1">
                              <a:solidFill>
                                <a:srgbClr val="080808"/>
                              </a:solidFill>
                              <a:latin typeface="Cambria Math" panose="02040503050406030204" pitchFamily="18" charset="0"/>
                            </a:rPr>
                            <m:t>∗</m:t>
                          </m:r>
                          <m:r>
                            <a:rPr lang="es-419" b="0" i="0" smtClean="0">
                              <a:solidFill>
                                <a:srgbClr val="080808"/>
                              </a:solidFill>
                              <a:latin typeface="Cambria Math" panose="02040503050406030204" pitchFamily="18" charset="0"/>
                            </a:rPr>
                            <m:t>0,094</m:t>
                          </m:r>
                        </m:den>
                      </m:f>
                    </m:oMath>
                  </m:oMathPara>
                </a14:m>
                <a:endParaRPr lang="es-EC" dirty="0">
                  <a:solidFill>
                    <a:srgbClr val="080808"/>
                  </a:solidFill>
                </a:endParaRPr>
              </a:p>
              <a:p>
                <a:endParaRPr lang="es-EC" dirty="0">
                  <a:solidFill>
                    <a:srgbClr val="080808"/>
                  </a:solidFill>
                </a:endParaRPr>
              </a:p>
              <a:p>
                <a:pPr/>
                <a14:m>
                  <m:oMathPara xmlns:m="http://schemas.openxmlformats.org/officeDocument/2006/math">
                    <m:oMathParaPr>
                      <m:jc m:val="centerGroup"/>
                    </m:oMathParaPr>
                    <m:oMath xmlns:m="http://schemas.openxmlformats.org/officeDocument/2006/math">
                      <m:r>
                        <a:rPr lang="es-EC" b="1" i="1">
                          <a:solidFill>
                            <a:srgbClr val="080808"/>
                          </a:solidFill>
                          <a:latin typeface="Cambria Math" panose="02040503050406030204" pitchFamily="18" charset="0"/>
                        </a:rPr>
                        <m:t>𝑪𝒐𝒓𝒓𝒆𝒍𝒂𝒄𝒊</m:t>
                      </m:r>
                      <m:r>
                        <a:rPr lang="es-EC" b="1" i="1">
                          <a:solidFill>
                            <a:srgbClr val="080808"/>
                          </a:solidFill>
                          <a:latin typeface="Cambria Math" panose="02040503050406030204" pitchFamily="18" charset="0"/>
                        </a:rPr>
                        <m:t>ó</m:t>
                      </m:r>
                      <m:r>
                        <a:rPr lang="es-EC" b="1" i="1">
                          <a:solidFill>
                            <a:srgbClr val="080808"/>
                          </a:solidFill>
                          <a:latin typeface="Cambria Math" panose="02040503050406030204" pitchFamily="18" charset="0"/>
                        </a:rPr>
                        <m:t>𝒏</m:t>
                      </m:r>
                      <m:r>
                        <a:rPr lang="es-EC" b="1" i="1">
                          <a:solidFill>
                            <a:srgbClr val="080808"/>
                          </a:solidFill>
                          <a:latin typeface="Cambria Math" panose="02040503050406030204" pitchFamily="18" charset="0"/>
                        </a:rPr>
                        <m:t>=</m:t>
                      </m:r>
                      <m:r>
                        <a:rPr lang="es-MX" b="0" i="1" smtClean="0">
                          <a:solidFill>
                            <a:srgbClr val="080808"/>
                          </a:solidFill>
                          <a:latin typeface="Cambria Math" panose="02040503050406030204" pitchFamily="18" charset="0"/>
                        </a:rPr>
                        <m:t>−0.63</m:t>
                      </m:r>
                    </m:oMath>
                  </m:oMathPara>
                </a14:m>
                <a:endParaRPr lang="es-EC" dirty="0">
                  <a:solidFill>
                    <a:srgbClr val="080808"/>
                  </a:solidFill>
                </a:endParaRPr>
              </a:p>
            </p:txBody>
          </p:sp>
        </mc:Choice>
        <mc:Fallback xmlns="">
          <p:sp>
            <p:nvSpPr>
              <p:cNvPr id="2" name="Llamada rectangular redondeada 4">
                <a:extLst>
                  <a:ext uri="{FF2B5EF4-FFF2-40B4-BE49-F238E27FC236}">
                    <a16:creationId xmlns:a16="http://schemas.microsoft.com/office/drawing/2014/main" id="{DAC0A9B7-D99A-4B74-AB4F-193607EB2738}"/>
                  </a:ext>
                </a:extLst>
              </p:cNvPr>
              <p:cNvSpPr>
                <a:spLocks noRot="1" noChangeAspect="1" noMove="1" noResize="1" noEditPoints="1" noAdjustHandles="1" noChangeArrowheads="1" noChangeShapeType="1" noTextEdit="1"/>
              </p:cNvSpPr>
              <p:nvPr/>
            </p:nvSpPr>
            <p:spPr>
              <a:xfrm>
                <a:off x="2530810" y="1700808"/>
                <a:ext cx="7128792" cy="2188782"/>
              </a:xfrm>
              <a:prstGeom prst="wedgeRoundRectCallout">
                <a:avLst/>
              </a:prstGeom>
              <a:blipFill>
                <a:blip r:embed="rId2"/>
                <a:stretch>
                  <a:fillRect/>
                </a:stretch>
              </a:blipFill>
            </p:spPr>
            <p:txBody>
              <a:bodyPr/>
              <a:lstStyle/>
              <a:p>
                <a:r>
                  <a:rPr lang="es-419">
                    <a:noFill/>
                  </a:rPr>
                  <a:t> </a:t>
                </a:r>
              </a:p>
            </p:txBody>
          </p:sp>
        </mc:Fallback>
      </mc:AlternateContent>
      <p:sp>
        <p:nvSpPr>
          <p:cNvPr id="3" name="CuadroTexto 2">
            <a:extLst>
              <a:ext uri="{FF2B5EF4-FFF2-40B4-BE49-F238E27FC236}">
                <a16:creationId xmlns:a16="http://schemas.microsoft.com/office/drawing/2014/main" id="{0FCC99CA-FCED-467D-820B-0D46B0801582}"/>
              </a:ext>
            </a:extLst>
          </p:cNvPr>
          <p:cNvSpPr txBox="1"/>
          <p:nvPr/>
        </p:nvSpPr>
        <p:spPr>
          <a:xfrm>
            <a:off x="406574" y="620688"/>
            <a:ext cx="5221282" cy="584775"/>
          </a:xfrm>
          <a:prstGeom prst="rect">
            <a:avLst/>
          </a:prstGeom>
          <a:noFill/>
        </p:spPr>
        <p:txBody>
          <a:bodyPr wrap="square" rtlCol="0">
            <a:spAutoFit/>
          </a:bodyPr>
          <a:lstStyle/>
          <a:p>
            <a:r>
              <a:rPr lang="es-419" sz="3200" b="1" dirty="0">
                <a:solidFill>
                  <a:srgbClr val="080808"/>
                </a:solidFill>
              </a:rPr>
              <a:t>RESULTADOS</a:t>
            </a:r>
          </a:p>
        </p:txBody>
      </p:sp>
      <p:sp>
        <p:nvSpPr>
          <p:cNvPr id="4" name="Rectángulo: una sola esquina cortada 3">
            <a:extLst>
              <a:ext uri="{FF2B5EF4-FFF2-40B4-BE49-F238E27FC236}">
                <a16:creationId xmlns:a16="http://schemas.microsoft.com/office/drawing/2014/main" id="{9FA65864-BF73-4267-8E20-74149DC8E21A}"/>
              </a:ext>
            </a:extLst>
          </p:cNvPr>
          <p:cNvSpPr/>
          <p:nvPr/>
        </p:nvSpPr>
        <p:spPr>
          <a:xfrm>
            <a:off x="1901090" y="4931586"/>
            <a:ext cx="2232249" cy="1080120"/>
          </a:xfrm>
          <a:prstGeom prst="snip1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MX" b="1" dirty="0">
                <a:solidFill>
                  <a:srgbClr val="080808"/>
                </a:solidFill>
              </a:rPr>
              <a:t>INTERVALO</a:t>
            </a:r>
          </a:p>
          <a:p>
            <a:pPr algn="ctr"/>
            <a:r>
              <a:rPr lang="es-MX" dirty="0">
                <a:solidFill>
                  <a:srgbClr val="080808"/>
                </a:solidFill>
              </a:rPr>
              <a:t>(-1 &lt; Correlación &lt; 0)</a:t>
            </a:r>
            <a:endParaRPr lang="es-EC" dirty="0">
              <a:solidFill>
                <a:srgbClr val="080808"/>
              </a:solidFill>
            </a:endParaRPr>
          </a:p>
        </p:txBody>
      </p:sp>
      <p:sp>
        <p:nvSpPr>
          <p:cNvPr id="5" name="CuadroTexto 4">
            <a:extLst>
              <a:ext uri="{FF2B5EF4-FFF2-40B4-BE49-F238E27FC236}">
                <a16:creationId xmlns:a16="http://schemas.microsoft.com/office/drawing/2014/main" id="{A3E0887F-48E9-42D4-B4F0-52180D3DCD7B}"/>
              </a:ext>
            </a:extLst>
          </p:cNvPr>
          <p:cNvSpPr txBox="1"/>
          <p:nvPr/>
        </p:nvSpPr>
        <p:spPr>
          <a:xfrm>
            <a:off x="9047534" y="5210036"/>
            <a:ext cx="2880320" cy="523220"/>
          </a:xfrm>
          <a:prstGeom prst="rect">
            <a:avLst/>
          </a:prstGeom>
          <a:noFill/>
        </p:spPr>
        <p:txBody>
          <a:bodyPr wrap="square" rtlCol="0">
            <a:spAutoFit/>
          </a:bodyPr>
          <a:lstStyle/>
          <a:p>
            <a:r>
              <a:rPr lang="es-EC" sz="1400" b="1" dirty="0">
                <a:solidFill>
                  <a:srgbClr val="080808"/>
                </a:solidFill>
              </a:rPr>
              <a:t>Fuente: </a:t>
            </a:r>
            <a:r>
              <a:rPr lang="es-EC" sz="1400" dirty="0">
                <a:solidFill>
                  <a:srgbClr val="080808"/>
                </a:solidFill>
              </a:rPr>
              <a:t>Ciro Martinez</a:t>
            </a:r>
          </a:p>
          <a:p>
            <a:r>
              <a:rPr lang="es-EC" sz="1400" dirty="0">
                <a:solidFill>
                  <a:srgbClr val="080808"/>
                </a:solidFill>
              </a:rPr>
              <a:t>Estadística y Muestreo 13ra Edición</a:t>
            </a:r>
          </a:p>
        </p:txBody>
      </p:sp>
      <p:sp>
        <p:nvSpPr>
          <p:cNvPr id="6" name="Rectángulo: una sola esquina cortada 5">
            <a:extLst>
              <a:ext uri="{FF2B5EF4-FFF2-40B4-BE49-F238E27FC236}">
                <a16:creationId xmlns:a16="http://schemas.microsoft.com/office/drawing/2014/main" id="{D63494E4-9DD1-4E98-8A8A-A45923939524}"/>
              </a:ext>
            </a:extLst>
          </p:cNvPr>
          <p:cNvSpPr/>
          <p:nvPr/>
        </p:nvSpPr>
        <p:spPr>
          <a:xfrm>
            <a:off x="6239222" y="4931586"/>
            <a:ext cx="2232249" cy="1080120"/>
          </a:xfrm>
          <a:prstGeom prst="snip1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MX" b="1" dirty="0">
                <a:solidFill>
                  <a:srgbClr val="080808"/>
                </a:solidFill>
              </a:rPr>
              <a:t>INTERPRETACIÓN</a:t>
            </a:r>
          </a:p>
          <a:p>
            <a:pPr algn="ctr"/>
            <a:r>
              <a:rPr lang="es-MX" dirty="0">
                <a:solidFill>
                  <a:srgbClr val="080808"/>
                </a:solidFill>
              </a:rPr>
              <a:t>Correlación Inversa</a:t>
            </a:r>
            <a:endParaRPr lang="es-EC" dirty="0">
              <a:solidFill>
                <a:srgbClr val="080808"/>
              </a:solidFill>
            </a:endParaRPr>
          </a:p>
        </p:txBody>
      </p:sp>
      <p:sp>
        <p:nvSpPr>
          <p:cNvPr id="7" name="Flecha: a la derecha 6">
            <a:extLst>
              <a:ext uri="{FF2B5EF4-FFF2-40B4-BE49-F238E27FC236}">
                <a16:creationId xmlns:a16="http://schemas.microsoft.com/office/drawing/2014/main" id="{ED8C5239-ACCE-4CA7-A48A-0DB8EDA3833F}"/>
              </a:ext>
            </a:extLst>
          </p:cNvPr>
          <p:cNvSpPr/>
          <p:nvPr/>
        </p:nvSpPr>
        <p:spPr>
          <a:xfrm>
            <a:off x="4655046" y="5210036"/>
            <a:ext cx="972810" cy="523220"/>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s-EC"/>
          </a:p>
        </p:txBody>
      </p:sp>
    </p:spTree>
    <p:extLst>
      <p:ext uri="{BB962C8B-B14F-4D97-AF65-F5344CB8AC3E}">
        <p14:creationId xmlns:p14="http://schemas.microsoft.com/office/powerpoint/2010/main" val="33793776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085AFB13-88A4-4161-8649-2A8666F61E61}"/>
              </a:ext>
            </a:extLst>
          </p:cNvPr>
          <p:cNvSpPr txBox="1"/>
          <p:nvPr/>
        </p:nvSpPr>
        <p:spPr>
          <a:xfrm>
            <a:off x="334566" y="476672"/>
            <a:ext cx="11737304" cy="954107"/>
          </a:xfrm>
          <a:prstGeom prst="rect">
            <a:avLst/>
          </a:prstGeom>
          <a:noFill/>
        </p:spPr>
        <p:txBody>
          <a:bodyPr wrap="square" rtlCol="0">
            <a:spAutoFit/>
          </a:bodyPr>
          <a:lstStyle/>
          <a:p>
            <a:pPr algn="ctr"/>
            <a:r>
              <a:rPr lang="es-419" sz="2800" b="1" dirty="0">
                <a:solidFill>
                  <a:srgbClr val="080808"/>
                </a:solidFill>
              </a:rPr>
              <a:t>PROPUESTA DE MITIGACIÓN PARA CONTRIBUIR A LA REACTIVACIÓN DE LA ECONOMÍA DEL CANTÓN TULCÁN </a:t>
            </a:r>
          </a:p>
        </p:txBody>
      </p:sp>
      <p:graphicFrame>
        <p:nvGraphicFramePr>
          <p:cNvPr id="4" name="Diagrama 3">
            <a:extLst>
              <a:ext uri="{FF2B5EF4-FFF2-40B4-BE49-F238E27FC236}">
                <a16:creationId xmlns:a16="http://schemas.microsoft.com/office/drawing/2014/main" id="{CA761E5B-3D88-4924-8E7E-4733DEE9E257}"/>
              </a:ext>
            </a:extLst>
          </p:cNvPr>
          <p:cNvGraphicFramePr/>
          <p:nvPr>
            <p:extLst>
              <p:ext uri="{D42A27DB-BD31-4B8C-83A1-F6EECF244321}">
                <p14:modId xmlns:p14="http://schemas.microsoft.com/office/powerpoint/2010/main" val="2341522143"/>
              </p:ext>
            </p:extLst>
          </p:nvPr>
        </p:nvGraphicFramePr>
        <p:xfrm>
          <a:off x="2031734" y="1574795"/>
          <a:ext cx="9392063" cy="45631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448802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1F0EF39E-A0D4-471A-8789-BB4B1A5F55DA}"/>
              </a:ext>
            </a:extLst>
          </p:cNvPr>
          <p:cNvPicPr>
            <a:picLocks noChangeAspect="1"/>
          </p:cNvPicPr>
          <p:nvPr/>
        </p:nvPicPr>
        <p:blipFill>
          <a:blip r:embed="rId2"/>
          <a:stretch>
            <a:fillRect/>
          </a:stretch>
        </p:blipFill>
        <p:spPr>
          <a:xfrm>
            <a:off x="478582" y="980728"/>
            <a:ext cx="11233248" cy="5152257"/>
          </a:xfrm>
          <a:prstGeom prst="rect">
            <a:avLst/>
          </a:prstGeom>
        </p:spPr>
      </p:pic>
      <p:sp>
        <p:nvSpPr>
          <p:cNvPr id="3" name="CuadroTexto 2">
            <a:extLst>
              <a:ext uri="{FF2B5EF4-FFF2-40B4-BE49-F238E27FC236}">
                <a16:creationId xmlns:a16="http://schemas.microsoft.com/office/drawing/2014/main" id="{74A0B2C7-7ED7-4822-8B0D-F39E3FBB4CB2}"/>
              </a:ext>
            </a:extLst>
          </p:cNvPr>
          <p:cNvSpPr txBox="1"/>
          <p:nvPr/>
        </p:nvSpPr>
        <p:spPr>
          <a:xfrm>
            <a:off x="190550" y="201795"/>
            <a:ext cx="4320480" cy="523220"/>
          </a:xfrm>
          <a:prstGeom prst="rect">
            <a:avLst/>
          </a:prstGeom>
          <a:noFill/>
        </p:spPr>
        <p:txBody>
          <a:bodyPr wrap="square" rtlCol="0">
            <a:spAutoFit/>
          </a:bodyPr>
          <a:lstStyle/>
          <a:p>
            <a:pPr algn="ctr"/>
            <a:r>
              <a:rPr lang="es-419" sz="2800" b="1" dirty="0">
                <a:solidFill>
                  <a:srgbClr val="080808"/>
                </a:solidFill>
              </a:rPr>
              <a:t>DISEÑO PROPUESTA</a:t>
            </a:r>
          </a:p>
        </p:txBody>
      </p:sp>
    </p:spTree>
    <p:extLst>
      <p:ext uri="{BB962C8B-B14F-4D97-AF65-F5344CB8AC3E}">
        <p14:creationId xmlns:p14="http://schemas.microsoft.com/office/powerpoint/2010/main" val="23810879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68626EF-CC07-49D6-9EBF-BE4268A37EC0}"/>
              </a:ext>
            </a:extLst>
          </p:cNvPr>
          <p:cNvSpPr txBox="1"/>
          <p:nvPr/>
        </p:nvSpPr>
        <p:spPr>
          <a:xfrm>
            <a:off x="25142" y="404664"/>
            <a:ext cx="4320480" cy="523220"/>
          </a:xfrm>
          <a:prstGeom prst="rect">
            <a:avLst/>
          </a:prstGeom>
          <a:noFill/>
        </p:spPr>
        <p:txBody>
          <a:bodyPr wrap="square" rtlCol="0">
            <a:spAutoFit/>
          </a:bodyPr>
          <a:lstStyle/>
          <a:p>
            <a:pPr algn="ctr"/>
            <a:r>
              <a:rPr lang="es-419" sz="2800" b="1" dirty="0">
                <a:solidFill>
                  <a:srgbClr val="080808"/>
                </a:solidFill>
              </a:rPr>
              <a:t>CONCLUSIONES</a:t>
            </a:r>
          </a:p>
        </p:txBody>
      </p:sp>
      <p:graphicFrame>
        <p:nvGraphicFramePr>
          <p:cNvPr id="6" name="Diagrama 5">
            <a:extLst>
              <a:ext uri="{FF2B5EF4-FFF2-40B4-BE49-F238E27FC236}">
                <a16:creationId xmlns:a16="http://schemas.microsoft.com/office/drawing/2014/main" id="{84445C9A-4DF7-4040-833D-11CE72A41013}"/>
              </a:ext>
            </a:extLst>
          </p:cNvPr>
          <p:cNvGraphicFramePr/>
          <p:nvPr>
            <p:extLst>
              <p:ext uri="{D42A27DB-BD31-4B8C-83A1-F6EECF244321}">
                <p14:modId xmlns:p14="http://schemas.microsoft.com/office/powerpoint/2010/main" val="2225712301"/>
              </p:ext>
            </p:extLst>
          </p:nvPr>
        </p:nvGraphicFramePr>
        <p:xfrm>
          <a:off x="262558" y="935173"/>
          <a:ext cx="11449272" cy="52374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821588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A68626EF-CC07-49D6-9EBF-BE4268A37EC0}"/>
              </a:ext>
            </a:extLst>
          </p:cNvPr>
          <p:cNvSpPr txBox="1"/>
          <p:nvPr/>
        </p:nvSpPr>
        <p:spPr>
          <a:xfrm>
            <a:off x="25142" y="404664"/>
            <a:ext cx="4320480" cy="523220"/>
          </a:xfrm>
          <a:prstGeom prst="rect">
            <a:avLst/>
          </a:prstGeom>
          <a:noFill/>
        </p:spPr>
        <p:txBody>
          <a:bodyPr wrap="square" rtlCol="0">
            <a:spAutoFit/>
          </a:bodyPr>
          <a:lstStyle/>
          <a:p>
            <a:pPr algn="ctr"/>
            <a:r>
              <a:rPr lang="es-419" sz="2800" b="1" dirty="0">
                <a:solidFill>
                  <a:srgbClr val="080808"/>
                </a:solidFill>
              </a:rPr>
              <a:t>CONCLUSIONES</a:t>
            </a:r>
          </a:p>
        </p:txBody>
      </p:sp>
      <p:graphicFrame>
        <p:nvGraphicFramePr>
          <p:cNvPr id="6" name="Diagrama 5">
            <a:extLst>
              <a:ext uri="{FF2B5EF4-FFF2-40B4-BE49-F238E27FC236}">
                <a16:creationId xmlns:a16="http://schemas.microsoft.com/office/drawing/2014/main" id="{84445C9A-4DF7-4040-833D-11CE72A41013}"/>
              </a:ext>
            </a:extLst>
          </p:cNvPr>
          <p:cNvGraphicFramePr/>
          <p:nvPr>
            <p:extLst>
              <p:ext uri="{D42A27DB-BD31-4B8C-83A1-F6EECF244321}">
                <p14:modId xmlns:p14="http://schemas.microsoft.com/office/powerpoint/2010/main" val="1774911709"/>
              </p:ext>
            </p:extLst>
          </p:nvPr>
        </p:nvGraphicFramePr>
        <p:xfrm>
          <a:off x="550590" y="927885"/>
          <a:ext cx="11449272" cy="52374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962972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áfico 1">
            <a:extLst>
              <a:ext uri="{FF2B5EF4-FFF2-40B4-BE49-F238E27FC236}">
                <a16:creationId xmlns:a16="http://schemas.microsoft.com/office/drawing/2014/main" id="{15DBDF5B-284D-4432-BDB8-921864DE4145}"/>
              </a:ext>
            </a:extLst>
          </p:cNvPr>
          <p:cNvGraphicFramePr/>
          <p:nvPr>
            <p:extLst>
              <p:ext uri="{D42A27DB-BD31-4B8C-83A1-F6EECF244321}">
                <p14:modId xmlns:p14="http://schemas.microsoft.com/office/powerpoint/2010/main" val="2963439130"/>
              </p:ext>
            </p:extLst>
          </p:nvPr>
        </p:nvGraphicFramePr>
        <p:xfrm>
          <a:off x="262558" y="836711"/>
          <a:ext cx="8208912" cy="5184577"/>
        </p:xfrm>
        <a:graphic>
          <a:graphicData uri="http://schemas.openxmlformats.org/drawingml/2006/chart">
            <c:chart xmlns:c="http://schemas.openxmlformats.org/drawingml/2006/chart" xmlns:r="http://schemas.openxmlformats.org/officeDocument/2006/relationships" r:id="rId2"/>
          </a:graphicData>
        </a:graphic>
      </p:graphicFrame>
      <p:sp>
        <p:nvSpPr>
          <p:cNvPr id="3" name="CuadroTexto 2">
            <a:extLst>
              <a:ext uri="{FF2B5EF4-FFF2-40B4-BE49-F238E27FC236}">
                <a16:creationId xmlns:a16="http://schemas.microsoft.com/office/drawing/2014/main" id="{59642964-C233-4DDB-A4F9-7AFCCC6347DE}"/>
              </a:ext>
            </a:extLst>
          </p:cNvPr>
          <p:cNvSpPr txBox="1"/>
          <p:nvPr/>
        </p:nvSpPr>
        <p:spPr>
          <a:xfrm>
            <a:off x="8327454" y="575101"/>
            <a:ext cx="3960440" cy="584775"/>
          </a:xfrm>
          <a:prstGeom prst="rect">
            <a:avLst/>
          </a:prstGeom>
          <a:noFill/>
        </p:spPr>
        <p:txBody>
          <a:bodyPr wrap="square" rtlCol="0">
            <a:spAutoFit/>
          </a:bodyPr>
          <a:lstStyle/>
          <a:p>
            <a:r>
              <a:rPr lang="es-419" sz="3200" b="1" dirty="0">
                <a:solidFill>
                  <a:srgbClr val="080808"/>
                </a:solidFill>
              </a:rPr>
              <a:t>ANTECEDENTES</a:t>
            </a:r>
          </a:p>
        </p:txBody>
      </p:sp>
      <p:graphicFrame>
        <p:nvGraphicFramePr>
          <p:cNvPr id="6" name="Diagrama 5">
            <a:extLst>
              <a:ext uri="{FF2B5EF4-FFF2-40B4-BE49-F238E27FC236}">
                <a16:creationId xmlns:a16="http://schemas.microsoft.com/office/drawing/2014/main" id="{6E2C3717-A46B-4FEE-8AA6-22AB35BFFFDA}"/>
              </a:ext>
            </a:extLst>
          </p:cNvPr>
          <p:cNvGraphicFramePr/>
          <p:nvPr>
            <p:extLst>
              <p:ext uri="{D42A27DB-BD31-4B8C-83A1-F6EECF244321}">
                <p14:modId xmlns:p14="http://schemas.microsoft.com/office/powerpoint/2010/main" val="4046245606"/>
              </p:ext>
            </p:extLst>
          </p:nvPr>
        </p:nvGraphicFramePr>
        <p:xfrm>
          <a:off x="9051243" y="1340768"/>
          <a:ext cx="3139170" cy="4464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847328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Mi Primera Introducción — Steemit">
            <a:extLst>
              <a:ext uri="{FF2B5EF4-FFF2-40B4-BE49-F238E27FC236}">
                <a16:creationId xmlns:a16="http://schemas.microsoft.com/office/drawing/2014/main" id="{F32D8279-5EA3-4650-85FC-D00B8FDDDB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6734" y="692696"/>
            <a:ext cx="9258171" cy="5184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57978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00B26CB1-F07F-4941-A1A0-6CA3C7EBB105}"/>
              </a:ext>
            </a:extLst>
          </p:cNvPr>
          <p:cNvSpPr txBox="1"/>
          <p:nvPr/>
        </p:nvSpPr>
        <p:spPr>
          <a:xfrm>
            <a:off x="938046" y="651189"/>
            <a:ext cx="3240360" cy="584775"/>
          </a:xfrm>
          <a:prstGeom prst="rect">
            <a:avLst/>
          </a:prstGeom>
          <a:noFill/>
        </p:spPr>
        <p:txBody>
          <a:bodyPr wrap="square" rtlCol="0">
            <a:spAutoFit/>
          </a:bodyPr>
          <a:lstStyle/>
          <a:p>
            <a:r>
              <a:rPr lang="es-419" sz="3200" b="1" dirty="0">
                <a:solidFill>
                  <a:srgbClr val="080808"/>
                </a:solidFill>
              </a:rPr>
              <a:t>PROBLEMA</a:t>
            </a:r>
          </a:p>
        </p:txBody>
      </p:sp>
      <p:sp>
        <p:nvSpPr>
          <p:cNvPr id="3" name="Rectángulo 2">
            <a:extLst>
              <a:ext uri="{FF2B5EF4-FFF2-40B4-BE49-F238E27FC236}">
                <a16:creationId xmlns:a16="http://schemas.microsoft.com/office/drawing/2014/main" id="{3EE0CABD-4990-4389-8622-EAF2F689A684}"/>
              </a:ext>
            </a:extLst>
          </p:cNvPr>
          <p:cNvSpPr/>
          <p:nvPr/>
        </p:nvSpPr>
        <p:spPr>
          <a:xfrm>
            <a:off x="866038" y="2060849"/>
            <a:ext cx="3240360" cy="144016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MX" sz="2100" dirty="0">
                <a:solidFill>
                  <a:srgbClr val="080808"/>
                </a:solidFill>
              </a:rPr>
              <a:t>Disminución de competitividad en las microempresas del cantón Tulcán</a:t>
            </a:r>
            <a:endParaRPr lang="es-EC" sz="2100" dirty="0">
              <a:solidFill>
                <a:srgbClr val="080808"/>
              </a:solidFill>
            </a:endParaRPr>
          </a:p>
        </p:txBody>
      </p:sp>
      <p:graphicFrame>
        <p:nvGraphicFramePr>
          <p:cNvPr id="4" name="Diagrama 3">
            <a:extLst>
              <a:ext uri="{FF2B5EF4-FFF2-40B4-BE49-F238E27FC236}">
                <a16:creationId xmlns:a16="http://schemas.microsoft.com/office/drawing/2014/main" id="{429152CD-7D2A-4FBA-9DFF-BAB3969423F3}"/>
              </a:ext>
            </a:extLst>
          </p:cNvPr>
          <p:cNvGraphicFramePr/>
          <p:nvPr>
            <p:extLst>
              <p:ext uri="{D42A27DB-BD31-4B8C-83A1-F6EECF244321}">
                <p14:modId xmlns:p14="http://schemas.microsoft.com/office/powerpoint/2010/main" val="999119906"/>
              </p:ext>
            </p:extLst>
          </p:nvPr>
        </p:nvGraphicFramePr>
        <p:xfrm>
          <a:off x="4727054" y="912799"/>
          <a:ext cx="7087809" cy="2808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Flecha curvada hacia arriba 18">
            <a:extLst>
              <a:ext uri="{FF2B5EF4-FFF2-40B4-BE49-F238E27FC236}">
                <a16:creationId xmlns:a16="http://schemas.microsoft.com/office/drawing/2014/main" id="{241CCAC7-8BC3-4BE8-A4C7-8B73047D6D09}"/>
              </a:ext>
            </a:extLst>
          </p:cNvPr>
          <p:cNvSpPr/>
          <p:nvPr/>
        </p:nvSpPr>
        <p:spPr>
          <a:xfrm rot="2319456">
            <a:off x="1629199" y="4308300"/>
            <a:ext cx="2319879" cy="1254040"/>
          </a:xfrm>
          <a:prstGeom prst="curvedUpArrow">
            <a:avLst>
              <a:gd name="adj1" fmla="val 25000"/>
              <a:gd name="adj2" fmla="val 43956"/>
              <a:gd name="adj3" fmla="val 27992"/>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s-EC">
              <a:solidFill>
                <a:schemeClr val="tx1"/>
              </a:solidFill>
            </a:endParaRPr>
          </a:p>
        </p:txBody>
      </p:sp>
      <p:sp>
        <p:nvSpPr>
          <p:cNvPr id="9" name="CuadroTexto 8">
            <a:extLst>
              <a:ext uri="{FF2B5EF4-FFF2-40B4-BE49-F238E27FC236}">
                <a16:creationId xmlns:a16="http://schemas.microsoft.com/office/drawing/2014/main" id="{EDAFC19B-A2AB-4C08-80F9-FEAD096C9864}"/>
              </a:ext>
            </a:extLst>
          </p:cNvPr>
          <p:cNvSpPr txBox="1"/>
          <p:nvPr/>
        </p:nvSpPr>
        <p:spPr>
          <a:xfrm>
            <a:off x="4727054" y="5445224"/>
            <a:ext cx="5716630" cy="400110"/>
          </a:xfrm>
          <a:prstGeom prst="rect">
            <a:avLst/>
          </a:prstGeom>
          <a:noFill/>
        </p:spPr>
        <p:txBody>
          <a:bodyPr wrap="none" rtlCol="0">
            <a:spAutoFit/>
          </a:bodyPr>
          <a:lstStyle/>
          <a:p>
            <a:r>
              <a:rPr lang="es-MX" sz="2000" b="1" dirty="0">
                <a:solidFill>
                  <a:srgbClr val="080808"/>
                </a:solidFill>
              </a:rPr>
              <a:t>Supera la paridad de $1 a 2.000 pesos colombianos</a:t>
            </a:r>
            <a:endParaRPr lang="es-EC" sz="2000" b="1" dirty="0">
              <a:solidFill>
                <a:srgbClr val="080808"/>
              </a:solidFill>
            </a:endParaRPr>
          </a:p>
        </p:txBody>
      </p:sp>
      <p:sp>
        <p:nvSpPr>
          <p:cNvPr id="10" name="Rectángulo 9">
            <a:extLst>
              <a:ext uri="{FF2B5EF4-FFF2-40B4-BE49-F238E27FC236}">
                <a16:creationId xmlns:a16="http://schemas.microsoft.com/office/drawing/2014/main" id="{1F183538-2F07-442D-B2BF-E3151DF18B8B}"/>
              </a:ext>
            </a:extLst>
          </p:cNvPr>
          <p:cNvSpPr/>
          <p:nvPr/>
        </p:nvSpPr>
        <p:spPr>
          <a:xfrm>
            <a:off x="4727054" y="4293096"/>
            <a:ext cx="3024336" cy="86409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2000" dirty="0">
                <a:solidFill>
                  <a:srgbClr val="080808"/>
                </a:solidFill>
              </a:rPr>
              <a:t>Significante depreciación del peso colombiano</a:t>
            </a:r>
            <a:endParaRPr lang="es-EC" sz="2000" dirty="0">
              <a:solidFill>
                <a:srgbClr val="080808"/>
              </a:solidFill>
            </a:endParaRPr>
          </a:p>
        </p:txBody>
      </p:sp>
      <p:pic>
        <p:nvPicPr>
          <p:cNvPr id="1026" name="Picture 2" descr="Errores al plantear un problema de investigación – El blog de Víctor Yepes">
            <a:extLst>
              <a:ext uri="{FF2B5EF4-FFF2-40B4-BE49-F238E27FC236}">
                <a16:creationId xmlns:a16="http://schemas.microsoft.com/office/drawing/2014/main" id="{3C01F703-2ECA-4270-8A97-7D16246AB0F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722710" y="3705478"/>
            <a:ext cx="1952061" cy="15433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42160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6D86FFE5-7BC2-4877-92B7-E86488F2EF6D}"/>
              </a:ext>
            </a:extLst>
          </p:cNvPr>
          <p:cNvSpPr txBox="1"/>
          <p:nvPr/>
        </p:nvSpPr>
        <p:spPr>
          <a:xfrm>
            <a:off x="1126654" y="832356"/>
            <a:ext cx="3240360" cy="584775"/>
          </a:xfrm>
          <a:prstGeom prst="rect">
            <a:avLst/>
          </a:prstGeom>
          <a:noFill/>
        </p:spPr>
        <p:txBody>
          <a:bodyPr wrap="square" rtlCol="0">
            <a:spAutoFit/>
          </a:bodyPr>
          <a:lstStyle/>
          <a:p>
            <a:r>
              <a:rPr lang="es-419" sz="3200" b="1" dirty="0">
                <a:solidFill>
                  <a:srgbClr val="080808"/>
                </a:solidFill>
              </a:rPr>
              <a:t>VARIABLES</a:t>
            </a:r>
          </a:p>
        </p:txBody>
      </p:sp>
      <p:graphicFrame>
        <p:nvGraphicFramePr>
          <p:cNvPr id="3" name="Diagrama 2">
            <a:extLst>
              <a:ext uri="{FF2B5EF4-FFF2-40B4-BE49-F238E27FC236}">
                <a16:creationId xmlns:a16="http://schemas.microsoft.com/office/drawing/2014/main" id="{BC2DF48C-A8EA-4865-9256-91553F2514F3}"/>
              </a:ext>
            </a:extLst>
          </p:cNvPr>
          <p:cNvGraphicFramePr/>
          <p:nvPr>
            <p:extLst>
              <p:ext uri="{D42A27DB-BD31-4B8C-83A1-F6EECF244321}">
                <p14:modId xmlns:p14="http://schemas.microsoft.com/office/powerpoint/2010/main" val="2210650521"/>
              </p:ext>
            </p:extLst>
          </p:nvPr>
        </p:nvGraphicFramePr>
        <p:xfrm>
          <a:off x="2936817" y="1700808"/>
          <a:ext cx="8126942"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658188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C25DE77E-B24C-4EF3-97A3-16BBF17E4463}"/>
              </a:ext>
            </a:extLst>
          </p:cNvPr>
          <p:cNvSpPr txBox="1"/>
          <p:nvPr/>
        </p:nvSpPr>
        <p:spPr>
          <a:xfrm>
            <a:off x="1054646" y="836712"/>
            <a:ext cx="4608512" cy="584775"/>
          </a:xfrm>
          <a:prstGeom prst="rect">
            <a:avLst/>
          </a:prstGeom>
          <a:noFill/>
        </p:spPr>
        <p:txBody>
          <a:bodyPr wrap="square" rtlCol="0">
            <a:spAutoFit/>
          </a:bodyPr>
          <a:lstStyle/>
          <a:p>
            <a:r>
              <a:rPr lang="es-419" sz="3200" b="1" dirty="0">
                <a:solidFill>
                  <a:srgbClr val="080808"/>
                </a:solidFill>
              </a:rPr>
              <a:t>OBJETIVO GENERAL</a:t>
            </a:r>
          </a:p>
        </p:txBody>
      </p:sp>
      <p:sp>
        <p:nvSpPr>
          <p:cNvPr id="3" name="Rectángulo: esquinas diagonales cortadas 2">
            <a:extLst>
              <a:ext uri="{FF2B5EF4-FFF2-40B4-BE49-F238E27FC236}">
                <a16:creationId xmlns:a16="http://schemas.microsoft.com/office/drawing/2014/main" id="{34A1DBE3-CDB9-4D25-BA0B-A7329F8324B6}"/>
              </a:ext>
            </a:extLst>
          </p:cNvPr>
          <p:cNvSpPr/>
          <p:nvPr/>
        </p:nvSpPr>
        <p:spPr>
          <a:xfrm>
            <a:off x="1648712" y="1736812"/>
            <a:ext cx="8892988" cy="3384376"/>
          </a:xfrm>
          <a:prstGeom prst="snip2DiagRect">
            <a:avLst/>
          </a:prstGeom>
        </p:spPr>
        <p:style>
          <a:lnRef idx="1">
            <a:schemeClr val="accent3"/>
          </a:lnRef>
          <a:fillRef idx="2">
            <a:schemeClr val="accent3"/>
          </a:fillRef>
          <a:effectRef idx="1">
            <a:schemeClr val="accent3"/>
          </a:effectRef>
          <a:fontRef idx="minor">
            <a:schemeClr val="dk1"/>
          </a:fontRef>
        </p:style>
        <p:txBody>
          <a:bodyPr rtlCol="0" anchor="ctr"/>
          <a:lstStyle/>
          <a:p>
            <a:pPr algn="just"/>
            <a:r>
              <a:rPr lang="es-EC" sz="2400" dirty="0">
                <a:solidFill>
                  <a:srgbClr val="080808"/>
                </a:solidFill>
              </a:rPr>
              <a:t>Analizar el impacto que provoca en la economía del cantón Tulcán, la fluctuación del peso colombiano y su relación con la competitividad de microempresas de los sectores: comercial, agrícola e industrial permitiendo conocer los tiempos en los que la moneda fluctúa con mayor frecuencia con la finalidad de que las microempresas provisionen recursos para disminuir el impacto, período 2017 -2019. </a:t>
            </a:r>
          </a:p>
        </p:txBody>
      </p:sp>
    </p:spTree>
    <p:extLst>
      <p:ext uri="{BB962C8B-B14F-4D97-AF65-F5344CB8AC3E}">
        <p14:creationId xmlns:p14="http://schemas.microsoft.com/office/powerpoint/2010/main" val="34751138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EC0A9CE-AD09-4D55-A6D6-168545EAC618}"/>
              </a:ext>
            </a:extLst>
          </p:cNvPr>
          <p:cNvSpPr txBox="1"/>
          <p:nvPr/>
        </p:nvSpPr>
        <p:spPr>
          <a:xfrm>
            <a:off x="406574" y="115461"/>
            <a:ext cx="5688632" cy="584775"/>
          </a:xfrm>
          <a:prstGeom prst="rect">
            <a:avLst/>
          </a:prstGeom>
          <a:noFill/>
        </p:spPr>
        <p:txBody>
          <a:bodyPr wrap="square" rtlCol="0">
            <a:spAutoFit/>
          </a:bodyPr>
          <a:lstStyle/>
          <a:p>
            <a:r>
              <a:rPr lang="es-419" sz="3200" b="1" dirty="0">
                <a:solidFill>
                  <a:srgbClr val="080808"/>
                </a:solidFill>
              </a:rPr>
              <a:t>OBJETIVOS ESPECÍFICOS </a:t>
            </a:r>
          </a:p>
        </p:txBody>
      </p:sp>
      <p:sp>
        <p:nvSpPr>
          <p:cNvPr id="9" name="Rectángulo 8">
            <a:extLst>
              <a:ext uri="{FF2B5EF4-FFF2-40B4-BE49-F238E27FC236}">
                <a16:creationId xmlns:a16="http://schemas.microsoft.com/office/drawing/2014/main" id="{78AF3521-E5AC-48C0-A033-B8A745D7BA65}"/>
              </a:ext>
            </a:extLst>
          </p:cNvPr>
          <p:cNvSpPr/>
          <p:nvPr/>
        </p:nvSpPr>
        <p:spPr>
          <a:xfrm>
            <a:off x="185212" y="842188"/>
            <a:ext cx="5472608" cy="110748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lvl="0" algn="just"/>
            <a:r>
              <a:rPr lang="es-MX" sz="2200" dirty="0">
                <a:solidFill>
                  <a:srgbClr val="080808"/>
                </a:solidFill>
              </a:rPr>
              <a:t>Determinar los factores externos e internos que afectan a la fluctuación del peso colombiano frente al dólar.</a:t>
            </a:r>
            <a:endParaRPr lang="es-EC" sz="2200" dirty="0">
              <a:solidFill>
                <a:srgbClr val="080808"/>
              </a:solidFill>
            </a:endParaRPr>
          </a:p>
        </p:txBody>
      </p:sp>
      <p:sp>
        <p:nvSpPr>
          <p:cNvPr id="10" name="Rectángulo 9">
            <a:extLst>
              <a:ext uri="{FF2B5EF4-FFF2-40B4-BE49-F238E27FC236}">
                <a16:creationId xmlns:a16="http://schemas.microsoft.com/office/drawing/2014/main" id="{0215EE70-6853-4EEE-824E-9CCE864CCF2E}"/>
              </a:ext>
            </a:extLst>
          </p:cNvPr>
          <p:cNvSpPr/>
          <p:nvPr/>
        </p:nvSpPr>
        <p:spPr>
          <a:xfrm>
            <a:off x="185212" y="2873242"/>
            <a:ext cx="5472608" cy="214136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s-MX" sz="2200" dirty="0">
                <a:solidFill>
                  <a:srgbClr val="080808"/>
                </a:solidFill>
              </a:rPr>
              <a:t>Determinar la capacidad comercial, administrativa y financiera del sector comercial con el propósito de medir el crecimiento y/o decrecimiento del sector cuando se devalúa el peso colombiano durante el período de estudio.</a:t>
            </a:r>
            <a:endParaRPr lang="es-EC" sz="2200" dirty="0">
              <a:solidFill>
                <a:srgbClr val="080808"/>
              </a:solidFill>
            </a:endParaRPr>
          </a:p>
        </p:txBody>
      </p:sp>
      <p:sp>
        <p:nvSpPr>
          <p:cNvPr id="11" name="Rectángulo 10">
            <a:extLst>
              <a:ext uri="{FF2B5EF4-FFF2-40B4-BE49-F238E27FC236}">
                <a16:creationId xmlns:a16="http://schemas.microsoft.com/office/drawing/2014/main" id="{7274CA6F-E2C7-489F-B9F8-D44E207F3134}"/>
              </a:ext>
            </a:extLst>
          </p:cNvPr>
          <p:cNvSpPr/>
          <p:nvPr/>
        </p:nvSpPr>
        <p:spPr>
          <a:xfrm>
            <a:off x="6311230" y="4245636"/>
            <a:ext cx="5472608" cy="1537932"/>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s-EC" sz="2200" dirty="0">
                <a:solidFill>
                  <a:srgbClr val="080808"/>
                </a:solidFill>
              </a:rPr>
              <a:t>Analizar la trascendencia de la inflación y su afectación a la fluctuación del peso colombiano con la finalidad de determinar la estacionalidad en el período de estudio.</a:t>
            </a:r>
          </a:p>
        </p:txBody>
      </p:sp>
      <p:sp>
        <p:nvSpPr>
          <p:cNvPr id="12" name="Rectángulo 11">
            <a:extLst>
              <a:ext uri="{FF2B5EF4-FFF2-40B4-BE49-F238E27FC236}">
                <a16:creationId xmlns:a16="http://schemas.microsoft.com/office/drawing/2014/main" id="{20114D78-677F-4FB7-B220-A45EFE5CB6B8}"/>
              </a:ext>
            </a:extLst>
          </p:cNvPr>
          <p:cNvSpPr/>
          <p:nvPr/>
        </p:nvSpPr>
        <p:spPr>
          <a:xfrm>
            <a:off x="6507578" y="1395930"/>
            <a:ext cx="5472608" cy="110748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just"/>
            <a:r>
              <a:rPr lang="es-MX" sz="2200" dirty="0">
                <a:solidFill>
                  <a:srgbClr val="080808"/>
                </a:solidFill>
              </a:rPr>
              <a:t>Conocer qué sector es la más perjudicado cuando hay variación del peso frente al dólar durante el período de estudio.</a:t>
            </a:r>
            <a:r>
              <a:rPr lang="es-EC" sz="2200" dirty="0">
                <a:solidFill>
                  <a:srgbClr val="080808"/>
                </a:solidFill>
              </a:rPr>
              <a:t> </a:t>
            </a:r>
          </a:p>
        </p:txBody>
      </p:sp>
    </p:spTree>
    <p:extLst>
      <p:ext uri="{BB962C8B-B14F-4D97-AF65-F5344CB8AC3E}">
        <p14:creationId xmlns:p14="http://schemas.microsoft.com/office/powerpoint/2010/main" val="30734091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EC0A9CE-AD09-4D55-A6D6-168545EAC618}"/>
              </a:ext>
            </a:extLst>
          </p:cNvPr>
          <p:cNvSpPr txBox="1"/>
          <p:nvPr/>
        </p:nvSpPr>
        <p:spPr>
          <a:xfrm>
            <a:off x="363302" y="591609"/>
            <a:ext cx="5688632" cy="584775"/>
          </a:xfrm>
          <a:prstGeom prst="rect">
            <a:avLst/>
          </a:prstGeom>
          <a:noFill/>
        </p:spPr>
        <p:txBody>
          <a:bodyPr wrap="square" rtlCol="0">
            <a:spAutoFit/>
          </a:bodyPr>
          <a:lstStyle/>
          <a:p>
            <a:r>
              <a:rPr lang="es-419" sz="3200" b="1" dirty="0">
                <a:solidFill>
                  <a:srgbClr val="080808"/>
                </a:solidFill>
              </a:rPr>
              <a:t>OBJETIVOS ESPECÍFICOS </a:t>
            </a:r>
          </a:p>
        </p:txBody>
      </p:sp>
      <p:sp>
        <p:nvSpPr>
          <p:cNvPr id="6" name="Rectángulo 5">
            <a:extLst>
              <a:ext uri="{FF2B5EF4-FFF2-40B4-BE49-F238E27FC236}">
                <a16:creationId xmlns:a16="http://schemas.microsoft.com/office/drawing/2014/main" id="{69926377-FD17-423D-8AEB-5BD74844FA5B}"/>
              </a:ext>
            </a:extLst>
          </p:cNvPr>
          <p:cNvSpPr/>
          <p:nvPr/>
        </p:nvSpPr>
        <p:spPr>
          <a:xfrm>
            <a:off x="471314" y="1556048"/>
            <a:ext cx="5472608" cy="187220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lvl="0" algn="just"/>
            <a:r>
              <a:rPr lang="es-MX" sz="2200" dirty="0">
                <a:solidFill>
                  <a:srgbClr val="080808"/>
                </a:solidFill>
              </a:rPr>
              <a:t>Comparar la canasta básica de Ecuador y Colombia durante el período 2017-2019 con la finalidad de estimar el porcentaje de la ventaja absoluta cuando se deprecia y aprecia el peso colombiano.</a:t>
            </a:r>
            <a:endParaRPr lang="es-EC" sz="2200" dirty="0">
              <a:solidFill>
                <a:srgbClr val="080808"/>
              </a:solidFill>
            </a:endParaRPr>
          </a:p>
        </p:txBody>
      </p:sp>
      <p:sp>
        <p:nvSpPr>
          <p:cNvPr id="10" name="Rectángulo 9">
            <a:extLst>
              <a:ext uri="{FF2B5EF4-FFF2-40B4-BE49-F238E27FC236}">
                <a16:creationId xmlns:a16="http://schemas.microsoft.com/office/drawing/2014/main" id="{0215EE70-6853-4EEE-824E-9CCE864CCF2E}"/>
              </a:ext>
            </a:extLst>
          </p:cNvPr>
          <p:cNvSpPr/>
          <p:nvPr/>
        </p:nvSpPr>
        <p:spPr>
          <a:xfrm>
            <a:off x="471314" y="3807920"/>
            <a:ext cx="5472608" cy="214136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s-MX" sz="2200" dirty="0">
                <a:solidFill>
                  <a:srgbClr val="080808"/>
                </a:solidFill>
              </a:rPr>
              <a:t>Elaborar una propuesta de mitigación que permita contribuir a mejorar los ingresos de los microempresarios del sector agrícola, comercial e industrial del cantón Tulcán.</a:t>
            </a:r>
            <a:endParaRPr lang="es-EC" sz="2200" dirty="0">
              <a:solidFill>
                <a:srgbClr val="080808"/>
              </a:solidFill>
            </a:endParaRPr>
          </a:p>
        </p:txBody>
      </p:sp>
      <p:sp>
        <p:nvSpPr>
          <p:cNvPr id="12" name="Rectángulo 11">
            <a:extLst>
              <a:ext uri="{FF2B5EF4-FFF2-40B4-BE49-F238E27FC236}">
                <a16:creationId xmlns:a16="http://schemas.microsoft.com/office/drawing/2014/main" id="{20114D78-677F-4FB7-B220-A45EFE5CB6B8}"/>
              </a:ext>
            </a:extLst>
          </p:cNvPr>
          <p:cNvSpPr/>
          <p:nvPr/>
        </p:nvSpPr>
        <p:spPr>
          <a:xfrm>
            <a:off x="6505853" y="2155178"/>
            <a:ext cx="5472608" cy="254764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lvl="0" algn="just"/>
            <a:r>
              <a:rPr lang="es-MX" sz="2200" dirty="0">
                <a:solidFill>
                  <a:srgbClr val="080808"/>
                </a:solidFill>
              </a:rPr>
              <a:t>Analizar las medidas gubernamentales implantadas por el Gobierno Nacional en el Cantón Tulcán y verificar si las microempresas de los sectores agrícola, industrial y comercial se han beneficiado con la finalidad de mitigar los efectos de la fluctuación del peso colombiano del período de estudio.</a:t>
            </a:r>
            <a:endParaRPr lang="es-EC" sz="2200" dirty="0">
              <a:solidFill>
                <a:srgbClr val="080808"/>
              </a:solidFill>
            </a:endParaRPr>
          </a:p>
        </p:txBody>
      </p:sp>
    </p:spTree>
    <p:extLst>
      <p:ext uri="{BB962C8B-B14F-4D97-AF65-F5344CB8AC3E}">
        <p14:creationId xmlns:p14="http://schemas.microsoft.com/office/powerpoint/2010/main" val="18027405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a:extLst>
              <a:ext uri="{FF2B5EF4-FFF2-40B4-BE49-F238E27FC236}">
                <a16:creationId xmlns:a16="http://schemas.microsoft.com/office/drawing/2014/main" id="{D3A49931-001F-429A-9D95-50C2313D3889}"/>
              </a:ext>
            </a:extLst>
          </p:cNvPr>
          <p:cNvGraphicFramePr/>
          <p:nvPr>
            <p:extLst>
              <p:ext uri="{D42A27DB-BD31-4B8C-83A1-F6EECF244321}">
                <p14:modId xmlns:p14="http://schemas.microsoft.com/office/powerpoint/2010/main" val="2640126764"/>
              </p:ext>
            </p:extLst>
          </p:nvPr>
        </p:nvGraphicFramePr>
        <p:xfrm>
          <a:off x="1846734" y="836712"/>
          <a:ext cx="8712968"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uadroTexto 2">
            <a:extLst>
              <a:ext uri="{FF2B5EF4-FFF2-40B4-BE49-F238E27FC236}">
                <a16:creationId xmlns:a16="http://schemas.microsoft.com/office/drawing/2014/main" id="{46611EDB-B721-4AD6-8E70-F6B9916D5B41}"/>
              </a:ext>
            </a:extLst>
          </p:cNvPr>
          <p:cNvSpPr txBox="1"/>
          <p:nvPr/>
        </p:nvSpPr>
        <p:spPr>
          <a:xfrm>
            <a:off x="622598" y="602621"/>
            <a:ext cx="2448272" cy="584775"/>
          </a:xfrm>
          <a:prstGeom prst="rect">
            <a:avLst/>
          </a:prstGeom>
          <a:noFill/>
        </p:spPr>
        <p:txBody>
          <a:bodyPr wrap="square" rtlCol="0">
            <a:spAutoFit/>
          </a:bodyPr>
          <a:lstStyle/>
          <a:p>
            <a:r>
              <a:rPr lang="es-419" sz="3200" b="1" dirty="0">
                <a:solidFill>
                  <a:srgbClr val="080808"/>
                </a:solidFill>
              </a:rPr>
              <a:t>HIPÓTESIS</a:t>
            </a:r>
          </a:p>
        </p:txBody>
      </p:sp>
    </p:spTree>
    <p:extLst>
      <p:ext uri="{BB962C8B-B14F-4D97-AF65-F5344CB8AC3E}">
        <p14:creationId xmlns:p14="http://schemas.microsoft.com/office/powerpoint/2010/main" val="21415376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Tema8">
  <a:themeElements>
    <a:clrScheme name="Personalizado 5">
      <a:dk1>
        <a:srgbClr val="95A5A6"/>
      </a:dk1>
      <a:lt1>
        <a:sysClr val="window" lastClr="FFFFFF"/>
      </a:lt1>
      <a:dk2>
        <a:srgbClr val="2C3E50"/>
      </a:dk2>
      <a:lt2>
        <a:srgbClr val="F2F2F2"/>
      </a:lt2>
      <a:accent1>
        <a:srgbClr val="2980B9"/>
      </a:accent1>
      <a:accent2>
        <a:srgbClr val="16A085"/>
      </a:accent2>
      <a:accent3>
        <a:srgbClr val="9BBB59"/>
      </a:accent3>
      <a:accent4>
        <a:srgbClr val="F39C12"/>
      </a:accent4>
      <a:accent5>
        <a:srgbClr val="C0392B"/>
      </a:accent5>
      <a:accent6>
        <a:srgbClr val="4B2C50"/>
      </a:accent6>
      <a:hlink>
        <a:srgbClr val="16A085"/>
      </a:hlink>
      <a:folHlink>
        <a:srgbClr val="107863"/>
      </a:folHlink>
    </a:clrScheme>
    <a:fontScheme name="Personalizado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Tema8</Template>
  <TotalTime>3961</TotalTime>
  <Words>2042</Words>
  <Application>Microsoft Office PowerPoint</Application>
  <PresentationFormat>Personalizado</PresentationFormat>
  <Paragraphs>170</Paragraphs>
  <Slides>30</Slides>
  <Notes>3</Notes>
  <HiddenSlides>0</HiddenSlides>
  <MMClips>0</MMClips>
  <ScaleCrop>false</ScaleCrop>
  <HeadingPairs>
    <vt:vector size="8" baseType="variant">
      <vt:variant>
        <vt:lpstr>Fuentes usadas</vt:lpstr>
      </vt:variant>
      <vt:variant>
        <vt:i4>4</vt:i4>
      </vt:variant>
      <vt:variant>
        <vt:lpstr>Tema</vt:lpstr>
      </vt:variant>
      <vt:variant>
        <vt:i4>1</vt:i4>
      </vt:variant>
      <vt:variant>
        <vt:lpstr>Servidores OLE incrustados</vt:lpstr>
      </vt:variant>
      <vt:variant>
        <vt:i4>1</vt:i4>
      </vt:variant>
      <vt:variant>
        <vt:lpstr>Títulos de diapositiva</vt:lpstr>
      </vt:variant>
      <vt:variant>
        <vt:i4>30</vt:i4>
      </vt:variant>
    </vt:vector>
  </HeadingPairs>
  <TitlesOfParts>
    <vt:vector size="36" baseType="lpstr">
      <vt:lpstr>Arial</vt:lpstr>
      <vt:lpstr>Calibri</vt:lpstr>
      <vt:lpstr>Cambria Math</vt:lpstr>
      <vt:lpstr>Times New Roman</vt:lpstr>
      <vt:lpstr>Tema8</vt:lpstr>
      <vt:lpstr>CorelDRAW</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Ingrith Arroyo</dc:creator>
  <cp:lastModifiedBy>Juan Toapanta</cp:lastModifiedBy>
  <cp:revision>827</cp:revision>
  <cp:lastPrinted>2019-07-08T17:01:25Z</cp:lastPrinted>
  <dcterms:created xsi:type="dcterms:W3CDTF">2018-06-18T02:07:28Z</dcterms:created>
  <dcterms:modified xsi:type="dcterms:W3CDTF">2021-04-23T23:45:37Z</dcterms:modified>
</cp:coreProperties>
</file>