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6" r:id="rId3"/>
    <p:sldId id="281" r:id="rId4"/>
    <p:sldId id="282" r:id="rId5"/>
    <p:sldId id="283" r:id="rId6"/>
    <p:sldId id="257" r:id="rId7"/>
    <p:sldId id="284" r:id="rId8"/>
    <p:sldId id="285" r:id="rId9"/>
    <p:sldId id="295" r:id="rId10"/>
    <p:sldId id="296" r:id="rId11"/>
    <p:sldId id="297" r:id="rId12"/>
    <p:sldId id="299" r:id="rId13"/>
    <p:sldId id="300" r:id="rId14"/>
    <p:sldId id="302" r:id="rId15"/>
    <p:sldId id="286" r:id="rId16"/>
    <p:sldId id="313" r:id="rId17"/>
    <p:sldId id="315" r:id="rId18"/>
    <p:sldId id="312" r:id="rId19"/>
    <p:sldId id="314" r:id="rId20"/>
    <p:sldId id="303" r:id="rId21"/>
    <p:sldId id="316" r:id="rId22"/>
    <p:sldId id="310" r:id="rId23"/>
    <p:sldId id="311" r:id="rId24"/>
    <p:sldId id="305" r:id="rId25"/>
    <p:sldId id="293" r:id="rId26"/>
    <p:sldId id="308" r:id="rId27"/>
    <p:sldId id="294" r:id="rId28"/>
    <p:sldId id="309" r:id="rId29"/>
    <p:sldId id="317"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D7"/>
    <a:srgbClr val="FFD5D5"/>
    <a:srgbClr val="FFDDDD"/>
    <a:srgbClr val="FAD2E1"/>
    <a:srgbClr val="FFCCCC"/>
    <a:srgbClr val="CCFFFF"/>
    <a:srgbClr val="19AF32"/>
    <a:srgbClr val="CCECFF"/>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Simbaña" userId="00621087c64cb711" providerId="LiveId" clId="{0C0AAA47-B6B8-4567-B452-6072B0C90F1A}"/>
    <pc:docChg chg="undo custSel addSld delSld modSld">
      <pc:chgData name="Pamela Simbaña" userId="00621087c64cb711" providerId="LiveId" clId="{0C0AAA47-B6B8-4567-B452-6072B0C90F1A}" dt="2021-03-31T04:18:33.788" v="3224" actId="47"/>
      <pc:docMkLst>
        <pc:docMk/>
      </pc:docMkLst>
      <pc:sldChg chg="modSp mod">
        <pc:chgData name="Pamela Simbaña" userId="00621087c64cb711" providerId="LiveId" clId="{0C0AAA47-B6B8-4567-B452-6072B0C90F1A}" dt="2021-03-30T04:14:18.667" v="2600" actId="20577"/>
        <pc:sldMkLst>
          <pc:docMk/>
          <pc:sldMk cId="1356426715" sldId="256"/>
        </pc:sldMkLst>
        <pc:spChg chg="mod">
          <ac:chgData name="Pamela Simbaña" userId="00621087c64cb711" providerId="LiveId" clId="{0C0AAA47-B6B8-4567-B452-6072B0C90F1A}" dt="2021-03-30T04:14:18.667" v="2600" actId="20577"/>
          <ac:spMkLst>
            <pc:docMk/>
            <pc:sldMk cId="1356426715" sldId="256"/>
            <ac:spMk id="4" creationId="{3365B84E-A5C6-4103-8BA4-1286A9BEEAE8}"/>
          </ac:spMkLst>
        </pc:spChg>
      </pc:sldChg>
      <pc:sldChg chg="addSp modSp mod">
        <pc:chgData name="Pamela Simbaña" userId="00621087c64cb711" providerId="LiveId" clId="{0C0AAA47-B6B8-4567-B452-6072B0C90F1A}" dt="2021-03-31T04:18:11.144" v="3223" actId="12100"/>
        <pc:sldMkLst>
          <pc:docMk/>
          <pc:sldMk cId="522968949" sldId="281"/>
        </pc:sldMkLst>
        <pc:spChg chg="mod">
          <ac:chgData name="Pamela Simbaña" userId="00621087c64cb711" providerId="LiveId" clId="{0C0AAA47-B6B8-4567-B452-6072B0C90F1A}" dt="2021-03-30T04:11:54.542" v="2555" actId="14100"/>
          <ac:spMkLst>
            <pc:docMk/>
            <pc:sldMk cId="522968949" sldId="281"/>
            <ac:spMk id="2" creationId="{E3713E26-1539-443A-90F1-058BC827EF61}"/>
          </ac:spMkLst>
        </pc:spChg>
        <pc:spChg chg="add mod">
          <ac:chgData name="Pamela Simbaña" userId="00621087c64cb711" providerId="LiveId" clId="{0C0AAA47-B6B8-4567-B452-6072B0C90F1A}" dt="2021-03-31T04:17:48.045" v="3220" actId="1076"/>
          <ac:spMkLst>
            <pc:docMk/>
            <pc:sldMk cId="522968949" sldId="281"/>
            <ac:spMk id="3" creationId="{F18486A8-A5E3-4C98-A2A9-175F8FA585C8}"/>
          </ac:spMkLst>
        </pc:spChg>
        <pc:graphicFrameChg chg="mod">
          <ac:chgData name="Pamela Simbaña" userId="00621087c64cb711" providerId="LiveId" clId="{0C0AAA47-B6B8-4567-B452-6072B0C90F1A}" dt="2021-03-31T04:18:11.144" v="3223" actId="12100"/>
          <ac:graphicFrameMkLst>
            <pc:docMk/>
            <pc:sldMk cId="522968949" sldId="281"/>
            <ac:graphicFrameMk id="4" creationId="{F86AA05B-C56C-428A-BFA4-B9AEDF9865B7}"/>
          </ac:graphicFrameMkLst>
        </pc:graphicFrameChg>
      </pc:sldChg>
      <pc:sldChg chg="modSp mod">
        <pc:chgData name="Pamela Simbaña" userId="00621087c64cb711" providerId="LiveId" clId="{0C0AAA47-B6B8-4567-B452-6072B0C90F1A}" dt="2021-03-31T03:25:50.260" v="3105" actId="20577"/>
        <pc:sldMkLst>
          <pc:docMk/>
          <pc:sldMk cId="3001485788" sldId="283"/>
        </pc:sldMkLst>
        <pc:spChg chg="mod">
          <ac:chgData name="Pamela Simbaña" userId="00621087c64cb711" providerId="LiveId" clId="{0C0AAA47-B6B8-4567-B452-6072B0C90F1A}" dt="2021-03-31T03:25:50.260" v="3105" actId="20577"/>
          <ac:spMkLst>
            <pc:docMk/>
            <pc:sldMk cId="3001485788" sldId="283"/>
            <ac:spMk id="7" creationId="{15CBB8F7-A5C1-4BBD-B5B1-A5E6FA390A39}"/>
          </ac:spMkLst>
        </pc:spChg>
      </pc:sldChg>
      <pc:sldChg chg="addSp modSp mod">
        <pc:chgData name="Pamela Simbaña" userId="00621087c64cb711" providerId="LiveId" clId="{0C0AAA47-B6B8-4567-B452-6072B0C90F1A}" dt="2021-03-31T03:07:53.324" v="3089" actId="113"/>
        <pc:sldMkLst>
          <pc:docMk/>
          <pc:sldMk cId="3252122897" sldId="286"/>
        </pc:sldMkLst>
        <pc:spChg chg="add mod">
          <ac:chgData name="Pamela Simbaña" userId="00621087c64cb711" providerId="LiveId" clId="{0C0AAA47-B6B8-4567-B452-6072B0C90F1A}" dt="2021-03-30T04:09:56.055" v="2543" actId="1076"/>
          <ac:spMkLst>
            <pc:docMk/>
            <pc:sldMk cId="3252122897" sldId="286"/>
            <ac:spMk id="2" creationId="{9EBAA0BD-F194-49DB-B46B-FAEE29F64C26}"/>
          </ac:spMkLst>
        </pc:spChg>
        <pc:spChg chg="mod">
          <ac:chgData name="Pamela Simbaña" userId="00621087c64cb711" providerId="LiveId" clId="{0C0AAA47-B6B8-4567-B452-6072B0C90F1A}" dt="2021-03-31T03:07:53.324" v="3089" actId="113"/>
          <ac:spMkLst>
            <pc:docMk/>
            <pc:sldMk cId="3252122897" sldId="286"/>
            <ac:spMk id="6" creationId="{8DB19CA7-F952-4140-AA0E-A9A4E6989D38}"/>
          </ac:spMkLst>
        </pc:spChg>
      </pc:sldChg>
      <pc:sldChg chg="addSp delSp modSp mod">
        <pc:chgData name="Pamela Simbaña" userId="00621087c64cb711" providerId="LiveId" clId="{0C0AAA47-B6B8-4567-B452-6072B0C90F1A}" dt="2021-03-30T04:21:09.464" v="2654" actId="1076"/>
        <pc:sldMkLst>
          <pc:docMk/>
          <pc:sldMk cId="1883205959" sldId="293"/>
        </pc:sldMkLst>
        <pc:spChg chg="del">
          <ac:chgData name="Pamela Simbaña" userId="00621087c64cb711" providerId="LiveId" clId="{0C0AAA47-B6B8-4567-B452-6072B0C90F1A}" dt="2021-03-30T04:18:01.467" v="2608" actId="21"/>
          <ac:spMkLst>
            <pc:docMk/>
            <pc:sldMk cId="1883205959" sldId="293"/>
            <ac:spMk id="2" creationId="{C4E1D86C-853F-4332-B932-DC769CA47039}"/>
          </ac:spMkLst>
        </pc:spChg>
        <pc:spChg chg="del">
          <ac:chgData name="Pamela Simbaña" userId="00621087c64cb711" providerId="LiveId" clId="{0C0AAA47-B6B8-4567-B452-6072B0C90F1A}" dt="2021-03-30T04:19:26.475" v="2636" actId="478"/>
          <ac:spMkLst>
            <pc:docMk/>
            <pc:sldMk cId="1883205959" sldId="293"/>
            <ac:spMk id="3" creationId="{22AE6284-77C9-4EDF-BBA1-156474C93E26}"/>
          </ac:spMkLst>
        </pc:spChg>
        <pc:spChg chg="mod">
          <ac:chgData name="Pamela Simbaña" userId="00621087c64cb711" providerId="LiveId" clId="{0C0AAA47-B6B8-4567-B452-6072B0C90F1A}" dt="2021-03-30T04:20:11.364" v="2644" actId="404"/>
          <ac:spMkLst>
            <pc:docMk/>
            <pc:sldMk cId="1883205959" sldId="293"/>
            <ac:spMk id="6" creationId="{B3801F94-CC80-473B-B2F5-4DEFB736B473}"/>
          </ac:spMkLst>
        </pc:spChg>
        <pc:spChg chg="mod">
          <ac:chgData name="Pamela Simbaña" userId="00621087c64cb711" providerId="LiveId" clId="{0C0AAA47-B6B8-4567-B452-6072B0C90F1A}" dt="2021-03-30T04:19:37.756" v="2637" actId="1076"/>
          <ac:spMkLst>
            <pc:docMk/>
            <pc:sldMk cId="1883205959" sldId="293"/>
            <ac:spMk id="7" creationId="{433FC04A-12B7-40B5-9143-2A8927BF44B7}"/>
          </ac:spMkLst>
        </pc:spChg>
        <pc:spChg chg="add mod">
          <ac:chgData name="Pamela Simbaña" userId="00621087c64cb711" providerId="LiveId" clId="{0C0AAA47-B6B8-4567-B452-6072B0C90F1A}" dt="2021-03-30T04:20:48.419" v="2652" actId="1076"/>
          <ac:spMkLst>
            <pc:docMk/>
            <pc:sldMk cId="1883205959" sldId="293"/>
            <ac:spMk id="8" creationId="{6EADF25F-4204-4390-B6D3-765F48E42131}"/>
          </ac:spMkLst>
        </pc:spChg>
        <pc:spChg chg="add mod">
          <ac:chgData name="Pamela Simbaña" userId="00621087c64cb711" providerId="LiveId" clId="{0C0AAA47-B6B8-4567-B452-6072B0C90F1A}" dt="2021-03-30T04:21:05.668" v="2653" actId="1076"/>
          <ac:spMkLst>
            <pc:docMk/>
            <pc:sldMk cId="1883205959" sldId="293"/>
            <ac:spMk id="9" creationId="{B6FCBEB4-E6B6-438A-9949-04AF69987E2D}"/>
          </ac:spMkLst>
        </pc:spChg>
        <pc:spChg chg="add mod">
          <ac:chgData name="Pamela Simbaña" userId="00621087c64cb711" providerId="LiveId" clId="{0C0AAA47-B6B8-4567-B452-6072B0C90F1A}" dt="2021-03-30T04:21:09.464" v="2654" actId="1076"/>
          <ac:spMkLst>
            <pc:docMk/>
            <pc:sldMk cId="1883205959" sldId="293"/>
            <ac:spMk id="10" creationId="{B60CE4CB-8F7D-4EEF-A791-36D3219508DD}"/>
          </ac:spMkLst>
        </pc:spChg>
      </pc:sldChg>
      <pc:sldChg chg="modSp mod">
        <pc:chgData name="Pamela Simbaña" userId="00621087c64cb711" providerId="LiveId" clId="{0C0AAA47-B6B8-4567-B452-6072B0C90F1A}" dt="2021-03-30T04:22:22.704" v="2660" actId="1076"/>
        <pc:sldMkLst>
          <pc:docMk/>
          <pc:sldMk cId="1298221966" sldId="294"/>
        </pc:sldMkLst>
        <pc:spChg chg="mod">
          <ac:chgData name="Pamela Simbaña" userId="00621087c64cb711" providerId="LiveId" clId="{0C0AAA47-B6B8-4567-B452-6072B0C90F1A}" dt="2021-03-30T04:22:22.704" v="2660" actId="1076"/>
          <ac:spMkLst>
            <pc:docMk/>
            <pc:sldMk cId="1298221966" sldId="294"/>
            <ac:spMk id="2" creationId="{F1D937E2-73A2-42BC-A18E-054108F143EE}"/>
          </ac:spMkLst>
        </pc:spChg>
      </pc:sldChg>
      <pc:sldChg chg="addSp delSp modSp add mod">
        <pc:chgData name="Pamela Simbaña" userId="00621087c64cb711" providerId="LiveId" clId="{0C0AAA47-B6B8-4567-B452-6072B0C90F1A}" dt="2021-03-31T03:07:12.094" v="3081" actId="20577"/>
        <pc:sldMkLst>
          <pc:docMk/>
          <pc:sldMk cId="430656452" sldId="295"/>
        </pc:sldMkLst>
        <pc:spChg chg="mod">
          <ac:chgData name="Pamela Simbaña" userId="00621087c64cb711" providerId="LiveId" clId="{0C0AAA47-B6B8-4567-B452-6072B0C90F1A}" dt="2021-03-31T03:07:12.094" v="3081" actId="20577"/>
          <ac:spMkLst>
            <pc:docMk/>
            <pc:sldMk cId="430656452" sldId="295"/>
            <ac:spMk id="2" creationId="{39845339-BB81-4A32-B80F-AA868AFBA690}"/>
          </ac:spMkLst>
        </pc:spChg>
        <pc:spChg chg="add mod">
          <ac:chgData name="Pamela Simbaña" userId="00621087c64cb711" providerId="LiveId" clId="{0C0AAA47-B6B8-4567-B452-6072B0C90F1A}" dt="2021-03-31T02:39:18.926" v="2969" actId="1076"/>
          <ac:spMkLst>
            <pc:docMk/>
            <pc:sldMk cId="430656452" sldId="295"/>
            <ac:spMk id="9" creationId="{B8005932-4825-46CF-ADC3-27B6DFDCD96D}"/>
          </ac:spMkLst>
        </pc:spChg>
        <pc:spChg chg="mod">
          <ac:chgData name="Pamela Simbaña" userId="00621087c64cb711" providerId="LiveId" clId="{0C0AAA47-B6B8-4567-B452-6072B0C90F1A}" dt="2021-03-31T02:43:04.140" v="2986" actId="1035"/>
          <ac:spMkLst>
            <pc:docMk/>
            <pc:sldMk cId="430656452" sldId="295"/>
            <ac:spMk id="27" creationId="{F2AF7D2E-80B8-47E1-8D11-E0C105A57F68}"/>
          </ac:spMkLst>
        </pc:spChg>
        <pc:spChg chg="mod">
          <ac:chgData name="Pamela Simbaña" userId="00621087c64cb711" providerId="LiveId" clId="{0C0AAA47-B6B8-4567-B452-6072B0C90F1A}" dt="2021-03-31T02:43:04.140" v="2986" actId="1035"/>
          <ac:spMkLst>
            <pc:docMk/>
            <pc:sldMk cId="430656452" sldId="295"/>
            <ac:spMk id="28" creationId="{3C3BB3E8-D458-4669-9813-5B8B8B8A9A37}"/>
          </ac:spMkLst>
        </pc:spChg>
        <pc:spChg chg="mod">
          <ac:chgData name="Pamela Simbaña" userId="00621087c64cb711" providerId="LiveId" clId="{0C0AAA47-B6B8-4567-B452-6072B0C90F1A}" dt="2021-03-31T02:43:32.467" v="2994" actId="14100"/>
          <ac:spMkLst>
            <pc:docMk/>
            <pc:sldMk cId="430656452" sldId="295"/>
            <ac:spMk id="29" creationId="{00EF9FBC-F3BA-4C01-B439-BBF00AE74875}"/>
          </ac:spMkLst>
        </pc:spChg>
        <pc:spChg chg="add del mod">
          <ac:chgData name="Pamela Simbaña" userId="00621087c64cb711" providerId="LiveId" clId="{0C0AAA47-B6B8-4567-B452-6072B0C90F1A}" dt="2021-03-31T02:41:57.992" v="2972" actId="478"/>
          <ac:spMkLst>
            <pc:docMk/>
            <pc:sldMk cId="430656452" sldId="295"/>
            <ac:spMk id="30" creationId="{61C6C629-2AFA-4C6D-BDA1-A5E9C39F7665}"/>
          </ac:spMkLst>
        </pc:spChg>
        <pc:spChg chg="mod">
          <ac:chgData name="Pamela Simbaña" userId="00621087c64cb711" providerId="LiveId" clId="{0C0AAA47-B6B8-4567-B452-6072B0C90F1A}" dt="2021-03-31T02:43:32.467" v="2994" actId="14100"/>
          <ac:spMkLst>
            <pc:docMk/>
            <pc:sldMk cId="430656452" sldId="295"/>
            <ac:spMk id="31" creationId="{9033E44F-E938-4D8B-8104-03FA5C69ABE8}"/>
          </ac:spMkLst>
        </pc:spChg>
        <pc:spChg chg="add mod">
          <ac:chgData name="Pamela Simbaña" userId="00621087c64cb711" providerId="LiveId" clId="{0C0AAA47-B6B8-4567-B452-6072B0C90F1A}" dt="2021-03-31T02:43:14.338" v="2991" actId="1038"/>
          <ac:spMkLst>
            <pc:docMk/>
            <pc:sldMk cId="430656452" sldId="295"/>
            <ac:spMk id="33" creationId="{C67A66A3-1FBB-41D7-8877-0893AA54C97A}"/>
          </ac:spMkLst>
        </pc:spChg>
        <pc:cxnChg chg="mod">
          <ac:chgData name="Pamela Simbaña" userId="00621087c64cb711" providerId="LiveId" clId="{0C0AAA47-B6B8-4567-B452-6072B0C90F1A}" dt="2021-03-31T02:43:04.140" v="2986" actId="1035"/>
          <ac:cxnSpMkLst>
            <pc:docMk/>
            <pc:sldMk cId="430656452" sldId="295"/>
            <ac:cxnSpMk id="32" creationId="{FCC2121F-CD46-45D8-8348-DA8BE53DE76D}"/>
          </ac:cxnSpMkLst>
        </pc:cxnChg>
        <pc:cxnChg chg="mod">
          <ac:chgData name="Pamela Simbaña" userId="00621087c64cb711" providerId="LiveId" clId="{0C0AAA47-B6B8-4567-B452-6072B0C90F1A}" dt="2021-03-31T02:43:32.467" v="2994" actId="14100"/>
          <ac:cxnSpMkLst>
            <pc:docMk/>
            <pc:sldMk cId="430656452" sldId="295"/>
            <ac:cxnSpMk id="34" creationId="{F78D6247-2368-4AA5-897D-9EA7B88EA9A8}"/>
          </ac:cxnSpMkLst>
        </pc:cxnChg>
        <pc:cxnChg chg="mod">
          <ac:chgData name="Pamela Simbaña" userId="00621087c64cb711" providerId="LiveId" clId="{0C0AAA47-B6B8-4567-B452-6072B0C90F1A}" dt="2021-03-31T02:43:37.855" v="2996" actId="14100"/>
          <ac:cxnSpMkLst>
            <pc:docMk/>
            <pc:sldMk cId="430656452" sldId="295"/>
            <ac:cxnSpMk id="36" creationId="{02203554-64AF-4746-82C2-DF9D8A2943A2}"/>
          </ac:cxnSpMkLst>
        </pc:cxnChg>
      </pc:sldChg>
      <pc:sldChg chg="addSp modSp del mod">
        <pc:chgData name="Pamela Simbaña" userId="00621087c64cb711" providerId="LiveId" clId="{0C0AAA47-B6B8-4567-B452-6072B0C90F1A}" dt="2021-03-30T04:00:26.896" v="2476" actId="2696"/>
        <pc:sldMkLst>
          <pc:docMk/>
          <pc:sldMk cId="1962971459" sldId="295"/>
        </pc:sldMkLst>
        <pc:spChg chg="add mod">
          <ac:chgData name="Pamela Simbaña" userId="00621087c64cb711" providerId="LiveId" clId="{0C0AAA47-B6B8-4567-B452-6072B0C90F1A}" dt="2021-03-29T03:11:51.037" v="96" actId="1076"/>
          <ac:spMkLst>
            <pc:docMk/>
            <pc:sldMk cId="1962971459" sldId="295"/>
            <ac:spMk id="2" creationId="{39845339-BB81-4A32-B80F-AA868AFBA690}"/>
          </ac:spMkLst>
        </pc:spChg>
        <pc:spChg chg="add mod">
          <ac:chgData name="Pamela Simbaña" userId="00621087c64cb711" providerId="LiveId" clId="{0C0AAA47-B6B8-4567-B452-6072B0C90F1A}" dt="2021-03-29T03:33:25.061" v="332" actId="404"/>
          <ac:spMkLst>
            <pc:docMk/>
            <pc:sldMk cId="1962971459" sldId="295"/>
            <ac:spMk id="3" creationId="{B22BD031-6A06-4A1B-88CA-DD1DCB3734BD}"/>
          </ac:spMkLst>
        </pc:spChg>
        <pc:spChg chg="add mod">
          <ac:chgData name="Pamela Simbaña" userId="00621087c64cb711" providerId="LiveId" clId="{0C0AAA47-B6B8-4567-B452-6072B0C90F1A}" dt="2021-03-29T03:33:25.061" v="332" actId="404"/>
          <ac:spMkLst>
            <pc:docMk/>
            <pc:sldMk cId="1962971459" sldId="295"/>
            <ac:spMk id="4" creationId="{1FD951E3-FBB8-4C80-922F-1019A1855DE4}"/>
          </ac:spMkLst>
        </pc:spChg>
        <pc:spChg chg="add mod">
          <ac:chgData name="Pamela Simbaña" userId="00621087c64cb711" providerId="LiveId" clId="{0C0AAA47-B6B8-4567-B452-6072B0C90F1A}" dt="2021-03-29T03:20:41.019" v="138"/>
          <ac:spMkLst>
            <pc:docMk/>
            <pc:sldMk cId="1962971459" sldId="295"/>
            <ac:spMk id="5" creationId="{C03C29D5-D27D-4712-9504-7FF07CCA367C}"/>
          </ac:spMkLst>
        </pc:spChg>
        <pc:spChg chg="add mod">
          <ac:chgData name="Pamela Simbaña" userId="00621087c64cb711" providerId="LiveId" clId="{0C0AAA47-B6B8-4567-B452-6072B0C90F1A}" dt="2021-03-29T03:33:25.061" v="332" actId="404"/>
          <ac:spMkLst>
            <pc:docMk/>
            <pc:sldMk cId="1962971459" sldId="295"/>
            <ac:spMk id="6" creationId="{56BD8857-CB5A-4B99-9A0B-B0CDAB8DD916}"/>
          </ac:spMkLst>
        </pc:spChg>
        <pc:spChg chg="add mod">
          <ac:chgData name="Pamela Simbaña" userId="00621087c64cb711" providerId="LiveId" clId="{0C0AAA47-B6B8-4567-B452-6072B0C90F1A}" dt="2021-03-29T03:33:25.061" v="332" actId="404"/>
          <ac:spMkLst>
            <pc:docMk/>
            <pc:sldMk cId="1962971459" sldId="295"/>
            <ac:spMk id="7" creationId="{14A9406A-A4A3-41A3-B801-AF337FF2617C}"/>
          </ac:spMkLst>
        </pc:spChg>
        <pc:spChg chg="add mod">
          <ac:chgData name="Pamela Simbaña" userId="00621087c64cb711" providerId="LiveId" clId="{0C0AAA47-B6B8-4567-B452-6072B0C90F1A}" dt="2021-03-29T03:33:25.061" v="332" actId="404"/>
          <ac:spMkLst>
            <pc:docMk/>
            <pc:sldMk cId="1962971459" sldId="295"/>
            <ac:spMk id="8" creationId="{8FBEBAE8-F97D-46ED-94A6-BACDB5141BFD}"/>
          </ac:spMkLst>
        </pc:spChg>
        <pc:spChg chg="add mod">
          <ac:chgData name="Pamela Simbaña" userId="00621087c64cb711" providerId="LiveId" clId="{0C0AAA47-B6B8-4567-B452-6072B0C90F1A}" dt="2021-03-29T03:36:45.452" v="375" actId="1037"/>
          <ac:spMkLst>
            <pc:docMk/>
            <pc:sldMk cId="1962971459" sldId="295"/>
            <ac:spMk id="19" creationId="{B3B17122-AC62-4441-A910-8DC307887D44}"/>
          </ac:spMkLst>
        </pc:spChg>
        <pc:spChg chg="add mod">
          <ac:chgData name="Pamela Simbaña" userId="00621087c64cb711" providerId="LiveId" clId="{0C0AAA47-B6B8-4567-B452-6072B0C90F1A}" dt="2021-03-29T03:37:08.830" v="390" actId="14100"/>
          <ac:spMkLst>
            <pc:docMk/>
            <pc:sldMk cId="1962971459" sldId="295"/>
            <ac:spMk id="20" creationId="{5C2C4987-530C-4B99-8FD9-3252F2CA01C3}"/>
          </ac:spMkLst>
        </pc:spChg>
        <pc:spChg chg="add mod">
          <ac:chgData name="Pamela Simbaña" userId="00621087c64cb711" providerId="LiveId" clId="{0C0AAA47-B6B8-4567-B452-6072B0C90F1A}" dt="2021-03-29T04:26:40.959" v="478" actId="1037"/>
          <ac:spMkLst>
            <pc:docMk/>
            <pc:sldMk cId="1962971459" sldId="295"/>
            <ac:spMk id="27" creationId="{F2AF7D2E-80B8-47E1-8D11-E0C105A57F68}"/>
          </ac:spMkLst>
        </pc:spChg>
        <pc:spChg chg="add mod">
          <ac:chgData name="Pamela Simbaña" userId="00621087c64cb711" providerId="LiveId" clId="{0C0AAA47-B6B8-4567-B452-6072B0C90F1A}" dt="2021-03-29T04:27:22.409" v="506" actId="14100"/>
          <ac:spMkLst>
            <pc:docMk/>
            <pc:sldMk cId="1962971459" sldId="295"/>
            <ac:spMk id="28" creationId="{3C3BB3E8-D458-4669-9813-5B8B8B8A9A37}"/>
          </ac:spMkLst>
        </pc:spChg>
        <pc:spChg chg="add mod">
          <ac:chgData name="Pamela Simbaña" userId="00621087c64cb711" providerId="LiveId" clId="{0C0AAA47-B6B8-4567-B452-6072B0C90F1A}" dt="2021-03-29T03:59:35.119" v="439" actId="13822"/>
          <ac:spMkLst>
            <pc:docMk/>
            <pc:sldMk cId="1962971459" sldId="295"/>
            <ac:spMk id="29" creationId="{00EF9FBC-F3BA-4C01-B439-BBF00AE74875}"/>
          </ac:spMkLst>
        </pc:spChg>
        <pc:spChg chg="add mod">
          <ac:chgData name="Pamela Simbaña" userId="00621087c64cb711" providerId="LiveId" clId="{0C0AAA47-B6B8-4567-B452-6072B0C90F1A}" dt="2021-03-29T04:26:48.176" v="500" actId="1038"/>
          <ac:spMkLst>
            <pc:docMk/>
            <pc:sldMk cId="1962971459" sldId="295"/>
            <ac:spMk id="31" creationId="{9033E44F-E938-4D8B-8104-03FA5C69ABE8}"/>
          </ac:spMkLst>
        </pc:spChg>
        <pc:picChg chg="add mod ord">
          <ac:chgData name="Pamela Simbaña" userId="00621087c64cb711" providerId="LiveId" clId="{0C0AAA47-B6B8-4567-B452-6072B0C90F1A}" dt="2021-03-29T04:41:04.099" v="523"/>
          <ac:picMkLst>
            <pc:docMk/>
            <pc:sldMk cId="1962971459" sldId="295"/>
            <ac:picMk id="40" creationId="{F05F4043-50E8-4DAB-859F-6D21E8B03C78}"/>
          </ac:picMkLst>
        </pc:picChg>
        <pc:picChg chg="add mod">
          <ac:chgData name="Pamela Simbaña" userId="00621087c64cb711" providerId="LiveId" clId="{0C0AAA47-B6B8-4567-B452-6072B0C90F1A}" dt="2021-03-29T03:39:17.475" v="393" actId="1076"/>
          <ac:picMkLst>
            <pc:docMk/>
            <pc:sldMk cId="1962971459" sldId="295"/>
            <ac:picMk id="1026" creationId="{584E5785-3729-421F-ADB9-BFB5510FBDA0}"/>
          </ac:picMkLst>
        </pc:picChg>
        <pc:cxnChg chg="add mod">
          <ac:chgData name="Pamela Simbaña" userId="00621087c64cb711" providerId="LiveId" clId="{0C0AAA47-B6B8-4567-B452-6072B0C90F1A}" dt="2021-03-29T03:23:03.393" v="227" actId="13822"/>
          <ac:cxnSpMkLst>
            <pc:docMk/>
            <pc:sldMk cId="1962971459" sldId="295"/>
            <ac:cxnSpMk id="10" creationId="{1E5AA14D-6A34-4093-BF2A-2D97844EAA90}"/>
          </ac:cxnSpMkLst>
        </pc:cxnChg>
        <pc:cxnChg chg="add mod">
          <ac:chgData name="Pamela Simbaña" userId="00621087c64cb711" providerId="LiveId" clId="{0C0AAA47-B6B8-4567-B452-6072B0C90F1A}" dt="2021-03-29T03:23:09.310" v="229" actId="13822"/>
          <ac:cxnSpMkLst>
            <pc:docMk/>
            <pc:sldMk cId="1962971459" sldId="295"/>
            <ac:cxnSpMk id="12" creationId="{8365F921-070E-4BE1-9A4A-40B556FAB955}"/>
          </ac:cxnSpMkLst>
        </pc:cxnChg>
        <pc:cxnChg chg="add mod">
          <ac:chgData name="Pamela Simbaña" userId="00621087c64cb711" providerId="LiveId" clId="{0C0AAA47-B6B8-4567-B452-6072B0C90F1A}" dt="2021-03-29T03:24:12.820" v="321" actId="1038"/>
          <ac:cxnSpMkLst>
            <pc:docMk/>
            <pc:sldMk cId="1962971459" sldId="295"/>
            <ac:cxnSpMk id="14" creationId="{12FF4957-BDEE-4758-9021-4AE7D9D0BFDB}"/>
          </ac:cxnSpMkLst>
        </pc:cxnChg>
        <pc:cxnChg chg="add mod">
          <ac:chgData name="Pamela Simbaña" userId="00621087c64cb711" providerId="LiveId" clId="{0C0AAA47-B6B8-4567-B452-6072B0C90F1A}" dt="2021-03-29T03:24:04.179" v="295" actId="1038"/>
          <ac:cxnSpMkLst>
            <pc:docMk/>
            <pc:sldMk cId="1962971459" sldId="295"/>
            <ac:cxnSpMk id="16" creationId="{645EA51F-C6C7-4E10-AA3E-4A95B29E2C82}"/>
          </ac:cxnSpMkLst>
        </pc:cxnChg>
        <pc:cxnChg chg="add mod">
          <ac:chgData name="Pamela Simbaña" userId="00621087c64cb711" providerId="LiveId" clId="{0C0AAA47-B6B8-4567-B452-6072B0C90F1A}" dt="2021-03-29T03:24:08.794" v="306" actId="1037"/>
          <ac:cxnSpMkLst>
            <pc:docMk/>
            <pc:sldMk cId="1962971459" sldId="295"/>
            <ac:cxnSpMk id="18" creationId="{C8BB80D1-F1E7-4D9A-B479-5D02137B5B7D}"/>
          </ac:cxnSpMkLst>
        </pc:cxnChg>
        <pc:cxnChg chg="add mod">
          <ac:chgData name="Pamela Simbaña" userId="00621087c64cb711" providerId="LiveId" clId="{0C0AAA47-B6B8-4567-B452-6072B0C90F1A}" dt="2021-03-29T03:36:45.452" v="375" actId="1037"/>
          <ac:cxnSpMkLst>
            <pc:docMk/>
            <pc:sldMk cId="1962971459" sldId="295"/>
            <ac:cxnSpMk id="22" creationId="{3156852E-3440-4EB2-87E4-A6DFF43D3B69}"/>
          </ac:cxnSpMkLst>
        </pc:cxnChg>
        <pc:cxnChg chg="add mod">
          <ac:chgData name="Pamela Simbaña" userId="00621087c64cb711" providerId="LiveId" clId="{0C0AAA47-B6B8-4567-B452-6072B0C90F1A}" dt="2021-03-29T03:37:08.830" v="390" actId="14100"/>
          <ac:cxnSpMkLst>
            <pc:docMk/>
            <pc:sldMk cId="1962971459" sldId="295"/>
            <ac:cxnSpMk id="24" creationId="{8610965F-0959-4F67-9CA1-CEAC1768AF9A}"/>
          </ac:cxnSpMkLst>
        </pc:cxnChg>
        <pc:cxnChg chg="add mod">
          <ac:chgData name="Pamela Simbaña" userId="00621087c64cb711" providerId="LiveId" clId="{0C0AAA47-B6B8-4567-B452-6072B0C90F1A}" dt="2021-03-29T04:27:22.409" v="506" actId="14100"/>
          <ac:cxnSpMkLst>
            <pc:docMk/>
            <pc:sldMk cId="1962971459" sldId="295"/>
            <ac:cxnSpMk id="32" creationId="{FCC2121F-CD46-45D8-8348-DA8BE53DE76D}"/>
          </ac:cxnSpMkLst>
        </pc:cxnChg>
        <pc:cxnChg chg="add mod">
          <ac:chgData name="Pamela Simbaña" userId="00621087c64cb711" providerId="LiveId" clId="{0C0AAA47-B6B8-4567-B452-6072B0C90F1A}" dt="2021-03-29T04:26:56.237" v="502" actId="13822"/>
          <ac:cxnSpMkLst>
            <pc:docMk/>
            <pc:sldMk cId="1962971459" sldId="295"/>
            <ac:cxnSpMk id="34" creationId="{F78D6247-2368-4AA5-897D-9EA7B88EA9A8}"/>
          </ac:cxnSpMkLst>
        </pc:cxnChg>
        <pc:cxnChg chg="add mod">
          <ac:chgData name="Pamela Simbaña" userId="00621087c64cb711" providerId="LiveId" clId="{0C0AAA47-B6B8-4567-B452-6072B0C90F1A}" dt="2021-03-29T04:27:22.409" v="506" actId="14100"/>
          <ac:cxnSpMkLst>
            <pc:docMk/>
            <pc:sldMk cId="1962971459" sldId="295"/>
            <ac:cxnSpMk id="36" creationId="{02203554-64AF-4746-82C2-DF9D8A2943A2}"/>
          </ac:cxnSpMkLst>
        </pc:cxnChg>
      </pc:sldChg>
      <pc:sldChg chg="addSp delSp modSp add mod">
        <pc:chgData name="Pamela Simbaña" userId="00621087c64cb711" providerId="LiveId" clId="{0C0AAA47-B6B8-4567-B452-6072B0C90F1A}" dt="2021-03-31T03:07:24.839" v="3084" actId="1076"/>
        <pc:sldMkLst>
          <pc:docMk/>
          <pc:sldMk cId="204620769" sldId="296"/>
        </pc:sldMkLst>
        <pc:spChg chg="del">
          <ac:chgData name="Pamela Simbaña" userId="00621087c64cb711" providerId="LiveId" clId="{0C0AAA47-B6B8-4567-B452-6072B0C90F1A}" dt="2021-03-31T03:07:23.058" v="3083" actId="478"/>
          <ac:spMkLst>
            <pc:docMk/>
            <pc:sldMk cId="204620769" sldId="296"/>
            <ac:spMk id="2" creationId="{2E16E521-69B5-4E68-8BBD-63194EAEC48E}"/>
          </ac:spMkLst>
        </pc:spChg>
        <pc:spChg chg="add mod">
          <ac:chgData name="Pamela Simbaña" userId="00621087c64cb711" providerId="LiveId" clId="{0C0AAA47-B6B8-4567-B452-6072B0C90F1A}" dt="2021-03-31T02:44:34.551" v="3002" actId="1076"/>
          <ac:spMkLst>
            <pc:docMk/>
            <pc:sldMk cId="204620769" sldId="296"/>
            <ac:spMk id="47" creationId="{65C68AF6-BAF1-4C95-85D2-D94E28A2FA69}"/>
          </ac:spMkLst>
        </pc:spChg>
        <pc:spChg chg="add mod">
          <ac:chgData name="Pamela Simbaña" userId="00621087c64cb711" providerId="LiveId" clId="{0C0AAA47-B6B8-4567-B452-6072B0C90F1A}" dt="2021-03-31T02:46:16.830" v="3013" actId="1035"/>
          <ac:spMkLst>
            <pc:docMk/>
            <pc:sldMk cId="204620769" sldId="296"/>
            <ac:spMk id="55" creationId="{FC938692-6DF0-462D-9A1A-654F87C364BD}"/>
          </ac:spMkLst>
        </pc:spChg>
        <pc:spChg chg="add mod">
          <ac:chgData name="Pamela Simbaña" userId="00621087c64cb711" providerId="LiveId" clId="{0C0AAA47-B6B8-4567-B452-6072B0C90F1A}" dt="2021-03-31T03:07:24.839" v="3084" actId="1076"/>
          <ac:spMkLst>
            <pc:docMk/>
            <pc:sldMk cId="204620769" sldId="296"/>
            <ac:spMk id="59" creationId="{3A1AE417-5AF6-4255-8958-D17CC578DE87}"/>
          </ac:spMkLst>
        </pc:spChg>
        <pc:cxnChg chg="mod">
          <ac:chgData name="Pamela Simbaña" userId="00621087c64cb711" providerId="LiveId" clId="{0C0AAA47-B6B8-4567-B452-6072B0C90F1A}" dt="2021-03-31T02:46:25.001" v="3014" actId="1035"/>
          <ac:cxnSpMkLst>
            <pc:docMk/>
            <pc:sldMk cId="204620769" sldId="296"/>
            <ac:cxnSpMk id="37" creationId="{A10651D6-D300-4C86-B099-D5A6D89C1AA3}"/>
          </ac:cxnSpMkLst>
        </pc:cxnChg>
      </pc:sldChg>
      <pc:sldChg chg="addSp delSp modSp del mod">
        <pc:chgData name="Pamela Simbaña" userId="00621087c64cb711" providerId="LiveId" clId="{0C0AAA47-B6B8-4567-B452-6072B0C90F1A}" dt="2021-03-30T04:00:26.896" v="2476" actId="2696"/>
        <pc:sldMkLst>
          <pc:docMk/>
          <pc:sldMk cId="2315384362" sldId="296"/>
        </pc:sldMkLst>
        <pc:spChg chg="add mod">
          <ac:chgData name="Pamela Simbaña" userId="00621087c64cb711" providerId="LiveId" clId="{0C0AAA47-B6B8-4567-B452-6072B0C90F1A}" dt="2021-03-29T04:40:46.779" v="522"/>
          <ac:spMkLst>
            <pc:docMk/>
            <pc:sldMk cId="2315384362" sldId="296"/>
            <ac:spMk id="2" creationId="{2E16E521-69B5-4E68-8BBD-63194EAEC48E}"/>
          </ac:spMkLst>
        </pc:spChg>
        <pc:spChg chg="add mod">
          <ac:chgData name="Pamela Simbaña" userId="00621087c64cb711" providerId="LiveId" clId="{0C0AAA47-B6B8-4567-B452-6072B0C90F1A}" dt="2021-03-29T05:40:58.103" v="1187" actId="1038"/>
          <ac:spMkLst>
            <pc:docMk/>
            <pc:sldMk cId="2315384362" sldId="296"/>
            <ac:spMk id="3" creationId="{D702CAF4-136E-4BB9-B206-3C6158256E36}"/>
          </ac:spMkLst>
        </pc:spChg>
        <pc:spChg chg="add mod">
          <ac:chgData name="Pamela Simbaña" userId="00621087c64cb711" providerId="LiveId" clId="{0C0AAA47-B6B8-4567-B452-6072B0C90F1A}" dt="2021-03-29T05:40:58.103" v="1187" actId="1038"/>
          <ac:spMkLst>
            <pc:docMk/>
            <pc:sldMk cId="2315384362" sldId="296"/>
            <ac:spMk id="4" creationId="{80DA1E64-F025-4079-83CC-1EDACAE9070D}"/>
          </ac:spMkLst>
        </pc:spChg>
        <pc:spChg chg="add mod">
          <ac:chgData name="Pamela Simbaña" userId="00621087c64cb711" providerId="LiveId" clId="{0C0AAA47-B6B8-4567-B452-6072B0C90F1A}" dt="2021-03-29T05:40:58.103" v="1187" actId="1038"/>
          <ac:spMkLst>
            <pc:docMk/>
            <pc:sldMk cId="2315384362" sldId="296"/>
            <ac:spMk id="5" creationId="{E18FE7C4-D8F6-4D82-A2E3-CD1ACE6E6056}"/>
          </ac:spMkLst>
        </pc:spChg>
        <pc:spChg chg="add mod">
          <ac:chgData name="Pamela Simbaña" userId="00621087c64cb711" providerId="LiveId" clId="{0C0AAA47-B6B8-4567-B452-6072B0C90F1A}" dt="2021-03-29T05:40:58.103" v="1187" actId="1038"/>
          <ac:spMkLst>
            <pc:docMk/>
            <pc:sldMk cId="2315384362" sldId="296"/>
            <ac:spMk id="6" creationId="{8C4409CB-5C55-49B1-9052-AF40BA064F30}"/>
          </ac:spMkLst>
        </pc:spChg>
        <pc:spChg chg="add mod">
          <ac:chgData name="Pamela Simbaña" userId="00621087c64cb711" providerId="LiveId" clId="{0C0AAA47-B6B8-4567-B452-6072B0C90F1A}" dt="2021-03-29T05:40:58.103" v="1187" actId="1038"/>
          <ac:spMkLst>
            <pc:docMk/>
            <pc:sldMk cId="2315384362" sldId="296"/>
            <ac:spMk id="17" creationId="{AEE614F4-C67D-408E-A5C5-E2F36BC7DE6A}"/>
          </ac:spMkLst>
        </pc:spChg>
        <pc:spChg chg="add mod">
          <ac:chgData name="Pamela Simbaña" userId="00621087c64cb711" providerId="LiveId" clId="{0C0AAA47-B6B8-4567-B452-6072B0C90F1A}" dt="2021-03-29T05:40:58.103" v="1187" actId="1038"/>
          <ac:spMkLst>
            <pc:docMk/>
            <pc:sldMk cId="2315384362" sldId="296"/>
            <ac:spMk id="20" creationId="{148A19E6-2D43-44B9-A610-3269D91C4ED2}"/>
          </ac:spMkLst>
        </pc:spChg>
        <pc:spChg chg="add mod">
          <ac:chgData name="Pamela Simbaña" userId="00621087c64cb711" providerId="LiveId" clId="{0C0AAA47-B6B8-4567-B452-6072B0C90F1A}" dt="2021-03-29T05:40:58.103" v="1187" actId="1038"/>
          <ac:spMkLst>
            <pc:docMk/>
            <pc:sldMk cId="2315384362" sldId="296"/>
            <ac:spMk id="21" creationId="{0D12507E-CEED-4028-8B0A-DACA7E525516}"/>
          </ac:spMkLst>
        </pc:spChg>
        <pc:spChg chg="add mod">
          <ac:chgData name="Pamela Simbaña" userId="00621087c64cb711" providerId="LiveId" clId="{0C0AAA47-B6B8-4567-B452-6072B0C90F1A}" dt="2021-03-29T05:40:58.103" v="1187" actId="1038"/>
          <ac:spMkLst>
            <pc:docMk/>
            <pc:sldMk cId="2315384362" sldId="296"/>
            <ac:spMk id="29" creationId="{DFB09F5D-FD22-4617-A6B4-F631F32EAA46}"/>
          </ac:spMkLst>
        </pc:spChg>
        <pc:spChg chg="add mod">
          <ac:chgData name="Pamela Simbaña" userId="00621087c64cb711" providerId="LiveId" clId="{0C0AAA47-B6B8-4567-B452-6072B0C90F1A}" dt="2021-03-29T05:40:58.103" v="1187" actId="1038"/>
          <ac:spMkLst>
            <pc:docMk/>
            <pc:sldMk cId="2315384362" sldId="296"/>
            <ac:spMk id="32" creationId="{C9991479-5FBF-42E9-B76F-0A1147EE78F1}"/>
          </ac:spMkLst>
        </pc:spChg>
        <pc:spChg chg="add mod">
          <ac:chgData name="Pamela Simbaña" userId="00621087c64cb711" providerId="LiveId" clId="{0C0AAA47-B6B8-4567-B452-6072B0C90F1A}" dt="2021-03-29T05:40:58.103" v="1187" actId="1038"/>
          <ac:spMkLst>
            <pc:docMk/>
            <pc:sldMk cId="2315384362" sldId="296"/>
            <ac:spMk id="35" creationId="{7F37220E-0983-47F2-9FF1-83E083E02522}"/>
          </ac:spMkLst>
        </pc:spChg>
        <pc:spChg chg="add mod">
          <ac:chgData name="Pamela Simbaña" userId="00621087c64cb711" providerId="LiveId" clId="{0C0AAA47-B6B8-4567-B452-6072B0C90F1A}" dt="2021-03-29T05:40:58.103" v="1187" actId="1038"/>
          <ac:spMkLst>
            <pc:docMk/>
            <pc:sldMk cId="2315384362" sldId="296"/>
            <ac:spMk id="38" creationId="{4B58FE37-5B21-41C3-8196-934FE9F0F7F3}"/>
          </ac:spMkLst>
        </pc:spChg>
        <pc:spChg chg="add mod">
          <ac:chgData name="Pamela Simbaña" userId="00621087c64cb711" providerId="LiveId" clId="{0C0AAA47-B6B8-4567-B452-6072B0C90F1A}" dt="2021-03-29T05:41:08.484" v="1208" actId="1037"/>
          <ac:spMkLst>
            <pc:docMk/>
            <pc:sldMk cId="2315384362" sldId="296"/>
            <ac:spMk id="40" creationId="{76AF6D9C-D2FE-4DD9-9305-EA490CB08357}"/>
          </ac:spMkLst>
        </pc:spChg>
        <pc:spChg chg="add mod">
          <ac:chgData name="Pamela Simbaña" userId="00621087c64cb711" providerId="LiveId" clId="{0C0AAA47-B6B8-4567-B452-6072B0C90F1A}" dt="2021-03-29T05:41:08.484" v="1208" actId="1037"/>
          <ac:spMkLst>
            <pc:docMk/>
            <pc:sldMk cId="2315384362" sldId="296"/>
            <ac:spMk id="41" creationId="{D3714977-9EFA-4198-98A4-99637F563143}"/>
          </ac:spMkLst>
        </pc:spChg>
        <pc:spChg chg="add mod">
          <ac:chgData name="Pamela Simbaña" userId="00621087c64cb711" providerId="LiveId" clId="{0C0AAA47-B6B8-4567-B452-6072B0C90F1A}" dt="2021-03-29T05:41:08.484" v="1208" actId="1037"/>
          <ac:spMkLst>
            <pc:docMk/>
            <pc:sldMk cId="2315384362" sldId="296"/>
            <ac:spMk id="42" creationId="{335B1682-3ED9-4373-9D6E-11A6546B749C}"/>
          </ac:spMkLst>
        </pc:spChg>
        <pc:spChg chg="add mod">
          <ac:chgData name="Pamela Simbaña" userId="00621087c64cb711" providerId="LiveId" clId="{0C0AAA47-B6B8-4567-B452-6072B0C90F1A}" dt="2021-03-29T05:41:08.484" v="1208" actId="1037"/>
          <ac:spMkLst>
            <pc:docMk/>
            <pc:sldMk cId="2315384362" sldId="296"/>
            <ac:spMk id="43" creationId="{E43187C0-35A9-47A6-B332-A3BC2DD71095}"/>
          </ac:spMkLst>
        </pc:spChg>
        <pc:spChg chg="add mod">
          <ac:chgData name="Pamela Simbaña" userId="00621087c64cb711" providerId="LiveId" clId="{0C0AAA47-B6B8-4567-B452-6072B0C90F1A}" dt="2021-03-29T05:41:08.484" v="1208" actId="1037"/>
          <ac:spMkLst>
            <pc:docMk/>
            <pc:sldMk cId="2315384362" sldId="296"/>
            <ac:spMk id="44" creationId="{1CA1041D-538B-4FEE-BC59-AAD5BDA18880}"/>
          </ac:spMkLst>
        </pc:spChg>
        <pc:spChg chg="add mod">
          <ac:chgData name="Pamela Simbaña" userId="00621087c64cb711" providerId="LiveId" clId="{0C0AAA47-B6B8-4567-B452-6072B0C90F1A}" dt="2021-03-29T05:41:08.484" v="1208" actId="1037"/>
          <ac:spMkLst>
            <pc:docMk/>
            <pc:sldMk cId="2315384362" sldId="296"/>
            <ac:spMk id="45" creationId="{11F39055-2012-4D7E-8783-8E0121BFD354}"/>
          </ac:spMkLst>
        </pc:spChg>
        <pc:spChg chg="add mod">
          <ac:chgData name="Pamela Simbaña" userId="00621087c64cb711" providerId="LiveId" clId="{0C0AAA47-B6B8-4567-B452-6072B0C90F1A}" dt="2021-03-29T05:41:08.484" v="1208" actId="1037"/>
          <ac:spMkLst>
            <pc:docMk/>
            <pc:sldMk cId="2315384362" sldId="296"/>
            <ac:spMk id="46" creationId="{502553C4-A00F-41E4-B3C4-C4FAA151D009}"/>
          </ac:spMkLst>
        </pc:spChg>
        <pc:spChg chg="add mod">
          <ac:chgData name="Pamela Simbaña" userId="00621087c64cb711" providerId="LiveId" clId="{0C0AAA47-B6B8-4567-B452-6072B0C90F1A}" dt="2021-03-29T05:41:08.484" v="1208" actId="1037"/>
          <ac:spMkLst>
            <pc:docMk/>
            <pc:sldMk cId="2315384362" sldId="296"/>
            <ac:spMk id="48" creationId="{93D8FB19-8D5D-44B4-8628-CB26F9ABA16A}"/>
          </ac:spMkLst>
        </pc:spChg>
        <pc:spChg chg="add mod">
          <ac:chgData name="Pamela Simbaña" userId="00621087c64cb711" providerId="LiveId" clId="{0C0AAA47-B6B8-4567-B452-6072B0C90F1A}" dt="2021-03-29T05:41:08.484" v="1208" actId="1037"/>
          <ac:spMkLst>
            <pc:docMk/>
            <pc:sldMk cId="2315384362" sldId="296"/>
            <ac:spMk id="49" creationId="{535E47C9-8684-44D3-B0F2-8708B10A976B}"/>
          </ac:spMkLst>
        </pc:spChg>
        <pc:spChg chg="add mod">
          <ac:chgData name="Pamela Simbaña" userId="00621087c64cb711" providerId="LiveId" clId="{0C0AAA47-B6B8-4567-B452-6072B0C90F1A}" dt="2021-03-29T05:41:08.484" v="1208" actId="1037"/>
          <ac:spMkLst>
            <pc:docMk/>
            <pc:sldMk cId="2315384362" sldId="296"/>
            <ac:spMk id="51" creationId="{93C0BF65-4C4B-448C-9F25-D73802E6D9C2}"/>
          </ac:spMkLst>
        </pc:spChg>
        <pc:spChg chg="add mod">
          <ac:chgData name="Pamela Simbaña" userId="00621087c64cb711" providerId="LiveId" clId="{0C0AAA47-B6B8-4567-B452-6072B0C90F1A}" dt="2021-03-29T05:41:08.484" v="1208" actId="1037"/>
          <ac:spMkLst>
            <pc:docMk/>
            <pc:sldMk cId="2315384362" sldId="296"/>
            <ac:spMk id="52" creationId="{B6CBEBA7-5A3B-4BC2-9266-9DB9423D9B58}"/>
          </ac:spMkLst>
        </pc:spChg>
        <pc:spChg chg="add mod">
          <ac:chgData name="Pamela Simbaña" userId="00621087c64cb711" providerId="LiveId" clId="{0C0AAA47-B6B8-4567-B452-6072B0C90F1A}" dt="2021-03-29T05:41:08.484" v="1208" actId="1037"/>
          <ac:spMkLst>
            <pc:docMk/>
            <pc:sldMk cId="2315384362" sldId="296"/>
            <ac:spMk id="54" creationId="{FFD1BC34-168D-43B4-9670-23062C592AE0}"/>
          </ac:spMkLst>
        </pc:spChg>
        <pc:spChg chg="add mod">
          <ac:chgData name="Pamela Simbaña" userId="00621087c64cb711" providerId="LiveId" clId="{0C0AAA47-B6B8-4567-B452-6072B0C90F1A}" dt="2021-03-29T05:41:08.484" v="1208" actId="1037"/>
          <ac:spMkLst>
            <pc:docMk/>
            <pc:sldMk cId="2315384362" sldId="296"/>
            <ac:spMk id="57" creationId="{02ADA548-5593-4DC7-B2E5-2EE76FEDD3A4}"/>
          </ac:spMkLst>
        </pc:spChg>
        <pc:spChg chg="add mod">
          <ac:chgData name="Pamela Simbaña" userId="00621087c64cb711" providerId="LiveId" clId="{0C0AAA47-B6B8-4567-B452-6072B0C90F1A}" dt="2021-03-29T05:41:08.484" v="1208" actId="1037"/>
          <ac:spMkLst>
            <pc:docMk/>
            <pc:sldMk cId="2315384362" sldId="296"/>
            <ac:spMk id="58" creationId="{D483FAD7-457D-4628-A14C-9D02A158EEFA}"/>
          </ac:spMkLst>
        </pc:spChg>
        <pc:graphicFrameChg chg="add del mod modGraphic">
          <ac:chgData name="Pamela Simbaña" userId="00621087c64cb711" providerId="LiveId" clId="{0C0AAA47-B6B8-4567-B452-6072B0C90F1A}" dt="2021-03-29T05:24:38.358" v="870" actId="478"/>
          <ac:graphicFrameMkLst>
            <pc:docMk/>
            <pc:sldMk cId="2315384362" sldId="296"/>
            <ac:graphicFrameMk id="39" creationId="{78E6856E-37DE-4CDA-925F-3E8F2D621A3F}"/>
          </ac:graphicFrameMkLst>
        </pc:graphicFrameChg>
        <pc:cxnChg chg="add del mod">
          <ac:chgData name="Pamela Simbaña" userId="00621087c64cb711" providerId="LiveId" clId="{0C0AAA47-B6B8-4567-B452-6072B0C90F1A}" dt="2021-03-29T05:00:36.023" v="610" actId="478"/>
          <ac:cxnSpMkLst>
            <pc:docMk/>
            <pc:sldMk cId="2315384362" sldId="296"/>
            <ac:cxnSpMk id="8" creationId="{004D094C-9814-445D-B5FD-6673E89EDF27}"/>
          </ac:cxnSpMkLst>
        </pc:cxnChg>
        <pc:cxnChg chg="add del mod">
          <ac:chgData name="Pamela Simbaña" userId="00621087c64cb711" providerId="LiveId" clId="{0C0AAA47-B6B8-4567-B452-6072B0C90F1A}" dt="2021-03-29T05:00:54.899" v="615" actId="478"/>
          <ac:cxnSpMkLst>
            <pc:docMk/>
            <pc:sldMk cId="2315384362" sldId="296"/>
            <ac:cxnSpMk id="10" creationId="{179F9997-9832-4C43-B54E-2768D804A618}"/>
          </ac:cxnSpMkLst>
        </pc:cxnChg>
        <pc:cxnChg chg="add del mod">
          <ac:chgData name="Pamela Simbaña" userId="00621087c64cb711" providerId="LiveId" clId="{0C0AAA47-B6B8-4567-B452-6072B0C90F1A}" dt="2021-03-29T05:00:57.065" v="616" actId="478"/>
          <ac:cxnSpMkLst>
            <pc:docMk/>
            <pc:sldMk cId="2315384362" sldId="296"/>
            <ac:cxnSpMk id="12" creationId="{C6149A98-8270-469C-99B8-9AF100895660}"/>
          </ac:cxnSpMkLst>
        </pc:cxnChg>
        <pc:cxnChg chg="add mod">
          <ac:chgData name="Pamela Simbaña" userId="00621087c64cb711" providerId="LiveId" clId="{0C0AAA47-B6B8-4567-B452-6072B0C90F1A}" dt="2021-03-29T05:40:58.103" v="1187" actId="1038"/>
          <ac:cxnSpMkLst>
            <pc:docMk/>
            <pc:sldMk cId="2315384362" sldId="296"/>
            <ac:cxnSpMk id="14" creationId="{358B9B8B-13E0-4AA6-B85D-72EFA7F68982}"/>
          </ac:cxnSpMkLst>
        </pc:cxnChg>
        <pc:cxnChg chg="add mod">
          <ac:chgData name="Pamela Simbaña" userId="00621087c64cb711" providerId="LiveId" clId="{0C0AAA47-B6B8-4567-B452-6072B0C90F1A}" dt="2021-03-29T05:40:58.103" v="1187" actId="1038"/>
          <ac:cxnSpMkLst>
            <pc:docMk/>
            <pc:sldMk cId="2315384362" sldId="296"/>
            <ac:cxnSpMk id="16" creationId="{8448AF02-F176-4974-817B-1D6681B31363}"/>
          </ac:cxnSpMkLst>
        </pc:cxnChg>
        <pc:cxnChg chg="add mod">
          <ac:chgData name="Pamela Simbaña" userId="00621087c64cb711" providerId="LiveId" clId="{0C0AAA47-B6B8-4567-B452-6072B0C90F1A}" dt="2021-03-29T05:40:58.103" v="1187" actId="1038"/>
          <ac:cxnSpMkLst>
            <pc:docMk/>
            <pc:sldMk cId="2315384362" sldId="296"/>
            <ac:cxnSpMk id="19" creationId="{7CEF5AEC-331A-427E-9B65-C9EBBD73EFB0}"/>
          </ac:cxnSpMkLst>
        </pc:cxnChg>
        <pc:cxnChg chg="add mod">
          <ac:chgData name="Pamela Simbaña" userId="00621087c64cb711" providerId="LiveId" clId="{0C0AAA47-B6B8-4567-B452-6072B0C90F1A}" dt="2021-03-29T05:40:58.103" v="1187" actId="1038"/>
          <ac:cxnSpMkLst>
            <pc:docMk/>
            <pc:sldMk cId="2315384362" sldId="296"/>
            <ac:cxnSpMk id="22" creationId="{23E5DACE-CA17-4DF9-9586-9A9291AE8D91}"/>
          </ac:cxnSpMkLst>
        </pc:cxnChg>
        <pc:cxnChg chg="add mod">
          <ac:chgData name="Pamela Simbaña" userId="00621087c64cb711" providerId="LiveId" clId="{0C0AAA47-B6B8-4567-B452-6072B0C90F1A}" dt="2021-03-29T05:40:58.103" v="1187" actId="1038"/>
          <ac:cxnSpMkLst>
            <pc:docMk/>
            <pc:sldMk cId="2315384362" sldId="296"/>
            <ac:cxnSpMk id="31" creationId="{40218529-3BF0-4B87-9455-9DC366F277EC}"/>
          </ac:cxnSpMkLst>
        </pc:cxnChg>
        <pc:cxnChg chg="add mod">
          <ac:chgData name="Pamela Simbaña" userId="00621087c64cb711" providerId="LiveId" clId="{0C0AAA47-B6B8-4567-B452-6072B0C90F1A}" dt="2021-03-29T05:40:58.103" v="1187" actId="1038"/>
          <ac:cxnSpMkLst>
            <pc:docMk/>
            <pc:sldMk cId="2315384362" sldId="296"/>
            <ac:cxnSpMk id="34" creationId="{6F2DBADA-382E-4D78-B631-AAA9D5E47601}"/>
          </ac:cxnSpMkLst>
        </pc:cxnChg>
        <pc:cxnChg chg="add mod">
          <ac:chgData name="Pamela Simbaña" userId="00621087c64cb711" providerId="LiveId" clId="{0C0AAA47-B6B8-4567-B452-6072B0C90F1A}" dt="2021-03-29T05:40:58.103" v="1187" actId="1038"/>
          <ac:cxnSpMkLst>
            <pc:docMk/>
            <pc:sldMk cId="2315384362" sldId="296"/>
            <ac:cxnSpMk id="37" creationId="{A10651D6-D300-4C86-B099-D5A6D89C1AA3}"/>
          </ac:cxnSpMkLst>
        </pc:cxnChg>
        <pc:cxnChg chg="add mod">
          <ac:chgData name="Pamela Simbaña" userId="00621087c64cb711" providerId="LiveId" clId="{0C0AAA47-B6B8-4567-B452-6072B0C90F1A}" dt="2021-03-29T05:41:08.484" v="1208" actId="1037"/>
          <ac:cxnSpMkLst>
            <pc:docMk/>
            <pc:sldMk cId="2315384362" sldId="296"/>
            <ac:cxnSpMk id="50" creationId="{0420D12B-D341-4F7C-9BE1-5FCB0FED28B8}"/>
          </ac:cxnSpMkLst>
        </pc:cxnChg>
        <pc:cxnChg chg="add mod">
          <ac:chgData name="Pamela Simbaña" userId="00621087c64cb711" providerId="LiveId" clId="{0C0AAA47-B6B8-4567-B452-6072B0C90F1A}" dt="2021-03-29T05:41:08.484" v="1208" actId="1037"/>
          <ac:cxnSpMkLst>
            <pc:docMk/>
            <pc:sldMk cId="2315384362" sldId="296"/>
            <ac:cxnSpMk id="53" creationId="{1A1136BA-73D8-44CA-A9CC-B667BD880FBB}"/>
          </ac:cxnSpMkLst>
        </pc:cxnChg>
        <pc:cxnChg chg="add mod">
          <ac:chgData name="Pamela Simbaña" userId="00621087c64cb711" providerId="LiveId" clId="{0C0AAA47-B6B8-4567-B452-6072B0C90F1A}" dt="2021-03-29T05:41:08.484" v="1208" actId="1037"/>
          <ac:cxnSpMkLst>
            <pc:docMk/>
            <pc:sldMk cId="2315384362" sldId="296"/>
            <ac:cxnSpMk id="56" creationId="{FB865467-5B6E-4AD2-994E-B63584856578}"/>
          </ac:cxnSpMkLst>
        </pc:cxnChg>
        <pc:cxnChg chg="add mod">
          <ac:chgData name="Pamela Simbaña" userId="00621087c64cb711" providerId="LiveId" clId="{0C0AAA47-B6B8-4567-B452-6072B0C90F1A}" dt="2021-03-29T05:41:08.484" v="1208" actId="1037"/>
          <ac:cxnSpMkLst>
            <pc:docMk/>
            <pc:sldMk cId="2315384362" sldId="296"/>
            <ac:cxnSpMk id="60" creationId="{2EBB4612-3778-4479-AE89-D0FA50DB392A}"/>
          </ac:cxnSpMkLst>
        </pc:cxnChg>
        <pc:cxnChg chg="add mod">
          <ac:chgData name="Pamela Simbaña" userId="00621087c64cb711" providerId="LiveId" clId="{0C0AAA47-B6B8-4567-B452-6072B0C90F1A}" dt="2021-03-29T05:41:08.484" v="1208" actId="1037"/>
          <ac:cxnSpMkLst>
            <pc:docMk/>
            <pc:sldMk cId="2315384362" sldId="296"/>
            <ac:cxnSpMk id="62" creationId="{A2EA2DA1-1FE2-4115-839B-C8F8C9F4A9A4}"/>
          </ac:cxnSpMkLst>
        </pc:cxnChg>
      </pc:sldChg>
      <pc:sldChg chg="addSp delSp modSp add mod">
        <pc:chgData name="Pamela Simbaña" userId="00621087c64cb711" providerId="LiveId" clId="{0C0AAA47-B6B8-4567-B452-6072B0C90F1A}" dt="2021-03-31T03:07:28.575" v="3086"/>
        <pc:sldMkLst>
          <pc:docMk/>
          <pc:sldMk cId="1816118652" sldId="297"/>
        </pc:sldMkLst>
        <pc:spChg chg="add mod">
          <ac:chgData name="Pamela Simbaña" userId="00621087c64cb711" providerId="LiveId" clId="{0C0AAA47-B6B8-4567-B452-6072B0C90F1A}" dt="2021-03-31T02:50:18.064" v="3034" actId="1035"/>
          <ac:spMkLst>
            <pc:docMk/>
            <pc:sldMk cId="1816118652" sldId="297"/>
            <ac:spMk id="3" creationId="{3EAF624D-2C4F-4459-A79B-3C6BC09C4986}"/>
          </ac:spMkLst>
        </pc:spChg>
        <pc:spChg chg="del">
          <ac:chgData name="Pamela Simbaña" userId="00621087c64cb711" providerId="LiveId" clId="{0C0AAA47-B6B8-4567-B452-6072B0C90F1A}" dt="2021-03-31T03:07:28.172" v="3085" actId="478"/>
          <ac:spMkLst>
            <pc:docMk/>
            <pc:sldMk cId="1816118652" sldId="297"/>
            <ac:spMk id="4" creationId="{6CA4B83C-85E9-41FF-8183-B1B085C51112}"/>
          </ac:spMkLst>
        </pc:spChg>
        <pc:spChg chg="add mod">
          <ac:chgData name="Pamela Simbaña" userId="00621087c64cb711" providerId="LiveId" clId="{0C0AAA47-B6B8-4567-B452-6072B0C90F1A}" dt="2021-03-31T03:07:28.575" v="3086"/>
          <ac:spMkLst>
            <pc:docMk/>
            <pc:sldMk cId="1816118652" sldId="297"/>
            <ac:spMk id="9" creationId="{FC72B0F4-1D13-4813-BF9B-64A686A43356}"/>
          </ac:spMkLst>
        </pc:spChg>
      </pc:sldChg>
      <pc:sldChg chg="addSp delSp modSp del mod">
        <pc:chgData name="Pamela Simbaña" userId="00621087c64cb711" providerId="LiveId" clId="{0C0AAA47-B6B8-4567-B452-6072B0C90F1A}" dt="2021-03-30T04:00:26.896" v="2476" actId="2696"/>
        <pc:sldMkLst>
          <pc:docMk/>
          <pc:sldMk cId="4166325443" sldId="297"/>
        </pc:sldMkLst>
        <pc:spChg chg="add mod">
          <ac:chgData name="Pamela Simbaña" userId="00621087c64cb711" providerId="LiveId" clId="{0C0AAA47-B6B8-4567-B452-6072B0C90F1A}" dt="2021-03-29T05:46:23.838" v="1212"/>
          <ac:spMkLst>
            <pc:docMk/>
            <pc:sldMk cId="4166325443" sldId="297"/>
            <ac:spMk id="4" creationId="{6CA4B83C-85E9-41FF-8183-B1B085C51112}"/>
          </ac:spMkLst>
        </pc:spChg>
        <pc:spChg chg="add mod">
          <ac:chgData name="Pamela Simbaña" userId="00621087c64cb711" providerId="LiveId" clId="{0C0AAA47-B6B8-4567-B452-6072B0C90F1A}" dt="2021-03-29T05:53:17.553" v="1260" actId="113"/>
          <ac:spMkLst>
            <pc:docMk/>
            <pc:sldMk cId="4166325443" sldId="297"/>
            <ac:spMk id="8" creationId="{7520C39E-5A4A-481A-B201-D372FE1DB666}"/>
          </ac:spMkLst>
        </pc:spChg>
        <pc:graphicFrameChg chg="add mod modGraphic">
          <ac:chgData name="Pamela Simbaña" userId="00621087c64cb711" providerId="LiveId" clId="{0C0AAA47-B6B8-4567-B452-6072B0C90F1A}" dt="2021-03-30T02:27:21.192" v="1490"/>
          <ac:graphicFrameMkLst>
            <pc:docMk/>
            <pc:sldMk cId="4166325443" sldId="297"/>
            <ac:graphicFrameMk id="2" creationId="{E1EAEEF1-B0CC-45B4-856B-65C6A83267DF}"/>
          </ac:graphicFrameMkLst>
        </pc:graphicFrameChg>
        <pc:graphicFrameChg chg="add del mod modGraphic">
          <ac:chgData name="Pamela Simbaña" userId="00621087c64cb711" providerId="LiveId" clId="{0C0AAA47-B6B8-4567-B452-6072B0C90F1A}" dt="2021-03-29T05:51:18.369" v="1232" actId="478"/>
          <ac:graphicFrameMkLst>
            <pc:docMk/>
            <pc:sldMk cId="4166325443" sldId="297"/>
            <ac:graphicFrameMk id="5" creationId="{E23C14C7-70EB-46E2-A4F8-B76E02676AB1}"/>
          </ac:graphicFrameMkLst>
        </pc:graphicFrameChg>
        <pc:picChg chg="add del mod">
          <ac:chgData name="Pamela Simbaña" userId="00621087c64cb711" providerId="LiveId" clId="{0C0AAA47-B6B8-4567-B452-6072B0C90F1A}" dt="2021-03-29T05:48:30.501" v="1215" actId="478"/>
          <ac:picMkLst>
            <pc:docMk/>
            <pc:sldMk cId="4166325443" sldId="297"/>
            <ac:picMk id="3" creationId="{3373B548-580D-4B8A-98CD-891F79FB47CD}"/>
          </ac:picMkLst>
        </pc:picChg>
        <pc:picChg chg="add mod">
          <ac:chgData name="Pamela Simbaña" userId="00621087c64cb711" providerId="LiveId" clId="{0C0AAA47-B6B8-4567-B452-6072B0C90F1A}" dt="2021-03-30T02:13:21.852" v="1435" actId="1076"/>
          <ac:picMkLst>
            <pc:docMk/>
            <pc:sldMk cId="4166325443" sldId="297"/>
            <ac:picMk id="7" creationId="{C38F0C06-0824-4C1A-9E87-2C063551ADBB}"/>
          </ac:picMkLst>
        </pc:picChg>
      </pc:sldChg>
      <pc:sldChg chg="addSp delSp modSp del mod">
        <pc:chgData name="Pamela Simbaña" userId="00621087c64cb711" providerId="LiveId" clId="{0C0AAA47-B6B8-4567-B452-6072B0C90F1A}" dt="2021-03-30T02:27:45.476" v="1493" actId="47"/>
        <pc:sldMkLst>
          <pc:docMk/>
          <pc:sldMk cId="3823286508" sldId="298"/>
        </pc:sldMkLst>
        <pc:spChg chg="add mod">
          <ac:chgData name="Pamela Simbaña" userId="00621087c64cb711" providerId="LiveId" clId="{0C0AAA47-B6B8-4567-B452-6072B0C90F1A}" dt="2021-03-29T05:53:48.802" v="1261"/>
          <ac:spMkLst>
            <pc:docMk/>
            <pc:sldMk cId="3823286508" sldId="298"/>
            <ac:spMk id="2" creationId="{E2751904-6716-4286-8C62-47DC45C82616}"/>
          </ac:spMkLst>
        </pc:spChg>
        <pc:graphicFrameChg chg="add mod modGraphic">
          <ac:chgData name="Pamela Simbaña" userId="00621087c64cb711" providerId="LiveId" clId="{0C0AAA47-B6B8-4567-B452-6072B0C90F1A}" dt="2021-03-29T05:54:48.602" v="1292" actId="20577"/>
          <ac:graphicFrameMkLst>
            <pc:docMk/>
            <pc:sldMk cId="3823286508" sldId="298"/>
            <ac:graphicFrameMk id="3" creationId="{89EF39BA-0D49-4C7B-8549-011423C87E97}"/>
          </ac:graphicFrameMkLst>
        </pc:graphicFrameChg>
        <pc:picChg chg="add del mod">
          <ac:chgData name="Pamela Simbaña" userId="00621087c64cb711" providerId="LiveId" clId="{0C0AAA47-B6B8-4567-B452-6072B0C90F1A}" dt="2021-03-30T02:27:32.562" v="1491" actId="478"/>
          <ac:picMkLst>
            <pc:docMk/>
            <pc:sldMk cId="3823286508" sldId="298"/>
            <ac:picMk id="4" creationId="{E3764738-D3AB-49D2-84AC-A7346F73E24C}"/>
          </ac:picMkLst>
        </pc:picChg>
      </pc:sldChg>
      <pc:sldChg chg="addSp modSp del mod">
        <pc:chgData name="Pamela Simbaña" userId="00621087c64cb711" providerId="LiveId" clId="{0C0AAA47-B6B8-4567-B452-6072B0C90F1A}" dt="2021-03-30T04:00:26.896" v="2476" actId="2696"/>
        <pc:sldMkLst>
          <pc:docMk/>
          <pc:sldMk cId="1169127927" sldId="299"/>
        </pc:sldMkLst>
        <pc:spChg chg="add mod">
          <ac:chgData name="Pamela Simbaña" userId="00621087c64cb711" providerId="LiveId" clId="{0C0AAA47-B6B8-4567-B452-6072B0C90F1A}" dt="2021-03-30T02:27:40.266" v="1492"/>
          <ac:spMkLst>
            <pc:docMk/>
            <pc:sldMk cId="1169127927" sldId="299"/>
            <ac:spMk id="3" creationId="{71BBFE13-8CD9-4493-858A-7223C5F77F7F}"/>
          </ac:spMkLst>
        </pc:spChg>
        <pc:graphicFrameChg chg="add mod modGraphic">
          <ac:chgData name="Pamela Simbaña" userId="00621087c64cb711" providerId="LiveId" clId="{0C0AAA47-B6B8-4567-B452-6072B0C90F1A}" dt="2021-03-30T02:45:03.149" v="1547"/>
          <ac:graphicFrameMkLst>
            <pc:docMk/>
            <pc:sldMk cId="1169127927" sldId="299"/>
            <ac:graphicFrameMk id="2" creationId="{BAFA14BA-579A-4FB9-A19C-DAA14589212D}"/>
          </ac:graphicFrameMkLst>
        </pc:graphicFrameChg>
      </pc:sldChg>
      <pc:sldChg chg="addSp delSp modSp add mod">
        <pc:chgData name="Pamela Simbaña" userId="00621087c64cb711" providerId="LiveId" clId="{0C0AAA47-B6B8-4567-B452-6072B0C90F1A}" dt="2021-03-31T04:12:22.597" v="3162" actId="14100"/>
        <pc:sldMkLst>
          <pc:docMk/>
          <pc:sldMk cId="3901432296" sldId="299"/>
        </pc:sldMkLst>
        <pc:spChg chg="del">
          <ac:chgData name="Pamela Simbaña" userId="00621087c64cb711" providerId="LiveId" clId="{0C0AAA47-B6B8-4567-B452-6072B0C90F1A}" dt="2021-03-31T03:07:32.359" v="3087" actId="478"/>
          <ac:spMkLst>
            <pc:docMk/>
            <pc:sldMk cId="3901432296" sldId="299"/>
            <ac:spMk id="3" creationId="{71BBFE13-8CD9-4493-858A-7223C5F77F7F}"/>
          </ac:spMkLst>
        </pc:spChg>
        <pc:spChg chg="add mod">
          <ac:chgData name="Pamela Simbaña" userId="00621087c64cb711" providerId="LiveId" clId="{0C0AAA47-B6B8-4567-B452-6072B0C90F1A}" dt="2021-03-31T04:11:21.577" v="3159" actId="1037"/>
          <ac:spMkLst>
            <pc:docMk/>
            <pc:sldMk cId="3901432296" sldId="299"/>
            <ac:spMk id="4" creationId="{89D283AC-8455-474A-BAA8-F5052FBF1803}"/>
          </ac:spMkLst>
        </pc:spChg>
        <pc:spChg chg="add mod">
          <ac:chgData name="Pamela Simbaña" userId="00621087c64cb711" providerId="LiveId" clId="{0C0AAA47-B6B8-4567-B452-6072B0C90F1A}" dt="2021-03-31T04:11:21.577" v="3159" actId="1037"/>
          <ac:spMkLst>
            <pc:docMk/>
            <pc:sldMk cId="3901432296" sldId="299"/>
            <ac:spMk id="5" creationId="{39A92B1B-ABD1-47D9-8037-6289F7DD643B}"/>
          </ac:spMkLst>
        </pc:spChg>
        <pc:spChg chg="add mod">
          <ac:chgData name="Pamela Simbaña" userId="00621087c64cb711" providerId="LiveId" clId="{0C0AAA47-B6B8-4567-B452-6072B0C90F1A}" dt="2021-03-31T04:11:21.577" v="3159" actId="1037"/>
          <ac:spMkLst>
            <pc:docMk/>
            <pc:sldMk cId="3901432296" sldId="299"/>
            <ac:spMk id="6" creationId="{A7F8B418-4A9C-4C9D-9CB4-53A8D14B4E89}"/>
          </ac:spMkLst>
        </pc:spChg>
        <pc:spChg chg="add mod">
          <ac:chgData name="Pamela Simbaña" userId="00621087c64cb711" providerId="LiveId" clId="{0C0AAA47-B6B8-4567-B452-6072B0C90F1A}" dt="2021-03-31T03:07:32.677" v="3088"/>
          <ac:spMkLst>
            <pc:docMk/>
            <pc:sldMk cId="3901432296" sldId="299"/>
            <ac:spMk id="7" creationId="{F1B0CFEB-2B0F-4A3D-B9DB-ED8445DAF8ED}"/>
          </ac:spMkLst>
        </pc:spChg>
        <pc:graphicFrameChg chg="mod">
          <ac:chgData name="Pamela Simbaña" userId="00621087c64cb711" providerId="LiveId" clId="{0C0AAA47-B6B8-4567-B452-6072B0C90F1A}" dt="2021-03-31T04:12:22.597" v="3162" actId="14100"/>
          <ac:graphicFrameMkLst>
            <pc:docMk/>
            <pc:sldMk cId="3901432296" sldId="299"/>
            <ac:graphicFrameMk id="2" creationId="{BAFA14BA-579A-4FB9-A19C-DAA14589212D}"/>
          </ac:graphicFrameMkLst>
        </pc:graphicFrameChg>
        <pc:picChg chg="add mod">
          <ac:chgData name="Pamela Simbaña" userId="00621087c64cb711" providerId="LiveId" clId="{0C0AAA47-B6B8-4567-B452-6072B0C90F1A}" dt="2021-03-31T04:12:15.875" v="3161" actId="14100"/>
          <ac:picMkLst>
            <pc:docMk/>
            <pc:sldMk cId="3901432296" sldId="299"/>
            <ac:picMk id="8" creationId="{0326BE20-A3C7-4E3E-A7AF-AD368455B71D}"/>
          </ac:picMkLst>
        </pc:picChg>
      </pc:sldChg>
      <pc:sldChg chg="modSp add">
        <pc:chgData name="Pamela Simbaña" userId="00621087c64cb711" providerId="LiveId" clId="{0C0AAA47-B6B8-4567-B452-6072B0C90F1A}" dt="2021-03-31T01:26:21.790" v="2661" actId="122"/>
        <pc:sldMkLst>
          <pc:docMk/>
          <pc:sldMk cId="3360937310" sldId="300"/>
        </pc:sldMkLst>
        <pc:graphicFrameChg chg="mod">
          <ac:chgData name="Pamela Simbaña" userId="00621087c64cb711" providerId="LiveId" clId="{0C0AAA47-B6B8-4567-B452-6072B0C90F1A}" dt="2021-03-31T01:26:21.790" v="2661" actId="122"/>
          <ac:graphicFrameMkLst>
            <pc:docMk/>
            <pc:sldMk cId="3360937310" sldId="300"/>
            <ac:graphicFrameMk id="3" creationId="{8EA60B49-290E-491F-9606-1A0836ED0399}"/>
          </ac:graphicFrameMkLst>
        </pc:graphicFrameChg>
      </pc:sldChg>
      <pc:sldChg chg="addSp modSp del mod">
        <pc:chgData name="Pamela Simbaña" userId="00621087c64cb711" providerId="LiveId" clId="{0C0AAA47-B6B8-4567-B452-6072B0C90F1A}" dt="2021-03-30T04:00:26.896" v="2476" actId="2696"/>
        <pc:sldMkLst>
          <pc:docMk/>
          <pc:sldMk cId="3812099284" sldId="300"/>
        </pc:sldMkLst>
        <pc:spChg chg="add mod">
          <ac:chgData name="Pamela Simbaña" userId="00621087c64cb711" providerId="LiveId" clId="{0C0AAA47-B6B8-4567-B452-6072B0C90F1A}" dt="2021-03-30T02:53:46.779" v="1839" actId="1035"/>
          <ac:spMkLst>
            <pc:docMk/>
            <pc:sldMk cId="3812099284" sldId="300"/>
            <ac:spMk id="2" creationId="{F1F065EB-81E5-4C37-9C35-79A7D02C941A}"/>
          </ac:spMkLst>
        </pc:spChg>
        <pc:graphicFrameChg chg="add mod modGraphic">
          <ac:chgData name="Pamela Simbaña" userId="00621087c64cb711" providerId="LiveId" clId="{0C0AAA47-B6B8-4567-B452-6072B0C90F1A}" dt="2021-03-30T02:54:23.200" v="1851" actId="122"/>
          <ac:graphicFrameMkLst>
            <pc:docMk/>
            <pc:sldMk cId="3812099284" sldId="300"/>
            <ac:graphicFrameMk id="3" creationId="{8EA60B49-290E-491F-9606-1A0836ED0399}"/>
          </ac:graphicFrameMkLst>
        </pc:graphicFrameChg>
      </pc:sldChg>
      <pc:sldChg chg="addSp delSp modSp del mod">
        <pc:chgData name="Pamela Simbaña" userId="00621087c64cb711" providerId="LiveId" clId="{0C0AAA47-B6B8-4567-B452-6072B0C90F1A}" dt="2021-03-30T03:16:35.751" v="2212" actId="47"/>
        <pc:sldMkLst>
          <pc:docMk/>
          <pc:sldMk cId="2297112664" sldId="301"/>
        </pc:sldMkLst>
        <pc:spChg chg="add mod">
          <ac:chgData name="Pamela Simbaña" userId="00621087c64cb711" providerId="LiveId" clId="{0C0AAA47-B6B8-4567-B452-6072B0C90F1A}" dt="2021-03-29T06:09:32.694" v="1434" actId="20577"/>
          <ac:spMkLst>
            <pc:docMk/>
            <pc:sldMk cId="2297112664" sldId="301"/>
            <ac:spMk id="2" creationId="{0413AE75-4AB9-43C9-8B08-63D316BC423D}"/>
          </ac:spMkLst>
        </pc:spChg>
        <pc:graphicFrameChg chg="add del mod modGraphic">
          <ac:chgData name="Pamela Simbaña" userId="00621087c64cb711" providerId="LiveId" clId="{0C0AAA47-B6B8-4567-B452-6072B0C90F1A}" dt="2021-03-30T03:15:38.848" v="2167" actId="478"/>
          <ac:graphicFrameMkLst>
            <pc:docMk/>
            <pc:sldMk cId="2297112664" sldId="301"/>
            <ac:graphicFrameMk id="3" creationId="{52803A0E-C589-400F-8E2C-B220DC68050E}"/>
          </ac:graphicFrameMkLst>
        </pc:graphicFrameChg>
      </pc:sldChg>
      <pc:sldChg chg="addSp modSp add mod">
        <pc:chgData name="Pamela Simbaña" userId="00621087c64cb711" providerId="LiveId" clId="{0C0AAA47-B6B8-4567-B452-6072B0C90F1A}" dt="2021-03-31T01:44:41.207" v="2881" actId="404"/>
        <pc:sldMkLst>
          <pc:docMk/>
          <pc:sldMk cId="2114989297" sldId="302"/>
        </pc:sldMkLst>
        <pc:spChg chg="mod">
          <ac:chgData name="Pamela Simbaña" userId="00621087c64cb711" providerId="LiveId" clId="{0C0AAA47-B6B8-4567-B452-6072B0C90F1A}" dt="2021-03-31T01:29:20.121" v="2799" actId="1038"/>
          <ac:spMkLst>
            <pc:docMk/>
            <pc:sldMk cId="2114989297" sldId="302"/>
            <ac:spMk id="4" creationId="{663374D4-768C-4972-A6AA-E8276885DEF4}"/>
          </ac:spMkLst>
        </pc:spChg>
        <pc:spChg chg="add mod">
          <ac:chgData name="Pamela Simbaña" userId="00621087c64cb711" providerId="LiveId" clId="{0C0AAA47-B6B8-4567-B452-6072B0C90F1A}" dt="2021-03-31T01:29:45.035" v="2808" actId="1076"/>
          <ac:spMkLst>
            <pc:docMk/>
            <pc:sldMk cId="2114989297" sldId="302"/>
            <ac:spMk id="7" creationId="{45FD8A41-322C-480F-BBC8-745482186495}"/>
          </ac:spMkLst>
        </pc:spChg>
        <pc:spChg chg="mod">
          <ac:chgData name="Pamela Simbaña" userId="00621087c64cb711" providerId="LiveId" clId="{0C0AAA47-B6B8-4567-B452-6072B0C90F1A}" dt="2021-03-31T01:44:36.599" v="2880" actId="404"/>
          <ac:spMkLst>
            <pc:docMk/>
            <pc:sldMk cId="2114989297" sldId="302"/>
            <ac:spMk id="10" creationId="{85DA4246-FCA5-4DAB-B013-C808FADC9179}"/>
          </ac:spMkLst>
        </pc:spChg>
        <pc:spChg chg="mod">
          <ac:chgData name="Pamela Simbaña" userId="00621087c64cb711" providerId="LiveId" clId="{0C0AAA47-B6B8-4567-B452-6072B0C90F1A}" dt="2021-03-31T01:44:41.207" v="2881" actId="404"/>
          <ac:spMkLst>
            <pc:docMk/>
            <pc:sldMk cId="2114989297" sldId="302"/>
            <ac:spMk id="11" creationId="{415FC442-5B61-4CFF-B8CB-77EFB2073170}"/>
          </ac:spMkLst>
        </pc:spChg>
        <pc:graphicFrameChg chg="mod">
          <ac:chgData name="Pamela Simbaña" userId="00621087c64cb711" providerId="LiveId" clId="{0C0AAA47-B6B8-4567-B452-6072B0C90F1A}" dt="2021-03-31T01:29:20.121" v="2799" actId="1038"/>
          <ac:graphicFrameMkLst>
            <pc:docMk/>
            <pc:sldMk cId="2114989297" sldId="302"/>
            <ac:graphicFrameMk id="3" creationId="{DF1C4D7C-BD60-41D3-B4C4-208FBE9B778B}"/>
          </ac:graphicFrameMkLst>
        </pc:graphicFrameChg>
        <pc:graphicFrameChg chg="add mod modGraphic">
          <ac:chgData name="Pamela Simbaña" userId="00621087c64cb711" providerId="LiveId" clId="{0C0AAA47-B6B8-4567-B452-6072B0C90F1A}" dt="2021-03-31T01:43:52.507" v="2846" actId="20577"/>
          <ac:graphicFrameMkLst>
            <pc:docMk/>
            <pc:sldMk cId="2114989297" sldId="302"/>
            <ac:graphicFrameMk id="12" creationId="{6E1FD888-4388-4EA1-B664-9B71C4457290}"/>
          </ac:graphicFrameMkLst>
        </pc:graphicFrameChg>
        <pc:cxnChg chg="mod">
          <ac:chgData name="Pamela Simbaña" userId="00621087c64cb711" providerId="LiveId" clId="{0C0AAA47-B6B8-4567-B452-6072B0C90F1A}" dt="2021-03-31T01:44:25.110" v="2878" actId="14100"/>
          <ac:cxnSpMkLst>
            <pc:docMk/>
            <pc:sldMk cId="2114989297" sldId="302"/>
            <ac:cxnSpMk id="14" creationId="{58779E97-EE49-4465-BB68-AE49EBCC87FA}"/>
          </ac:cxnSpMkLst>
        </pc:cxnChg>
      </pc:sldChg>
      <pc:sldChg chg="addSp delSp modSp del mod">
        <pc:chgData name="Pamela Simbaña" userId="00621087c64cb711" providerId="LiveId" clId="{0C0AAA47-B6B8-4567-B452-6072B0C90F1A}" dt="2021-03-30T04:00:26.896" v="2476" actId="2696"/>
        <pc:sldMkLst>
          <pc:docMk/>
          <pc:sldMk cId="2801683889" sldId="302"/>
        </pc:sldMkLst>
        <pc:spChg chg="add mod">
          <ac:chgData name="Pamela Simbaña" userId="00621087c64cb711" providerId="LiveId" clId="{0C0AAA47-B6B8-4567-B452-6072B0C90F1A}" dt="2021-03-30T03:16:27.691" v="2210" actId="1076"/>
          <ac:spMkLst>
            <pc:docMk/>
            <pc:sldMk cId="2801683889" sldId="302"/>
            <ac:spMk id="2" creationId="{717464EB-4ED1-4FE1-A441-DCA4751C6120}"/>
          </ac:spMkLst>
        </pc:spChg>
        <pc:spChg chg="add mod">
          <ac:chgData name="Pamela Simbaña" userId="00621087c64cb711" providerId="LiveId" clId="{0C0AAA47-B6B8-4567-B452-6072B0C90F1A}" dt="2021-03-30T03:16:22.821" v="2209" actId="1035"/>
          <ac:spMkLst>
            <pc:docMk/>
            <pc:sldMk cId="2801683889" sldId="302"/>
            <ac:spMk id="4" creationId="{663374D4-768C-4972-A6AA-E8276885DEF4}"/>
          </ac:spMkLst>
        </pc:spChg>
        <pc:spChg chg="add mod">
          <ac:chgData name="Pamela Simbaña" userId="00621087c64cb711" providerId="LiveId" clId="{0C0AAA47-B6B8-4567-B452-6072B0C90F1A}" dt="2021-03-30T03:16:22.821" v="2209" actId="1035"/>
          <ac:spMkLst>
            <pc:docMk/>
            <pc:sldMk cId="2801683889" sldId="302"/>
            <ac:spMk id="5" creationId="{6D974F2E-15CD-466F-AFFA-22CB870EAB4F}"/>
          </ac:spMkLst>
        </pc:spChg>
        <pc:spChg chg="add mod">
          <ac:chgData name="Pamela Simbaña" userId="00621087c64cb711" providerId="LiveId" clId="{0C0AAA47-B6B8-4567-B452-6072B0C90F1A}" dt="2021-03-30T03:16:22.821" v="2209" actId="1035"/>
          <ac:spMkLst>
            <pc:docMk/>
            <pc:sldMk cId="2801683889" sldId="302"/>
            <ac:spMk id="6" creationId="{5066F88D-80B5-462A-8D0A-D58B21A0C7C7}"/>
          </ac:spMkLst>
        </pc:spChg>
        <pc:spChg chg="add mod">
          <ac:chgData name="Pamela Simbaña" userId="00621087c64cb711" providerId="LiveId" clId="{0C0AAA47-B6B8-4567-B452-6072B0C90F1A}" dt="2021-03-30T03:16:22.821" v="2209" actId="1035"/>
          <ac:spMkLst>
            <pc:docMk/>
            <pc:sldMk cId="2801683889" sldId="302"/>
            <ac:spMk id="8" creationId="{95DAF5E2-1069-454A-A847-4DD43DCAEEBB}"/>
          </ac:spMkLst>
        </pc:spChg>
        <pc:spChg chg="add mod">
          <ac:chgData name="Pamela Simbaña" userId="00621087c64cb711" providerId="LiveId" clId="{0C0AAA47-B6B8-4567-B452-6072B0C90F1A}" dt="2021-03-30T03:16:33.386" v="2211"/>
          <ac:spMkLst>
            <pc:docMk/>
            <pc:sldMk cId="2801683889" sldId="302"/>
            <ac:spMk id="9" creationId="{88A5F659-69A6-4EC1-9106-4446B470BC68}"/>
          </ac:spMkLst>
        </pc:spChg>
        <pc:spChg chg="add mod">
          <ac:chgData name="Pamela Simbaña" userId="00621087c64cb711" providerId="LiveId" clId="{0C0AAA47-B6B8-4567-B452-6072B0C90F1A}" dt="2021-03-30T03:18:27.990" v="2246" actId="20577"/>
          <ac:spMkLst>
            <pc:docMk/>
            <pc:sldMk cId="2801683889" sldId="302"/>
            <ac:spMk id="10" creationId="{85DA4246-FCA5-4DAB-B013-C808FADC9179}"/>
          </ac:spMkLst>
        </pc:spChg>
        <pc:spChg chg="add mod">
          <ac:chgData name="Pamela Simbaña" userId="00621087c64cb711" providerId="LiveId" clId="{0C0AAA47-B6B8-4567-B452-6072B0C90F1A}" dt="2021-03-30T03:20:25.234" v="2287" actId="14100"/>
          <ac:spMkLst>
            <pc:docMk/>
            <pc:sldMk cId="2801683889" sldId="302"/>
            <ac:spMk id="11" creationId="{415FC442-5B61-4CFF-B8CB-77EFB2073170}"/>
          </ac:spMkLst>
        </pc:spChg>
        <pc:spChg chg="add del mod">
          <ac:chgData name="Pamela Simbaña" userId="00621087c64cb711" providerId="LiveId" clId="{0C0AAA47-B6B8-4567-B452-6072B0C90F1A}" dt="2021-03-30T03:19:53.331" v="2247" actId="478"/>
          <ac:spMkLst>
            <pc:docMk/>
            <pc:sldMk cId="2801683889" sldId="302"/>
            <ac:spMk id="12" creationId="{86BC6294-EB08-482C-BE32-B5149E44610F}"/>
          </ac:spMkLst>
        </pc:spChg>
        <pc:graphicFrameChg chg="add mod modGraphic">
          <ac:chgData name="Pamela Simbaña" userId="00621087c64cb711" providerId="LiveId" clId="{0C0AAA47-B6B8-4567-B452-6072B0C90F1A}" dt="2021-03-30T03:16:22.821" v="2209" actId="1035"/>
          <ac:graphicFrameMkLst>
            <pc:docMk/>
            <pc:sldMk cId="2801683889" sldId="302"/>
            <ac:graphicFrameMk id="3" creationId="{DF1C4D7C-BD60-41D3-B4C4-208FBE9B778B}"/>
          </ac:graphicFrameMkLst>
        </pc:graphicFrameChg>
        <pc:cxnChg chg="add mod">
          <ac:chgData name="Pamela Simbaña" userId="00621087c64cb711" providerId="LiveId" clId="{0C0AAA47-B6B8-4567-B452-6072B0C90F1A}" dt="2021-03-30T03:20:39.960" v="2289" actId="13822"/>
          <ac:cxnSpMkLst>
            <pc:docMk/>
            <pc:sldMk cId="2801683889" sldId="302"/>
            <ac:cxnSpMk id="14" creationId="{58779E97-EE49-4465-BB68-AE49EBCC87FA}"/>
          </ac:cxnSpMkLst>
        </pc:cxnChg>
      </pc:sldChg>
      <pc:sldChg chg="addSp delSp modSp del mod">
        <pc:chgData name="Pamela Simbaña" userId="00621087c64cb711" providerId="LiveId" clId="{0C0AAA47-B6B8-4567-B452-6072B0C90F1A}" dt="2021-03-30T04:01:00.735" v="2478" actId="2696"/>
        <pc:sldMkLst>
          <pc:docMk/>
          <pc:sldMk cId="1116187091" sldId="303"/>
        </pc:sldMkLst>
        <pc:spChg chg="add mod">
          <ac:chgData name="Pamela Simbaña" userId="00621087c64cb711" providerId="LiveId" clId="{0C0AAA47-B6B8-4567-B452-6072B0C90F1A}" dt="2021-03-30T03:51:32.466" v="2371" actId="1076"/>
          <ac:spMkLst>
            <pc:docMk/>
            <pc:sldMk cId="1116187091" sldId="303"/>
            <ac:spMk id="2" creationId="{C292F7A4-E20D-4764-8F09-EF57036E0910}"/>
          </ac:spMkLst>
        </pc:spChg>
        <pc:spChg chg="add del mod">
          <ac:chgData name="Pamela Simbaña" userId="00621087c64cb711" providerId="LiveId" clId="{0C0AAA47-B6B8-4567-B452-6072B0C90F1A}" dt="2021-03-30T03:28:21.050" v="2297"/>
          <ac:spMkLst>
            <pc:docMk/>
            <pc:sldMk cId="1116187091" sldId="303"/>
            <ac:spMk id="5" creationId="{F4E8E15F-39E8-4582-9374-4CA92A4330FA}"/>
          </ac:spMkLst>
        </pc:spChg>
        <pc:graphicFrameChg chg="add del mod">
          <ac:chgData name="Pamela Simbaña" userId="00621087c64cb711" providerId="LiveId" clId="{0C0AAA47-B6B8-4567-B452-6072B0C90F1A}" dt="2021-03-30T03:28:21.050" v="2297"/>
          <ac:graphicFrameMkLst>
            <pc:docMk/>
            <pc:sldMk cId="1116187091" sldId="303"/>
            <ac:graphicFrameMk id="4" creationId="{29C13C85-2306-42A8-8587-D1F768D4E77A}"/>
          </ac:graphicFrameMkLst>
        </pc:graphicFrameChg>
        <pc:picChg chg="add del mod">
          <ac:chgData name="Pamela Simbaña" userId="00621087c64cb711" providerId="LiveId" clId="{0C0AAA47-B6B8-4567-B452-6072B0C90F1A}" dt="2021-03-30T03:28:12.121" v="2295" actId="478"/>
          <ac:picMkLst>
            <pc:docMk/>
            <pc:sldMk cId="1116187091" sldId="303"/>
            <ac:picMk id="3" creationId="{86DF1A83-29BA-4C30-AB38-8A8A66A6F0AB}"/>
          </ac:picMkLst>
        </pc:picChg>
        <pc:picChg chg="add del mod ord">
          <ac:chgData name="Pamela Simbaña" userId="00621087c64cb711" providerId="LiveId" clId="{0C0AAA47-B6B8-4567-B452-6072B0C90F1A}" dt="2021-03-30T03:51:06.134" v="2356" actId="478"/>
          <ac:picMkLst>
            <pc:docMk/>
            <pc:sldMk cId="1116187091" sldId="303"/>
            <ac:picMk id="8" creationId="{DB4A4C32-74FB-4905-B44B-B97AE4DF4758}"/>
          </ac:picMkLst>
        </pc:picChg>
        <pc:picChg chg="add mod">
          <ac:chgData name="Pamela Simbaña" userId="00621087c64cb711" providerId="LiveId" clId="{0C0AAA47-B6B8-4567-B452-6072B0C90F1A}" dt="2021-03-30T03:51:26.946" v="2370" actId="1036"/>
          <ac:picMkLst>
            <pc:docMk/>
            <pc:sldMk cId="1116187091" sldId="303"/>
            <ac:picMk id="9" creationId="{47F862B0-62C3-4363-9D04-5DDC275C02F7}"/>
          </ac:picMkLst>
        </pc:picChg>
        <pc:picChg chg="add del mod">
          <ac:chgData name="Pamela Simbaña" userId="00621087c64cb711" providerId="LiveId" clId="{0C0AAA47-B6B8-4567-B452-6072B0C90F1A}" dt="2021-03-30T03:28:21.050" v="2297"/>
          <ac:picMkLst>
            <pc:docMk/>
            <pc:sldMk cId="1116187091" sldId="303"/>
            <ac:picMk id="2050" creationId="{30A6FE56-C934-48D1-AB0E-64147F709B17}"/>
          </ac:picMkLst>
        </pc:picChg>
        <pc:picChg chg="add del mod">
          <ac:chgData name="Pamela Simbaña" userId="00621087c64cb711" providerId="LiveId" clId="{0C0AAA47-B6B8-4567-B452-6072B0C90F1A}" dt="2021-03-30T03:28:21.050" v="2297"/>
          <ac:picMkLst>
            <pc:docMk/>
            <pc:sldMk cId="1116187091" sldId="303"/>
            <ac:picMk id="2051" creationId="{8EE9CE4C-F521-4846-988A-FFFF6603A1E1}"/>
          </ac:picMkLst>
        </pc:picChg>
      </pc:sldChg>
      <pc:sldChg chg="add">
        <pc:chgData name="Pamela Simbaña" userId="00621087c64cb711" providerId="LiveId" clId="{0C0AAA47-B6B8-4567-B452-6072B0C90F1A}" dt="2021-03-30T04:01:16.086" v="2479"/>
        <pc:sldMkLst>
          <pc:docMk/>
          <pc:sldMk cId="4288090503" sldId="303"/>
        </pc:sldMkLst>
      </pc:sldChg>
      <pc:sldChg chg="addSp modSp mod">
        <pc:chgData name="Pamela Simbaña" userId="00621087c64cb711" providerId="LiveId" clId="{0C0AAA47-B6B8-4567-B452-6072B0C90F1A}" dt="2021-03-30T04:19:13.824" v="2635" actId="1076"/>
        <pc:sldMkLst>
          <pc:docMk/>
          <pc:sldMk cId="1599022589" sldId="305"/>
        </pc:sldMkLst>
        <pc:spChg chg="mod">
          <ac:chgData name="Pamela Simbaña" userId="00621087c64cb711" providerId="LiveId" clId="{0C0AAA47-B6B8-4567-B452-6072B0C90F1A}" dt="2021-03-30T04:18:34.777" v="2620" actId="14100"/>
          <ac:spMkLst>
            <pc:docMk/>
            <pc:sldMk cId="1599022589" sldId="305"/>
            <ac:spMk id="6" creationId="{FCFA65F3-90FB-4111-A410-F6F0188AF30A}"/>
          </ac:spMkLst>
        </pc:spChg>
        <pc:spChg chg="mod">
          <ac:chgData name="Pamela Simbaña" userId="00621087c64cb711" providerId="LiveId" clId="{0C0AAA47-B6B8-4567-B452-6072B0C90F1A}" dt="2021-03-30T04:19:10.464" v="2634" actId="1076"/>
          <ac:spMkLst>
            <pc:docMk/>
            <pc:sldMk cId="1599022589" sldId="305"/>
            <ac:spMk id="7" creationId="{54E93392-CFC6-4133-93EE-447ADBBDD510}"/>
          </ac:spMkLst>
        </pc:spChg>
        <pc:spChg chg="add mod">
          <ac:chgData name="Pamela Simbaña" userId="00621087c64cb711" providerId="LiveId" clId="{0C0AAA47-B6B8-4567-B452-6072B0C90F1A}" dt="2021-03-30T04:18:29.181" v="2619" actId="1076"/>
          <ac:spMkLst>
            <pc:docMk/>
            <pc:sldMk cId="1599022589" sldId="305"/>
            <ac:spMk id="9" creationId="{7B4D7EC0-A76E-4047-A15C-CCE0C9383FD4}"/>
          </ac:spMkLst>
        </pc:spChg>
        <pc:spChg chg="add mod">
          <ac:chgData name="Pamela Simbaña" userId="00621087c64cb711" providerId="LiveId" clId="{0C0AAA47-B6B8-4567-B452-6072B0C90F1A}" dt="2021-03-30T04:19:13.824" v="2635" actId="1076"/>
          <ac:spMkLst>
            <pc:docMk/>
            <pc:sldMk cId="1599022589" sldId="305"/>
            <ac:spMk id="10" creationId="{44ADFC26-48A6-44A2-9437-AFF6986FC097}"/>
          </ac:spMkLst>
        </pc:spChg>
      </pc:sldChg>
      <pc:sldChg chg="delSp del mod">
        <pc:chgData name="Pamela Simbaña" userId="00621087c64cb711" providerId="LiveId" clId="{0C0AAA47-B6B8-4567-B452-6072B0C90F1A}" dt="2021-03-30T04:21:14.609" v="2655" actId="47"/>
        <pc:sldMkLst>
          <pc:docMk/>
          <pc:sldMk cId="2739234278" sldId="307"/>
        </pc:sldMkLst>
        <pc:spChg chg="del">
          <ac:chgData name="Pamela Simbaña" userId="00621087c64cb711" providerId="LiveId" clId="{0C0AAA47-B6B8-4567-B452-6072B0C90F1A}" dt="2021-03-30T04:19:46.604" v="2639" actId="21"/>
          <ac:spMkLst>
            <pc:docMk/>
            <pc:sldMk cId="2739234278" sldId="307"/>
            <ac:spMk id="2" creationId="{20722CCB-D818-45B2-81EA-B24D06367715}"/>
          </ac:spMkLst>
        </pc:spChg>
      </pc:sldChg>
      <pc:sldChg chg="modSp mod">
        <pc:chgData name="Pamela Simbaña" userId="00621087c64cb711" providerId="LiveId" clId="{0C0AAA47-B6B8-4567-B452-6072B0C90F1A}" dt="2021-03-30T04:22:12.025" v="2659" actId="1076"/>
        <pc:sldMkLst>
          <pc:docMk/>
          <pc:sldMk cId="2124451868" sldId="308"/>
        </pc:sldMkLst>
        <pc:spChg chg="mod">
          <ac:chgData name="Pamela Simbaña" userId="00621087c64cb711" providerId="LiveId" clId="{0C0AAA47-B6B8-4567-B452-6072B0C90F1A}" dt="2021-03-30T04:22:00.301" v="2656" actId="1076"/>
          <ac:spMkLst>
            <pc:docMk/>
            <pc:sldMk cId="2124451868" sldId="308"/>
            <ac:spMk id="2" creationId="{DBBF6B96-29A1-4FAF-BEE2-0437ED082D8B}"/>
          </ac:spMkLst>
        </pc:spChg>
        <pc:spChg chg="mod">
          <ac:chgData name="Pamela Simbaña" userId="00621087c64cb711" providerId="LiveId" clId="{0C0AAA47-B6B8-4567-B452-6072B0C90F1A}" dt="2021-03-30T04:22:03.740" v="2657" actId="1076"/>
          <ac:spMkLst>
            <pc:docMk/>
            <pc:sldMk cId="2124451868" sldId="308"/>
            <ac:spMk id="6" creationId="{E8D57CF6-6D3F-4370-BBF6-3FA2C57F1FB1}"/>
          </ac:spMkLst>
        </pc:spChg>
        <pc:spChg chg="mod">
          <ac:chgData name="Pamela Simbaña" userId="00621087c64cb711" providerId="LiveId" clId="{0C0AAA47-B6B8-4567-B452-6072B0C90F1A}" dt="2021-03-30T04:22:07.476" v="2658" actId="1076"/>
          <ac:spMkLst>
            <pc:docMk/>
            <pc:sldMk cId="2124451868" sldId="308"/>
            <ac:spMk id="7" creationId="{259E97A3-52B0-48C6-B516-0EBC006886F4}"/>
          </ac:spMkLst>
        </pc:spChg>
        <pc:spChg chg="mod">
          <ac:chgData name="Pamela Simbaña" userId="00621087c64cb711" providerId="LiveId" clId="{0C0AAA47-B6B8-4567-B452-6072B0C90F1A}" dt="2021-03-30T04:22:12.025" v="2659" actId="1076"/>
          <ac:spMkLst>
            <pc:docMk/>
            <pc:sldMk cId="2124451868" sldId="308"/>
            <ac:spMk id="8" creationId="{B44170B4-B3EF-4127-B3D0-80F540815A23}"/>
          </ac:spMkLst>
        </pc:spChg>
      </pc:sldChg>
      <pc:sldChg chg="addSp delSp modSp new del mod">
        <pc:chgData name="Pamela Simbaña" userId="00621087c64cb711" providerId="LiveId" clId="{0C0AAA47-B6B8-4567-B452-6072B0C90F1A}" dt="2021-03-30T04:01:00.735" v="2478" actId="2696"/>
        <pc:sldMkLst>
          <pc:docMk/>
          <pc:sldMk cId="1817392831" sldId="310"/>
        </pc:sldMkLst>
        <pc:spChg chg="del">
          <ac:chgData name="Pamela Simbaña" userId="00621087c64cb711" providerId="LiveId" clId="{0C0AAA47-B6B8-4567-B452-6072B0C90F1A}" dt="2021-03-30T03:33:44.296" v="2299" actId="478"/>
          <ac:spMkLst>
            <pc:docMk/>
            <pc:sldMk cId="1817392831" sldId="310"/>
            <ac:spMk id="2" creationId="{D6E07058-D84F-4D69-9252-8B4105D87559}"/>
          </ac:spMkLst>
        </pc:spChg>
        <pc:spChg chg="del">
          <ac:chgData name="Pamela Simbaña" userId="00621087c64cb711" providerId="LiveId" clId="{0C0AAA47-B6B8-4567-B452-6072B0C90F1A}" dt="2021-03-30T03:33:46.953" v="2300" actId="478"/>
          <ac:spMkLst>
            <pc:docMk/>
            <pc:sldMk cId="1817392831" sldId="310"/>
            <ac:spMk id="3" creationId="{F338BA11-2883-43C2-ADC1-EA175426EEB1}"/>
          </ac:spMkLst>
        </pc:spChg>
        <pc:spChg chg="add mod">
          <ac:chgData name="Pamela Simbaña" userId="00621087c64cb711" providerId="LiveId" clId="{0C0AAA47-B6B8-4567-B452-6072B0C90F1A}" dt="2021-03-30T03:52:33.335" v="2416" actId="1076"/>
          <ac:spMkLst>
            <pc:docMk/>
            <pc:sldMk cId="1817392831" sldId="310"/>
            <ac:spMk id="6" creationId="{98B4CF28-5126-42E9-B51A-88F6146B92F5}"/>
          </ac:spMkLst>
        </pc:spChg>
        <pc:picChg chg="add del mod">
          <ac:chgData name="Pamela Simbaña" userId="00621087c64cb711" providerId="LiveId" clId="{0C0AAA47-B6B8-4567-B452-6072B0C90F1A}" dt="2021-03-30T03:45:04.557" v="2304" actId="478"/>
          <ac:picMkLst>
            <pc:docMk/>
            <pc:sldMk cId="1817392831" sldId="310"/>
            <ac:picMk id="4" creationId="{68CA2BE8-2A7E-455F-9D07-92FA260E1CDC}"/>
          </ac:picMkLst>
        </pc:picChg>
        <pc:picChg chg="add mod">
          <ac:chgData name="Pamela Simbaña" userId="00621087c64cb711" providerId="LiveId" clId="{0C0AAA47-B6B8-4567-B452-6072B0C90F1A}" dt="2021-03-30T03:52:09.378" v="2398" actId="12788"/>
          <ac:picMkLst>
            <pc:docMk/>
            <pc:sldMk cId="1817392831" sldId="310"/>
            <ac:picMk id="5" creationId="{3B03DBA3-7352-4C99-BBA6-12A407066B73}"/>
          </ac:picMkLst>
        </pc:picChg>
      </pc:sldChg>
      <pc:sldChg chg="add">
        <pc:chgData name="Pamela Simbaña" userId="00621087c64cb711" providerId="LiveId" clId="{0C0AAA47-B6B8-4567-B452-6072B0C90F1A}" dt="2021-03-30T04:01:16.086" v="2479"/>
        <pc:sldMkLst>
          <pc:docMk/>
          <pc:sldMk cId="4118766699" sldId="310"/>
        </pc:sldMkLst>
      </pc:sldChg>
      <pc:sldChg chg="add">
        <pc:chgData name="Pamela Simbaña" userId="00621087c64cb711" providerId="LiveId" clId="{0C0AAA47-B6B8-4567-B452-6072B0C90F1A}" dt="2021-03-30T04:01:16.086" v="2479"/>
        <pc:sldMkLst>
          <pc:docMk/>
          <pc:sldMk cId="913403637" sldId="311"/>
        </pc:sldMkLst>
      </pc:sldChg>
      <pc:sldChg chg="addSp delSp modSp new del mod">
        <pc:chgData name="Pamela Simbaña" userId="00621087c64cb711" providerId="LiveId" clId="{0C0AAA47-B6B8-4567-B452-6072B0C90F1A}" dt="2021-03-30T04:01:00.735" v="2478" actId="2696"/>
        <pc:sldMkLst>
          <pc:docMk/>
          <pc:sldMk cId="4258052352" sldId="311"/>
        </pc:sldMkLst>
        <pc:spChg chg="del">
          <ac:chgData name="Pamela Simbaña" userId="00621087c64cb711" providerId="LiveId" clId="{0C0AAA47-B6B8-4567-B452-6072B0C90F1A}" dt="2021-03-30T03:46:50.991" v="2311" actId="478"/>
          <ac:spMkLst>
            <pc:docMk/>
            <pc:sldMk cId="4258052352" sldId="311"/>
            <ac:spMk id="2" creationId="{AB944B92-C53F-4D94-9EAD-10F98EF8FCF6}"/>
          </ac:spMkLst>
        </pc:spChg>
        <pc:spChg chg="del">
          <ac:chgData name="Pamela Simbaña" userId="00621087c64cb711" providerId="LiveId" clId="{0C0AAA47-B6B8-4567-B452-6072B0C90F1A}" dt="2021-03-30T03:46:49.043" v="2310" actId="478"/>
          <ac:spMkLst>
            <pc:docMk/>
            <pc:sldMk cId="4258052352" sldId="311"/>
            <ac:spMk id="3" creationId="{8390CF96-7996-4A00-B7DC-07A233B38999}"/>
          </ac:spMkLst>
        </pc:spChg>
        <pc:spChg chg="add mod">
          <ac:chgData name="Pamela Simbaña" userId="00621087c64cb711" providerId="LiveId" clId="{0C0AAA47-B6B8-4567-B452-6072B0C90F1A}" dt="2021-03-30T03:52:28.762" v="2415" actId="1076"/>
          <ac:spMkLst>
            <pc:docMk/>
            <pc:sldMk cId="4258052352" sldId="311"/>
            <ac:spMk id="5" creationId="{C6533C9E-D04C-4623-8DB7-C765985539DF}"/>
          </ac:spMkLst>
        </pc:spChg>
        <pc:picChg chg="add mod">
          <ac:chgData name="Pamela Simbaña" userId="00621087c64cb711" providerId="LiveId" clId="{0C0AAA47-B6B8-4567-B452-6072B0C90F1A}" dt="2021-03-30T03:52:23.200" v="2414" actId="12788"/>
          <ac:picMkLst>
            <pc:docMk/>
            <pc:sldMk cId="4258052352" sldId="311"/>
            <ac:picMk id="4" creationId="{0C297E77-F18C-4222-BD1E-25266FA2D7A7}"/>
          </ac:picMkLst>
        </pc:picChg>
      </pc:sldChg>
      <pc:sldChg chg="addSp modSp new mod">
        <pc:chgData name="Pamela Simbaña" userId="00621087c64cb711" providerId="LiveId" clId="{0C0AAA47-B6B8-4567-B452-6072B0C90F1A}" dt="2021-03-31T02:32:16.375" v="2959" actId="14100"/>
        <pc:sldMkLst>
          <pc:docMk/>
          <pc:sldMk cId="2369978024" sldId="312"/>
        </pc:sldMkLst>
        <pc:spChg chg="mod">
          <ac:chgData name="Pamela Simbaña" userId="00621087c64cb711" providerId="LiveId" clId="{0C0AAA47-B6B8-4567-B452-6072B0C90F1A}" dt="2021-03-31T02:32:16.375" v="2959" actId="14100"/>
          <ac:spMkLst>
            <pc:docMk/>
            <pc:sldMk cId="2369978024" sldId="312"/>
            <ac:spMk id="4" creationId="{2B3551B2-6C4C-424F-AAA8-2FB92F032186}"/>
          </ac:spMkLst>
        </pc:spChg>
        <pc:spChg chg="add mod">
          <ac:chgData name="Pamela Simbaña" userId="00621087c64cb711" providerId="LiveId" clId="{0C0AAA47-B6B8-4567-B452-6072B0C90F1A}" dt="2021-03-31T02:31:51.622" v="2958" actId="1076"/>
          <ac:spMkLst>
            <pc:docMk/>
            <pc:sldMk cId="2369978024" sldId="312"/>
            <ac:spMk id="8" creationId="{265E9DC5-E63C-48C1-8722-D5733B2B9296}"/>
          </ac:spMkLst>
        </pc:spChg>
        <pc:picChg chg="add mod">
          <ac:chgData name="Pamela Simbaña" userId="00621087c64cb711" providerId="LiveId" clId="{0C0AAA47-B6B8-4567-B452-6072B0C90F1A}" dt="2021-03-31T02:31:48.654" v="2957" actId="1076"/>
          <ac:picMkLst>
            <pc:docMk/>
            <pc:sldMk cId="2369978024" sldId="312"/>
            <ac:picMk id="5" creationId="{5B5E1928-727D-4A1E-A7EE-D3A2F66C90A3}"/>
          </ac:picMkLst>
        </pc:picChg>
        <pc:picChg chg="add mod">
          <ac:chgData name="Pamela Simbaña" userId="00621087c64cb711" providerId="LiveId" clId="{0C0AAA47-B6B8-4567-B452-6072B0C90F1A}" dt="2021-03-31T02:31:24.634" v="2938" actId="14100"/>
          <ac:picMkLst>
            <pc:docMk/>
            <pc:sldMk cId="2369978024" sldId="312"/>
            <ac:picMk id="6" creationId="{9D7403B2-3D40-4C0A-948C-7620C8AA9364}"/>
          </ac:picMkLst>
        </pc:picChg>
        <pc:picChg chg="add mod">
          <ac:chgData name="Pamela Simbaña" userId="00621087c64cb711" providerId="LiveId" clId="{0C0AAA47-B6B8-4567-B452-6072B0C90F1A}" dt="2021-03-31T02:31:34.412" v="2946" actId="14100"/>
          <ac:picMkLst>
            <pc:docMk/>
            <pc:sldMk cId="2369978024" sldId="312"/>
            <ac:picMk id="7" creationId="{8983FF85-222E-412D-9334-C51B6718D788}"/>
          </ac:picMkLst>
        </pc:picChg>
      </pc:sldChg>
      <pc:sldChg chg="addSp delSp modSp new mod">
        <pc:chgData name="Pamela Simbaña" userId="00621087c64cb711" providerId="LiveId" clId="{0C0AAA47-B6B8-4567-B452-6072B0C90F1A}" dt="2021-03-31T01:48:22.212" v="2906" actId="1076"/>
        <pc:sldMkLst>
          <pc:docMk/>
          <pc:sldMk cId="998428014" sldId="313"/>
        </pc:sldMkLst>
        <pc:spChg chg="del">
          <ac:chgData name="Pamela Simbaña" userId="00621087c64cb711" providerId="LiveId" clId="{0C0AAA47-B6B8-4567-B452-6072B0C90F1A}" dt="2021-03-31T01:47:28.987" v="2885" actId="478"/>
          <ac:spMkLst>
            <pc:docMk/>
            <pc:sldMk cId="998428014" sldId="313"/>
            <ac:spMk id="2" creationId="{6745D7C0-BE05-4A72-BBF1-0680576DAF61}"/>
          </ac:spMkLst>
        </pc:spChg>
        <pc:spChg chg="del">
          <ac:chgData name="Pamela Simbaña" userId="00621087c64cb711" providerId="LiveId" clId="{0C0AAA47-B6B8-4567-B452-6072B0C90F1A}" dt="2021-03-31T01:47:26.921" v="2884" actId="478"/>
          <ac:spMkLst>
            <pc:docMk/>
            <pc:sldMk cId="998428014" sldId="313"/>
            <ac:spMk id="3" creationId="{DD9403EC-521D-4596-A671-FD5D055894CC}"/>
          </ac:spMkLst>
        </pc:spChg>
        <pc:spChg chg="add mod">
          <ac:chgData name="Pamela Simbaña" userId="00621087c64cb711" providerId="LiveId" clId="{0C0AAA47-B6B8-4567-B452-6072B0C90F1A}" dt="2021-03-31T01:48:22.212" v="2906" actId="1076"/>
          <ac:spMkLst>
            <pc:docMk/>
            <pc:sldMk cId="998428014" sldId="313"/>
            <ac:spMk id="4" creationId="{A36A0FE7-B3DE-4706-B7E0-2B4C63A09037}"/>
          </ac:spMkLst>
        </pc:spChg>
      </pc:sldChg>
      <pc:sldChg chg="modSp mod">
        <pc:chgData name="Pamela Simbaña" userId="00621087c64cb711" providerId="LiveId" clId="{0C0AAA47-B6B8-4567-B452-6072B0C90F1A}" dt="2021-03-31T03:07:59.804" v="3090" actId="113"/>
        <pc:sldMkLst>
          <pc:docMk/>
          <pc:sldMk cId="310411019" sldId="315"/>
        </pc:sldMkLst>
        <pc:spChg chg="mod">
          <ac:chgData name="Pamela Simbaña" userId="00621087c64cb711" providerId="LiveId" clId="{0C0AAA47-B6B8-4567-B452-6072B0C90F1A}" dt="2021-03-31T03:07:59.804" v="3090" actId="113"/>
          <ac:spMkLst>
            <pc:docMk/>
            <pc:sldMk cId="310411019" sldId="315"/>
            <ac:spMk id="6" creationId="{D6B6B6CA-1F63-4231-8FF4-D4BBC88D9291}"/>
          </ac:spMkLst>
        </pc:spChg>
      </pc:sldChg>
      <pc:sldChg chg="addSp delSp modSp new mod">
        <pc:chgData name="Pamela Simbaña" userId="00621087c64cb711" providerId="LiveId" clId="{0C0AAA47-B6B8-4567-B452-6072B0C90F1A}" dt="2021-03-31T03:21:58.145" v="3102" actId="1076"/>
        <pc:sldMkLst>
          <pc:docMk/>
          <pc:sldMk cId="1535109367" sldId="316"/>
        </pc:sldMkLst>
        <pc:spChg chg="del">
          <ac:chgData name="Pamela Simbaña" userId="00621087c64cb711" providerId="LiveId" clId="{0C0AAA47-B6B8-4567-B452-6072B0C90F1A}" dt="2021-03-31T03:21:22.077" v="3092" actId="478"/>
          <ac:spMkLst>
            <pc:docMk/>
            <pc:sldMk cId="1535109367" sldId="316"/>
            <ac:spMk id="2" creationId="{03AA233C-B586-4A88-9481-D10851B820A1}"/>
          </ac:spMkLst>
        </pc:spChg>
        <pc:spChg chg="del">
          <ac:chgData name="Pamela Simbaña" userId="00621087c64cb711" providerId="LiveId" clId="{0C0AAA47-B6B8-4567-B452-6072B0C90F1A}" dt="2021-03-31T03:21:23.029" v="3093" actId="478"/>
          <ac:spMkLst>
            <pc:docMk/>
            <pc:sldMk cId="1535109367" sldId="316"/>
            <ac:spMk id="3" creationId="{9E972890-223D-4BF0-A163-6C9B42B6E2D6}"/>
          </ac:spMkLst>
        </pc:spChg>
        <pc:spChg chg="add mod">
          <ac:chgData name="Pamela Simbaña" userId="00621087c64cb711" providerId="LiveId" clId="{0C0AAA47-B6B8-4567-B452-6072B0C90F1A}" dt="2021-03-31T03:21:24.189" v="3094"/>
          <ac:spMkLst>
            <pc:docMk/>
            <pc:sldMk cId="1535109367" sldId="316"/>
            <ac:spMk id="4" creationId="{1BCDAEB0-466E-4B1F-8BB8-6AF0A6B063C4}"/>
          </ac:spMkLst>
        </pc:spChg>
        <pc:picChg chg="add mod">
          <ac:chgData name="Pamela Simbaña" userId="00621087c64cb711" providerId="LiveId" clId="{0C0AAA47-B6B8-4567-B452-6072B0C90F1A}" dt="2021-03-31T03:21:58.145" v="3102" actId="1076"/>
          <ac:picMkLst>
            <pc:docMk/>
            <pc:sldMk cId="1535109367" sldId="316"/>
            <ac:picMk id="5" creationId="{4EC40851-09B6-4129-B5B8-C07DF80BB40F}"/>
          </ac:picMkLst>
        </pc:picChg>
      </pc:sldChg>
      <pc:sldChg chg="modSp del">
        <pc:chgData name="Pamela Simbaña" userId="00621087c64cb711" providerId="LiveId" clId="{0C0AAA47-B6B8-4567-B452-6072B0C90F1A}" dt="2021-03-31T04:18:33.788" v="3224" actId="47"/>
        <pc:sldMkLst>
          <pc:docMk/>
          <pc:sldMk cId="3941834868" sldId="318"/>
        </pc:sldMkLst>
        <pc:graphicFrameChg chg="mod">
          <ac:chgData name="Pamela Simbaña" userId="00621087c64cb711" providerId="LiveId" clId="{0C0AAA47-B6B8-4567-B452-6072B0C90F1A}" dt="2021-03-31T04:09:06.585" v="3107"/>
          <ac:graphicFrameMkLst>
            <pc:docMk/>
            <pc:sldMk cId="3941834868" sldId="318"/>
            <ac:graphicFrameMk id="4" creationId="{D4693400-B948-4284-9DA0-0912BFB747E4}"/>
          </ac:graphicFrameMkLst>
        </pc:graphicFrameChg>
      </pc:sldChg>
    </pc:docChg>
  </pc:docChgLst>
  <pc:docChgLst>
    <pc:chgData name="ARIANA CAMPOS" userId="7b0846344863264e" providerId="LiveId" clId="{49516C56-1EAE-4262-96C6-873F421F7D77}"/>
    <pc:docChg chg="undo redo custSel addSld delSld modSld sldOrd">
      <pc:chgData name="ARIANA CAMPOS" userId="7b0846344863264e" providerId="LiveId" clId="{49516C56-1EAE-4262-96C6-873F421F7D77}" dt="2021-03-31T04:22:49.818" v="3377" actId="20577"/>
      <pc:docMkLst>
        <pc:docMk/>
      </pc:docMkLst>
      <pc:sldChg chg="addSp delSp modSp mod">
        <pc:chgData name="ARIANA CAMPOS" userId="7b0846344863264e" providerId="LiveId" clId="{49516C56-1EAE-4262-96C6-873F421F7D77}" dt="2021-03-30T01:53:32.601" v="2577" actId="20577"/>
        <pc:sldMkLst>
          <pc:docMk/>
          <pc:sldMk cId="1356426715" sldId="256"/>
        </pc:sldMkLst>
        <pc:spChg chg="add mod">
          <ac:chgData name="ARIANA CAMPOS" userId="7b0846344863264e" providerId="LiveId" clId="{49516C56-1EAE-4262-96C6-873F421F7D77}" dt="2021-03-30T01:53:32.601" v="2577" actId="20577"/>
          <ac:spMkLst>
            <pc:docMk/>
            <pc:sldMk cId="1356426715" sldId="256"/>
            <ac:spMk id="4" creationId="{3365B84E-A5C6-4103-8BA4-1286A9BEEAE8}"/>
          </ac:spMkLst>
        </pc:spChg>
        <pc:spChg chg="del">
          <ac:chgData name="ARIANA CAMPOS" userId="7b0846344863264e" providerId="LiveId" clId="{49516C56-1EAE-4262-96C6-873F421F7D77}" dt="2021-03-30T01:43:52.657" v="2184" actId="478"/>
          <ac:spMkLst>
            <pc:docMk/>
            <pc:sldMk cId="1356426715" sldId="256"/>
            <ac:spMk id="9" creationId="{00000000-0000-0000-0000-000000000000}"/>
          </ac:spMkLst>
        </pc:spChg>
        <pc:picChg chg="add del mod">
          <ac:chgData name="ARIANA CAMPOS" userId="7b0846344863264e" providerId="LiveId" clId="{49516C56-1EAE-4262-96C6-873F421F7D77}" dt="2021-03-30T01:44:03.692" v="2187" actId="478"/>
          <ac:picMkLst>
            <pc:docMk/>
            <pc:sldMk cId="1356426715" sldId="256"/>
            <ac:picMk id="3" creationId="{26237663-2001-45B9-83D5-42D53A12BB29}"/>
          </ac:picMkLst>
        </pc:picChg>
      </pc:sldChg>
      <pc:sldChg chg="addSp delSp modSp add mod modTransition">
        <pc:chgData name="ARIANA CAMPOS" userId="7b0846344863264e" providerId="LiveId" clId="{49516C56-1EAE-4262-96C6-873F421F7D77}" dt="2021-03-29T05:08:42.206" v="1888" actId="1076"/>
        <pc:sldMkLst>
          <pc:docMk/>
          <pc:sldMk cId="2783906661" sldId="257"/>
        </pc:sldMkLst>
        <pc:spChg chg="mod">
          <ac:chgData name="ARIANA CAMPOS" userId="7b0846344863264e" providerId="LiveId" clId="{49516C56-1EAE-4262-96C6-873F421F7D77}" dt="2021-03-29T03:45:59.919" v="1061" actId="20577"/>
          <ac:spMkLst>
            <pc:docMk/>
            <pc:sldMk cId="2783906661" sldId="257"/>
            <ac:spMk id="2" creationId="{00000000-0000-0000-0000-000000000000}"/>
          </ac:spMkLst>
        </pc:spChg>
        <pc:spChg chg="del mod">
          <ac:chgData name="ARIANA CAMPOS" userId="7b0846344863264e" providerId="LiveId" clId="{49516C56-1EAE-4262-96C6-873F421F7D77}" dt="2021-03-29T05:08:40.264" v="1887" actId="478"/>
          <ac:spMkLst>
            <pc:docMk/>
            <pc:sldMk cId="2783906661" sldId="257"/>
            <ac:spMk id="4" creationId="{00000000-0000-0000-0000-000000000000}"/>
          </ac:spMkLst>
        </pc:spChg>
        <pc:spChg chg="mod">
          <ac:chgData name="ARIANA CAMPOS" userId="7b0846344863264e" providerId="LiveId" clId="{49516C56-1EAE-4262-96C6-873F421F7D77}" dt="2021-03-29T04:11:30.048" v="1242" actId="14100"/>
          <ac:spMkLst>
            <pc:docMk/>
            <pc:sldMk cId="2783906661" sldId="257"/>
            <ac:spMk id="5" creationId="{00000000-0000-0000-0000-000000000000}"/>
          </ac:spMkLst>
        </pc:spChg>
        <pc:spChg chg="del">
          <ac:chgData name="ARIANA CAMPOS" userId="7b0846344863264e" providerId="LiveId" clId="{49516C56-1EAE-4262-96C6-873F421F7D77}" dt="2021-03-29T03:46:18.827" v="1066" actId="478"/>
          <ac:spMkLst>
            <pc:docMk/>
            <pc:sldMk cId="2783906661" sldId="257"/>
            <ac:spMk id="6" creationId="{00000000-0000-0000-0000-000000000000}"/>
          </ac:spMkLst>
        </pc:spChg>
        <pc:spChg chg="mod">
          <ac:chgData name="ARIANA CAMPOS" userId="7b0846344863264e" providerId="LiveId" clId="{49516C56-1EAE-4262-96C6-873F421F7D77}" dt="2021-03-29T04:11:34.460" v="1244" actId="1076"/>
          <ac:spMkLst>
            <pc:docMk/>
            <pc:sldMk cId="2783906661" sldId="257"/>
            <ac:spMk id="7" creationId="{00000000-0000-0000-0000-000000000000}"/>
          </ac:spMkLst>
        </pc:spChg>
        <pc:spChg chg="mod">
          <ac:chgData name="ARIANA CAMPOS" userId="7b0846344863264e" providerId="LiveId" clId="{49516C56-1EAE-4262-96C6-873F421F7D77}" dt="2021-03-29T04:11:24.191" v="1240" actId="14100"/>
          <ac:spMkLst>
            <pc:docMk/>
            <pc:sldMk cId="2783906661" sldId="257"/>
            <ac:spMk id="8" creationId="{00000000-0000-0000-0000-000000000000}"/>
          </ac:spMkLst>
        </pc:spChg>
        <pc:spChg chg="add mod">
          <ac:chgData name="ARIANA CAMPOS" userId="7b0846344863264e" providerId="LiveId" clId="{49516C56-1EAE-4262-96C6-873F421F7D77}" dt="2021-03-29T05:08:42.206" v="1888" actId="1076"/>
          <ac:spMkLst>
            <pc:docMk/>
            <pc:sldMk cId="2783906661" sldId="257"/>
            <ac:spMk id="10" creationId="{F6CE15BD-8C8E-4A30-989F-3079668947EC}"/>
          </ac:spMkLst>
        </pc:spChg>
        <pc:picChg chg="mod">
          <ac:chgData name="ARIANA CAMPOS" userId="7b0846344863264e" providerId="LiveId" clId="{49516C56-1EAE-4262-96C6-873F421F7D77}" dt="2021-03-29T03:48:05.572" v="1100" actId="14100"/>
          <ac:picMkLst>
            <pc:docMk/>
            <pc:sldMk cId="2783906661" sldId="257"/>
            <ac:picMk id="3075" creationId="{00000000-0000-0000-0000-000000000000}"/>
          </ac:picMkLst>
        </pc:picChg>
      </pc:sldChg>
      <pc:sldChg chg="addSp delSp modSp mod">
        <pc:chgData name="ARIANA CAMPOS" userId="7b0846344863264e" providerId="LiveId" clId="{49516C56-1EAE-4262-96C6-873F421F7D77}" dt="2021-03-31T04:22:49.818" v="3377" actId="20577"/>
        <pc:sldMkLst>
          <pc:docMk/>
          <pc:sldMk cId="522968949" sldId="281"/>
        </pc:sldMkLst>
        <pc:spChg chg="add del mod">
          <ac:chgData name="ARIANA CAMPOS" userId="7b0846344863264e" providerId="LiveId" clId="{49516C56-1EAE-4262-96C6-873F421F7D77}" dt="2021-03-31T04:09:29.562" v="3312" actId="478"/>
          <ac:spMkLst>
            <pc:docMk/>
            <pc:sldMk cId="522968949" sldId="281"/>
            <ac:spMk id="2" creationId="{E3713E26-1539-443A-90F1-058BC827EF61}"/>
          </ac:spMkLst>
        </pc:spChg>
        <pc:graphicFrameChg chg="add mod modGraphic">
          <ac:chgData name="ARIANA CAMPOS" userId="7b0846344863264e" providerId="LiveId" clId="{49516C56-1EAE-4262-96C6-873F421F7D77}" dt="2021-03-31T04:22:49.818" v="3377" actId="20577"/>
          <ac:graphicFrameMkLst>
            <pc:docMk/>
            <pc:sldMk cId="522968949" sldId="281"/>
            <ac:graphicFrameMk id="4" creationId="{F86AA05B-C56C-428A-BFA4-B9AEDF9865B7}"/>
          </ac:graphicFrameMkLst>
        </pc:graphicFrameChg>
        <pc:picChg chg="add mod">
          <ac:chgData name="ARIANA CAMPOS" userId="7b0846344863264e" providerId="LiveId" clId="{49516C56-1EAE-4262-96C6-873F421F7D77}" dt="2021-03-31T04:21:21.987" v="3351" actId="1038"/>
          <ac:picMkLst>
            <pc:docMk/>
            <pc:sldMk cId="522968949" sldId="281"/>
            <ac:picMk id="1026" creationId="{48053310-483E-4297-868F-B0751E1967FB}"/>
          </ac:picMkLst>
        </pc:picChg>
        <pc:picChg chg="add mod">
          <ac:chgData name="ARIANA CAMPOS" userId="7b0846344863264e" providerId="LiveId" clId="{49516C56-1EAE-4262-96C6-873F421F7D77}" dt="2021-03-31T04:21:48.332" v="3356" actId="1076"/>
          <ac:picMkLst>
            <pc:docMk/>
            <pc:sldMk cId="522968949" sldId="281"/>
            <ac:picMk id="1028" creationId="{CEC23EE5-D65E-4234-8A5E-0FA96087618B}"/>
          </ac:picMkLst>
        </pc:picChg>
        <pc:picChg chg="add mod">
          <ac:chgData name="ARIANA CAMPOS" userId="7b0846344863264e" providerId="LiveId" clId="{49516C56-1EAE-4262-96C6-873F421F7D77}" dt="2021-03-31T04:21:47.262" v="3355" actId="1076"/>
          <ac:picMkLst>
            <pc:docMk/>
            <pc:sldMk cId="522968949" sldId="281"/>
            <ac:picMk id="1030" creationId="{5ADCB7D5-5C2F-4564-82D5-D8940066B160}"/>
          </ac:picMkLst>
        </pc:picChg>
      </pc:sldChg>
      <pc:sldChg chg="addSp modSp mod">
        <pc:chgData name="ARIANA CAMPOS" userId="7b0846344863264e" providerId="LiveId" clId="{49516C56-1EAE-4262-96C6-873F421F7D77}" dt="2021-03-29T04:10:07.712" v="1230" actId="1076"/>
        <pc:sldMkLst>
          <pc:docMk/>
          <pc:sldMk cId="471476135" sldId="282"/>
        </pc:sldMkLst>
        <pc:spChg chg="add mod">
          <ac:chgData name="ARIANA CAMPOS" userId="7b0846344863264e" providerId="LiveId" clId="{49516C56-1EAE-4262-96C6-873F421F7D77}" dt="2021-03-29T04:10:07.712" v="1230" actId="1076"/>
          <ac:spMkLst>
            <pc:docMk/>
            <pc:sldMk cId="471476135" sldId="282"/>
            <ac:spMk id="2" creationId="{F6FF1021-9F6B-4F30-B7C3-1E85733A02E4}"/>
          </ac:spMkLst>
        </pc:spChg>
        <pc:spChg chg="add mod">
          <ac:chgData name="ARIANA CAMPOS" userId="7b0846344863264e" providerId="LiveId" clId="{49516C56-1EAE-4262-96C6-873F421F7D77}" dt="2021-03-29T03:22:51.061" v="435" actId="1076"/>
          <ac:spMkLst>
            <pc:docMk/>
            <pc:sldMk cId="471476135" sldId="282"/>
            <ac:spMk id="3" creationId="{A29AF9D5-9684-4454-B9D3-47A7DD961F75}"/>
          </ac:spMkLst>
        </pc:spChg>
        <pc:spChg chg="add mod">
          <ac:chgData name="ARIANA CAMPOS" userId="7b0846344863264e" providerId="LiveId" clId="{49516C56-1EAE-4262-96C6-873F421F7D77}" dt="2021-03-29T03:12:22.775" v="238" actId="1076"/>
          <ac:spMkLst>
            <pc:docMk/>
            <pc:sldMk cId="471476135" sldId="282"/>
            <ac:spMk id="4" creationId="{B9A76C4A-8158-4A39-9992-7B1799905A88}"/>
          </ac:spMkLst>
        </pc:spChg>
        <pc:spChg chg="add mod">
          <ac:chgData name="ARIANA CAMPOS" userId="7b0846344863264e" providerId="LiveId" clId="{49516C56-1EAE-4262-96C6-873F421F7D77}" dt="2021-03-29T03:32:43.323" v="596" actId="20577"/>
          <ac:spMkLst>
            <pc:docMk/>
            <pc:sldMk cId="471476135" sldId="282"/>
            <ac:spMk id="5" creationId="{00B57DC1-B641-4214-9D60-67C70E430DB5}"/>
          </ac:spMkLst>
        </pc:spChg>
        <pc:spChg chg="add mod">
          <ac:chgData name="ARIANA CAMPOS" userId="7b0846344863264e" providerId="LiveId" clId="{49516C56-1EAE-4262-96C6-873F421F7D77}" dt="2021-03-29T03:23:30.431" v="448" actId="1036"/>
          <ac:spMkLst>
            <pc:docMk/>
            <pc:sldMk cId="471476135" sldId="282"/>
            <ac:spMk id="6" creationId="{A52D3AB7-1B2D-490E-864B-086D35E6CF29}"/>
          </ac:spMkLst>
        </pc:spChg>
        <pc:spChg chg="add mod">
          <ac:chgData name="ARIANA CAMPOS" userId="7b0846344863264e" providerId="LiveId" clId="{49516C56-1EAE-4262-96C6-873F421F7D77}" dt="2021-03-29T03:22:03.804" v="426" actId="1076"/>
          <ac:spMkLst>
            <pc:docMk/>
            <pc:sldMk cId="471476135" sldId="282"/>
            <ac:spMk id="8" creationId="{D7A2CC28-AC2E-430A-8A10-8256642B0ABF}"/>
          </ac:spMkLst>
        </pc:spChg>
        <pc:spChg chg="add mod">
          <ac:chgData name="ARIANA CAMPOS" userId="7b0846344863264e" providerId="LiveId" clId="{49516C56-1EAE-4262-96C6-873F421F7D77}" dt="2021-03-29T03:21:06.807" v="358" actId="1076"/>
          <ac:spMkLst>
            <pc:docMk/>
            <pc:sldMk cId="471476135" sldId="282"/>
            <ac:spMk id="9" creationId="{BDA5132A-2563-4CE4-9917-3F276D204657}"/>
          </ac:spMkLst>
        </pc:spChg>
        <pc:spChg chg="add mod">
          <ac:chgData name="ARIANA CAMPOS" userId="7b0846344863264e" providerId="LiveId" clId="{49516C56-1EAE-4262-96C6-873F421F7D77}" dt="2021-03-29T03:21:02.653" v="356" actId="14100"/>
          <ac:spMkLst>
            <pc:docMk/>
            <pc:sldMk cId="471476135" sldId="282"/>
            <ac:spMk id="10" creationId="{39D311F5-564C-4AF9-910C-17050023109E}"/>
          </ac:spMkLst>
        </pc:spChg>
        <pc:spChg chg="add mod">
          <ac:chgData name="ARIANA CAMPOS" userId="7b0846344863264e" providerId="LiveId" clId="{49516C56-1EAE-4262-96C6-873F421F7D77}" dt="2021-03-29T03:21:44.342" v="398" actId="1076"/>
          <ac:spMkLst>
            <pc:docMk/>
            <pc:sldMk cId="471476135" sldId="282"/>
            <ac:spMk id="11" creationId="{423BBACB-0E46-43E2-994F-B3B28A2421E6}"/>
          </ac:spMkLst>
        </pc:spChg>
        <pc:spChg chg="add mod">
          <ac:chgData name="ARIANA CAMPOS" userId="7b0846344863264e" providerId="LiveId" clId="{49516C56-1EAE-4262-96C6-873F421F7D77}" dt="2021-03-29T03:21:55.197" v="423" actId="20577"/>
          <ac:spMkLst>
            <pc:docMk/>
            <pc:sldMk cId="471476135" sldId="282"/>
            <ac:spMk id="12" creationId="{5BA7DEF3-C59B-4D24-A81A-96B0BE7BFA91}"/>
          </ac:spMkLst>
        </pc:spChg>
        <pc:picChg chg="add mod">
          <ac:chgData name="ARIANA CAMPOS" userId="7b0846344863264e" providerId="LiveId" clId="{49516C56-1EAE-4262-96C6-873F421F7D77}" dt="2021-03-29T03:18:54.382" v="243" actId="1076"/>
          <ac:picMkLst>
            <pc:docMk/>
            <pc:sldMk cId="471476135" sldId="282"/>
            <ac:picMk id="1026" creationId="{CB504CD3-0AAD-43FC-B0A1-4B5CEB18FCA1}"/>
          </ac:picMkLst>
        </pc:picChg>
        <pc:cxnChg chg="add mod">
          <ac:chgData name="ARIANA CAMPOS" userId="7b0846344863264e" providerId="LiveId" clId="{49516C56-1EAE-4262-96C6-873F421F7D77}" dt="2021-03-29T03:22:15.604" v="428" actId="17032"/>
          <ac:cxnSpMkLst>
            <pc:docMk/>
            <pc:sldMk cId="471476135" sldId="282"/>
            <ac:cxnSpMk id="13" creationId="{C8C87E69-F286-4B5E-AE20-A4A9D45612EE}"/>
          </ac:cxnSpMkLst>
        </pc:cxnChg>
        <pc:cxnChg chg="add mod">
          <ac:chgData name="ARIANA CAMPOS" userId="7b0846344863264e" providerId="LiveId" clId="{49516C56-1EAE-4262-96C6-873F421F7D77}" dt="2021-03-29T03:22:27.928" v="430" actId="17032"/>
          <ac:cxnSpMkLst>
            <pc:docMk/>
            <pc:sldMk cId="471476135" sldId="282"/>
            <ac:cxnSpMk id="15" creationId="{F80FDEFC-E612-453D-A3A1-48182C274E3D}"/>
          </ac:cxnSpMkLst>
        </pc:cxnChg>
        <pc:cxnChg chg="add mod">
          <ac:chgData name="ARIANA CAMPOS" userId="7b0846344863264e" providerId="LiveId" clId="{49516C56-1EAE-4262-96C6-873F421F7D77}" dt="2021-03-29T03:22:36.366" v="432" actId="17032"/>
          <ac:cxnSpMkLst>
            <pc:docMk/>
            <pc:sldMk cId="471476135" sldId="282"/>
            <ac:cxnSpMk id="17" creationId="{E07372DF-CDC1-4DFB-982D-23962F61ECDC}"/>
          </ac:cxnSpMkLst>
        </pc:cxnChg>
        <pc:cxnChg chg="add mod">
          <ac:chgData name="ARIANA CAMPOS" userId="7b0846344863264e" providerId="LiveId" clId="{49516C56-1EAE-4262-96C6-873F421F7D77}" dt="2021-03-29T03:22:43.902" v="434" actId="17032"/>
          <ac:cxnSpMkLst>
            <pc:docMk/>
            <pc:sldMk cId="471476135" sldId="282"/>
            <ac:cxnSpMk id="19" creationId="{86036BDA-1E66-4773-A5D4-1984E9D62A3B}"/>
          </ac:cxnSpMkLst>
        </pc:cxnChg>
        <pc:cxnChg chg="add mod">
          <ac:chgData name="ARIANA CAMPOS" userId="7b0846344863264e" providerId="LiveId" clId="{49516C56-1EAE-4262-96C6-873F421F7D77}" dt="2021-03-29T03:23:04.359" v="437" actId="17032"/>
          <ac:cxnSpMkLst>
            <pc:docMk/>
            <pc:sldMk cId="471476135" sldId="282"/>
            <ac:cxnSpMk id="21" creationId="{B34EA457-A033-4A6A-ABC0-227FF83564C9}"/>
          </ac:cxnSpMkLst>
        </pc:cxnChg>
        <pc:cxnChg chg="add mod">
          <ac:chgData name="ARIANA CAMPOS" userId="7b0846344863264e" providerId="LiveId" clId="{49516C56-1EAE-4262-96C6-873F421F7D77}" dt="2021-03-29T03:23:13.634" v="439" actId="17032"/>
          <ac:cxnSpMkLst>
            <pc:docMk/>
            <pc:sldMk cId="471476135" sldId="282"/>
            <ac:cxnSpMk id="23" creationId="{8520F563-1992-4D67-9AD3-6F8B4F5395C1}"/>
          </ac:cxnSpMkLst>
        </pc:cxnChg>
        <pc:cxnChg chg="add mod">
          <ac:chgData name="ARIANA CAMPOS" userId="7b0846344863264e" providerId="LiveId" clId="{49516C56-1EAE-4262-96C6-873F421F7D77}" dt="2021-03-29T03:23:34.818" v="449" actId="14100"/>
          <ac:cxnSpMkLst>
            <pc:docMk/>
            <pc:sldMk cId="471476135" sldId="282"/>
            <ac:cxnSpMk id="25" creationId="{85718ABD-7033-4289-A17B-877C115C9D01}"/>
          </ac:cxnSpMkLst>
        </pc:cxnChg>
      </pc:sldChg>
      <pc:sldChg chg="addSp delSp modSp add mod">
        <pc:chgData name="ARIANA CAMPOS" userId="7b0846344863264e" providerId="LiveId" clId="{49516C56-1EAE-4262-96C6-873F421F7D77}" dt="2021-03-31T03:25:22.897" v="3267" actId="20577"/>
        <pc:sldMkLst>
          <pc:docMk/>
          <pc:sldMk cId="3001485788" sldId="283"/>
        </pc:sldMkLst>
        <pc:spChg chg="add del">
          <ac:chgData name="ARIANA CAMPOS" userId="7b0846344863264e" providerId="LiveId" clId="{49516C56-1EAE-4262-96C6-873F421F7D77}" dt="2021-03-29T03:28:17.259" v="451"/>
          <ac:spMkLst>
            <pc:docMk/>
            <pc:sldMk cId="3001485788" sldId="283"/>
            <ac:spMk id="2" creationId="{F8D52FE4-745A-4C2C-AB08-B35B10A65042}"/>
          </ac:spMkLst>
        </pc:spChg>
        <pc:spChg chg="add mod">
          <ac:chgData name="ARIANA CAMPOS" userId="7b0846344863264e" providerId="LiveId" clId="{49516C56-1EAE-4262-96C6-873F421F7D77}" dt="2021-03-31T03:25:22.897" v="3267" actId="20577"/>
          <ac:spMkLst>
            <pc:docMk/>
            <pc:sldMk cId="3001485788" sldId="283"/>
            <ac:spMk id="4" creationId="{105F0385-C95E-4C89-B320-7ABDA5334B40}"/>
          </ac:spMkLst>
        </pc:spChg>
        <pc:spChg chg="add mod">
          <ac:chgData name="ARIANA CAMPOS" userId="7b0846344863264e" providerId="LiveId" clId="{49516C56-1EAE-4262-96C6-873F421F7D77}" dt="2021-03-29T03:36:52.369" v="722" actId="1076"/>
          <ac:spMkLst>
            <pc:docMk/>
            <pc:sldMk cId="3001485788" sldId="283"/>
            <ac:spMk id="5" creationId="{44A1A631-C9C1-4705-8AE7-6E2821B18F0D}"/>
          </ac:spMkLst>
        </pc:spChg>
        <pc:spChg chg="add mod">
          <ac:chgData name="ARIANA CAMPOS" userId="7b0846344863264e" providerId="LiveId" clId="{49516C56-1EAE-4262-96C6-873F421F7D77}" dt="2021-03-29T03:38:04.370" v="796" actId="1076"/>
          <ac:spMkLst>
            <pc:docMk/>
            <pc:sldMk cId="3001485788" sldId="283"/>
            <ac:spMk id="6" creationId="{3F57F390-3D86-4F27-AB60-A18B22EC7212}"/>
          </ac:spMkLst>
        </pc:spChg>
        <pc:spChg chg="add mod">
          <ac:chgData name="ARIANA CAMPOS" userId="7b0846344863264e" providerId="LiveId" clId="{49516C56-1EAE-4262-96C6-873F421F7D77}" dt="2021-03-29T03:38:07.103" v="797" actId="1076"/>
          <ac:spMkLst>
            <pc:docMk/>
            <pc:sldMk cId="3001485788" sldId="283"/>
            <ac:spMk id="7" creationId="{15CBB8F7-A5C1-4BBD-B5B1-A5E6FA390A39}"/>
          </ac:spMkLst>
        </pc:spChg>
        <pc:spChg chg="add mod">
          <ac:chgData name="ARIANA CAMPOS" userId="7b0846344863264e" providerId="LiveId" clId="{49516C56-1EAE-4262-96C6-873F421F7D77}" dt="2021-03-29T03:41:40.801" v="846" actId="1076"/>
          <ac:spMkLst>
            <pc:docMk/>
            <pc:sldMk cId="3001485788" sldId="283"/>
            <ac:spMk id="9" creationId="{D5435F2C-74D0-4090-84FE-BF966C4899B3}"/>
          </ac:spMkLst>
        </pc:spChg>
        <pc:spChg chg="add mod">
          <ac:chgData name="ARIANA CAMPOS" userId="7b0846344863264e" providerId="LiveId" clId="{49516C56-1EAE-4262-96C6-873F421F7D77}" dt="2021-03-29T03:38:43.732" v="836" actId="20577"/>
          <ac:spMkLst>
            <pc:docMk/>
            <pc:sldMk cId="3001485788" sldId="283"/>
            <ac:spMk id="15" creationId="{EF1DB7DA-AA2B-4532-8B3F-BF6118619E50}"/>
          </ac:spMkLst>
        </pc:spChg>
        <pc:spChg chg="add mod">
          <ac:chgData name="ARIANA CAMPOS" userId="7b0846344863264e" providerId="LiveId" clId="{49516C56-1EAE-4262-96C6-873F421F7D77}" dt="2021-03-29T03:42:03.494" v="888" actId="20577"/>
          <ac:spMkLst>
            <pc:docMk/>
            <pc:sldMk cId="3001485788" sldId="283"/>
            <ac:spMk id="18" creationId="{F27A8C7E-37F8-4B4B-BB98-7446894FC9BE}"/>
          </ac:spMkLst>
        </pc:spChg>
        <pc:picChg chg="add mod">
          <ac:chgData name="ARIANA CAMPOS" userId="7b0846344863264e" providerId="LiveId" clId="{49516C56-1EAE-4262-96C6-873F421F7D77}" dt="2021-03-29T03:38:09.762" v="798" actId="1076"/>
          <ac:picMkLst>
            <pc:docMk/>
            <pc:sldMk cId="3001485788" sldId="283"/>
            <ac:picMk id="3" creationId="{AAF9C0DC-06A2-4322-A603-456301736B38}"/>
          </ac:picMkLst>
        </pc:picChg>
        <pc:picChg chg="add mod">
          <ac:chgData name="ARIANA CAMPOS" userId="7b0846344863264e" providerId="LiveId" clId="{49516C56-1EAE-4262-96C6-873F421F7D77}" dt="2021-03-29T03:36:00.213" v="715" actId="1076"/>
          <ac:picMkLst>
            <pc:docMk/>
            <pc:sldMk cId="3001485788" sldId="283"/>
            <ac:picMk id="2052" creationId="{AE6E8135-AF4B-4B71-8288-86453DC39859}"/>
          </ac:picMkLst>
        </pc:picChg>
        <pc:cxnChg chg="add mod">
          <ac:chgData name="ARIANA CAMPOS" userId="7b0846344863264e" providerId="LiveId" clId="{49516C56-1EAE-4262-96C6-873F421F7D77}" dt="2021-03-29T03:41:35.784" v="843" actId="1076"/>
          <ac:cxnSpMkLst>
            <pc:docMk/>
            <pc:sldMk cId="3001485788" sldId="283"/>
            <ac:cxnSpMk id="10" creationId="{A2D237CC-3C44-448F-ABCC-5858C5B91051}"/>
          </ac:cxnSpMkLst>
        </pc:cxnChg>
        <pc:cxnChg chg="add mod">
          <ac:chgData name="ARIANA CAMPOS" userId="7b0846344863264e" providerId="LiveId" clId="{49516C56-1EAE-4262-96C6-873F421F7D77}" dt="2021-03-29T03:42:23.468" v="891" actId="14100"/>
          <ac:cxnSpMkLst>
            <pc:docMk/>
            <pc:sldMk cId="3001485788" sldId="283"/>
            <ac:cxnSpMk id="12" creationId="{8940226B-192A-4C25-8567-3909F7123362}"/>
          </ac:cxnSpMkLst>
        </pc:cxnChg>
        <pc:cxnChg chg="add mod">
          <ac:chgData name="ARIANA CAMPOS" userId="7b0846344863264e" providerId="LiveId" clId="{49516C56-1EAE-4262-96C6-873F421F7D77}" dt="2021-03-29T03:38:00.907" v="795" actId="13822"/>
          <ac:cxnSpMkLst>
            <pc:docMk/>
            <pc:sldMk cId="3001485788" sldId="283"/>
            <ac:cxnSpMk id="14" creationId="{5D7AE931-48A2-40DA-AA9B-601F2951F350}"/>
          </ac:cxnSpMkLst>
        </pc:cxnChg>
        <pc:cxnChg chg="add mod">
          <ac:chgData name="ARIANA CAMPOS" userId="7b0846344863264e" providerId="LiveId" clId="{49516C56-1EAE-4262-96C6-873F421F7D77}" dt="2021-03-29T03:42:28.911" v="892" actId="14100"/>
          <ac:cxnSpMkLst>
            <pc:docMk/>
            <pc:sldMk cId="3001485788" sldId="283"/>
            <ac:cxnSpMk id="20" creationId="{DB210B02-51EF-4C93-BD7B-F6C0C6E6AC5A}"/>
          </ac:cxnSpMkLst>
        </pc:cxnChg>
      </pc:sldChg>
      <pc:sldChg chg="addSp modSp add mod">
        <pc:chgData name="ARIANA CAMPOS" userId="7b0846344863264e" providerId="LiveId" clId="{49516C56-1EAE-4262-96C6-873F421F7D77}" dt="2021-03-29T04:08:28.503" v="1227" actId="167"/>
        <pc:sldMkLst>
          <pc:docMk/>
          <pc:sldMk cId="3235594118" sldId="284"/>
        </pc:sldMkLst>
        <pc:spChg chg="add mod">
          <ac:chgData name="ARIANA CAMPOS" userId="7b0846344863264e" providerId="LiveId" clId="{49516C56-1EAE-4262-96C6-873F421F7D77}" dt="2021-03-29T04:06:47.772" v="1211" actId="1076"/>
          <ac:spMkLst>
            <pc:docMk/>
            <pc:sldMk cId="3235594118" sldId="284"/>
            <ac:spMk id="4" creationId="{1BC08BC6-3EC8-41B7-AA86-FE48E578CFD1}"/>
          </ac:spMkLst>
        </pc:spChg>
        <pc:spChg chg="add mod">
          <ac:chgData name="ARIANA CAMPOS" userId="7b0846344863264e" providerId="LiveId" clId="{49516C56-1EAE-4262-96C6-873F421F7D77}" dt="2021-03-29T04:07:10.418" v="1217" actId="13822"/>
          <ac:spMkLst>
            <pc:docMk/>
            <pc:sldMk cId="3235594118" sldId="284"/>
            <ac:spMk id="5" creationId="{EE9F71F0-6216-47AF-976E-BF0F81BD9823}"/>
          </ac:spMkLst>
        </pc:spChg>
        <pc:graphicFrameChg chg="add mod modGraphic">
          <ac:chgData name="ARIANA CAMPOS" userId="7b0846344863264e" providerId="LiveId" clId="{49516C56-1EAE-4262-96C6-873F421F7D77}" dt="2021-03-29T04:08:16.479" v="1222"/>
          <ac:graphicFrameMkLst>
            <pc:docMk/>
            <pc:sldMk cId="3235594118" sldId="284"/>
            <ac:graphicFrameMk id="2" creationId="{21A0903C-8F23-4D5A-845A-3351C4B2F98E}"/>
          </ac:graphicFrameMkLst>
        </pc:graphicFrameChg>
        <pc:picChg chg="add mod">
          <ac:chgData name="ARIANA CAMPOS" userId="7b0846344863264e" providerId="LiveId" clId="{49516C56-1EAE-4262-96C6-873F421F7D77}" dt="2021-03-29T04:08:28.503" v="1227" actId="167"/>
          <ac:picMkLst>
            <pc:docMk/>
            <pc:sldMk cId="3235594118" sldId="284"/>
            <ac:picMk id="7" creationId="{0DDD5B25-2D54-4E0A-81F5-C76A82F1A52F}"/>
          </ac:picMkLst>
        </pc:picChg>
        <pc:picChg chg="add mod">
          <ac:chgData name="ARIANA CAMPOS" userId="7b0846344863264e" providerId="LiveId" clId="{49516C56-1EAE-4262-96C6-873F421F7D77}" dt="2021-03-29T04:08:08.378" v="1221" actId="1076"/>
          <ac:picMkLst>
            <pc:docMk/>
            <pc:sldMk cId="3235594118" sldId="284"/>
            <ac:picMk id="3074" creationId="{C3B936F9-2A78-457B-BE83-828A8FFAB294}"/>
          </ac:picMkLst>
        </pc:picChg>
      </pc:sldChg>
      <pc:sldChg chg="addSp delSp modSp add mod">
        <pc:chgData name="ARIANA CAMPOS" userId="7b0846344863264e" providerId="LiveId" clId="{49516C56-1EAE-4262-96C6-873F421F7D77}" dt="2021-03-29T05:04:44.724" v="1840" actId="208"/>
        <pc:sldMkLst>
          <pc:docMk/>
          <pc:sldMk cId="1725642220" sldId="285"/>
        </pc:sldMkLst>
        <pc:spChg chg="add mod">
          <ac:chgData name="ARIANA CAMPOS" userId="7b0846344863264e" providerId="LiveId" clId="{49516C56-1EAE-4262-96C6-873F421F7D77}" dt="2021-03-29T04:51:19.438" v="1264" actId="1076"/>
          <ac:spMkLst>
            <pc:docMk/>
            <pc:sldMk cId="1725642220" sldId="285"/>
            <ac:spMk id="2" creationId="{D65197F7-EDE2-4DE8-BE31-07F497B6F2AA}"/>
          </ac:spMkLst>
        </pc:spChg>
        <pc:spChg chg="add del mod">
          <ac:chgData name="ARIANA CAMPOS" userId="7b0846344863264e" providerId="LiveId" clId="{49516C56-1EAE-4262-96C6-873F421F7D77}" dt="2021-03-29T04:57:13.295" v="1467" actId="478"/>
          <ac:spMkLst>
            <pc:docMk/>
            <pc:sldMk cId="1725642220" sldId="285"/>
            <ac:spMk id="4" creationId="{2C74C1DC-FF61-4330-BDD9-A43453A7A967}"/>
          </ac:spMkLst>
        </pc:spChg>
        <pc:spChg chg="add del mod">
          <ac:chgData name="ARIANA CAMPOS" userId="7b0846344863264e" providerId="LiveId" clId="{49516C56-1EAE-4262-96C6-873F421F7D77}" dt="2021-03-29T04:57:09.250" v="1466" actId="478"/>
          <ac:spMkLst>
            <pc:docMk/>
            <pc:sldMk cId="1725642220" sldId="285"/>
            <ac:spMk id="5" creationId="{1F50CA02-EBDB-461C-90D6-A5E680DD8D81}"/>
          </ac:spMkLst>
        </pc:spChg>
        <pc:spChg chg="add mod">
          <ac:chgData name="ARIANA CAMPOS" userId="7b0846344863264e" providerId="LiveId" clId="{49516C56-1EAE-4262-96C6-873F421F7D77}" dt="2021-03-29T05:01:48.317" v="1647" actId="20577"/>
          <ac:spMkLst>
            <pc:docMk/>
            <pc:sldMk cId="1725642220" sldId="285"/>
            <ac:spMk id="6" creationId="{1BF0B039-E934-42F7-BA91-768C3917E889}"/>
          </ac:spMkLst>
        </pc:spChg>
        <pc:spChg chg="add mod">
          <ac:chgData name="ARIANA CAMPOS" userId="7b0846344863264e" providerId="LiveId" clId="{49516C56-1EAE-4262-96C6-873F421F7D77}" dt="2021-03-29T05:01:46.731" v="1646" actId="20577"/>
          <ac:spMkLst>
            <pc:docMk/>
            <pc:sldMk cId="1725642220" sldId="285"/>
            <ac:spMk id="7" creationId="{F798B655-DEC5-4AEC-9A89-78CD937E3990}"/>
          </ac:spMkLst>
        </pc:spChg>
        <pc:spChg chg="add mod">
          <ac:chgData name="ARIANA CAMPOS" userId="7b0846344863264e" providerId="LiveId" clId="{49516C56-1EAE-4262-96C6-873F421F7D77}" dt="2021-03-29T05:02:54.052" v="1695" actId="13822"/>
          <ac:spMkLst>
            <pc:docMk/>
            <pc:sldMk cId="1725642220" sldId="285"/>
            <ac:spMk id="8" creationId="{FD5C47FC-BF35-4474-A74D-875E60C2D446}"/>
          </ac:spMkLst>
        </pc:spChg>
        <pc:spChg chg="add mod">
          <ac:chgData name="ARIANA CAMPOS" userId="7b0846344863264e" providerId="LiveId" clId="{49516C56-1EAE-4262-96C6-873F421F7D77}" dt="2021-03-29T05:04:27.473" v="1837" actId="20577"/>
          <ac:spMkLst>
            <pc:docMk/>
            <pc:sldMk cId="1725642220" sldId="285"/>
            <ac:spMk id="9" creationId="{B3AD7D79-1A98-4A90-8625-9BFB38093D8D}"/>
          </ac:spMkLst>
        </pc:spChg>
        <pc:spChg chg="add mod">
          <ac:chgData name="ARIANA CAMPOS" userId="7b0846344863264e" providerId="LiveId" clId="{49516C56-1EAE-4262-96C6-873F421F7D77}" dt="2021-03-29T05:04:44.724" v="1840" actId="208"/>
          <ac:spMkLst>
            <pc:docMk/>
            <pc:sldMk cId="1725642220" sldId="285"/>
            <ac:spMk id="10" creationId="{109FE8B4-1BE4-425E-8536-59FEF53B3765}"/>
          </ac:spMkLst>
        </pc:spChg>
        <pc:graphicFrameChg chg="add mod modGraphic">
          <ac:chgData name="ARIANA CAMPOS" userId="7b0846344863264e" providerId="LiveId" clId="{49516C56-1EAE-4262-96C6-873F421F7D77}" dt="2021-03-29T04:57:40.780" v="1470"/>
          <ac:graphicFrameMkLst>
            <pc:docMk/>
            <pc:sldMk cId="1725642220" sldId="285"/>
            <ac:graphicFrameMk id="3" creationId="{00FC3FE3-997B-441E-BA49-B1D71BD4D70F}"/>
          </ac:graphicFrameMkLst>
        </pc:graphicFrameChg>
      </pc:sldChg>
      <pc:sldChg chg="addSp delSp modSp add mod">
        <pc:chgData name="ARIANA CAMPOS" userId="7b0846344863264e" providerId="LiveId" clId="{49516C56-1EAE-4262-96C6-873F421F7D77}" dt="2021-03-31T02:03:50.795" v="3032" actId="478"/>
        <pc:sldMkLst>
          <pc:docMk/>
          <pc:sldMk cId="3252122897" sldId="286"/>
        </pc:sldMkLst>
        <pc:spChg chg="add del mod">
          <ac:chgData name="ARIANA CAMPOS" userId="7b0846344863264e" providerId="LiveId" clId="{49516C56-1EAE-4262-96C6-873F421F7D77}" dt="2021-03-29T05:06:14.138" v="1844"/>
          <ac:spMkLst>
            <pc:docMk/>
            <pc:sldMk cId="3252122897" sldId="286"/>
            <ac:spMk id="2" creationId="{4100461B-471D-47AB-A816-2032761879FF}"/>
          </ac:spMkLst>
        </pc:spChg>
        <pc:spChg chg="mod">
          <ac:chgData name="ARIANA CAMPOS" userId="7b0846344863264e" providerId="LiveId" clId="{49516C56-1EAE-4262-96C6-873F421F7D77}" dt="2021-03-31T01:58:07.519" v="3010" actId="1076"/>
          <ac:spMkLst>
            <pc:docMk/>
            <pc:sldMk cId="3252122897" sldId="286"/>
            <ac:spMk id="2" creationId="{9EBAA0BD-F194-49DB-B46B-FAEE29F64C26}"/>
          </ac:spMkLst>
        </pc:spChg>
        <pc:spChg chg="add del mod">
          <ac:chgData name="ARIANA CAMPOS" userId="7b0846344863264e" providerId="LiveId" clId="{49516C56-1EAE-4262-96C6-873F421F7D77}" dt="2021-03-31T01:47:45.250" v="2924" actId="478"/>
          <ac:spMkLst>
            <pc:docMk/>
            <pc:sldMk cId="3252122897" sldId="286"/>
            <ac:spMk id="3" creationId="{0F7A7542-0F2D-4A97-8169-8FB02AAF7CD1}"/>
          </ac:spMkLst>
        </pc:spChg>
        <pc:spChg chg="add mod">
          <ac:chgData name="ARIANA CAMPOS" userId="7b0846344863264e" providerId="LiveId" clId="{49516C56-1EAE-4262-96C6-873F421F7D77}" dt="2021-03-31T01:58:45.350" v="3017" actId="1076"/>
          <ac:spMkLst>
            <pc:docMk/>
            <pc:sldMk cId="3252122897" sldId="286"/>
            <ac:spMk id="6" creationId="{8DB19CA7-F952-4140-AA0E-A9A4E6989D38}"/>
          </ac:spMkLst>
        </pc:spChg>
        <pc:spChg chg="add del mod">
          <ac:chgData name="ARIANA CAMPOS" userId="7b0846344863264e" providerId="LiveId" clId="{49516C56-1EAE-4262-96C6-873F421F7D77}" dt="2021-03-31T01:48:16.222" v="2936" actId="478"/>
          <ac:spMkLst>
            <pc:docMk/>
            <pc:sldMk cId="3252122897" sldId="286"/>
            <ac:spMk id="7" creationId="{8AFB4C23-C110-434D-B965-12231D36B13A}"/>
          </ac:spMkLst>
        </pc:spChg>
        <pc:spChg chg="add del mod">
          <ac:chgData name="ARIANA CAMPOS" userId="7b0846344863264e" providerId="LiveId" clId="{49516C56-1EAE-4262-96C6-873F421F7D77}" dt="2021-03-31T01:48:21.742" v="2939" actId="478"/>
          <ac:spMkLst>
            <pc:docMk/>
            <pc:sldMk cId="3252122897" sldId="286"/>
            <ac:spMk id="9" creationId="{7B8D7A17-3332-42E9-9BE6-245C6D5F0EF9}"/>
          </ac:spMkLst>
        </pc:spChg>
        <pc:spChg chg="add del mod ord">
          <ac:chgData name="ARIANA CAMPOS" userId="7b0846344863264e" providerId="LiveId" clId="{49516C56-1EAE-4262-96C6-873F421F7D77}" dt="2021-03-31T02:03:50.795" v="3032" actId="478"/>
          <ac:spMkLst>
            <pc:docMk/>
            <pc:sldMk cId="3252122897" sldId="286"/>
            <ac:spMk id="13" creationId="{D048D6B1-BADB-4D57-A268-C89F54DC5D6F}"/>
          </ac:spMkLst>
        </pc:spChg>
        <pc:graphicFrameChg chg="add del mod">
          <ac:chgData name="ARIANA CAMPOS" userId="7b0846344863264e" providerId="LiveId" clId="{49516C56-1EAE-4262-96C6-873F421F7D77}" dt="2021-03-31T01:48:18.277" v="2937" actId="478"/>
          <ac:graphicFrameMkLst>
            <pc:docMk/>
            <pc:sldMk cId="3252122897" sldId="286"/>
            <ac:graphicFrameMk id="4" creationId="{CFAA71B5-A1BE-4DFD-B85A-76D1BD0E63BF}"/>
          </ac:graphicFrameMkLst>
        </pc:graphicFrameChg>
        <pc:graphicFrameChg chg="add del mod">
          <ac:chgData name="ARIANA CAMPOS" userId="7b0846344863264e" providerId="LiveId" clId="{49516C56-1EAE-4262-96C6-873F421F7D77}" dt="2021-03-31T01:48:19.858" v="2938" actId="478"/>
          <ac:graphicFrameMkLst>
            <pc:docMk/>
            <pc:sldMk cId="3252122897" sldId="286"/>
            <ac:graphicFrameMk id="5" creationId="{2C8AC2A7-2A00-4D4A-A296-41F61628EF91}"/>
          </ac:graphicFrameMkLst>
        </pc:graphicFrameChg>
        <pc:picChg chg="add del mod">
          <ac:chgData name="ARIANA CAMPOS" userId="7b0846344863264e" providerId="LiveId" clId="{49516C56-1EAE-4262-96C6-873F421F7D77}" dt="2021-03-31T01:57:08.339" v="2985" actId="478"/>
          <ac:picMkLst>
            <pc:docMk/>
            <pc:sldMk cId="3252122897" sldId="286"/>
            <ac:picMk id="10" creationId="{E67B66BE-D52D-462C-B254-5EA72E6806B2}"/>
          </ac:picMkLst>
        </pc:picChg>
        <pc:picChg chg="add mod">
          <ac:chgData name="ARIANA CAMPOS" userId="7b0846344863264e" providerId="LiveId" clId="{49516C56-1EAE-4262-96C6-873F421F7D77}" dt="2021-03-31T01:59:11.785" v="3024" actId="1076"/>
          <ac:picMkLst>
            <pc:docMk/>
            <pc:sldMk cId="3252122897" sldId="286"/>
            <ac:picMk id="11" creationId="{8592B802-6C5A-46F0-B3BA-FDA031A0B114}"/>
          </ac:picMkLst>
        </pc:picChg>
        <pc:picChg chg="add mod">
          <ac:chgData name="ARIANA CAMPOS" userId="7b0846344863264e" providerId="LiveId" clId="{49516C56-1EAE-4262-96C6-873F421F7D77}" dt="2021-03-31T02:01:52.088" v="3025" actId="14100"/>
          <ac:picMkLst>
            <pc:docMk/>
            <pc:sldMk cId="3252122897" sldId="286"/>
            <ac:picMk id="12" creationId="{D0AA277D-01FB-4977-88A5-40C9E97A0824}"/>
          </ac:picMkLst>
        </pc:picChg>
      </pc:sldChg>
      <pc:sldChg chg="addSp modSp add del mod ord">
        <pc:chgData name="ARIANA CAMPOS" userId="7b0846344863264e" providerId="LiveId" clId="{49516C56-1EAE-4262-96C6-873F421F7D77}" dt="2021-03-31T02:21:38.012" v="3246" actId="47"/>
        <pc:sldMkLst>
          <pc:docMk/>
          <pc:sldMk cId="3680312994" sldId="287"/>
        </pc:sldMkLst>
        <pc:spChg chg="add mod">
          <ac:chgData name="ARIANA CAMPOS" userId="7b0846344863264e" providerId="LiveId" clId="{49516C56-1EAE-4262-96C6-873F421F7D77}" dt="2021-03-29T05:19:49.912" v="1935" actId="1076"/>
          <ac:spMkLst>
            <pc:docMk/>
            <pc:sldMk cId="3680312994" sldId="287"/>
            <ac:spMk id="5" creationId="{F7B75D39-79C2-46B5-9C14-35071972F29A}"/>
          </ac:spMkLst>
        </pc:spChg>
        <pc:spChg chg="add mod">
          <ac:chgData name="ARIANA CAMPOS" userId="7b0846344863264e" providerId="LiveId" clId="{49516C56-1EAE-4262-96C6-873F421F7D77}" dt="2021-03-29T05:20:11.875" v="1940" actId="13822"/>
          <ac:spMkLst>
            <pc:docMk/>
            <pc:sldMk cId="3680312994" sldId="287"/>
            <ac:spMk id="7" creationId="{B23309AC-A83A-4125-AB3B-6B8A879A8BEC}"/>
          </ac:spMkLst>
        </pc:spChg>
        <pc:graphicFrameChg chg="add mod">
          <ac:chgData name="ARIANA CAMPOS" userId="7b0846344863264e" providerId="LiveId" clId="{49516C56-1EAE-4262-96C6-873F421F7D77}" dt="2021-03-30T03:12:58.097" v="2869" actId="14100"/>
          <ac:graphicFrameMkLst>
            <pc:docMk/>
            <pc:sldMk cId="3680312994" sldId="287"/>
            <ac:graphicFrameMk id="2" creationId="{8ADDB268-4300-4557-BE06-918E2510A50E}"/>
          </ac:graphicFrameMkLst>
        </pc:graphicFrameChg>
        <pc:graphicFrameChg chg="add mod">
          <ac:chgData name="ARIANA CAMPOS" userId="7b0846344863264e" providerId="LiveId" clId="{49516C56-1EAE-4262-96C6-873F421F7D77}" dt="2021-03-30T03:13:17.144" v="2891" actId="1076"/>
          <ac:graphicFrameMkLst>
            <pc:docMk/>
            <pc:sldMk cId="3680312994" sldId="287"/>
            <ac:graphicFrameMk id="3" creationId="{FD9E0C93-4779-4613-86FB-7AAB365D72E8}"/>
          </ac:graphicFrameMkLst>
        </pc:graphicFrameChg>
      </pc:sldChg>
      <pc:sldChg chg="addSp modSp add del mod">
        <pc:chgData name="ARIANA CAMPOS" userId="7b0846344863264e" providerId="LiveId" clId="{49516C56-1EAE-4262-96C6-873F421F7D77}" dt="2021-03-31T02:21:41.636" v="3247" actId="47"/>
        <pc:sldMkLst>
          <pc:docMk/>
          <pc:sldMk cId="54060403" sldId="288"/>
        </pc:sldMkLst>
        <pc:spChg chg="add mod">
          <ac:chgData name="ARIANA CAMPOS" userId="7b0846344863264e" providerId="LiveId" clId="{49516C56-1EAE-4262-96C6-873F421F7D77}" dt="2021-03-29T05:20:34.384" v="1945" actId="13822"/>
          <ac:spMkLst>
            <pc:docMk/>
            <pc:sldMk cId="54060403" sldId="288"/>
            <ac:spMk id="5" creationId="{00B2CE3C-539C-4CB2-8250-50F9FBF587E9}"/>
          </ac:spMkLst>
        </pc:spChg>
        <pc:spChg chg="add mod">
          <ac:chgData name="ARIANA CAMPOS" userId="7b0846344863264e" providerId="LiveId" clId="{49516C56-1EAE-4262-96C6-873F421F7D77}" dt="2021-03-29T05:20:55.472" v="1952" actId="13822"/>
          <ac:spMkLst>
            <pc:docMk/>
            <pc:sldMk cId="54060403" sldId="288"/>
            <ac:spMk id="7" creationId="{3D9E0BBA-4AD7-4BEB-9619-6BC8FF024219}"/>
          </ac:spMkLst>
        </pc:spChg>
        <pc:graphicFrameChg chg="add mod">
          <ac:chgData name="ARIANA CAMPOS" userId="7b0846344863264e" providerId="LiveId" clId="{49516C56-1EAE-4262-96C6-873F421F7D77}" dt="2021-03-30T03:13:38.513" v="2894" actId="14100"/>
          <ac:graphicFrameMkLst>
            <pc:docMk/>
            <pc:sldMk cId="54060403" sldId="288"/>
            <ac:graphicFrameMk id="2" creationId="{0E72DCC1-04F7-477A-BAF4-80428F0B41EB}"/>
          </ac:graphicFrameMkLst>
        </pc:graphicFrameChg>
        <pc:graphicFrameChg chg="add mod">
          <ac:chgData name="ARIANA CAMPOS" userId="7b0846344863264e" providerId="LiveId" clId="{49516C56-1EAE-4262-96C6-873F421F7D77}" dt="2021-03-30T03:13:45.300" v="2896" actId="14100"/>
          <ac:graphicFrameMkLst>
            <pc:docMk/>
            <pc:sldMk cId="54060403" sldId="288"/>
            <ac:graphicFrameMk id="3" creationId="{25E69C5E-E3C2-49B1-8343-5F730FEAE691}"/>
          </ac:graphicFrameMkLst>
        </pc:graphicFrameChg>
      </pc:sldChg>
      <pc:sldChg chg="addSp modSp add del mod">
        <pc:chgData name="ARIANA CAMPOS" userId="7b0846344863264e" providerId="LiveId" clId="{49516C56-1EAE-4262-96C6-873F421F7D77}" dt="2021-03-31T02:21:44.375" v="3248" actId="47"/>
        <pc:sldMkLst>
          <pc:docMk/>
          <pc:sldMk cId="857147240" sldId="289"/>
        </pc:sldMkLst>
        <pc:spChg chg="add mod">
          <ac:chgData name="ARIANA CAMPOS" userId="7b0846344863264e" providerId="LiveId" clId="{49516C56-1EAE-4262-96C6-873F421F7D77}" dt="2021-03-29T05:22:52.184" v="1968" actId="13822"/>
          <ac:spMkLst>
            <pc:docMk/>
            <pc:sldMk cId="857147240" sldId="289"/>
            <ac:spMk id="5" creationId="{3E7F402D-1645-43C7-9AD9-D9B3E2CA1F87}"/>
          </ac:spMkLst>
        </pc:spChg>
        <pc:spChg chg="add mod">
          <ac:chgData name="ARIANA CAMPOS" userId="7b0846344863264e" providerId="LiveId" clId="{49516C56-1EAE-4262-96C6-873F421F7D77}" dt="2021-03-29T05:23:15.401" v="1974" actId="13822"/>
          <ac:spMkLst>
            <pc:docMk/>
            <pc:sldMk cId="857147240" sldId="289"/>
            <ac:spMk id="7" creationId="{50051CC9-D205-42E7-A75E-294DB9EFCADC}"/>
          </ac:spMkLst>
        </pc:spChg>
        <pc:graphicFrameChg chg="add mod">
          <ac:chgData name="ARIANA CAMPOS" userId="7b0846344863264e" providerId="LiveId" clId="{49516C56-1EAE-4262-96C6-873F421F7D77}" dt="2021-03-30T03:13:57.565" v="2898" actId="14100"/>
          <ac:graphicFrameMkLst>
            <pc:docMk/>
            <pc:sldMk cId="857147240" sldId="289"/>
            <ac:graphicFrameMk id="2" creationId="{582C5968-49A3-4106-9A3E-B4A474CDB934}"/>
          </ac:graphicFrameMkLst>
        </pc:graphicFrameChg>
        <pc:graphicFrameChg chg="add mod">
          <ac:chgData name="ARIANA CAMPOS" userId="7b0846344863264e" providerId="LiveId" clId="{49516C56-1EAE-4262-96C6-873F421F7D77}" dt="2021-03-30T03:14:11.395" v="2901" actId="1076"/>
          <ac:graphicFrameMkLst>
            <pc:docMk/>
            <pc:sldMk cId="857147240" sldId="289"/>
            <ac:graphicFrameMk id="3" creationId="{D4A8AEEE-0872-4447-BB48-FDC3FAA2A3CB}"/>
          </ac:graphicFrameMkLst>
        </pc:graphicFrameChg>
      </pc:sldChg>
      <pc:sldChg chg="addSp modSp add del mod">
        <pc:chgData name="ARIANA CAMPOS" userId="7b0846344863264e" providerId="LiveId" clId="{49516C56-1EAE-4262-96C6-873F421F7D77}" dt="2021-03-31T02:21:47.108" v="3249" actId="47"/>
        <pc:sldMkLst>
          <pc:docMk/>
          <pc:sldMk cId="4129205814" sldId="290"/>
        </pc:sldMkLst>
        <pc:spChg chg="add mod">
          <ac:chgData name="ARIANA CAMPOS" userId="7b0846344863264e" providerId="LiveId" clId="{49516C56-1EAE-4262-96C6-873F421F7D77}" dt="2021-03-29T05:25:05.165" v="1996" actId="1076"/>
          <ac:spMkLst>
            <pc:docMk/>
            <pc:sldMk cId="4129205814" sldId="290"/>
            <ac:spMk id="5" creationId="{2C552109-77AD-4CD9-BEF0-3EF4D6ACFF55}"/>
          </ac:spMkLst>
        </pc:spChg>
        <pc:spChg chg="add mod">
          <ac:chgData name="ARIANA CAMPOS" userId="7b0846344863264e" providerId="LiveId" clId="{49516C56-1EAE-4262-96C6-873F421F7D77}" dt="2021-03-29T05:24:58.896" v="1995" actId="13822"/>
          <ac:spMkLst>
            <pc:docMk/>
            <pc:sldMk cId="4129205814" sldId="290"/>
            <ac:spMk id="7" creationId="{FAB896EE-2D8E-4D5B-B3A9-A6399469AD3F}"/>
          </ac:spMkLst>
        </pc:spChg>
        <pc:graphicFrameChg chg="add mod">
          <ac:chgData name="ARIANA CAMPOS" userId="7b0846344863264e" providerId="LiveId" clId="{49516C56-1EAE-4262-96C6-873F421F7D77}" dt="2021-03-30T03:14:25.670" v="2907" actId="14100"/>
          <ac:graphicFrameMkLst>
            <pc:docMk/>
            <pc:sldMk cId="4129205814" sldId="290"/>
            <ac:graphicFrameMk id="2" creationId="{63A664C8-19A2-4D86-A4FA-911936D3DBEE}"/>
          </ac:graphicFrameMkLst>
        </pc:graphicFrameChg>
        <pc:graphicFrameChg chg="add mod">
          <ac:chgData name="ARIANA CAMPOS" userId="7b0846344863264e" providerId="LiveId" clId="{49516C56-1EAE-4262-96C6-873F421F7D77}" dt="2021-03-30T03:14:36.965" v="2911" actId="1076"/>
          <ac:graphicFrameMkLst>
            <pc:docMk/>
            <pc:sldMk cId="4129205814" sldId="290"/>
            <ac:graphicFrameMk id="3" creationId="{6D3A57DD-1E34-47A3-B43D-8641784623D5}"/>
          </ac:graphicFrameMkLst>
        </pc:graphicFrameChg>
      </pc:sldChg>
      <pc:sldChg chg="addSp modSp add del mod ord">
        <pc:chgData name="ARIANA CAMPOS" userId="7b0846344863264e" providerId="LiveId" clId="{49516C56-1EAE-4262-96C6-873F421F7D77}" dt="2021-03-31T02:22:14.004" v="3254" actId="47"/>
        <pc:sldMkLst>
          <pc:docMk/>
          <pc:sldMk cId="3333648273" sldId="291"/>
        </pc:sldMkLst>
        <pc:spChg chg="add mod">
          <ac:chgData name="ARIANA CAMPOS" userId="7b0846344863264e" providerId="LiveId" clId="{49516C56-1EAE-4262-96C6-873F421F7D77}" dt="2021-03-29T05:26:10.811" v="2011" actId="13822"/>
          <ac:spMkLst>
            <pc:docMk/>
            <pc:sldMk cId="3333648273" sldId="291"/>
            <ac:spMk id="5" creationId="{E3A613D7-274A-4E85-B0C5-FE15F1DFF306}"/>
          </ac:spMkLst>
        </pc:spChg>
        <pc:spChg chg="add mod">
          <ac:chgData name="ARIANA CAMPOS" userId="7b0846344863264e" providerId="LiveId" clId="{49516C56-1EAE-4262-96C6-873F421F7D77}" dt="2021-03-29T05:26:34.329" v="2017" actId="13822"/>
          <ac:spMkLst>
            <pc:docMk/>
            <pc:sldMk cId="3333648273" sldId="291"/>
            <ac:spMk id="7" creationId="{C383EA50-87F4-4FA1-80CB-1779145EF015}"/>
          </ac:spMkLst>
        </pc:spChg>
        <pc:graphicFrameChg chg="add mod">
          <ac:chgData name="ARIANA CAMPOS" userId="7b0846344863264e" providerId="LiveId" clId="{49516C56-1EAE-4262-96C6-873F421F7D77}" dt="2021-03-30T03:14:52.538" v="2913" actId="14100"/>
          <ac:graphicFrameMkLst>
            <pc:docMk/>
            <pc:sldMk cId="3333648273" sldId="291"/>
            <ac:graphicFrameMk id="2" creationId="{586B1311-733F-4ABF-A87C-9A94DB853A74}"/>
          </ac:graphicFrameMkLst>
        </pc:graphicFrameChg>
        <pc:graphicFrameChg chg="add mod">
          <ac:chgData name="ARIANA CAMPOS" userId="7b0846344863264e" providerId="LiveId" clId="{49516C56-1EAE-4262-96C6-873F421F7D77}" dt="2021-03-30T03:14:59.225" v="2915" actId="14100"/>
          <ac:graphicFrameMkLst>
            <pc:docMk/>
            <pc:sldMk cId="3333648273" sldId="291"/>
            <ac:graphicFrameMk id="3" creationId="{D3F8FC08-D2D6-4745-9ADC-453DE67432F3}"/>
          </ac:graphicFrameMkLst>
        </pc:graphicFrameChg>
      </pc:sldChg>
      <pc:sldChg chg="addSp delSp modSp add del mod">
        <pc:chgData name="ARIANA CAMPOS" userId="7b0846344863264e" providerId="LiveId" clId="{49516C56-1EAE-4262-96C6-873F421F7D77}" dt="2021-03-31T02:22:15.636" v="3255" actId="47"/>
        <pc:sldMkLst>
          <pc:docMk/>
          <pc:sldMk cId="1958799666" sldId="292"/>
        </pc:sldMkLst>
        <pc:graphicFrameChg chg="add del mod">
          <ac:chgData name="ARIANA CAMPOS" userId="7b0846344863264e" providerId="LiveId" clId="{49516C56-1EAE-4262-96C6-873F421F7D77}" dt="2021-03-29T05:38:16.112" v="2021" actId="478"/>
          <ac:graphicFrameMkLst>
            <pc:docMk/>
            <pc:sldMk cId="1958799666" sldId="292"/>
            <ac:graphicFrameMk id="2" creationId="{B01BBB1B-F9A7-4146-A6AB-4F86B9590814}"/>
          </ac:graphicFrameMkLst>
        </pc:graphicFrameChg>
        <pc:graphicFrameChg chg="add del mod modGraphic">
          <ac:chgData name="ARIANA CAMPOS" userId="7b0846344863264e" providerId="LiveId" clId="{49516C56-1EAE-4262-96C6-873F421F7D77}" dt="2021-03-29T05:38:42.571" v="2026" actId="478"/>
          <ac:graphicFrameMkLst>
            <pc:docMk/>
            <pc:sldMk cId="1958799666" sldId="292"/>
            <ac:graphicFrameMk id="3" creationId="{F4325629-B8E2-463D-A49D-930B2BDA4143}"/>
          </ac:graphicFrameMkLst>
        </pc:graphicFrameChg>
        <pc:graphicFrameChg chg="add mod">
          <ac:chgData name="ARIANA CAMPOS" userId="7b0846344863264e" providerId="LiveId" clId="{49516C56-1EAE-4262-96C6-873F421F7D77}" dt="2021-03-29T05:41:20.871" v="2034" actId="14100"/>
          <ac:graphicFrameMkLst>
            <pc:docMk/>
            <pc:sldMk cId="1958799666" sldId="292"/>
            <ac:graphicFrameMk id="4" creationId="{EE54CC9F-81DB-4A71-81D9-A1C87C4348B5}"/>
          </ac:graphicFrameMkLst>
        </pc:graphicFrameChg>
      </pc:sldChg>
      <pc:sldChg chg="addSp delSp modSp add mod">
        <pc:chgData name="ARIANA CAMPOS" userId="7b0846344863264e" providerId="LiveId" clId="{49516C56-1EAE-4262-96C6-873F421F7D77}" dt="2021-03-30T02:38:07.251" v="2721" actId="1076"/>
        <pc:sldMkLst>
          <pc:docMk/>
          <pc:sldMk cId="1883205959" sldId="293"/>
        </pc:sldMkLst>
        <pc:spChg chg="add mod">
          <ac:chgData name="ARIANA CAMPOS" userId="7b0846344863264e" providerId="LiveId" clId="{49516C56-1EAE-4262-96C6-873F421F7D77}" dt="2021-03-30T02:38:00.239" v="2719" actId="1076"/>
          <ac:spMkLst>
            <pc:docMk/>
            <pc:sldMk cId="1883205959" sldId="293"/>
            <ac:spMk id="2" creationId="{C4E1D86C-853F-4332-B932-DC769CA47039}"/>
          </ac:spMkLst>
        </pc:spChg>
        <pc:spChg chg="add mod">
          <ac:chgData name="ARIANA CAMPOS" userId="7b0846344863264e" providerId="LiveId" clId="{49516C56-1EAE-4262-96C6-873F421F7D77}" dt="2021-03-30T02:38:03.034" v="2720" actId="1076"/>
          <ac:spMkLst>
            <pc:docMk/>
            <pc:sldMk cId="1883205959" sldId="293"/>
            <ac:spMk id="3" creationId="{22AE6284-77C9-4EDF-BBA1-156474C93E26}"/>
          </ac:spMkLst>
        </pc:spChg>
        <pc:spChg chg="add del mod">
          <ac:chgData name="ARIANA CAMPOS" userId="7b0846344863264e" providerId="LiveId" clId="{49516C56-1EAE-4262-96C6-873F421F7D77}" dt="2021-03-30T02:37:29.990" v="2713" actId="478"/>
          <ac:spMkLst>
            <pc:docMk/>
            <pc:sldMk cId="1883205959" sldId="293"/>
            <ac:spMk id="5" creationId="{EF818681-4EEE-4E1B-A63C-E5432AB01B3E}"/>
          </ac:spMkLst>
        </pc:spChg>
        <pc:spChg chg="add mod">
          <ac:chgData name="ARIANA CAMPOS" userId="7b0846344863264e" providerId="LiveId" clId="{49516C56-1EAE-4262-96C6-873F421F7D77}" dt="2021-03-30T02:32:49.997" v="2689" actId="207"/>
          <ac:spMkLst>
            <pc:docMk/>
            <pc:sldMk cId="1883205959" sldId="293"/>
            <ac:spMk id="6" creationId="{B3801F94-CC80-473B-B2F5-4DEFB736B473}"/>
          </ac:spMkLst>
        </pc:spChg>
        <pc:spChg chg="add mod">
          <ac:chgData name="ARIANA CAMPOS" userId="7b0846344863264e" providerId="LiveId" clId="{49516C56-1EAE-4262-96C6-873F421F7D77}" dt="2021-03-30T02:38:07.251" v="2721" actId="1076"/>
          <ac:spMkLst>
            <pc:docMk/>
            <pc:sldMk cId="1883205959" sldId="293"/>
            <ac:spMk id="7" creationId="{433FC04A-12B7-40B5-9143-2A8927BF44B7}"/>
          </ac:spMkLst>
        </pc:spChg>
      </pc:sldChg>
      <pc:sldChg chg="addSp modSp add mod">
        <pc:chgData name="ARIANA CAMPOS" userId="7b0846344863264e" providerId="LiveId" clId="{49516C56-1EAE-4262-96C6-873F421F7D77}" dt="2021-03-30T03:04:03.988" v="2827" actId="1582"/>
        <pc:sldMkLst>
          <pc:docMk/>
          <pc:sldMk cId="1298221966" sldId="294"/>
        </pc:sldMkLst>
        <pc:spChg chg="add mod">
          <ac:chgData name="ARIANA CAMPOS" userId="7b0846344863264e" providerId="LiveId" clId="{49516C56-1EAE-4262-96C6-873F421F7D77}" dt="2021-03-30T03:00:51.821" v="2809" actId="207"/>
          <ac:spMkLst>
            <pc:docMk/>
            <pc:sldMk cId="1298221966" sldId="294"/>
            <ac:spMk id="2" creationId="{F1D937E2-73A2-42BC-A18E-054108F143EE}"/>
          </ac:spMkLst>
        </pc:spChg>
        <pc:graphicFrameChg chg="add mod modGraphic">
          <ac:chgData name="ARIANA CAMPOS" userId="7b0846344863264e" providerId="LiveId" clId="{49516C56-1EAE-4262-96C6-873F421F7D77}" dt="2021-03-30T03:04:03.988" v="2827" actId="1582"/>
          <ac:graphicFrameMkLst>
            <pc:docMk/>
            <pc:sldMk cId="1298221966" sldId="294"/>
            <ac:graphicFrameMk id="3" creationId="{F54C77F5-988C-4FC0-A2AA-9460FDB43D24}"/>
          </ac:graphicFrameMkLst>
        </pc:graphicFrameChg>
      </pc:sldChg>
      <pc:sldChg chg="add">
        <pc:chgData name="ARIANA CAMPOS" userId="7b0846344863264e" providerId="LiveId" clId="{49516C56-1EAE-4262-96C6-873F421F7D77}" dt="2021-03-29T00:25:27.924" v="13"/>
        <pc:sldMkLst>
          <pc:docMk/>
          <pc:sldMk cId="1962971459" sldId="295"/>
        </pc:sldMkLst>
      </pc:sldChg>
      <pc:sldChg chg="add">
        <pc:chgData name="ARIANA CAMPOS" userId="7b0846344863264e" providerId="LiveId" clId="{49516C56-1EAE-4262-96C6-873F421F7D77}" dt="2021-03-29T00:25:28.355" v="14"/>
        <pc:sldMkLst>
          <pc:docMk/>
          <pc:sldMk cId="2315384362" sldId="296"/>
        </pc:sldMkLst>
      </pc:sldChg>
      <pc:sldChg chg="add">
        <pc:chgData name="ARIANA CAMPOS" userId="7b0846344863264e" providerId="LiveId" clId="{49516C56-1EAE-4262-96C6-873F421F7D77}" dt="2021-03-29T00:25:28.513" v="15"/>
        <pc:sldMkLst>
          <pc:docMk/>
          <pc:sldMk cId="4166325443" sldId="297"/>
        </pc:sldMkLst>
      </pc:sldChg>
      <pc:sldChg chg="add">
        <pc:chgData name="ARIANA CAMPOS" userId="7b0846344863264e" providerId="LiveId" clId="{49516C56-1EAE-4262-96C6-873F421F7D77}" dt="2021-03-29T00:25:28.674" v="16"/>
        <pc:sldMkLst>
          <pc:docMk/>
          <pc:sldMk cId="3823286508" sldId="298"/>
        </pc:sldMkLst>
      </pc:sldChg>
      <pc:sldChg chg="add">
        <pc:chgData name="ARIANA CAMPOS" userId="7b0846344863264e" providerId="LiveId" clId="{49516C56-1EAE-4262-96C6-873F421F7D77}" dt="2021-03-29T00:25:28.850" v="17"/>
        <pc:sldMkLst>
          <pc:docMk/>
          <pc:sldMk cId="1169127927" sldId="299"/>
        </pc:sldMkLst>
      </pc:sldChg>
      <pc:sldChg chg="add">
        <pc:chgData name="ARIANA CAMPOS" userId="7b0846344863264e" providerId="LiveId" clId="{49516C56-1EAE-4262-96C6-873F421F7D77}" dt="2021-03-29T00:25:28.987" v="18"/>
        <pc:sldMkLst>
          <pc:docMk/>
          <pc:sldMk cId="3812099284" sldId="300"/>
        </pc:sldMkLst>
      </pc:sldChg>
      <pc:sldChg chg="add">
        <pc:chgData name="ARIANA CAMPOS" userId="7b0846344863264e" providerId="LiveId" clId="{49516C56-1EAE-4262-96C6-873F421F7D77}" dt="2021-03-29T00:25:29.129" v="19"/>
        <pc:sldMkLst>
          <pc:docMk/>
          <pc:sldMk cId="2297112664" sldId="301"/>
        </pc:sldMkLst>
      </pc:sldChg>
      <pc:sldChg chg="add">
        <pc:chgData name="ARIANA CAMPOS" userId="7b0846344863264e" providerId="LiveId" clId="{49516C56-1EAE-4262-96C6-873F421F7D77}" dt="2021-03-29T00:25:29.282" v="20"/>
        <pc:sldMkLst>
          <pc:docMk/>
          <pc:sldMk cId="2801683889" sldId="302"/>
        </pc:sldMkLst>
      </pc:sldChg>
      <pc:sldChg chg="add">
        <pc:chgData name="ARIANA CAMPOS" userId="7b0846344863264e" providerId="LiveId" clId="{49516C56-1EAE-4262-96C6-873F421F7D77}" dt="2021-03-29T00:25:29.435" v="21"/>
        <pc:sldMkLst>
          <pc:docMk/>
          <pc:sldMk cId="1116187091" sldId="303"/>
        </pc:sldMkLst>
      </pc:sldChg>
      <pc:sldChg chg="addSp delSp modSp add del mod">
        <pc:chgData name="ARIANA CAMPOS" userId="7b0846344863264e" providerId="LiveId" clId="{49516C56-1EAE-4262-96C6-873F421F7D77}" dt="2021-03-31T02:22:19.707" v="3256" actId="47"/>
        <pc:sldMkLst>
          <pc:docMk/>
          <pc:sldMk cId="3641530582" sldId="304"/>
        </pc:sldMkLst>
        <pc:spChg chg="add mod ord">
          <ac:chgData name="ARIANA CAMPOS" userId="7b0846344863264e" providerId="LiveId" clId="{49516C56-1EAE-4262-96C6-873F421F7D77}" dt="2021-03-29T06:02:26.760" v="2058" actId="167"/>
          <ac:spMkLst>
            <pc:docMk/>
            <pc:sldMk cId="3641530582" sldId="304"/>
            <ac:spMk id="7" creationId="{2A1EC677-B9E9-403F-907C-BA31A0C491F7}"/>
          </ac:spMkLst>
        </pc:spChg>
        <pc:spChg chg="add mod">
          <ac:chgData name="ARIANA CAMPOS" userId="7b0846344863264e" providerId="LiveId" clId="{49516C56-1EAE-4262-96C6-873F421F7D77}" dt="2021-03-29T06:03:27.096" v="2130" actId="14100"/>
          <ac:spMkLst>
            <pc:docMk/>
            <pc:sldMk cId="3641530582" sldId="304"/>
            <ac:spMk id="8" creationId="{B00BFCD7-2E9D-4989-AFBF-8B1899DDE13D}"/>
          </ac:spMkLst>
        </pc:spChg>
        <pc:spChg chg="add del mod">
          <ac:chgData name="ARIANA CAMPOS" userId="7b0846344863264e" providerId="LiveId" clId="{49516C56-1EAE-4262-96C6-873F421F7D77}" dt="2021-03-29T06:03:41.448" v="2133" actId="478"/>
          <ac:spMkLst>
            <pc:docMk/>
            <pc:sldMk cId="3641530582" sldId="304"/>
            <ac:spMk id="9" creationId="{AC0DEFB1-9D13-478D-82D0-F085BC46161A}"/>
          </ac:spMkLst>
        </pc:spChg>
        <pc:spChg chg="add mod">
          <ac:chgData name="ARIANA CAMPOS" userId="7b0846344863264e" providerId="LiveId" clId="{49516C56-1EAE-4262-96C6-873F421F7D77}" dt="2021-03-29T06:04:11.767" v="2183" actId="14100"/>
          <ac:spMkLst>
            <pc:docMk/>
            <pc:sldMk cId="3641530582" sldId="304"/>
            <ac:spMk id="10" creationId="{F6D40625-BA84-406C-9E9D-1AADD5A0E99B}"/>
          </ac:spMkLst>
        </pc:spChg>
        <pc:graphicFrameChg chg="add del mod">
          <ac:chgData name="ARIANA CAMPOS" userId="7b0846344863264e" providerId="LiveId" clId="{49516C56-1EAE-4262-96C6-873F421F7D77}" dt="2021-03-29T06:01:25.156" v="2040"/>
          <ac:graphicFrameMkLst>
            <pc:docMk/>
            <pc:sldMk cId="3641530582" sldId="304"/>
            <ac:graphicFrameMk id="2" creationId="{E00669D6-F868-43A5-A2AF-BCB597F4AAF1}"/>
          </ac:graphicFrameMkLst>
        </pc:graphicFrameChg>
        <pc:graphicFrameChg chg="add del mod">
          <ac:chgData name="ARIANA CAMPOS" userId="7b0846344863264e" providerId="LiveId" clId="{49516C56-1EAE-4262-96C6-873F421F7D77}" dt="2021-03-29T06:01:28.314" v="2042"/>
          <ac:graphicFrameMkLst>
            <pc:docMk/>
            <pc:sldMk cId="3641530582" sldId="304"/>
            <ac:graphicFrameMk id="3" creationId="{78970ADD-06BC-49BA-98F1-C75EBF49127F}"/>
          </ac:graphicFrameMkLst>
        </pc:graphicFrameChg>
        <pc:graphicFrameChg chg="add mod">
          <ac:chgData name="ARIANA CAMPOS" userId="7b0846344863264e" providerId="LiveId" clId="{49516C56-1EAE-4262-96C6-873F421F7D77}" dt="2021-03-29T06:01:38.740" v="2046" actId="1076"/>
          <ac:graphicFrameMkLst>
            <pc:docMk/>
            <pc:sldMk cId="3641530582" sldId="304"/>
            <ac:graphicFrameMk id="4" creationId="{E9BEE871-5E59-42B3-9E87-831A59F068D1}"/>
          </ac:graphicFrameMkLst>
        </pc:graphicFrameChg>
        <pc:graphicFrameChg chg="add del mod">
          <ac:chgData name="ARIANA CAMPOS" userId="7b0846344863264e" providerId="LiveId" clId="{49516C56-1EAE-4262-96C6-873F421F7D77}" dt="2021-03-29T06:01:49.358" v="2048"/>
          <ac:graphicFrameMkLst>
            <pc:docMk/>
            <pc:sldMk cId="3641530582" sldId="304"/>
            <ac:graphicFrameMk id="5" creationId="{D1BFDF2C-B36C-4A55-BA50-5A7C88038EA3}"/>
          </ac:graphicFrameMkLst>
        </pc:graphicFrameChg>
        <pc:graphicFrameChg chg="add mod">
          <ac:chgData name="ARIANA CAMPOS" userId="7b0846344863264e" providerId="LiveId" clId="{49516C56-1EAE-4262-96C6-873F421F7D77}" dt="2021-03-29T06:02:21.994" v="2056" actId="1076"/>
          <ac:graphicFrameMkLst>
            <pc:docMk/>
            <pc:sldMk cId="3641530582" sldId="304"/>
            <ac:graphicFrameMk id="6" creationId="{34AC986B-4857-4C72-8518-6CA443C51363}"/>
          </ac:graphicFrameMkLst>
        </pc:graphicFrameChg>
      </pc:sldChg>
      <pc:sldChg chg="addSp delSp modSp add mod">
        <pc:chgData name="ARIANA CAMPOS" userId="7b0846344863264e" providerId="LiveId" clId="{49516C56-1EAE-4262-96C6-873F421F7D77}" dt="2021-03-30T02:49:50.929" v="2732" actId="14100"/>
        <pc:sldMkLst>
          <pc:docMk/>
          <pc:sldMk cId="1599022589" sldId="305"/>
        </pc:sldMkLst>
        <pc:spChg chg="add mod">
          <ac:chgData name="ARIANA CAMPOS" userId="7b0846344863264e" providerId="LiveId" clId="{49516C56-1EAE-4262-96C6-873F421F7D77}" dt="2021-03-30T02:05:01.560" v="2619" actId="207"/>
          <ac:spMkLst>
            <pc:docMk/>
            <pc:sldMk cId="1599022589" sldId="305"/>
            <ac:spMk id="2" creationId="{49404D5C-E4C8-4920-A7E3-C0C66C2C190A}"/>
          </ac:spMkLst>
        </pc:spChg>
        <pc:spChg chg="add del mod">
          <ac:chgData name="ARIANA CAMPOS" userId="7b0846344863264e" providerId="LiveId" clId="{49516C56-1EAE-4262-96C6-873F421F7D77}" dt="2021-03-30T02:38:16.120" v="2723" actId="478"/>
          <ac:spMkLst>
            <pc:docMk/>
            <pc:sldMk cId="1599022589" sldId="305"/>
            <ac:spMk id="4" creationId="{94213964-A50D-4D10-ADCC-BA6D1DAB387B}"/>
          </ac:spMkLst>
        </pc:spChg>
        <pc:spChg chg="add mod">
          <ac:chgData name="ARIANA CAMPOS" userId="7b0846344863264e" providerId="LiveId" clId="{49516C56-1EAE-4262-96C6-873F421F7D77}" dt="2021-03-30T02:06:51.046" v="2631" actId="1582"/>
          <ac:spMkLst>
            <pc:docMk/>
            <pc:sldMk cId="1599022589" sldId="305"/>
            <ac:spMk id="6" creationId="{FCFA65F3-90FB-4111-A410-F6F0188AF30A}"/>
          </ac:spMkLst>
        </pc:spChg>
        <pc:spChg chg="add mod">
          <ac:chgData name="ARIANA CAMPOS" userId="7b0846344863264e" providerId="LiveId" clId="{49516C56-1EAE-4262-96C6-873F421F7D77}" dt="2021-03-30T02:07:36.975" v="2651" actId="1036"/>
          <ac:spMkLst>
            <pc:docMk/>
            <pc:sldMk cId="1599022589" sldId="305"/>
            <ac:spMk id="7" creationId="{54E93392-CFC6-4133-93EE-447ADBBDD510}"/>
          </ac:spMkLst>
        </pc:spChg>
        <pc:spChg chg="add mod">
          <ac:chgData name="ARIANA CAMPOS" userId="7b0846344863264e" providerId="LiveId" clId="{49516C56-1EAE-4262-96C6-873F421F7D77}" dt="2021-03-30T02:49:50.929" v="2732" actId="14100"/>
          <ac:spMkLst>
            <pc:docMk/>
            <pc:sldMk cId="1599022589" sldId="305"/>
            <ac:spMk id="8" creationId="{28FF728F-E64A-4243-B6C8-1DC40F34D5F3}"/>
          </ac:spMkLst>
        </pc:spChg>
      </pc:sldChg>
      <pc:sldChg chg="addSp modSp add mod ord">
        <pc:chgData name="ARIANA CAMPOS" userId="7b0846344863264e" providerId="LiveId" clId="{49516C56-1EAE-4262-96C6-873F421F7D77}" dt="2021-03-31T01:22:25.258" v="2919"/>
        <pc:sldMkLst>
          <pc:docMk/>
          <pc:sldMk cId="2989715820" sldId="306"/>
        </pc:sldMkLst>
        <pc:spChg chg="add mod">
          <ac:chgData name="ARIANA CAMPOS" userId="7b0846344863264e" providerId="LiveId" clId="{49516C56-1EAE-4262-96C6-873F421F7D77}" dt="2021-03-30T01:57:32.633" v="2597" actId="1076"/>
          <ac:spMkLst>
            <pc:docMk/>
            <pc:sldMk cId="2989715820" sldId="306"/>
            <ac:spMk id="3" creationId="{C2BB0FEA-A522-425E-B34B-0CD12617C864}"/>
          </ac:spMkLst>
        </pc:spChg>
        <pc:spChg chg="add mod">
          <ac:chgData name="ARIANA CAMPOS" userId="7b0846344863264e" providerId="LiveId" clId="{49516C56-1EAE-4262-96C6-873F421F7D77}" dt="2021-03-30T01:59:26.423" v="2601" actId="1076"/>
          <ac:spMkLst>
            <pc:docMk/>
            <pc:sldMk cId="2989715820" sldId="306"/>
            <ac:spMk id="5" creationId="{0E7A3243-2E35-4ED6-B146-C23812BFD1BA}"/>
          </ac:spMkLst>
        </pc:spChg>
      </pc:sldChg>
      <pc:sldChg chg="addSp modSp add mod">
        <pc:chgData name="ARIANA CAMPOS" userId="7b0846344863264e" providerId="LiveId" clId="{49516C56-1EAE-4262-96C6-873F421F7D77}" dt="2021-03-30T02:36:05.932" v="2711" actId="207"/>
        <pc:sldMkLst>
          <pc:docMk/>
          <pc:sldMk cId="2739234278" sldId="307"/>
        </pc:sldMkLst>
        <pc:spChg chg="add mod">
          <ac:chgData name="ARIANA CAMPOS" userId="7b0846344863264e" providerId="LiveId" clId="{49516C56-1EAE-4262-96C6-873F421F7D77}" dt="2021-03-30T02:34:10.916" v="2697" actId="1076"/>
          <ac:spMkLst>
            <pc:docMk/>
            <pc:sldMk cId="2739234278" sldId="307"/>
            <ac:spMk id="2" creationId="{20722CCB-D818-45B2-81EA-B24D06367715}"/>
          </ac:spMkLst>
        </pc:spChg>
        <pc:spChg chg="add mod">
          <ac:chgData name="ARIANA CAMPOS" userId="7b0846344863264e" providerId="LiveId" clId="{49516C56-1EAE-4262-96C6-873F421F7D77}" dt="2021-03-30T02:35:04.335" v="2709" actId="207"/>
          <ac:spMkLst>
            <pc:docMk/>
            <pc:sldMk cId="2739234278" sldId="307"/>
            <ac:spMk id="3" creationId="{C9FF6D1A-646D-4B74-B188-BEE9064F4B6B}"/>
          </ac:spMkLst>
        </pc:spChg>
        <pc:spChg chg="add mod">
          <ac:chgData name="ARIANA CAMPOS" userId="7b0846344863264e" providerId="LiveId" clId="{49516C56-1EAE-4262-96C6-873F421F7D77}" dt="2021-03-30T02:36:05.932" v="2711" actId="207"/>
          <ac:spMkLst>
            <pc:docMk/>
            <pc:sldMk cId="2739234278" sldId="307"/>
            <ac:spMk id="4" creationId="{D28397B5-EEB4-42F0-B91B-8A6E0E5753DC}"/>
          </ac:spMkLst>
        </pc:spChg>
      </pc:sldChg>
      <pc:sldChg chg="addSp modSp add mod">
        <pc:chgData name="ARIANA CAMPOS" userId="7b0846344863264e" providerId="LiveId" clId="{49516C56-1EAE-4262-96C6-873F421F7D77}" dt="2021-03-30T02:53:17.380" v="2768" actId="207"/>
        <pc:sldMkLst>
          <pc:docMk/>
          <pc:sldMk cId="2124451868" sldId="308"/>
        </pc:sldMkLst>
        <pc:spChg chg="add mod">
          <ac:chgData name="ARIANA CAMPOS" userId="7b0846344863264e" providerId="LiveId" clId="{49516C56-1EAE-4262-96C6-873F421F7D77}" dt="2021-03-30T02:52:02.336" v="2758" actId="1076"/>
          <ac:spMkLst>
            <pc:docMk/>
            <pc:sldMk cId="2124451868" sldId="308"/>
            <ac:spMk id="2" creationId="{DBBF6B96-29A1-4FAF-BEE2-0437ED082D8B}"/>
          </ac:spMkLst>
        </pc:spChg>
        <pc:spChg chg="add mod">
          <ac:chgData name="ARIANA CAMPOS" userId="7b0846344863264e" providerId="LiveId" clId="{49516C56-1EAE-4262-96C6-873F421F7D77}" dt="2021-03-30T02:52:32.738" v="2759" actId="1076"/>
          <ac:spMkLst>
            <pc:docMk/>
            <pc:sldMk cId="2124451868" sldId="308"/>
            <ac:spMk id="6" creationId="{E8D57CF6-6D3F-4370-BBF6-3FA2C57F1FB1}"/>
          </ac:spMkLst>
        </pc:spChg>
        <pc:spChg chg="add mod">
          <ac:chgData name="ARIANA CAMPOS" userId="7b0846344863264e" providerId="LiveId" clId="{49516C56-1EAE-4262-96C6-873F421F7D77}" dt="2021-03-30T02:52:32.738" v="2759" actId="1076"/>
          <ac:spMkLst>
            <pc:docMk/>
            <pc:sldMk cId="2124451868" sldId="308"/>
            <ac:spMk id="7" creationId="{259E97A3-52B0-48C6-B516-0EBC006886F4}"/>
          </ac:spMkLst>
        </pc:spChg>
        <pc:spChg chg="add mod">
          <ac:chgData name="ARIANA CAMPOS" userId="7b0846344863264e" providerId="LiveId" clId="{49516C56-1EAE-4262-96C6-873F421F7D77}" dt="2021-03-30T02:53:17.380" v="2768" actId="207"/>
          <ac:spMkLst>
            <pc:docMk/>
            <pc:sldMk cId="2124451868" sldId="308"/>
            <ac:spMk id="8" creationId="{B44170B4-B3EF-4127-B3D0-80F540815A23}"/>
          </ac:spMkLst>
        </pc:spChg>
      </pc:sldChg>
      <pc:sldChg chg="addSp modSp add mod">
        <pc:chgData name="ARIANA CAMPOS" userId="7b0846344863264e" providerId="LiveId" clId="{49516C56-1EAE-4262-96C6-873F421F7D77}" dt="2021-03-30T03:08:32.676" v="2850" actId="208"/>
        <pc:sldMkLst>
          <pc:docMk/>
          <pc:sldMk cId="138736963" sldId="309"/>
        </pc:sldMkLst>
        <pc:graphicFrameChg chg="add mod">
          <ac:chgData name="ARIANA CAMPOS" userId="7b0846344863264e" providerId="LiveId" clId="{49516C56-1EAE-4262-96C6-873F421F7D77}" dt="2021-03-30T03:06:53.296" v="2841" actId="1076"/>
          <ac:graphicFrameMkLst>
            <pc:docMk/>
            <pc:sldMk cId="138736963" sldId="309"/>
            <ac:graphicFrameMk id="2" creationId="{3FC43B46-CFD1-46FE-99CB-73E366B43580}"/>
          </ac:graphicFrameMkLst>
        </pc:graphicFrameChg>
        <pc:graphicFrameChg chg="add mod">
          <ac:chgData name="ARIANA CAMPOS" userId="7b0846344863264e" providerId="LiveId" clId="{49516C56-1EAE-4262-96C6-873F421F7D77}" dt="2021-03-30T03:08:32.676" v="2850" actId="208"/>
          <ac:graphicFrameMkLst>
            <pc:docMk/>
            <pc:sldMk cId="138736963" sldId="309"/>
            <ac:graphicFrameMk id="3" creationId="{BBBFE757-9DD5-4455-9535-2501F943C7FA}"/>
          </ac:graphicFrameMkLst>
        </pc:graphicFrameChg>
      </pc:sldChg>
      <pc:sldChg chg="addSp delSp modSp mod ord">
        <pc:chgData name="ARIANA CAMPOS" userId="7b0846344863264e" providerId="LiveId" clId="{49516C56-1EAE-4262-96C6-873F421F7D77}" dt="2021-03-31T02:22:47.744" v="3261"/>
        <pc:sldMkLst>
          <pc:docMk/>
          <pc:sldMk cId="2369978024" sldId="312"/>
        </pc:sldMkLst>
        <pc:spChg chg="del">
          <ac:chgData name="ARIANA CAMPOS" userId="7b0846344863264e" providerId="LiveId" clId="{49516C56-1EAE-4262-96C6-873F421F7D77}" dt="2021-03-31T02:22:41.543" v="3259" actId="478"/>
          <ac:spMkLst>
            <pc:docMk/>
            <pc:sldMk cId="2369978024" sldId="312"/>
            <ac:spMk id="2" creationId="{4F4E2866-98A1-4A99-A6E1-6FD3D351AF0F}"/>
          </ac:spMkLst>
        </pc:spChg>
        <pc:spChg chg="del">
          <ac:chgData name="ARIANA CAMPOS" userId="7b0846344863264e" providerId="LiveId" clId="{49516C56-1EAE-4262-96C6-873F421F7D77}" dt="2021-03-31T02:22:42.526" v="3260" actId="478"/>
          <ac:spMkLst>
            <pc:docMk/>
            <pc:sldMk cId="2369978024" sldId="312"/>
            <ac:spMk id="3" creationId="{8622A0DF-A33A-4860-BF49-C8A41C48CDFB}"/>
          </ac:spMkLst>
        </pc:spChg>
        <pc:spChg chg="add mod">
          <ac:chgData name="ARIANA CAMPOS" userId="7b0846344863264e" providerId="LiveId" clId="{49516C56-1EAE-4262-96C6-873F421F7D77}" dt="2021-03-31T02:22:47.744" v="3261"/>
          <ac:spMkLst>
            <pc:docMk/>
            <pc:sldMk cId="2369978024" sldId="312"/>
            <ac:spMk id="4" creationId="{2B3551B2-6C4C-424F-AAA8-2FB92F032186}"/>
          </ac:spMkLst>
        </pc:spChg>
      </pc:sldChg>
      <pc:sldChg chg="addSp delSp add mod">
        <pc:chgData name="ARIANA CAMPOS" userId="7b0846344863264e" providerId="LiveId" clId="{49516C56-1EAE-4262-96C6-873F421F7D77}" dt="2021-03-31T01:47:13.628" v="2922" actId="478"/>
        <pc:sldMkLst>
          <pc:docMk/>
          <pc:sldMk cId="2402588069" sldId="312"/>
        </pc:sldMkLst>
        <pc:spChg chg="add del">
          <ac:chgData name="ARIANA CAMPOS" userId="7b0846344863264e" providerId="LiveId" clId="{49516C56-1EAE-4262-96C6-873F421F7D77}" dt="2021-03-31T01:47:13.628" v="2922" actId="478"/>
          <ac:spMkLst>
            <pc:docMk/>
            <pc:sldMk cId="2402588069" sldId="312"/>
            <ac:spMk id="2" creationId="{9EBAA0BD-F194-49DB-B46B-FAEE29F64C26}"/>
          </ac:spMkLst>
        </pc:spChg>
      </pc:sldChg>
      <pc:sldChg chg="addSp delSp modSp mod ord">
        <pc:chgData name="ARIANA CAMPOS" userId="7b0846344863264e" providerId="LiveId" clId="{49516C56-1EAE-4262-96C6-873F421F7D77}" dt="2021-03-31T02:17:07.597" v="3188" actId="255"/>
        <pc:sldMkLst>
          <pc:docMk/>
          <pc:sldMk cId="998428014" sldId="313"/>
        </pc:sldMkLst>
        <pc:spChg chg="del">
          <ac:chgData name="ARIANA CAMPOS" userId="7b0846344863264e" providerId="LiveId" clId="{49516C56-1EAE-4262-96C6-873F421F7D77}" dt="2021-03-31T02:04:43.093" v="3033" actId="478"/>
          <ac:spMkLst>
            <pc:docMk/>
            <pc:sldMk cId="998428014" sldId="313"/>
            <ac:spMk id="4" creationId="{A36A0FE7-B3DE-4706-B7E0-2B4C63A09037}"/>
          </ac:spMkLst>
        </pc:spChg>
        <pc:spChg chg="add del mod">
          <ac:chgData name="ARIANA CAMPOS" userId="7b0846344863264e" providerId="LiveId" clId="{49516C56-1EAE-4262-96C6-873F421F7D77}" dt="2021-03-31T02:09:39.789" v="3087" actId="478"/>
          <ac:spMkLst>
            <pc:docMk/>
            <pc:sldMk cId="998428014" sldId="313"/>
            <ac:spMk id="7" creationId="{741BACFD-F7F8-488E-A556-F6C001123DEA}"/>
          </ac:spMkLst>
        </pc:spChg>
        <pc:spChg chg="add del mod">
          <ac:chgData name="ARIANA CAMPOS" userId="7b0846344863264e" providerId="LiveId" clId="{49516C56-1EAE-4262-96C6-873F421F7D77}" dt="2021-03-31T02:09:39.789" v="3087" actId="478"/>
          <ac:spMkLst>
            <pc:docMk/>
            <pc:sldMk cId="998428014" sldId="313"/>
            <ac:spMk id="9" creationId="{DB7C770A-771D-4280-A224-B542D483EFD1}"/>
          </ac:spMkLst>
        </pc:spChg>
        <pc:spChg chg="add del mod">
          <ac:chgData name="ARIANA CAMPOS" userId="7b0846344863264e" providerId="LiveId" clId="{49516C56-1EAE-4262-96C6-873F421F7D77}" dt="2021-03-31T02:09:35.058" v="3085" actId="478"/>
          <ac:spMkLst>
            <pc:docMk/>
            <pc:sldMk cId="998428014" sldId="313"/>
            <ac:spMk id="11" creationId="{D910E509-F75C-41D6-AE68-516383CD99CB}"/>
          </ac:spMkLst>
        </pc:spChg>
        <pc:spChg chg="add del mod">
          <ac:chgData name="ARIANA CAMPOS" userId="7b0846344863264e" providerId="LiveId" clId="{49516C56-1EAE-4262-96C6-873F421F7D77}" dt="2021-03-31T02:09:39.789" v="3087" actId="478"/>
          <ac:spMkLst>
            <pc:docMk/>
            <pc:sldMk cId="998428014" sldId="313"/>
            <ac:spMk id="13" creationId="{F0537C55-D1D1-40AC-9BAC-E886FD3EE3C0}"/>
          </ac:spMkLst>
        </pc:spChg>
        <pc:spChg chg="add del mod">
          <ac:chgData name="ARIANA CAMPOS" userId="7b0846344863264e" providerId="LiveId" clId="{49516C56-1EAE-4262-96C6-873F421F7D77}" dt="2021-03-31T02:09:37.623" v="3086" actId="478"/>
          <ac:spMkLst>
            <pc:docMk/>
            <pc:sldMk cId="998428014" sldId="313"/>
            <ac:spMk id="15" creationId="{49273150-DF06-461D-8E8C-2C30B151E025}"/>
          </ac:spMkLst>
        </pc:spChg>
        <pc:spChg chg="add mod">
          <ac:chgData name="ARIANA CAMPOS" userId="7b0846344863264e" providerId="LiveId" clId="{49516C56-1EAE-4262-96C6-873F421F7D77}" dt="2021-03-31T02:10:58.707" v="3106" actId="20577"/>
          <ac:spMkLst>
            <pc:docMk/>
            <pc:sldMk cId="998428014" sldId="313"/>
            <ac:spMk id="18" creationId="{DFCFB221-4A67-4E85-A1CA-D03302B0F2F4}"/>
          </ac:spMkLst>
        </pc:spChg>
        <pc:spChg chg="add mod">
          <ac:chgData name="ARIANA CAMPOS" userId="7b0846344863264e" providerId="LiveId" clId="{49516C56-1EAE-4262-96C6-873F421F7D77}" dt="2021-03-31T02:12:20.614" v="3121" actId="1035"/>
          <ac:spMkLst>
            <pc:docMk/>
            <pc:sldMk cId="998428014" sldId="313"/>
            <ac:spMk id="20" creationId="{4CD70D55-EE67-482C-BE55-411C4DF8FC09}"/>
          </ac:spMkLst>
        </pc:spChg>
        <pc:spChg chg="add mod">
          <ac:chgData name="ARIANA CAMPOS" userId="7b0846344863264e" providerId="LiveId" clId="{49516C56-1EAE-4262-96C6-873F421F7D77}" dt="2021-03-31T02:13:01.709" v="3127" actId="14100"/>
          <ac:spMkLst>
            <pc:docMk/>
            <pc:sldMk cId="998428014" sldId="313"/>
            <ac:spMk id="22" creationId="{A45ABA0D-961A-4424-8A63-ECACD66A1E0D}"/>
          </ac:spMkLst>
        </pc:spChg>
        <pc:spChg chg="add mod">
          <ac:chgData name="ARIANA CAMPOS" userId="7b0846344863264e" providerId="LiveId" clId="{49516C56-1EAE-4262-96C6-873F421F7D77}" dt="2021-03-31T02:13:31.291" v="3135" actId="14100"/>
          <ac:spMkLst>
            <pc:docMk/>
            <pc:sldMk cId="998428014" sldId="313"/>
            <ac:spMk id="24" creationId="{234DDD1D-8C46-4B2D-BE14-1B554299E05C}"/>
          </ac:spMkLst>
        </pc:spChg>
        <pc:spChg chg="add mod">
          <ac:chgData name="ARIANA CAMPOS" userId="7b0846344863264e" providerId="LiveId" clId="{49516C56-1EAE-4262-96C6-873F421F7D77}" dt="2021-03-31T02:14:02.710" v="3143" actId="1076"/>
          <ac:spMkLst>
            <pc:docMk/>
            <pc:sldMk cId="998428014" sldId="313"/>
            <ac:spMk id="26" creationId="{0E8CECB3-142E-4E17-8D9F-9EEDC51E39E9}"/>
          </ac:spMkLst>
        </pc:spChg>
        <pc:spChg chg="add mod">
          <ac:chgData name="ARIANA CAMPOS" userId="7b0846344863264e" providerId="LiveId" clId="{49516C56-1EAE-4262-96C6-873F421F7D77}" dt="2021-03-31T02:14:36.825" v="3155" actId="1076"/>
          <ac:spMkLst>
            <pc:docMk/>
            <pc:sldMk cId="998428014" sldId="313"/>
            <ac:spMk id="28" creationId="{6007FAD7-2D61-4D65-963C-E54C6C44BF57}"/>
          </ac:spMkLst>
        </pc:spChg>
        <pc:spChg chg="add mod">
          <ac:chgData name="ARIANA CAMPOS" userId="7b0846344863264e" providerId="LiveId" clId="{49516C56-1EAE-4262-96C6-873F421F7D77}" dt="2021-03-31T02:15:36.010" v="3167" actId="1076"/>
          <ac:spMkLst>
            <pc:docMk/>
            <pc:sldMk cId="998428014" sldId="313"/>
            <ac:spMk id="30" creationId="{64E733B3-BA96-44B6-9570-8816DF1C83DD}"/>
          </ac:spMkLst>
        </pc:spChg>
        <pc:spChg chg="add mod">
          <ac:chgData name="ARIANA CAMPOS" userId="7b0846344863264e" providerId="LiveId" clId="{49516C56-1EAE-4262-96C6-873F421F7D77}" dt="2021-03-31T02:17:07.597" v="3188" actId="255"/>
          <ac:spMkLst>
            <pc:docMk/>
            <pc:sldMk cId="998428014" sldId="313"/>
            <ac:spMk id="32" creationId="{8B9E3205-8A58-42EB-B25E-6A44DEB9093A}"/>
          </ac:spMkLst>
        </pc:spChg>
        <pc:spChg chg="add mod">
          <ac:chgData name="ARIANA CAMPOS" userId="7b0846344863264e" providerId="LiveId" clId="{49516C56-1EAE-4262-96C6-873F421F7D77}" dt="2021-03-31T02:16:49.966" v="3183" actId="1076"/>
          <ac:spMkLst>
            <pc:docMk/>
            <pc:sldMk cId="998428014" sldId="313"/>
            <ac:spMk id="34" creationId="{C8209621-EEEE-4EF9-94C0-4C9CA2F6DEB2}"/>
          </ac:spMkLst>
        </pc:spChg>
        <pc:picChg chg="add mod ord">
          <ac:chgData name="ARIANA CAMPOS" userId="7b0846344863264e" providerId="LiveId" clId="{49516C56-1EAE-4262-96C6-873F421F7D77}" dt="2021-03-31T02:16:42.064" v="3181" actId="1076"/>
          <ac:picMkLst>
            <pc:docMk/>
            <pc:sldMk cId="998428014" sldId="313"/>
            <ac:picMk id="5" creationId="{DACE5ADA-B2E0-484E-9A15-62D4327AAC08}"/>
          </ac:picMkLst>
        </pc:picChg>
        <pc:picChg chg="add mod">
          <ac:chgData name="ARIANA CAMPOS" userId="7b0846344863264e" providerId="LiveId" clId="{49516C56-1EAE-4262-96C6-873F421F7D77}" dt="2021-03-31T02:09:58.619" v="3093" actId="14100"/>
          <ac:picMkLst>
            <pc:docMk/>
            <pc:sldMk cId="998428014" sldId="313"/>
            <ac:picMk id="16" creationId="{DDDB8C13-2B04-4517-9882-742FC80B0B5B}"/>
          </ac:picMkLst>
        </pc:picChg>
      </pc:sldChg>
      <pc:sldChg chg="addSp delSp modSp mod">
        <pc:chgData name="ARIANA CAMPOS" userId="7b0846344863264e" providerId="LiveId" clId="{49516C56-1EAE-4262-96C6-873F421F7D77}" dt="2021-03-31T02:22:11.444" v="3253" actId="1076"/>
        <pc:sldMkLst>
          <pc:docMk/>
          <pc:sldMk cId="2402588069" sldId="314"/>
        </pc:sldMkLst>
        <pc:spChg chg="del">
          <ac:chgData name="ARIANA CAMPOS" userId="7b0846344863264e" providerId="LiveId" clId="{49516C56-1EAE-4262-96C6-873F421F7D77}" dt="2021-03-31T02:21:31.788" v="3245" actId="478"/>
          <ac:spMkLst>
            <pc:docMk/>
            <pc:sldMk cId="2402588069" sldId="314"/>
            <ac:spMk id="7" creationId="{8AFB4C23-C110-434D-B965-12231D36B13A}"/>
          </ac:spMkLst>
        </pc:spChg>
        <pc:spChg chg="del">
          <ac:chgData name="ARIANA CAMPOS" userId="7b0846344863264e" providerId="LiveId" clId="{49516C56-1EAE-4262-96C6-873F421F7D77}" dt="2021-03-31T02:21:31.788" v="3245" actId="478"/>
          <ac:spMkLst>
            <pc:docMk/>
            <pc:sldMk cId="2402588069" sldId="314"/>
            <ac:spMk id="9" creationId="{7B8D7A17-3332-42E9-9BE6-245C6D5F0EF9}"/>
          </ac:spMkLst>
        </pc:spChg>
        <pc:spChg chg="add mod">
          <ac:chgData name="ARIANA CAMPOS" userId="7b0846344863264e" providerId="LiveId" clId="{49516C56-1EAE-4262-96C6-873F421F7D77}" dt="2021-03-31T02:21:58.844" v="3251" actId="1076"/>
          <ac:spMkLst>
            <pc:docMk/>
            <pc:sldMk cId="2402588069" sldId="314"/>
            <ac:spMk id="10" creationId="{DC9D47BC-713F-4F6C-8C5D-FB26784552B5}"/>
          </ac:spMkLst>
        </pc:spChg>
        <pc:spChg chg="add mod">
          <ac:chgData name="ARIANA CAMPOS" userId="7b0846344863264e" providerId="LiveId" clId="{49516C56-1EAE-4262-96C6-873F421F7D77}" dt="2021-03-31T02:22:11.444" v="3253" actId="1076"/>
          <ac:spMkLst>
            <pc:docMk/>
            <pc:sldMk cId="2402588069" sldId="314"/>
            <ac:spMk id="12" creationId="{9003F146-A3CC-4F97-AF65-80EC61BC1628}"/>
          </ac:spMkLst>
        </pc:spChg>
        <pc:graphicFrameChg chg="del">
          <ac:chgData name="ARIANA CAMPOS" userId="7b0846344863264e" providerId="LiveId" clId="{49516C56-1EAE-4262-96C6-873F421F7D77}" dt="2021-03-31T02:21:31.788" v="3245" actId="478"/>
          <ac:graphicFrameMkLst>
            <pc:docMk/>
            <pc:sldMk cId="2402588069" sldId="314"/>
            <ac:graphicFrameMk id="4" creationId="{CFAA71B5-A1BE-4DFD-B85A-76D1BD0E63BF}"/>
          </ac:graphicFrameMkLst>
        </pc:graphicFrameChg>
        <pc:graphicFrameChg chg="del">
          <ac:chgData name="ARIANA CAMPOS" userId="7b0846344863264e" providerId="LiveId" clId="{49516C56-1EAE-4262-96C6-873F421F7D77}" dt="2021-03-31T02:21:31.788" v="3245" actId="478"/>
          <ac:graphicFrameMkLst>
            <pc:docMk/>
            <pc:sldMk cId="2402588069" sldId="314"/>
            <ac:graphicFrameMk id="5" creationId="{2C8AC2A7-2A00-4D4A-A296-41F61628EF91}"/>
          </ac:graphicFrameMkLst>
        </pc:graphicFrameChg>
        <pc:graphicFrameChg chg="add mod">
          <ac:chgData name="ARIANA CAMPOS" userId="7b0846344863264e" providerId="LiveId" clId="{49516C56-1EAE-4262-96C6-873F421F7D77}" dt="2021-03-31T02:21:58.844" v="3251" actId="1076"/>
          <ac:graphicFrameMkLst>
            <pc:docMk/>
            <pc:sldMk cId="2402588069" sldId="314"/>
            <ac:graphicFrameMk id="8" creationId="{7E6D2C28-075F-46CC-8D94-2ADDF617B223}"/>
          </ac:graphicFrameMkLst>
        </pc:graphicFrameChg>
        <pc:graphicFrameChg chg="add mod">
          <ac:chgData name="ARIANA CAMPOS" userId="7b0846344863264e" providerId="LiveId" clId="{49516C56-1EAE-4262-96C6-873F421F7D77}" dt="2021-03-31T02:22:11.444" v="3253" actId="1076"/>
          <ac:graphicFrameMkLst>
            <pc:docMk/>
            <pc:sldMk cId="2402588069" sldId="314"/>
            <ac:graphicFrameMk id="11" creationId="{488978C3-39A1-48FB-B8C8-57B3DB4DFE64}"/>
          </ac:graphicFrameMkLst>
        </pc:graphicFrameChg>
      </pc:sldChg>
      <pc:sldChg chg="addSp delSp modSp new mod">
        <pc:chgData name="ARIANA CAMPOS" userId="7b0846344863264e" providerId="LiveId" clId="{49516C56-1EAE-4262-96C6-873F421F7D77}" dt="2021-03-31T02:20:44.010" v="3244" actId="403"/>
        <pc:sldMkLst>
          <pc:docMk/>
          <pc:sldMk cId="310411019" sldId="315"/>
        </pc:sldMkLst>
        <pc:spChg chg="del">
          <ac:chgData name="ARIANA CAMPOS" userId="7b0846344863264e" providerId="LiveId" clId="{49516C56-1EAE-4262-96C6-873F421F7D77}" dt="2021-03-31T02:17:29.552" v="3190" actId="478"/>
          <ac:spMkLst>
            <pc:docMk/>
            <pc:sldMk cId="310411019" sldId="315"/>
            <ac:spMk id="2" creationId="{F0AE2164-A645-4F09-B5F6-DBD5977CA311}"/>
          </ac:spMkLst>
        </pc:spChg>
        <pc:spChg chg="del">
          <ac:chgData name="ARIANA CAMPOS" userId="7b0846344863264e" providerId="LiveId" clId="{49516C56-1EAE-4262-96C6-873F421F7D77}" dt="2021-03-31T02:17:31.459" v="3191" actId="478"/>
          <ac:spMkLst>
            <pc:docMk/>
            <pc:sldMk cId="310411019" sldId="315"/>
            <ac:spMk id="3" creationId="{398567CD-1215-49B8-8DBE-D9BEEE837D42}"/>
          </ac:spMkLst>
        </pc:spChg>
        <pc:spChg chg="add mod">
          <ac:chgData name="ARIANA CAMPOS" userId="7b0846344863264e" providerId="LiveId" clId="{49516C56-1EAE-4262-96C6-873F421F7D77}" dt="2021-03-31T02:18:41.022" v="3224" actId="208"/>
          <ac:spMkLst>
            <pc:docMk/>
            <pc:sldMk cId="310411019" sldId="315"/>
            <ac:spMk id="6" creationId="{D6B6B6CA-1F63-4231-8FF4-D4BBC88D9291}"/>
          </ac:spMkLst>
        </pc:spChg>
        <pc:spChg chg="add mod">
          <ac:chgData name="ARIANA CAMPOS" userId="7b0846344863264e" providerId="LiveId" clId="{49516C56-1EAE-4262-96C6-873F421F7D77}" dt="2021-03-31T02:20:32.054" v="3240" actId="1076"/>
          <ac:spMkLst>
            <pc:docMk/>
            <pc:sldMk cId="310411019" sldId="315"/>
            <ac:spMk id="8" creationId="{A1CD5806-276D-42EA-9FD2-88535A8A92E5}"/>
          </ac:spMkLst>
        </pc:spChg>
        <pc:spChg chg="add mod">
          <ac:chgData name="ARIANA CAMPOS" userId="7b0846344863264e" providerId="LiveId" clId="{49516C56-1EAE-4262-96C6-873F421F7D77}" dt="2021-03-31T02:20:44.010" v="3244" actId="403"/>
          <ac:spMkLst>
            <pc:docMk/>
            <pc:sldMk cId="310411019" sldId="315"/>
            <ac:spMk id="10" creationId="{5B21C16B-AB69-4024-97C9-C055675B6EB8}"/>
          </ac:spMkLst>
        </pc:spChg>
        <pc:picChg chg="add mod">
          <ac:chgData name="ARIANA CAMPOS" userId="7b0846344863264e" providerId="LiveId" clId="{49516C56-1EAE-4262-96C6-873F421F7D77}" dt="2021-03-31T02:19:07.941" v="3230" actId="1076"/>
          <ac:picMkLst>
            <pc:docMk/>
            <pc:sldMk cId="310411019" sldId="315"/>
            <ac:picMk id="4" creationId="{8349316F-4046-4A73-9A03-3BF7986DFABF}"/>
          </ac:picMkLst>
        </pc:picChg>
        <pc:picChg chg="add mod">
          <ac:chgData name="ARIANA CAMPOS" userId="7b0846344863264e" providerId="LiveId" clId="{49516C56-1EAE-4262-96C6-873F421F7D77}" dt="2021-03-31T02:20:23.994" v="3236" actId="1076"/>
          <ac:picMkLst>
            <pc:docMk/>
            <pc:sldMk cId="310411019" sldId="315"/>
            <ac:picMk id="5" creationId="{1BC66AB0-D7F6-470A-B48F-3BBC3F99438E}"/>
          </ac:picMkLst>
        </pc:picChg>
      </pc:sldChg>
      <pc:sldChg chg="addSp delSp modSp new mod">
        <pc:chgData name="ARIANA CAMPOS" userId="7b0846344863264e" providerId="LiveId" clId="{49516C56-1EAE-4262-96C6-873F421F7D77}" dt="2021-03-31T04:06:57.756" v="3301" actId="1076"/>
        <pc:sldMkLst>
          <pc:docMk/>
          <pc:sldMk cId="1188461791" sldId="317"/>
        </pc:sldMkLst>
        <pc:spChg chg="del">
          <ac:chgData name="ARIANA CAMPOS" userId="7b0846344863264e" providerId="LiveId" clId="{49516C56-1EAE-4262-96C6-873F421F7D77}" dt="2021-03-31T04:06:12.062" v="3269" actId="478"/>
          <ac:spMkLst>
            <pc:docMk/>
            <pc:sldMk cId="1188461791" sldId="317"/>
            <ac:spMk id="2" creationId="{B48DFF0F-3D5D-4BF2-BFBB-5548D67FAB42}"/>
          </ac:spMkLst>
        </pc:spChg>
        <pc:spChg chg="del">
          <ac:chgData name="ARIANA CAMPOS" userId="7b0846344863264e" providerId="LiveId" clId="{49516C56-1EAE-4262-96C6-873F421F7D77}" dt="2021-03-31T04:06:13.639" v="3270" actId="478"/>
          <ac:spMkLst>
            <pc:docMk/>
            <pc:sldMk cId="1188461791" sldId="317"/>
            <ac:spMk id="3" creationId="{09629FB7-772D-4C8A-BAE0-E6A091C7DE9E}"/>
          </ac:spMkLst>
        </pc:spChg>
        <pc:spChg chg="add del mod">
          <ac:chgData name="ARIANA CAMPOS" userId="7b0846344863264e" providerId="LiveId" clId="{49516C56-1EAE-4262-96C6-873F421F7D77}" dt="2021-03-31T04:06:23.833" v="3297"/>
          <ac:spMkLst>
            <pc:docMk/>
            <pc:sldMk cId="1188461791" sldId="317"/>
            <ac:spMk id="4" creationId="{6221F9AC-8263-4CE4-9193-70B16D96758B}"/>
          </ac:spMkLst>
        </pc:spChg>
        <pc:picChg chg="add mod">
          <ac:chgData name="ARIANA CAMPOS" userId="7b0846344863264e" providerId="LiveId" clId="{49516C56-1EAE-4262-96C6-873F421F7D77}" dt="2021-03-31T04:06:57.756" v="3301" actId="1076"/>
          <ac:picMkLst>
            <pc:docMk/>
            <pc:sldMk cId="1188461791" sldId="317"/>
            <ac:picMk id="1026" creationId="{6A3678E5-5B60-44BE-B8A2-659E83B83313}"/>
          </ac:picMkLst>
        </pc:picChg>
      </pc:sldChg>
      <pc:sldChg chg="addSp delSp modSp new del mod">
        <pc:chgData name="ARIANA CAMPOS" userId="7b0846344863264e" providerId="LiveId" clId="{49516C56-1EAE-4262-96C6-873F421F7D77}" dt="2021-03-31T04:09:22.982" v="3310" actId="47"/>
        <pc:sldMkLst>
          <pc:docMk/>
          <pc:sldMk cId="3941834868" sldId="318"/>
        </pc:sldMkLst>
        <pc:spChg chg="del">
          <ac:chgData name="ARIANA CAMPOS" userId="7b0846344863264e" providerId="LiveId" clId="{49516C56-1EAE-4262-96C6-873F421F7D77}" dt="2021-03-31T04:07:25.301" v="3303" actId="478"/>
          <ac:spMkLst>
            <pc:docMk/>
            <pc:sldMk cId="3941834868" sldId="318"/>
            <ac:spMk id="2" creationId="{E2307D8B-DE34-4703-A9B9-E7776615930A}"/>
          </ac:spMkLst>
        </pc:spChg>
        <pc:spChg chg="del">
          <ac:chgData name="ARIANA CAMPOS" userId="7b0846344863264e" providerId="LiveId" clId="{49516C56-1EAE-4262-96C6-873F421F7D77}" dt="2021-03-31T04:07:26.321" v="3304" actId="478"/>
          <ac:spMkLst>
            <pc:docMk/>
            <pc:sldMk cId="3941834868" sldId="318"/>
            <ac:spMk id="3" creationId="{84EAD05C-E8CD-4BBE-9DAC-74A616BC87EF}"/>
          </ac:spMkLst>
        </pc:spChg>
        <pc:graphicFrameChg chg="add mod modGraphic">
          <ac:chgData name="ARIANA CAMPOS" userId="7b0846344863264e" providerId="LiveId" clId="{49516C56-1EAE-4262-96C6-873F421F7D77}" dt="2021-03-31T04:08:57.300" v="3309" actId="20577"/>
          <ac:graphicFrameMkLst>
            <pc:docMk/>
            <pc:sldMk cId="3941834868" sldId="318"/>
            <ac:graphicFrameMk id="4" creationId="{D4693400-B948-4284-9DA0-0912BFB747E4}"/>
          </ac:graphicFrameMkLst>
        </pc:graphicFrameChg>
      </pc:sldChg>
      <pc:sldChg chg="new del">
        <pc:chgData name="ARIANA CAMPOS" userId="7b0846344863264e" providerId="LiveId" clId="{49516C56-1EAE-4262-96C6-873F421F7D77}" dt="2021-03-31T04:09:35.042" v="3314" actId="47"/>
        <pc:sldMkLst>
          <pc:docMk/>
          <pc:sldMk cId="4229023341" sldId="3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00621087c64cb711/TESIS%20COMERCIO%20JUSTO/ENCUESTA%20-%20Comercio%20Jus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0621087c64cb711/TESIS%20COMERCIO%20JUSTO/ENCUESTA%20-%20Comercio%20Just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normalizeH="0" baseline="0">
                <a:solidFill>
                  <a:schemeClr val="tx1"/>
                </a:solidFill>
                <a:latin typeface="Arial" panose="020B0604020202020204" pitchFamily="34" charset="0"/>
                <a:ea typeface="+mj-ea"/>
                <a:cs typeface="Arial" panose="020B0604020202020204" pitchFamily="34" charset="0"/>
              </a:defRPr>
            </a:pPr>
            <a:r>
              <a:rPr lang="en-US" sz="1050"/>
              <a:t>Incidencia de la producción textil en el desarrollo económico</a:t>
            </a:r>
          </a:p>
        </c:rich>
      </c:tx>
      <c:overlay val="0"/>
      <c:spPr>
        <a:noFill/>
        <a:ln>
          <a:noFill/>
        </a:ln>
        <a:effectLst/>
      </c:spPr>
      <c:txPr>
        <a:bodyPr rot="0" spcFirstLastPara="1" vertOverflow="ellipsis" vert="horz" wrap="square" anchor="ctr" anchorCtr="1"/>
        <a:lstStyle/>
        <a:p>
          <a:pPr>
            <a:defRPr sz="1050" b="1" i="0" u="none" strike="noStrike" kern="1200" spc="0" normalizeH="0" baseline="0">
              <a:solidFill>
                <a:schemeClr val="tx1"/>
              </a:solidFill>
              <a:latin typeface="Arial" panose="020B0604020202020204" pitchFamily="34" charset="0"/>
              <a:ea typeface="+mj-ea"/>
              <a:cs typeface="Arial" panose="020B0604020202020204" pitchFamily="34" charset="0"/>
            </a:defRPr>
          </a:pPr>
          <a:endParaRPr lang="es-EC"/>
        </a:p>
      </c:txPr>
    </c:title>
    <c:autoTitleDeleted val="0"/>
    <c:plotArea>
      <c:layout/>
      <c:pieChart>
        <c:varyColors val="1"/>
        <c:ser>
          <c:idx val="0"/>
          <c:order val="0"/>
          <c:tx>
            <c:strRef>
              <c:f>'[ENCUESTA - Comercio Justo.xlsx]P11'!$G$4</c:f>
              <c:strCache>
                <c:ptCount val="1"/>
                <c:pt idx="0">
                  <c:v>% de participación</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E236-4E6A-8768-43908E75DFA4}"/>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E236-4E6A-8768-43908E75DFA4}"/>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E236-4E6A-8768-43908E75DFA4}"/>
              </c:ext>
            </c:extLst>
          </c:dPt>
          <c:dLbls>
            <c:spPr>
              <a:noFill/>
              <a:ln>
                <a:noFill/>
              </a:ln>
              <a:effectLst/>
            </c:spPr>
            <c:txPr>
              <a:bodyPr rot="0" spcFirstLastPara="1" vertOverflow="ellipsis" vert="horz" wrap="square" anchor="ctr" anchorCtr="1"/>
              <a:lstStyle/>
              <a:p>
                <a:pPr>
                  <a:defRPr sz="95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'[ENCUESTA - Comercio Justo.xlsx]P11'!$E$5:$E$7</c:f>
              <c:strCache>
                <c:ptCount val="3"/>
                <c:pt idx="0">
                  <c:v>a) Alto</c:v>
                </c:pt>
                <c:pt idx="1">
                  <c:v>b) Medio</c:v>
                </c:pt>
                <c:pt idx="2">
                  <c:v>c) Bajo</c:v>
                </c:pt>
              </c:strCache>
            </c:strRef>
          </c:cat>
          <c:val>
            <c:numRef>
              <c:f>'[ENCUESTA - Comercio Justo.xlsx]P11'!$G$5:$G$7</c:f>
              <c:numCache>
                <c:formatCode>0.00%</c:formatCode>
                <c:ptCount val="3"/>
                <c:pt idx="0">
                  <c:v>0.35555555555555557</c:v>
                </c:pt>
                <c:pt idx="1">
                  <c:v>0.55555555555555558</c:v>
                </c:pt>
                <c:pt idx="2">
                  <c:v>8.8888888888888892E-2</c:v>
                </c:pt>
              </c:numCache>
            </c:numRef>
          </c:val>
          <c:extLst>
            <c:ext xmlns:c16="http://schemas.microsoft.com/office/drawing/2014/chart" uri="{C3380CC4-5D6E-409C-BE32-E72D297353CC}">
              <c16:uniqueId val="{00000006-E236-4E6A-8768-43908E75DFA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5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95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40" b="1" i="0" u="none" strike="noStrike" kern="1200" spc="0" normalizeH="0" baseline="0">
                <a:solidFill>
                  <a:sysClr val="windowText" lastClr="000000"/>
                </a:solidFill>
                <a:latin typeface="Arial" panose="020B0604020202020204" pitchFamily="34" charset="0"/>
                <a:ea typeface="+mj-ea"/>
                <a:cs typeface="Arial" panose="020B0604020202020204" pitchFamily="34" charset="0"/>
              </a:defRPr>
            </a:pPr>
            <a:r>
              <a:rPr lang="en-US"/>
              <a:t>Asociaciones certificadas en Comercio Justo</a:t>
            </a:r>
          </a:p>
        </c:rich>
      </c:tx>
      <c:overlay val="0"/>
      <c:spPr>
        <a:noFill/>
        <a:ln>
          <a:noFill/>
        </a:ln>
        <a:effectLst/>
      </c:spPr>
      <c:txPr>
        <a:bodyPr rot="0" spcFirstLastPara="1" vertOverflow="ellipsis" vert="horz" wrap="square" anchor="ctr" anchorCtr="1"/>
        <a:lstStyle/>
        <a:p>
          <a:pPr>
            <a:defRPr sz="1140" b="1" i="0" u="none" strike="noStrike" kern="1200" spc="0" normalizeH="0" baseline="0">
              <a:solidFill>
                <a:sysClr val="windowText" lastClr="000000"/>
              </a:solidFill>
              <a:latin typeface="Arial" panose="020B0604020202020204" pitchFamily="34" charset="0"/>
              <a:ea typeface="+mj-ea"/>
              <a:cs typeface="Arial" panose="020B0604020202020204" pitchFamily="34" charset="0"/>
            </a:defRPr>
          </a:pPr>
          <a:endParaRPr lang="es-EC"/>
        </a:p>
      </c:txPr>
    </c:title>
    <c:autoTitleDeleted val="0"/>
    <c:plotArea>
      <c:layout/>
      <c:pieChart>
        <c:varyColors val="1"/>
        <c:ser>
          <c:idx val="0"/>
          <c:order val="0"/>
          <c:tx>
            <c:strRef>
              <c:f>'[ENCUESTA - Comercio Justo.xlsx]P12'!$I$2</c:f>
              <c:strCache>
                <c:ptCount val="1"/>
                <c:pt idx="0">
                  <c:v>% de participación</c:v>
                </c:pt>
              </c:strCache>
            </c:strRef>
          </c:tx>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F2D4-4E96-84B5-3C814CED2B24}"/>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F2D4-4E96-84B5-3C814CED2B24}"/>
              </c:ext>
            </c:extLst>
          </c:dPt>
          <c:dLbls>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'[ENCUESTA - Comercio Justo.xlsx]P12'!$G$3:$G$4</c:f>
              <c:strCache>
                <c:ptCount val="2"/>
                <c:pt idx="0">
                  <c:v>a) Si</c:v>
                </c:pt>
                <c:pt idx="1">
                  <c:v>b) No</c:v>
                </c:pt>
              </c:strCache>
            </c:strRef>
          </c:cat>
          <c:val>
            <c:numRef>
              <c:f>'[ENCUESTA - Comercio Justo.xlsx]P12'!$I$3:$I$4</c:f>
              <c:numCache>
                <c:formatCode>0.00%</c:formatCode>
                <c:ptCount val="2"/>
                <c:pt idx="0">
                  <c:v>0.3925925925925926</c:v>
                </c:pt>
                <c:pt idx="1">
                  <c:v>0.6074074074074074</c:v>
                </c:pt>
              </c:numCache>
            </c:numRef>
          </c:val>
          <c:extLst>
            <c:ext xmlns:c16="http://schemas.microsoft.com/office/drawing/2014/chart" uri="{C3380CC4-5D6E-409C-BE32-E72D297353CC}">
              <c16:uniqueId val="{00000004-F2D4-4E96-84B5-3C814CED2B2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95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6.xml"/><Relationship Id="rId7" Type="http://schemas.openxmlformats.org/officeDocument/2006/relationships/slide" Target="../slides/slide14.xml"/><Relationship Id="rId12" Type="http://schemas.openxmlformats.org/officeDocument/2006/relationships/slide" Target="../slides/slide27.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13.xml"/><Relationship Id="rId11" Type="http://schemas.openxmlformats.org/officeDocument/2006/relationships/slide" Target="../slides/slide24.xml"/><Relationship Id="rId5" Type="http://schemas.openxmlformats.org/officeDocument/2006/relationships/slide" Target="../slides/slide9.xml"/><Relationship Id="rId10" Type="http://schemas.openxmlformats.org/officeDocument/2006/relationships/slide" Target="../slides/slide21.xml"/><Relationship Id="rId4" Type="http://schemas.openxmlformats.org/officeDocument/2006/relationships/slide" Target="../slides/slide8.xml"/><Relationship Id="rId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96162-F76C-41BC-8CB3-B4B8C842F631}"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EC"/>
        </a:p>
      </dgm:t>
    </dgm:pt>
    <dgm:pt modelId="{3BDA0A0E-8910-4FA5-90F0-BD1D697F67F1}">
      <dgm:prSet phldrT="[Texto]" custT="1"/>
      <dgm:spPr/>
      <dgm:t>
        <a:bodyPr/>
        <a:lstStyle/>
        <a:p>
          <a:r>
            <a:rPr lang="es-ES" sz="1400" dirty="0">
              <a:hlinkClick xmlns:r="http://schemas.openxmlformats.org/officeDocument/2006/relationships" r:id="rId1" action="ppaction://hlinksldjump">
                <a:extLst>
                  <a:ext uri="{A12FA001-AC4F-418D-AE19-62706E023703}">
                    <ahyp:hlinkClr xmlns:ahyp="http://schemas.microsoft.com/office/drawing/2018/hyperlinkcolor" val="tx"/>
                  </a:ext>
                </a:extLst>
              </a:hlinkClick>
            </a:rPr>
            <a:t>Problema de investigación</a:t>
          </a:r>
          <a:endParaRPr lang="es-EC" sz="1400" dirty="0"/>
        </a:p>
      </dgm:t>
    </dgm:pt>
    <dgm:pt modelId="{FFD9CC52-A199-4D3F-93A9-2773C76CEB2B}" type="parTrans" cxnId="{114F8F0C-10CC-471F-917A-BE27BB7E8D1E}">
      <dgm:prSet/>
      <dgm:spPr/>
      <dgm:t>
        <a:bodyPr/>
        <a:lstStyle/>
        <a:p>
          <a:endParaRPr lang="es-EC" sz="1400"/>
        </a:p>
      </dgm:t>
    </dgm:pt>
    <dgm:pt modelId="{EC65E0B5-823F-4BF1-8C7B-47A05CC61EA9}" type="sibTrans" cxnId="{114F8F0C-10CC-471F-917A-BE27BB7E8D1E}">
      <dgm:prSet/>
      <dgm:spPr/>
      <dgm:t>
        <a:bodyPr/>
        <a:lstStyle/>
        <a:p>
          <a:endParaRPr lang="es-EC" sz="1400"/>
        </a:p>
      </dgm:t>
    </dgm:pt>
    <dgm:pt modelId="{C9C23CDF-28ED-4777-A8C7-D3210513F0A5}">
      <dgm:prSet custT="1"/>
      <dgm:spPr/>
      <dgm:t>
        <a:bodyPr/>
        <a:lstStyle/>
        <a:p>
          <a:r>
            <a:rPr lang="es-ES" sz="1400" dirty="0">
              <a:hlinkClick xmlns:r="http://schemas.openxmlformats.org/officeDocument/2006/relationships" r:id="rId2" action="ppaction://hlinksldjump">
                <a:extLst>
                  <a:ext uri="{A12FA001-AC4F-418D-AE19-62706E023703}">
                    <ahyp:hlinkClr xmlns:ahyp="http://schemas.microsoft.com/office/drawing/2018/hyperlinkcolor" val="tx"/>
                  </a:ext>
                </a:extLst>
              </a:hlinkClick>
            </a:rPr>
            <a:t>Variables</a:t>
          </a:r>
          <a:r>
            <a:rPr lang="es-ES" sz="1400" dirty="0"/>
            <a:t> </a:t>
          </a:r>
        </a:p>
      </dgm:t>
    </dgm:pt>
    <dgm:pt modelId="{67B5DF1D-605D-40DB-B8BA-9D0F6C33E87D}" type="parTrans" cxnId="{2A33C4C8-0A5A-438A-8937-1B2DAEB6C1BC}">
      <dgm:prSet/>
      <dgm:spPr/>
      <dgm:t>
        <a:bodyPr/>
        <a:lstStyle/>
        <a:p>
          <a:endParaRPr lang="es-EC" sz="1400"/>
        </a:p>
      </dgm:t>
    </dgm:pt>
    <dgm:pt modelId="{63AFB32D-7C09-4883-BC5A-99D67A323A4D}" type="sibTrans" cxnId="{2A33C4C8-0A5A-438A-8937-1B2DAEB6C1BC}">
      <dgm:prSet/>
      <dgm:spPr/>
      <dgm:t>
        <a:bodyPr/>
        <a:lstStyle/>
        <a:p>
          <a:endParaRPr lang="es-EC" sz="1400"/>
        </a:p>
      </dgm:t>
    </dgm:pt>
    <dgm:pt modelId="{A3231DDA-077B-4F68-981C-981EEA4FE429}">
      <dgm:prSet custT="1"/>
      <dgm:spPr/>
      <dgm:t>
        <a:bodyPr/>
        <a:lstStyle/>
        <a:p>
          <a:r>
            <a:rPr lang="es-ES" sz="1400" dirty="0">
              <a:hlinkClick xmlns:r="http://schemas.openxmlformats.org/officeDocument/2006/relationships" r:id="rId3" action="ppaction://hlinksldjump">
                <a:extLst>
                  <a:ext uri="{A12FA001-AC4F-418D-AE19-62706E023703}">
                    <ahyp:hlinkClr xmlns:ahyp="http://schemas.microsoft.com/office/drawing/2018/hyperlinkcolor" val="tx"/>
                  </a:ext>
                </a:extLst>
              </a:hlinkClick>
            </a:rPr>
            <a:t>Objetivos</a:t>
          </a:r>
          <a:endParaRPr lang="es-ES" sz="1400" dirty="0"/>
        </a:p>
      </dgm:t>
    </dgm:pt>
    <dgm:pt modelId="{C0767856-0D82-4BDC-9A6E-443B272DCFDB}" type="parTrans" cxnId="{81772560-2004-4438-A15B-C95FD2194BB2}">
      <dgm:prSet/>
      <dgm:spPr/>
      <dgm:t>
        <a:bodyPr/>
        <a:lstStyle/>
        <a:p>
          <a:endParaRPr lang="es-EC" sz="1400"/>
        </a:p>
      </dgm:t>
    </dgm:pt>
    <dgm:pt modelId="{5B96C10B-281D-49EE-8954-DB0ADE665B55}" type="sibTrans" cxnId="{81772560-2004-4438-A15B-C95FD2194BB2}">
      <dgm:prSet/>
      <dgm:spPr/>
      <dgm:t>
        <a:bodyPr/>
        <a:lstStyle/>
        <a:p>
          <a:endParaRPr lang="es-EC" sz="1400"/>
        </a:p>
      </dgm:t>
    </dgm:pt>
    <dgm:pt modelId="{3C3654CC-FE29-4ACE-993D-368162D6BEBA}">
      <dgm:prSet custT="1"/>
      <dgm:spPr/>
      <dgm:t>
        <a:bodyPr/>
        <a:lstStyle/>
        <a:p>
          <a:r>
            <a:rPr lang="es-ES" sz="1400" dirty="0">
              <a:hlinkClick xmlns:r="http://schemas.openxmlformats.org/officeDocument/2006/relationships" r:id="rId2" action="ppaction://hlinksldjump">
                <a:extLst>
                  <a:ext uri="{A12FA001-AC4F-418D-AE19-62706E023703}">
                    <ahyp:hlinkClr xmlns:ahyp="http://schemas.microsoft.com/office/drawing/2018/hyperlinkcolor" val="tx"/>
                  </a:ext>
                </a:extLst>
              </a:hlinkClick>
            </a:rPr>
            <a:t>Hipótesis</a:t>
          </a:r>
          <a:endParaRPr lang="es-ES" sz="1400" dirty="0"/>
        </a:p>
      </dgm:t>
    </dgm:pt>
    <dgm:pt modelId="{5E04C792-9591-4423-A5F6-D6912A9D2F81}" type="parTrans" cxnId="{D0CEF7D0-E783-471C-8F25-DF79C0BB2FAD}">
      <dgm:prSet/>
      <dgm:spPr/>
      <dgm:t>
        <a:bodyPr/>
        <a:lstStyle/>
        <a:p>
          <a:endParaRPr lang="es-EC" sz="1400"/>
        </a:p>
      </dgm:t>
    </dgm:pt>
    <dgm:pt modelId="{287C3BD9-9452-4864-B0C3-5424A4654DAA}" type="sibTrans" cxnId="{D0CEF7D0-E783-471C-8F25-DF79C0BB2FAD}">
      <dgm:prSet/>
      <dgm:spPr/>
      <dgm:t>
        <a:bodyPr/>
        <a:lstStyle/>
        <a:p>
          <a:endParaRPr lang="es-EC" sz="1400"/>
        </a:p>
      </dgm:t>
    </dgm:pt>
    <dgm:pt modelId="{8311C4ED-AE23-4F3A-8ECB-F56794C34EBB}">
      <dgm:prSet custT="1"/>
      <dgm:spPr/>
      <dgm:t>
        <a:bodyPr/>
        <a:lstStyle/>
        <a:p>
          <a:r>
            <a:rPr lang="es-ES" sz="1400" dirty="0">
              <a:hlinkClick xmlns:r="http://schemas.openxmlformats.org/officeDocument/2006/relationships" r:id="rId4" action="ppaction://hlinksldjump">
                <a:extLst>
                  <a:ext uri="{A12FA001-AC4F-418D-AE19-62706E023703}">
                    <ahyp:hlinkClr xmlns:ahyp="http://schemas.microsoft.com/office/drawing/2018/hyperlinkcolor" val="tx"/>
                  </a:ext>
                </a:extLst>
              </a:hlinkClick>
            </a:rPr>
            <a:t>Marco teórico</a:t>
          </a:r>
          <a:endParaRPr lang="es-ES" sz="1400" dirty="0"/>
        </a:p>
      </dgm:t>
    </dgm:pt>
    <dgm:pt modelId="{FF569530-2E13-4CFF-BFA1-C1CC1E9A885D}" type="parTrans" cxnId="{33305236-CCB4-4F4C-8E44-6E9E9733477F}">
      <dgm:prSet/>
      <dgm:spPr/>
      <dgm:t>
        <a:bodyPr/>
        <a:lstStyle/>
        <a:p>
          <a:endParaRPr lang="es-EC" sz="1400"/>
        </a:p>
      </dgm:t>
    </dgm:pt>
    <dgm:pt modelId="{C802DCED-0BB2-49A6-9AEB-CD0DC8E72F7E}" type="sibTrans" cxnId="{33305236-CCB4-4F4C-8E44-6E9E9733477F}">
      <dgm:prSet/>
      <dgm:spPr/>
      <dgm:t>
        <a:bodyPr/>
        <a:lstStyle/>
        <a:p>
          <a:endParaRPr lang="es-EC" sz="1400"/>
        </a:p>
      </dgm:t>
    </dgm:pt>
    <dgm:pt modelId="{7C73437B-8FBB-490E-B433-7BDB8B52B55A}">
      <dgm:prSet custT="1"/>
      <dgm:spPr/>
      <dgm:t>
        <a:bodyPr/>
        <a:lstStyle/>
        <a:p>
          <a:r>
            <a:rPr lang="es-ES" sz="1400" dirty="0">
              <a:hlinkClick xmlns:r="http://schemas.openxmlformats.org/officeDocument/2006/relationships" r:id="rId5" action="ppaction://hlinksldjump">
                <a:extLst>
                  <a:ext uri="{A12FA001-AC4F-418D-AE19-62706E023703}">
                    <ahyp:hlinkClr xmlns:ahyp="http://schemas.microsoft.com/office/drawing/2018/hyperlinkcolor" val="tx"/>
                  </a:ext>
                </a:extLst>
              </a:hlinkClick>
            </a:rPr>
            <a:t>Marco Referencial y conceptual </a:t>
          </a:r>
          <a:endParaRPr lang="es-ES" sz="1400" dirty="0"/>
        </a:p>
      </dgm:t>
    </dgm:pt>
    <dgm:pt modelId="{EFEE4860-64DC-4533-B9BF-4E7E115B571C}" type="parTrans" cxnId="{80F0EC17-A1C3-4E65-9C36-76FC1D4340FB}">
      <dgm:prSet/>
      <dgm:spPr/>
      <dgm:t>
        <a:bodyPr/>
        <a:lstStyle/>
        <a:p>
          <a:endParaRPr lang="es-EC" sz="1400"/>
        </a:p>
      </dgm:t>
    </dgm:pt>
    <dgm:pt modelId="{E49366CF-8F41-4D39-8E0C-52979153C80C}" type="sibTrans" cxnId="{80F0EC17-A1C3-4E65-9C36-76FC1D4340FB}">
      <dgm:prSet/>
      <dgm:spPr/>
      <dgm:t>
        <a:bodyPr/>
        <a:lstStyle/>
        <a:p>
          <a:endParaRPr lang="es-EC" sz="1400"/>
        </a:p>
      </dgm:t>
    </dgm:pt>
    <dgm:pt modelId="{5B5218E7-6882-4ADF-ACA3-AA5257E5A81F}">
      <dgm:prSet custT="1"/>
      <dgm:spPr/>
      <dgm:t>
        <a:bodyPr/>
        <a:lstStyle/>
        <a:p>
          <a:r>
            <a:rPr lang="es-ES" sz="1400" dirty="0">
              <a:hlinkClick xmlns:r="http://schemas.openxmlformats.org/officeDocument/2006/relationships" r:id="rId6" action="ppaction://hlinksldjump">
                <a:extLst>
                  <a:ext uri="{A12FA001-AC4F-418D-AE19-62706E023703}">
                    <ahyp:hlinkClr xmlns:ahyp="http://schemas.microsoft.com/office/drawing/2018/hyperlinkcolor" val="tx"/>
                  </a:ext>
                </a:extLst>
              </a:hlinkClick>
            </a:rPr>
            <a:t>Metodología </a:t>
          </a:r>
          <a:endParaRPr lang="es-ES" sz="1400" dirty="0"/>
        </a:p>
      </dgm:t>
    </dgm:pt>
    <dgm:pt modelId="{BB1FC5B8-6AAA-4BF5-9DB8-5409D7C7A34E}" type="parTrans" cxnId="{56D1E08F-8554-49E7-9C9D-0CEF8C46ECD0}">
      <dgm:prSet/>
      <dgm:spPr/>
      <dgm:t>
        <a:bodyPr/>
        <a:lstStyle/>
        <a:p>
          <a:endParaRPr lang="es-EC" sz="1400"/>
        </a:p>
      </dgm:t>
    </dgm:pt>
    <dgm:pt modelId="{F761CD5A-F5B0-42C9-8CC9-E9E2BF3F283D}" type="sibTrans" cxnId="{56D1E08F-8554-49E7-9C9D-0CEF8C46ECD0}">
      <dgm:prSet/>
      <dgm:spPr/>
      <dgm:t>
        <a:bodyPr/>
        <a:lstStyle/>
        <a:p>
          <a:endParaRPr lang="es-EC" sz="1400"/>
        </a:p>
      </dgm:t>
    </dgm:pt>
    <dgm:pt modelId="{5ECC0264-794B-441C-8821-A417CDB07628}">
      <dgm:prSet custT="1"/>
      <dgm:spPr/>
      <dgm:t>
        <a:bodyPr/>
        <a:lstStyle/>
        <a:p>
          <a:r>
            <a:rPr lang="es-ES" sz="1400" dirty="0">
              <a:hlinkClick xmlns:r="http://schemas.openxmlformats.org/officeDocument/2006/relationships" r:id="rId7" action="ppaction://hlinksldjump">
                <a:extLst>
                  <a:ext uri="{A12FA001-AC4F-418D-AE19-62706E023703}">
                    <ahyp:hlinkClr xmlns:ahyp="http://schemas.microsoft.com/office/drawing/2018/hyperlinkcolor" val="tx"/>
                  </a:ext>
                </a:extLst>
              </a:hlinkClick>
            </a:rPr>
            <a:t>Instrumentos de recolección de datos y Validación </a:t>
          </a:r>
          <a:endParaRPr lang="es-ES" sz="1400" dirty="0"/>
        </a:p>
      </dgm:t>
    </dgm:pt>
    <dgm:pt modelId="{03FBE600-C7E3-45EC-832C-B873908C0B13}" type="parTrans" cxnId="{A06F65FA-0B38-4EF1-982E-312449CBE4DD}">
      <dgm:prSet/>
      <dgm:spPr/>
      <dgm:t>
        <a:bodyPr/>
        <a:lstStyle/>
        <a:p>
          <a:endParaRPr lang="es-EC" sz="1400"/>
        </a:p>
      </dgm:t>
    </dgm:pt>
    <dgm:pt modelId="{15D6EA80-3D5C-4F9E-AEA4-A757111909AD}" type="sibTrans" cxnId="{A06F65FA-0B38-4EF1-982E-312449CBE4DD}">
      <dgm:prSet/>
      <dgm:spPr/>
      <dgm:t>
        <a:bodyPr/>
        <a:lstStyle/>
        <a:p>
          <a:endParaRPr lang="es-EC" sz="1400"/>
        </a:p>
      </dgm:t>
    </dgm:pt>
    <dgm:pt modelId="{E296A06D-4CD8-4B3A-9A15-750D25473E45}">
      <dgm:prSet custT="1"/>
      <dgm:spPr/>
      <dgm:t>
        <a:bodyPr/>
        <a:lstStyle/>
        <a:p>
          <a:r>
            <a:rPr lang="es-ES" sz="1400" dirty="0">
              <a:hlinkClick xmlns:r="http://schemas.openxmlformats.org/officeDocument/2006/relationships" r:id="rId7" action="ppaction://hlinksldjump">
                <a:extLst>
                  <a:ext uri="{A12FA001-AC4F-418D-AE19-62706E023703}">
                    <ahyp:hlinkClr xmlns:ahyp="http://schemas.microsoft.com/office/drawing/2018/hyperlinkcolor" val="tx"/>
                  </a:ext>
                </a:extLst>
              </a:hlinkClick>
            </a:rPr>
            <a:t>Muestra</a:t>
          </a:r>
          <a:r>
            <a:rPr lang="es-ES" sz="1400" dirty="0"/>
            <a:t> </a:t>
          </a:r>
        </a:p>
      </dgm:t>
    </dgm:pt>
    <dgm:pt modelId="{71F2CD71-030A-40F5-B87F-1BBA686BAEAB}" type="parTrans" cxnId="{7E19B7F9-B812-4F84-A93D-C45745DAE820}">
      <dgm:prSet/>
      <dgm:spPr/>
      <dgm:t>
        <a:bodyPr/>
        <a:lstStyle/>
        <a:p>
          <a:endParaRPr lang="es-EC" sz="1400"/>
        </a:p>
      </dgm:t>
    </dgm:pt>
    <dgm:pt modelId="{69AB2774-C6C8-485B-A15F-88C554A9BA76}" type="sibTrans" cxnId="{7E19B7F9-B812-4F84-A93D-C45745DAE820}">
      <dgm:prSet/>
      <dgm:spPr/>
      <dgm:t>
        <a:bodyPr/>
        <a:lstStyle/>
        <a:p>
          <a:endParaRPr lang="es-EC" sz="1400"/>
        </a:p>
      </dgm:t>
    </dgm:pt>
    <dgm:pt modelId="{55A4A71E-652D-4304-9C3E-8D97D78FBA4A}">
      <dgm:prSet custT="1"/>
      <dgm:spPr/>
      <dgm:t>
        <a:bodyPr/>
        <a:lstStyle/>
        <a:p>
          <a:r>
            <a:rPr lang="es-ES" sz="1400" dirty="0">
              <a:hlinkClick xmlns:r="http://schemas.openxmlformats.org/officeDocument/2006/relationships" r:id="rId8" action="ppaction://hlinksldjump">
                <a:extLst>
                  <a:ext uri="{A12FA001-AC4F-418D-AE19-62706E023703}">
                    <ahyp:hlinkClr xmlns:ahyp="http://schemas.microsoft.com/office/drawing/2018/hyperlinkcolor" val="tx"/>
                  </a:ext>
                </a:extLst>
              </a:hlinkClick>
            </a:rPr>
            <a:t>Base de Datos</a:t>
          </a:r>
          <a:endParaRPr lang="es-ES" sz="1400" dirty="0"/>
        </a:p>
      </dgm:t>
    </dgm:pt>
    <dgm:pt modelId="{F1E40C05-FF0F-4546-8E38-5BF5E04C9CE3}" type="parTrans" cxnId="{3097581B-A407-4BA2-A584-5696B869413D}">
      <dgm:prSet/>
      <dgm:spPr/>
      <dgm:t>
        <a:bodyPr/>
        <a:lstStyle/>
        <a:p>
          <a:endParaRPr lang="es-EC" sz="1400"/>
        </a:p>
      </dgm:t>
    </dgm:pt>
    <dgm:pt modelId="{7F292E88-BF6B-4A39-B83C-24AE46137FA8}" type="sibTrans" cxnId="{3097581B-A407-4BA2-A584-5696B869413D}">
      <dgm:prSet/>
      <dgm:spPr/>
      <dgm:t>
        <a:bodyPr/>
        <a:lstStyle/>
        <a:p>
          <a:endParaRPr lang="es-EC" sz="1400"/>
        </a:p>
      </dgm:t>
    </dgm:pt>
    <dgm:pt modelId="{63C2371F-95EF-4669-BBA6-EA8B1873E5E9}">
      <dgm:prSet custT="1"/>
      <dgm:spPr/>
      <dgm:t>
        <a:bodyPr/>
        <a:lstStyle/>
        <a:p>
          <a:r>
            <a:rPr lang="es-ES" sz="1400" dirty="0">
              <a:hlinkClick xmlns:r="http://schemas.openxmlformats.org/officeDocument/2006/relationships" r:id="rId9" action="ppaction://hlinksldjump">
                <a:extLst>
                  <a:ext uri="{A12FA001-AC4F-418D-AE19-62706E023703}">
                    <ahyp:hlinkClr xmlns:ahyp="http://schemas.microsoft.com/office/drawing/2018/hyperlinkcolor" val="tx"/>
                  </a:ext>
                </a:extLst>
              </a:hlinkClick>
            </a:rPr>
            <a:t>Resultados</a:t>
          </a:r>
          <a:endParaRPr lang="es-ES" sz="1400" dirty="0"/>
        </a:p>
      </dgm:t>
    </dgm:pt>
    <dgm:pt modelId="{BB71B7BD-B126-4921-B4BE-2737A62F4807}" type="parTrans" cxnId="{7E01EE1C-01C6-4836-B0D9-DCB41C4657BC}">
      <dgm:prSet/>
      <dgm:spPr/>
      <dgm:t>
        <a:bodyPr/>
        <a:lstStyle/>
        <a:p>
          <a:endParaRPr lang="es-EC" sz="1400"/>
        </a:p>
      </dgm:t>
    </dgm:pt>
    <dgm:pt modelId="{F90418C5-983A-4D4E-AEF6-E4E1E6FDF9B6}" type="sibTrans" cxnId="{7E01EE1C-01C6-4836-B0D9-DCB41C4657BC}">
      <dgm:prSet/>
      <dgm:spPr/>
      <dgm:t>
        <a:bodyPr/>
        <a:lstStyle/>
        <a:p>
          <a:endParaRPr lang="es-EC" sz="1400"/>
        </a:p>
      </dgm:t>
    </dgm:pt>
    <dgm:pt modelId="{AB2199AB-8216-4FD6-8F74-DD7411D4D800}">
      <dgm:prSet custT="1"/>
      <dgm:spPr/>
      <dgm:t>
        <a:bodyPr/>
        <a:lstStyle/>
        <a:p>
          <a:r>
            <a:rPr lang="es-ES" sz="1400" dirty="0">
              <a:hlinkClick xmlns:r="http://schemas.openxmlformats.org/officeDocument/2006/relationships" r:id="rId10" action="ppaction://hlinksldjump">
                <a:extLst>
                  <a:ext uri="{A12FA001-AC4F-418D-AE19-62706E023703}">
                    <ahyp:hlinkClr xmlns:ahyp="http://schemas.microsoft.com/office/drawing/2018/hyperlinkcolor" val="tx"/>
                  </a:ext>
                </a:extLst>
              </a:hlinkClick>
            </a:rPr>
            <a:t>Propuesta</a:t>
          </a:r>
          <a:r>
            <a:rPr lang="es-ES" sz="1400" dirty="0"/>
            <a:t> </a:t>
          </a:r>
        </a:p>
      </dgm:t>
    </dgm:pt>
    <dgm:pt modelId="{05B45761-9662-45AC-9D5B-85FC48A162E3}" type="parTrans" cxnId="{5419F2B4-CC89-463E-A000-E51D18B22A9D}">
      <dgm:prSet/>
      <dgm:spPr/>
      <dgm:t>
        <a:bodyPr/>
        <a:lstStyle/>
        <a:p>
          <a:endParaRPr lang="es-EC" sz="1400"/>
        </a:p>
      </dgm:t>
    </dgm:pt>
    <dgm:pt modelId="{E1AEF2BE-1E17-4451-92A4-BFD6BC38B3A1}" type="sibTrans" cxnId="{5419F2B4-CC89-463E-A000-E51D18B22A9D}">
      <dgm:prSet/>
      <dgm:spPr/>
      <dgm:t>
        <a:bodyPr/>
        <a:lstStyle/>
        <a:p>
          <a:endParaRPr lang="es-EC" sz="1400"/>
        </a:p>
      </dgm:t>
    </dgm:pt>
    <dgm:pt modelId="{716B5303-BB42-450C-B13A-8A44F62D5065}">
      <dgm:prSet custT="1"/>
      <dgm:spPr/>
      <dgm:t>
        <a:bodyPr/>
        <a:lstStyle/>
        <a:p>
          <a:r>
            <a:rPr lang="es-ES" sz="1400" dirty="0">
              <a:hlinkClick xmlns:r="http://schemas.openxmlformats.org/officeDocument/2006/relationships" r:id="rId11" action="ppaction://hlinksldjump">
                <a:extLst>
                  <a:ext uri="{A12FA001-AC4F-418D-AE19-62706E023703}">
                    <ahyp:hlinkClr xmlns:ahyp="http://schemas.microsoft.com/office/drawing/2018/hyperlinkcolor" val="tx"/>
                  </a:ext>
                </a:extLst>
              </a:hlinkClick>
            </a:rPr>
            <a:t>Conclusiones</a:t>
          </a:r>
          <a:endParaRPr lang="es-ES" sz="1400" dirty="0"/>
        </a:p>
      </dgm:t>
    </dgm:pt>
    <dgm:pt modelId="{B7AFA9A6-3754-445B-84F4-6D5F0BE97EC7}" type="parTrans" cxnId="{21D59CE4-60EA-4B28-B974-7B3934431A02}">
      <dgm:prSet/>
      <dgm:spPr/>
      <dgm:t>
        <a:bodyPr/>
        <a:lstStyle/>
        <a:p>
          <a:endParaRPr lang="es-EC" sz="1400"/>
        </a:p>
      </dgm:t>
    </dgm:pt>
    <dgm:pt modelId="{D80BF2D8-C683-4051-A02D-5BA286E56AF9}" type="sibTrans" cxnId="{21D59CE4-60EA-4B28-B974-7B3934431A02}">
      <dgm:prSet/>
      <dgm:spPr/>
      <dgm:t>
        <a:bodyPr/>
        <a:lstStyle/>
        <a:p>
          <a:endParaRPr lang="es-EC" sz="1400"/>
        </a:p>
      </dgm:t>
    </dgm:pt>
    <dgm:pt modelId="{B83F2CEB-15A0-4AD9-8722-06352EE2A7A6}">
      <dgm:prSet custT="1"/>
      <dgm:spPr/>
      <dgm:t>
        <a:bodyPr/>
        <a:lstStyle/>
        <a:p>
          <a:r>
            <a:rPr lang="es-ES" sz="1400" dirty="0">
              <a:hlinkClick xmlns:r="http://schemas.openxmlformats.org/officeDocument/2006/relationships" r:id="rId12" action="ppaction://hlinksldjump">
                <a:extLst>
                  <a:ext uri="{A12FA001-AC4F-418D-AE19-62706E023703}">
                    <ahyp:hlinkClr xmlns:ahyp="http://schemas.microsoft.com/office/drawing/2018/hyperlinkcolor" val="tx"/>
                  </a:ext>
                </a:extLst>
              </a:hlinkClick>
            </a:rPr>
            <a:t>Recomendaciones</a:t>
          </a:r>
          <a:endParaRPr lang="es-EC" sz="1400" dirty="0"/>
        </a:p>
      </dgm:t>
    </dgm:pt>
    <dgm:pt modelId="{98F5F8E5-230C-44EB-A993-3FC9212E2645}" type="parTrans" cxnId="{1C60CC4D-2514-4ED5-8463-2945500DA8FB}">
      <dgm:prSet/>
      <dgm:spPr/>
      <dgm:t>
        <a:bodyPr/>
        <a:lstStyle/>
        <a:p>
          <a:endParaRPr lang="es-EC" sz="1400"/>
        </a:p>
      </dgm:t>
    </dgm:pt>
    <dgm:pt modelId="{267527E1-F209-46A0-AAA6-F894039AC2F8}" type="sibTrans" cxnId="{1C60CC4D-2514-4ED5-8463-2945500DA8FB}">
      <dgm:prSet/>
      <dgm:spPr/>
      <dgm:t>
        <a:bodyPr/>
        <a:lstStyle/>
        <a:p>
          <a:endParaRPr lang="es-EC" sz="1400"/>
        </a:p>
      </dgm:t>
    </dgm:pt>
    <dgm:pt modelId="{94724F72-493B-4DE6-BA1E-F24DCF456DDC}">
      <dgm:prSet phldrT="[Texto]" custT="1"/>
      <dgm:spPr/>
      <dgm:t>
        <a:bodyPr/>
        <a:lstStyle/>
        <a:p>
          <a:endParaRPr lang="es-EC" sz="1400" dirty="0"/>
        </a:p>
      </dgm:t>
    </dgm:pt>
    <dgm:pt modelId="{51F9BBEB-EFC7-4E97-A036-1811BF1E94D6}" type="sibTrans" cxnId="{6043BB59-9526-4DF6-B115-E395E3687935}">
      <dgm:prSet/>
      <dgm:spPr/>
      <dgm:t>
        <a:bodyPr/>
        <a:lstStyle/>
        <a:p>
          <a:endParaRPr lang="es-EC"/>
        </a:p>
      </dgm:t>
    </dgm:pt>
    <dgm:pt modelId="{62044281-492C-4584-BEA7-9776B9BB8F7B}" type="parTrans" cxnId="{6043BB59-9526-4DF6-B115-E395E3687935}">
      <dgm:prSet/>
      <dgm:spPr/>
      <dgm:t>
        <a:bodyPr/>
        <a:lstStyle/>
        <a:p>
          <a:endParaRPr lang="es-EC"/>
        </a:p>
      </dgm:t>
    </dgm:pt>
    <dgm:pt modelId="{588CADD7-388A-45EF-94F1-177114AF942B}" type="pres">
      <dgm:prSet presAssocID="{57796162-F76C-41BC-8CB3-B4B8C842F631}" presName="Name0" presStyleCnt="0">
        <dgm:presLayoutVars>
          <dgm:chPref val="1"/>
          <dgm:dir/>
          <dgm:animOne val="branch"/>
          <dgm:animLvl val="lvl"/>
          <dgm:resizeHandles val="exact"/>
        </dgm:presLayoutVars>
      </dgm:prSet>
      <dgm:spPr/>
    </dgm:pt>
    <dgm:pt modelId="{C940EE37-66F3-4A23-9605-9B38AD31A161}" type="pres">
      <dgm:prSet presAssocID="{94724F72-493B-4DE6-BA1E-F24DCF456DDC}" presName="root1" presStyleCnt="0"/>
      <dgm:spPr/>
    </dgm:pt>
    <dgm:pt modelId="{F5AC50BD-3E60-4022-BA75-C03E44C5B840}" type="pres">
      <dgm:prSet presAssocID="{94724F72-493B-4DE6-BA1E-F24DCF456DDC}" presName="LevelOneTextNode" presStyleLbl="node0" presStyleIdx="0" presStyleCnt="1">
        <dgm:presLayoutVars>
          <dgm:chPref val="3"/>
        </dgm:presLayoutVars>
      </dgm:prSet>
      <dgm:spPr/>
    </dgm:pt>
    <dgm:pt modelId="{BE11D48F-E704-495A-AE38-7EC1AFC78CCC}" type="pres">
      <dgm:prSet presAssocID="{94724F72-493B-4DE6-BA1E-F24DCF456DDC}" presName="level2hierChild" presStyleCnt="0"/>
      <dgm:spPr/>
    </dgm:pt>
    <dgm:pt modelId="{EA2382E6-3D5A-4B1A-A9FC-C35C1B0A4E7E}" type="pres">
      <dgm:prSet presAssocID="{FFD9CC52-A199-4D3F-93A9-2773C76CEB2B}" presName="conn2-1" presStyleLbl="parChTrans1D2" presStyleIdx="0" presStyleCnt="14"/>
      <dgm:spPr/>
    </dgm:pt>
    <dgm:pt modelId="{F7CBBE96-2D87-4A27-9DD3-859DC2AD4887}" type="pres">
      <dgm:prSet presAssocID="{FFD9CC52-A199-4D3F-93A9-2773C76CEB2B}" presName="connTx" presStyleLbl="parChTrans1D2" presStyleIdx="0" presStyleCnt="14"/>
      <dgm:spPr/>
    </dgm:pt>
    <dgm:pt modelId="{47C27B52-8AFB-4FF7-B726-618DD50F8EBF}" type="pres">
      <dgm:prSet presAssocID="{3BDA0A0E-8910-4FA5-90F0-BD1D697F67F1}" presName="root2" presStyleCnt="0"/>
      <dgm:spPr/>
    </dgm:pt>
    <dgm:pt modelId="{FF4F8929-30D4-483C-88BC-1C20A0554DE4}" type="pres">
      <dgm:prSet presAssocID="{3BDA0A0E-8910-4FA5-90F0-BD1D697F67F1}" presName="LevelTwoTextNode" presStyleLbl="node2" presStyleIdx="0" presStyleCnt="14" custScaleX="395235" custScaleY="99481">
        <dgm:presLayoutVars>
          <dgm:chPref val="3"/>
        </dgm:presLayoutVars>
      </dgm:prSet>
      <dgm:spPr/>
    </dgm:pt>
    <dgm:pt modelId="{2819A3C8-703E-4531-A0FC-999D8A67D9AF}" type="pres">
      <dgm:prSet presAssocID="{3BDA0A0E-8910-4FA5-90F0-BD1D697F67F1}" presName="level3hierChild" presStyleCnt="0"/>
      <dgm:spPr/>
    </dgm:pt>
    <dgm:pt modelId="{6DBCEAA5-27C8-4AD7-ACFE-CF761E3433F6}" type="pres">
      <dgm:prSet presAssocID="{67B5DF1D-605D-40DB-B8BA-9D0F6C33E87D}" presName="conn2-1" presStyleLbl="parChTrans1D2" presStyleIdx="1" presStyleCnt="14"/>
      <dgm:spPr/>
    </dgm:pt>
    <dgm:pt modelId="{8749B659-2E21-46F6-AC0A-B40311E584C9}" type="pres">
      <dgm:prSet presAssocID="{67B5DF1D-605D-40DB-B8BA-9D0F6C33E87D}" presName="connTx" presStyleLbl="parChTrans1D2" presStyleIdx="1" presStyleCnt="14"/>
      <dgm:spPr/>
    </dgm:pt>
    <dgm:pt modelId="{96D120E0-B9B5-4DFB-B08D-3ADED088A0C6}" type="pres">
      <dgm:prSet presAssocID="{C9C23CDF-28ED-4777-A8C7-D3210513F0A5}" presName="root2" presStyleCnt="0"/>
      <dgm:spPr/>
    </dgm:pt>
    <dgm:pt modelId="{A5B021C4-1E69-4B01-9710-89DED19B8CB8}" type="pres">
      <dgm:prSet presAssocID="{C9C23CDF-28ED-4777-A8C7-D3210513F0A5}" presName="LevelTwoTextNode" presStyleLbl="node2" presStyleIdx="1" presStyleCnt="14" custScaleX="395235" custScaleY="99481">
        <dgm:presLayoutVars>
          <dgm:chPref val="3"/>
        </dgm:presLayoutVars>
      </dgm:prSet>
      <dgm:spPr/>
    </dgm:pt>
    <dgm:pt modelId="{859FDE2A-4F16-4232-9374-3C44BFFD7F0F}" type="pres">
      <dgm:prSet presAssocID="{C9C23CDF-28ED-4777-A8C7-D3210513F0A5}" presName="level3hierChild" presStyleCnt="0"/>
      <dgm:spPr/>
    </dgm:pt>
    <dgm:pt modelId="{E5CDE63E-2472-49DF-B7DE-1881C9738C3C}" type="pres">
      <dgm:prSet presAssocID="{C0767856-0D82-4BDC-9A6E-443B272DCFDB}" presName="conn2-1" presStyleLbl="parChTrans1D2" presStyleIdx="2" presStyleCnt="14"/>
      <dgm:spPr/>
    </dgm:pt>
    <dgm:pt modelId="{3E6CFD51-C007-4CAE-8A89-028F68C6997B}" type="pres">
      <dgm:prSet presAssocID="{C0767856-0D82-4BDC-9A6E-443B272DCFDB}" presName="connTx" presStyleLbl="parChTrans1D2" presStyleIdx="2" presStyleCnt="14"/>
      <dgm:spPr/>
    </dgm:pt>
    <dgm:pt modelId="{39B3EA09-B7AC-4D09-B3BA-2AA5E88E971E}" type="pres">
      <dgm:prSet presAssocID="{A3231DDA-077B-4F68-981C-981EEA4FE429}" presName="root2" presStyleCnt="0"/>
      <dgm:spPr/>
    </dgm:pt>
    <dgm:pt modelId="{A9935C2A-3BCA-4BFB-8AA4-46FE1A2245A8}" type="pres">
      <dgm:prSet presAssocID="{A3231DDA-077B-4F68-981C-981EEA4FE429}" presName="LevelTwoTextNode" presStyleLbl="node2" presStyleIdx="2" presStyleCnt="14" custScaleX="395235" custScaleY="99481">
        <dgm:presLayoutVars>
          <dgm:chPref val="3"/>
        </dgm:presLayoutVars>
      </dgm:prSet>
      <dgm:spPr/>
    </dgm:pt>
    <dgm:pt modelId="{7ADAB552-E522-47DA-B490-AC04AEC16754}" type="pres">
      <dgm:prSet presAssocID="{A3231DDA-077B-4F68-981C-981EEA4FE429}" presName="level3hierChild" presStyleCnt="0"/>
      <dgm:spPr/>
    </dgm:pt>
    <dgm:pt modelId="{D96FE6D7-887F-4296-8B4D-AD96DB1EE669}" type="pres">
      <dgm:prSet presAssocID="{5E04C792-9591-4423-A5F6-D6912A9D2F81}" presName="conn2-1" presStyleLbl="parChTrans1D2" presStyleIdx="3" presStyleCnt="14"/>
      <dgm:spPr/>
    </dgm:pt>
    <dgm:pt modelId="{2EC6DB50-EA20-453B-8ACF-04259D471F10}" type="pres">
      <dgm:prSet presAssocID="{5E04C792-9591-4423-A5F6-D6912A9D2F81}" presName="connTx" presStyleLbl="parChTrans1D2" presStyleIdx="3" presStyleCnt="14"/>
      <dgm:spPr/>
    </dgm:pt>
    <dgm:pt modelId="{B7E3E41E-261E-4CA6-96E4-92F0CD920D8F}" type="pres">
      <dgm:prSet presAssocID="{3C3654CC-FE29-4ACE-993D-368162D6BEBA}" presName="root2" presStyleCnt="0"/>
      <dgm:spPr/>
    </dgm:pt>
    <dgm:pt modelId="{CEA768DC-0769-4156-9530-4EF80290433D}" type="pres">
      <dgm:prSet presAssocID="{3C3654CC-FE29-4ACE-993D-368162D6BEBA}" presName="LevelTwoTextNode" presStyleLbl="node2" presStyleIdx="3" presStyleCnt="14" custScaleX="395235" custScaleY="99481">
        <dgm:presLayoutVars>
          <dgm:chPref val="3"/>
        </dgm:presLayoutVars>
      </dgm:prSet>
      <dgm:spPr/>
    </dgm:pt>
    <dgm:pt modelId="{0FBDDA9C-09C5-410D-8D0A-40326220DA0F}" type="pres">
      <dgm:prSet presAssocID="{3C3654CC-FE29-4ACE-993D-368162D6BEBA}" presName="level3hierChild" presStyleCnt="0"/>
      <dgm:spPr/>
    </dgm:pt>
    <dgm:pt modelId="{6724C12B-E56B-43B6-90AE-99469436D4A5}" type="pres">
      <dgm:prSet presAssocID="{FF569530-2E13-4CFF-BFA1-C1CC1E9A885D}" presName="conn2-1" presStyleLbl="parChTrans1D2" presStyleIdx="4" presStyleCnt="14"/>
      <dgm:spPr/>
    </dgm:pt>
    <dgm:pt modelId="{5D644E4C-2378-4C21-9BA3-63C7D8367A90}" type="pres">
      <dgm:prSet presAssocID="{FF569530-2E13-4CFF-BFA1-C1CC1E9A885D}" presName="connTx" presStyleLbl="parChTrans1D2" presStyleIdx="4" presStyleCnt="14"/>
      <dgm:spPr/>
    </dgm:pt>
    <dgm:pt modelId="{67B1999F-3C15-4AF1-BA6C-227AE0D687BF}" type="pres">
      <dgm:prSet presAssocID="{8311C4ED-AE23-4F3A-8ECB-F56794C34EBB}" presName="root2" presStyleCnt="0"/>
      <dgm:spPr/>
    </dgm:pt>
    <dgm:pt modelId="{F1B9A691-C53D-41B5-B9F0-EC595625951B}" type="pres">
      <dgm:prSet presAssocID="{8311C4ED-AE23-4F3A-8ECB-F56794C34EBB}" presName="LevelTwoTextNode" presStyleLbl="node2" presStyleIdx="4" presStyleCnt="14" custScaleX="395235" custScaleY="99481">
        <dgm:presLayoutVars>
          <dgm:chPref val="3"/>
        </dgm:presLayoutVars>
      </dgm:prSet>
      <dgm:spPr/>
    </dgm:pt>
    <dgm:pt modelId="{9CDC251C-CB9F-4C81-9572-D7304B4A8941}" type="pres">
      <dgm:prSet presAssocID="{8311C4ED-AE23-4F3A-8ECB-F56794C34EBB}" presName="level3hierChild" presStyleCnt="0"/>
      <dgm:spPr/>
    </dgm:pt>
    <dgm:pt modelId="{05D3594A-C979-459E-ACC6-CC7E032CBF77}" type="pres">
      <dgm:prSet presAssocID="{EFEE4860-64DC-4533-B9BF-4E7E115B571C}" presName="conn2-1" presStyleLbl="parChTrans1D2" presStyleIdx="5" presStyleCnt="14"/>
      <dgm:spPr/>
    </dgm:pt>
    <dgm:pt modelId="{9610FF30-EAD2-4796-B9E6-47EB001CB4D8}" type="pres">
      <dgm:prSet presAssocID="{EFEE4860-64DC-4533-B9BF-4E7E115B571C}" presName="connTx" presStyleLbl="parChTrans1D2" presStyleIdx="5" presStyleCnt="14"/>
      <dgm:spPr/>
    </dgm:pt>
    <dgm:pt modelId="{685EF91B-5AB9-4D0D-8BD1-96E1D36B9BC6}" type="pres">
      <dgm:prSet presAssocID="{7C73437B-8FBB-490E-B433-7BDB8B52B55A}" presName="root2" presStyleCnt="0"/>
      <dgm:spPr/>
    </dgm:pt>
    <dgm:pt modelId="{11A56719-AE89-4A80-B119-E5F997C05204}" type="pres">
      <dgm:prSet presAssocID="{7C73437B-8FBB-490E-B433-7BDB8B52B55A}" presName="LevelTwoTextNode" presStyleLbl="node2" presStyleIdx="5" presStyleCnt="14" custScaleX="395235" custScaleY="99481">
        <dgm:presLayoutVars>
          <dgm:chPref val="3"/>
        </dgm:presLayoutVars>
      </dgm:prSet>
      <dgm:spPr/>
    </dgm:pt>
    <dgm:pt modelId="{FCD48880-E85E-4450-B25C-E9282F09A356}" type="pres">
      <dgm:prSet presAssocID="{7C73437B-8FBB-490E-B433-7BDB8B52B55A}" presName="level3hierChild" presStyleCnt="0"/>
      <dgm:spPr/>
    </dgm:pt>
    <dgm:pt modelId="{552687AF-0770-4321-8AFC-D1B912BDFDC6}" type="pres">
      <dgm:prSet presAssocID="{BB1FC5B8-6AAA-4BF5-9DB8-5409D7C7A34E}" presName="conn2-1" presStyleLbl="parChTrans1D2" presStyleIdx="6" presStyleCnt="14"/>
      <dgm:spPr/>
    </dgm:pt>
    <dgm:pt modelId="{A2F696F0-2C6D-49D1-A769-285459B83A40}" type="pres">
      <dgm:prSet presAssocID="{BB1FC5B8-6AAA-4BF5-9DB8-5409D7C7A34E}" presName="connTx" presStyleLbl="parChTrans1D2" presStyleIdx="6" presStyleCnt="14"/>
      <dgm:spPr/>
    </dgm:pt>
    <dgm:pt modelId="{47EAB322-28FA-4591-9EE1-9DDD3710CEBB}" type="pres">
      <dgm:prSet presAssocID="{5B5218E7-6882-4ADF-ACA3-AA5257E5A81F}" presName="root2" presStyleCnt="0"/>
      <dgm:spPr/>
    </dgm:pt>
    <dgm:pt modelId="{04C21F0D-0077-493E-AA99-F4DD49E63B16}" type="pres">
      <dgm:prSet presAssocID="{5B5218E7-6882-4ADF-ACA3-AA5257E5A81F}" presName="LevelTwoTextNode" presStyleLbl="node2" presStyleIdx="6" presStyleCnt="14" custScaleX="395235" custScaleY="99481">
        <dgm:presLayoutVars>
          <dgm:chPref val="3"/>
        </dgm:presLayoutVars>
      </dgm:prSet>
      <dgm:spPr/>
    </dgm:pt>
    <dgm:pt modelId="{31E8E90E-BD91-4866-A2E9-67444F0BCF22}" type="pres">
      <dgm:prSet presAssocID="{5B5218E7-6882-4ADF-ACA3-AA5257E5A81F}" presName="level3hierChild" presStyleCnt="0"/>
      <dgm:spPr/>
    </dgm:pt>
    <dgm:pt modelId="{E103659F-24DB-48AC-93FC-DD0280547BF7}" type="pres">
      <dgm:prSet presAssocID="{03FBE600-C7E3-45EC-832C-B873908C0B13}" presName="conn2-1" presStyleLbl="parChTrans1D2" presStyleIdx="7" presStyleCnt="14"/>
      <dgm:spPr/>
    </dgm:pt>
    <dgm:pt modelId="{89C14D86-712B-4A66-AB4F-630FA09A281A}" type="pres">
      <dgm:prSet presAssocID="{03FBE600-C7E3-45EC-832C-B873908C0B13}" presName="connTx" presStyleLbl="parChTrans1D2" presStyleIdx="7" presStyleCnt="14"/>
      <dgm:spPr/>
    </dgm:pt>
    <dgm:pt modelId="{D035B48B-9DF5-436D-AAA9-42B6D7D9421C}" type="pres">
      <dgm:prSet presAssocID="{5ECC0264-794B-441C-8821-A417CDB07628}" presName="root2" presStyleCnt="0"/>
      <dgm:spPr/>
    </dgm:pt>
    <dgm:pt modelId="{121E1C44-15FF-44EE-A463-CEAE1F4DD91A}" type="pres">
      <dgm:prSet presAssocID="{5ECC0264-794B-441C-8821-A417CDB07628}" presName="LevelTwoTextNode" presStyleLbl="node2" presStyleIdx="7" presStyleCnt="14" custScaleX="395235" custScaleY="99481">
        <dgm:presLayoutVars>
          <dgm:chPref val="3"/>
        </dgm:presLayoutVars>
      </dgm:prSet>
      <dgm:spPr/>
    </dgm:pt>
    <dgm:pt modelId="{9A09310C-E44C-45AC-866E-451FEDCA8566}" type="pres">
      <dgm:prSet presAssocID="{5ECC0264-794B-441C-8821-A417CDB07628}" presName="level3hierChild" presStyleCnt="0"/>
      <dgm:spPr/>
    </dgm:pt>
    <dgm:pt modelId="{2C610981-193D-49D0-9C5E-317E402959B8}" type="pres">
      <dgm:prSet presAssocID="{71F2CD71-030A-40F5-B87F-1BBA686BAEAB}" presName="conn2-1" presStyleLbl="parChTrans1D2" presStyleIdx="8" presStyleCnt="14"/>
      <dgm:spPr/>
    </dgm:pt>
    <dgm:pt modelId="{AEBA3A5D-806C-44D7-B000-4CB5C28AA257}" type="pres">
      <dgm:prSet presAssocID="{71F2CD71-030A-40F5-B87F-1BBA686BAEAB}" presName="connTx" presStyleLbl="parChTrans1D2" presStyleIdx="8" presStyleCnt="14"/>
      <dgm:spPr/>
    </dgm:pt>
    <dgm:pt modelId="{34CB5C3C-D4B2-4CAB-BA99-96F9BE7BD96A}" type="pres">
      <dgm:prSet presAssocID="{E296A06D-4CD8-4B3A-9A15-750D25473E45}" presName="root2" presStyleCnt="0"/>
      <dgm:spPr/>
    </dgm:pt>
    <dgm:pt modelId="{A4518DB6-E971-4D5F-97D1-35875309D2F2}" type="pres">
      <dgm:prSet presAssocID="{E296A06D-4CD8-4B3A-9A15-750D25473E45}" presName="LevelTwoTextNode" presStyleLbl="node2" presStyleIdx="8" presStyleCnt="14" custScaleX="395235" custScaleY="99481">
        <dgm:presLayoutVars>
          <dgm:chPref val="3"/>
        </dgm:presLayoutVars>
      </dgm:prSet>
      <dgm:spPr/>
    </dgm:pt>
    <dgm:pt modelId="{8D6FEC45-696A-47E3-9D70-8686EB2EA32D}" type="pres">
      <dgm:prSet presAssocID="{E296A06D-4CD8-4B3A-9A15-750D25473E45}" presName="level3hierChild" presStyleCnt="0"/>
      <dgm:spPr/>
    </dgm:pt>
    <dgm:pt modelId="{BEF21FFF-5588-44A7-A98F-48A8C8329B4C}" type="pres">
      <dgm:prSet presAssocID="{F1E40C05-FF0F-4546-8E38-5BF5E04C9CE3}" presName="conn2-1" presStyleLbl="parChTrans1D2" presStyleIdx="9" presStyleCnt="14"/>
      <dgm:spPr/>
    </dgm:pt>
    <dgm:pt modelId="{775695DB-A8B8-4BFC-A4B3-098ABA696C62}" type="pres">
      <dgm:prSet presAssocID="{F1E40C05-FF0F-4546-8E38-5BF5E04C9CE3}" presName="connTx" presStyleLbl="parChTrans1D2" presStyleIdx="9" presStyleCnt="14"/>
      <dgm:spPr/>
    </dgm:pt>
    <dgm:pt modelId="{D7B273E2-B854-49D4-830B-9AE81777B753}" type="pres">
      <dgm:prSet presAssocID="{55A4A71E-652D-4304-9C3E-8D97D78FBA4A}" presName="root2" presStyleCnt="0"/>
      <dgm:spPr/>
    </dgm:pt>
    <dgm:pt modelId="{1C572A6E-8CE5-4DD5-894E-3E516FA5FC56}" type="pres">
      <dgm:prSet presAssocID="{55A4A71E-652D-4304-9C3E-8D97D78FBA4A}" presName="LevelTwoTextNode" presStyleLbl="node2" presStyleIdx="9" presStyleCnt="14" custScaleX="395235" custScaleY="99481">
        <dgm:presLayoutVars>
          <dgm:chPref val="3"/>
        </dgm:presLayoutVars>
      </dgm:prSet>
      <dgm:spPr/>
    </dgm:pt>
    <dgm:pt modelId="{6F686E7D-7F90-4A32-AAAC-8BD56E4C0362}" type="pres">
      <dgm:prSet presAssocID="{55A4A71E-652D-4304-9C3E-8D97D78FBA4A}" presName="level3hierChild" presStyleCnt="0"/>
      <dgm:spPr/>
    </dgm:pt>
    <dgm:pt modelId="{7AA793D0-56CB-40AB-ACD7-282707B82CEC}" type="pres">
      <dgm:prSet presAssocID="{BB71B7BD-B126-4921-B4BE-2737A62F4807}" presName="conn2-1" presStyleLbl="parChTrans1D2" presStyleIdx="10" presStyleCnt="14"/>
      <dgm:spPr/>
    </dgm:pt>
    <dgm:pt modelId="{A8697187-F5B6-42D5-8E58-AD6BFBE17361}" type="pres">
      <dgm:prSet presAssocID="{BB71B7BD-B126-4921-B4BE-2737A62F4807}" presName="connTx" presStyleLbl="parChTrans1D2" presStyleIdx="10" presStyleCnt="14"/>
      <dgm:spPr/>
    </dgm:pt>
    <dgm:pt modelId="{80C892B5-8F8D-431B-9C46-B732BB7093A4}" type="pres">
      <dgm:prSet presAssocID="{63C2371F-95EF-4669-BBA6-EA8B1873E5E9}" presName="root2" presStyleCnt="0"/>
      <dgm:spPr/>
    </dgm:pt>
    <dgm:pt modelId="{B059E272-93A4-4F2E-96CE-0A0C3B61DC92}" type="pres">
      <dgm:prSet presAssocID="{63C2371F-95EF-4669-BBA6-EA8B1873E5E9}" presName="LevelTwoTextNode" presStyleLbl="node2" presStyleIdx="10" presStyleCnt="14" custScaleX="395235" custScaleY="99481">
        <dgm:presLayoutVars>
          <dgm:chPref val="3"/>
        </dgm:presLayoutVars>
      </dgm:prSet>
      <dgm:spPr/>
    </dgm:pt>
    <dgm:pt modelId="{F849D647-A494-4F57-B3F8-DFAFDBEB3B7A}" type="pres">
      <dgm:prSet presAssocID="{63C2371F-95EF-4669-BBA6-EA8B1873E5E9}" presName="level3hierChild" presStyleCnt="0"/>
      <dgm:spPr/>
    </dgm:pt>
    <dgm:pt modelId="{5FBAFBA0-4B0E-454E-9B9B-47257942FAA0}" type="pres">
      <dgm:prSet presAssocID="{05B45761-9662-45AC-9D5B-85FC48A162E3}" presName="conn2-1" presStyleLbl="parChTrans1D2" presStyleIdx="11" presStyleCnt="14"/>
      <dgm:spPr/>
    </dgm:pt>
    <dgm:pt modelId="{F78C83CB-F415-42E3-BADC-6D85AC34DE6B}" type="pres">
      <dgm:prSet presAssocID="{05B45761-9662-45AC-9D5B-85FC48A162E3}" presName="connTx" presStyleLbl="parChTrans1D2" presStyleIdx="11" presStyleCnt="14"/>
      <dgm:spPr/>
    </dgm:pt>
    <dgm:pt modelId="{7AACF2F9-8A21-405D-BAC9-6D7513008EF7}" type="pres">
      <dgm:prSet presAssocID="{AB2199AB-8216-4FD6-8F74-DD7411D4D800}" presName="root2" presStyleCnt="0"/>
      <dgm:spPr/>
    </dgm:pt>
    <dgm:pt modelId="{021D4EDE-EB6E-45AE-978D-01BC00967AD3}" type="pres">
      <dgm:prSet presAssocID="{AB2199AB-8216-4FD6-8F74-DD7411D4D800}" presName="LevelTwoTextNode" presStyleLbl="node2" presStyleIdx="11" presStyleCnt="14" custScaleX="395235" custScaleY="99481">
        <dgm:presLayoutVars>
          <dgm:chPref val="3"/>
        </dgm:presLayoutVars>
      </dgm:prSet>
      <dgm:spPr/>
    </dgm:pt>
    <dgm:pt modelId="{F843D13D-D974-4E5E-9EC8-0E3ABB8FE1B0}" type="pres">
      <dgm:prSet presAssocID="{AB2199AB-8216-4FD6-8F74-DD7411D4D800}" presName="level3hierChild" presStyleCnt="0"/>
      <dgm:spPr/>
    </dgm:pt>
    <dgm:pt modelId="{868B4D0E-B3B9-4E8B-B228-A16D3B8560DC}" type="pres">
      <dgm:prSet presAssocID="{B7AFA9A6-3754-445B-84F4-6D5F0BE97EC7}" presName="conn2-1" presStyleLbl="parChTrans1D2" presStyleIdx="12" presStyleCnt="14"/>
      <dgm:spPr/>
    </dgm:pt>
    <dgm:pt modelId="{B5EA271F-D949-4273-8AA1-C071C7048530}" type="pres">
      <dgm:prSet presAssocID="{B7AFA9A6-3754-445B-84F4-6D5F0BE97EC7}" presName="connTx" presStyleLbl="parChTrans1D2" presStyleIdx="12" presStyleCnt="14"/>
      <dgm:spPr/>
    </dgm:pt>
    <dgm:pt modelId="{FB666D73-5BFD-4460-B110-98AB34145714}" type="pres">
      <dgm:prSet presAssocID="{716B5303-BB42-450C-B13A-8A44F62D5065}" presName="root2" presStyleCnt="0"/>
      <dgm:spPr/>
    </dgm:pt>
    <dgm:pt modelId="{A1060BEF-AE57-48F5-A144-230463FE2C19}" type="pres">
      <dgm:prSet presAssocID="{716B5303-BB42-450C-B13A-8A44F62D5065}" presName="LevelTwoTextNode" presStyleLbl="node2" presStyleIdx="12" presStyleCnt="14" custScaleX="395235" custScaleY="99481">
        <dgm:presLayoutVars>
          <dgm:chPref val="3"/>
        </dgm:presLayoutVars>
      </dgm:prSet>
      <dgm:spPr/>
    </dgm:pt>
    <dgm:pt modelId="{C94C0733-55FE-45B4-9955-F2CE4A46FDC0}" type="pres">
      <dgm:prSet presAssocID="{716B5303-BB42-450C-B13A-8A44F62D5065}" presName="level3hierChild" presStyleCnt="0"/>
      <dgm:spPr/>
    </dgm:pt>
    <dgm:pt modelId="{92AF8E25-FC71-4FA1-BDCB-24044941FB88}" type="pres">
      <dgm:prSet presAssocID="{98F5F8E5-230C-44EB-A993-3FC9212E2645}" presName="conn2-1" presStyleLbl="parChTrans1D2" presStyleIdx="13" presStyleCnt="14"/>
      <dgm:spPr/>
    </dgm:pt>
    <dgm:pt modelId="{539D1215-8BD6-4C08-99E0-4D8EA28FC23B}" type="pres">
      <dgm:prSet presAssocID="{98F5F8E5-230C-44EB-A993-3FC9212E2645}" presName="connTx" presStyleLbl="parChTrans1D2" presStyleIdx="13" presStyleCnt="14"/>
      <dgm:spPr/>
    </dgm:pt>
    <dgm:pt modelId="{28065821-2F78-4A3D-91F6-D413A2972D89}" type="pres">
      <dgm:prSet presAssocID="{B83F2CEB-15A0-4AD9-8722-06352EE2A7A6}" presName="root2" presStyleCnt="0"/>
      <dgm:spPr/>
    </dgm:pt>
    <dgm:pt modelId="{540B946A-218E-40F0-91E6-4D0036873565}" type="pres">
      <dgm:prSet presAssocID="{B83F2CEB-15A0-4AD9-8722-06352EE2A7A6}" presName="LevelTwoTextNode" presStyleLbl="node2" presStyleIdx="13" presStyleCnt="14" custScaleX="395235" custScaleY="99481">
        <dgm:presLayoutVars>
          <dgm:chPref val="3"/>
        </dgm:presLayoutVars>
      </dgm:prSet>
      <dgm:spPr/>
    </dgm:pt>
    <dgm:pt modelId="{D941C373-D465-49BA-A1B5-316E63F00AEC}" type="pres">
      <dgm:prSet presAssocID="{B83F2CEB-15A0-4AD9-8722-06352EE2A7A6}" presName="level3hierChild" presStyleCnt="0"/>
      <dgm:spPr/>
    </dgm:pt>
  </dgm:ptLst>
  <dgm:cxnLst>
    <dgm:cxn modelId="{17314009-80A1-4A07-9BB9-B34A459FF17A}" type="presOf" srcId="{98F5F8E5-230C-44EB-A993-3FC9212E2645}" destId="{92AF8E25-FC71-4FA1-BDCB-24044941FB88}" srcOrd="0" destOrd="0" presId="urn:microsoft.com/office/officeart/2008/layout/HorizontalMultiLevelHierarchy"/>
    <dgm:cxn modelId="{E1393B0C-2E63-49DE-83E9-292E377BD600}" type="presOf" srcId="{05B45761-9662-45AC-9D5B-85FC48A162E3}" destId="{F78C83CB-F415-42E3-BADC-6D85AC34DE6B}" srcOrd="1" destOrd="0" presId="urn:microsoft.com/office/officeart/2008/layout/HorizontalMultiLevelHierarchy"/>
    <dgm:cxn modelId="{114F8F0C-10CC-471F-917A-BE27BB7E8D1E}" srcId="{94724F72-493B-4DE6-BA1E-F24DCF456DDC}" destId="{3BDA0A0E-8910-4FA5-90F0-BD1D697F67F1}" srcOrd="0" destOrd="0" parTransId="{FFD9CC52-A199-4D3F-93A9-2773C76CEB2B}" sibTransId="{EC65E0B5-823F-4BF1-8C7B-47A05CC61EA9}"/>
    <dgm:cxn modelId="{80F0EC17-A1C3-4E65-9C36-76FC1D4340FB}" srcId="{94724F72-493B-4DE6-BA1E-F24DCF456DDC}" destId="{7C73437B-8FBB-490E-B433-7BDB8B52B55A}" srcOrd="5" destOrd="0" parTransId="{EFEE4860-64DC-4533-B9BF-4E7E115B571C}" sibTransId="{E49366CF-8F41-4D39-8E0C-52979153C80C}"/>
    <dgm:cxn modelId="{449BD819-6EC2-4BFA-AD26-2FA948B06157}" type="presOf" srcId="{FF569530-2E13-4CFF-BFA1-C1CC1E9A885D}" destId="{6724C12B-E56B-43B6-90AE-99469436D4A5}" srcOrd="0" destOrd="0" presId="urn:microsoft.com/office/officeart/2008/layout/HorizontalMultiLevelHierarchy"/>
    <dgm:cxn modelId="{3097581B-A407-4BA2-A584-5696B869413D}" srcId="{94724F72-493B-4DE6-BA1E-F24DCF456DDC}" destId="{55A4A71E-652D-4304-9C3E-8D97D78FBA4A}" srcOrd="9" destOrd="0" parTransId="{F1E40C05-FF0F-4546-8E38-5BF5E04C9CE3}" sibTransId="{7F292E88-BF6B-4A39-B83C-24AE46137FA8}"/>
    <dgm:cxn modelId="{7E01EE1C-01C6-4836-B0D9-DCB41C4657BC}" srcId="{94724F72-493B-4DE6-BA1E-F24DCF456DDC}" destId="{63C2371F-95EF-4669-BBA6-EA8B1873E5E9}" srcOrd="10" destOrd="0" parTransId="{BB71B7BD-B126-4921-B4BE-2737A62F4807}" sibTransId="{F90418C5-983A-4D4E-AEF6-E4E1E6FDF9B6}"/>
    <dgm:cxn modelId="{2D0AD31F-941B-4C27-B898-4CAF46374CD7}" type="presOf" srcId="{3C3654CC-FE29-4ACE-993D-368162D6BEBA}" destId="{CEA768DC-0769-4156-9530-4EF80290433D}" srcOrd="0" destOrd="0" presId="urn:microsoft.com/office/officeart/2008/layout/HorizontalMultiLevelHierarchy"/>
    <dgm:cxn modelId="{189D0A27-F2DC-4BBC-8474-1320B06A9A70}" type="presOf" srcId="{7C73437B-8FBB-490E-B433-7BDB8B52B55A}" destId="{11A56719-AE89-4A80-B119-E5F997C05204}" srcOrd="0" destOrd="0" presId="urn:microsoft.com/office/officeart/2008/layout/HorizontalMultiLevelHierarchy"/>
    <dgm:cxn modelId="{F56E4627-2C87-4120-B983-4AC70C266AEA}" type="presOf" srcId="{5ECC0264-794B-441C-8821-A417CDB07628}" destId="{121E1C44-15FF-44EE-A463-CEAE1F4DD91A}" srcOrd="0" destOrd="0" presId="urn:microsoft.com/office/officeart/2008/layout/HorizontalMultiLevelHierarchy"/>
    <dgm:cxn modelId="{41848B28-7F7D-45E1-A232-E0341153A898}" type="presOf" srcId="{EFEE4860-64DC-4533-B9BF-4E7E115B571C}" destId="{05D3594A-C979-459E-ACC6-CC7E032CBF77}" srcOrd="0" destOrd="0" presId="urn:microsoft.com/office/officeart/2008/layout/HorizontalMultiLevelHierarchy"/>
    <dgm:cxn modelId="{E0ECBF29-6CB9-49D2-A79C-AE943D6DF505}" type="presOf" srcId="{BB71B7BD-B126-4921-B4BE-2737A62F4807}" destId="{A8697187-F5B6-42D5-8E58-AD6BFBE17361}" srcOrd="1" destOrd="0" presId="urn:microsoft.com/office/officeart/2008/layout/HorizontalMultiLevelHierarchy"/>
    <dgm:cxn modelId="{0F5EBE2C-559A-4886-B3D2-B2E5829459DD}" type="presOf" srcId="{F1E40C05-FF0F-4546-8E38-5BF5E04C9CE3}" destId="{775695DB-A8B8-4BFC-A4B3-098ABA696C62}" srcOrd="1" destOrd="0" presId="urn:microsoft.com/office/officeart/2008/layout/HorizontalMultiLevelHierarchy"/>
    <dgm:cxn modelId="{F6D61F31-C76C-49E1-AF45-ED842AC3E38B}" type="presOf" srcId="{03FBE600-C7E3-45EC-832C-B873908C0B13}" destId="{E103659F-24DB-48AC-93FC-DD0280547BF7}" srcOrd="0" destOrd="0" presId="urn:microsoft.com/office/officeart/2008/layout/HorizontalMultiLevelHierarchy"/>
    <dgm:cxn modelId="{33305236-CCB4-4F4C-8E44-6E9E9733477F}" srcId="{94724F72-493B-4DE6-BA1E-F24DCF456DDC}" destId="{8311C4ED-AE23-4F3A-8ECB-F56794C34EBB}" srcOrd="4" destOrd="0" parTransId="{FF569530-2E13-4CFF-BFA1-C1CC1E9A885D}" sibTransId="{C802DCED-0BB2-49A6-9AEB-CD0DC8E72F7E}"/>
    <dgm:cxn modelId="{2F38E539-8F72-47A2-AA84-122E46C9BE32}" type="presOf" srcId="{C0767856-0D82-4BDC-9A6E-443B272DCFDB}" destId="{E5CDE63E-2472-49DF-B7DE-1881C9738C3C}" srcOrd="0" destOrd="0" presId="urn:microsoft.com/office/officeart/2008/layout/HorizontalMultiLevelHierarchy"/>
    <dgm:cxn modelId="{81D6043E-747A-4E02-BCAB-DC10C94AA19D}" type="presOf" srcId="{55A4A71E-652D-4304-9C3E-8D97D78FBA4A}" destId="{1C572A6E-8CE5-4DD5-894E-3E516FA5FC56}" srcOrd="0" destOrd="0" presId="urn:microsoft.com/office/officeart/2008/layout/HorizontalMultiLevelHierarchy"/>
    <dgm:cxn modelId="{2C16F75B-171E-4E25-889C-15E91762AEDE}" type="presOf" srcId="{B83F2CEB-15A0-4AD9-8722-06352EE2A7A6}" destId="{540B946A-218E-40F0-91E6-4D0036873565}" srcOrd="0" destOrd="0" presId="urn:microsoft.com/office/officeart/2008/layout/HorizontalMultiLevelHierarchy"/>
    <dgm:cxn modelId="{6414E05F-DA59-410F-9E2B-40C737026090}" type="presOf" srcId="{8311C4ED-AE23-4F3A-8ECB-F56794C34EBB}" destId="{F1B9A691-C53D-41B5-B9F0-EC595625951B}" srcOrd="0" destOrd="0" presId="urn:microsoft.com/office/officeart/2008/layout/HorizontalMultiLevelHierarchy"/>
    <dgm:cxn modelId="{81772560-2004-4438-A15B-C95FD2194BB2}" srcId="{94724F72-493B-4DE6-BA1E-F24DCF456DDC}" destId="{A3231DDA-077B-4F68-981C-981EEA4FE429}" srcOrd="2" destOrd="0" parTransId="{C0767856-0D82-4BDC-9A6E-443B272DCFDB}" sibTransId="{5B96C10B-281D-49EE-8954-DB0ADE665B55}"/>
    <dgm:cxn modelId="{C66FE344-B0E8-4D0C-9AC3-ADDAFC75F221}" type="presOf" srcId="{E296A06D-4CD8-4B3A-9A15-750D25473E45}" destId="{A4518DB6-E971-4D5F-97D1-35875309D2F2}" srcOrd="0" destOrd="0" presId="urn:microsoft.com/office/officeart/2008/layout/HorizontalMultiLevelHierarchy"/>
    <dgm:cxn modelId="{C899C345-31D0-431E-A793-E025B342D2F4}" type="presOf" srcId="{3BDA0A0E-8910-4FA5-90F0-BD1D697F67F1}" destId="{FF4F8929-30D4-483C-88BC-1C20A0554DE4}" srcOrd="0" destOrd="0" presId="urn:microsoft.com/office/officeart/2008/layout/HorizontalMultiLevelHierarchy"/>
    <dgm:cxn modelId="{33B61D68-D6B6-4756-91D4-233340CDF4B4}" type="presOf" srcId="{B7AFA9A6-3754-445B-84F4-6D5F0BE97EC7}" destId="{B5EA271F-D949-4273-8AA1-C071C7048530}" srcOrd="1" destOrd="0" presId="urn:microsoft.com/office/officeart/2008/layout/HorizontalMultiLevelHierarchy"/>
    <dgm:cxn modelId="{E7C3E24A-A450-4792-9430-55F23FDAAA91}" type="presOf" srcId="{03FBE600-C7E3-45EC-832C-B873908C0B13}" destId="{89C14D86-712B-4A66-AB4F-630FA09A281A}" srcOrd="1" destOrd="0" presId="urn:microsoft.com/office/officeart/2008/layout/HorizontalMultiLevelHierarchy"/>
    <dgm:cxn modelId="{35BA7D6B-6CA0-463A-BDAC-3601959236E0}" type="presOf" srcId="{F1E40C05-FF0F-4546-8E38-5BF5E04C9CE3}" destId="{BEF21FFF-5588-44A7-A98F-48A8C8329B4C}" srcOrd="0" destOrd="0" presId="urn:microsoft.com/office/officeart/2008/layout/HorizontalMultiLevelHierarchy"/>
    <dgm:cxn modelId="{A753F84B-A4B3-47FA-8D2A-344737A67A4F}" type="presOf" srcId="{AB2199AB-8216-4FD6-8F74-DD7411D4D800}" destId="{021D4EDE-EB6E-45AE-978D-01BC00967AD3}" srcOrd="0" destOrd="0" presId="urn:microsoft.com/office/officeart/2008/layout/HorizontalMultiLevelHierarchy"/>
    <dgm:cxn modelId="{1C60CC4D-2514-4ED5-8463-2945500DA8FB}" srcId="{94724F72-493B-4DE6-BA1E-F24DCF456DDC}" destId="{B83F2CEB-15A0-4AD9-8722-06352EE2A7A6}" srcOrd="13" destOrd="0" parTransId="{98F5F8E5-230C-44EB-A993-3FC9212E2645}" sibTransId="{267527E1-F209-46A0-AAA6-F894039AC2F8}"/>
    <dgm:cxn modelId="{F4CB9D4F-F208-40D6-B9BA-9460923B502A}" type="presOf" srcId="{C0767856-0D82-4BDC-9A6E-443B272DCFDB}" destId="{3E6CFD51-C007-4CAE-8A89-028F68C6997B}" srcOrd="1" destOrd="0" presId="urn:microsoft.com/office/officeart/2008/layout/HorizontalMultiLevelHierarchy"/>
    <dgm:cxn modelId="{6043BB59-9526-4DF6-B115-E395E3687935}" srcId="{57796162-F76C-41BC-8CB3-B4B8C842F631}" destId="{94724F72-493B-4DE6-BA1E-F24DCF456DDC}" srcOrd="0" destOrd="0" parTransId="{62044281-492C-4584-BEA7-9776B9BB8F7B}" sibTransId="{51F9BBEB-EFC7-4E97-A036-1811BF1E94D6}"/>
    <dgm:cxn modelId="{2C3EAD7C-E861-4FF9-909B-12A152975465}" type="presOf" srcId="{C9C23CDF-28ED-4777-A8C7-D3210513F0A5}" destId="{A5B021C4-1E69-4B01-9710-89DED19B8CB8}" srcOrd="0" destOrd="0" presId="urn:microsoft.com/office/officeart/2008/layout/HorizontalMultiLevelHierarchy"/>
    <dgm:cxn modelId="{025DDD7E-73D3-468D-9B64-14B83DAC7E7A}" type="presOf" srcId="{67B5DF1D-605D-40DB-B8BA-9D0F6C33E87D}" destId="{6DBCEAA5-27C8-4AD7-ACFE-CF761E3433F6}" srcOrd="0" destOrd="0" presId="urn:microsoft.com/office/officeart/2008/layout/HorizontalMultiLevelHierarchy"/>
    <dgm:cxn modelId="{795BD281-B970-43B3-9733-8BC84FC2DDEF}" type="presOf" srcId="{5E04C792-9591-4423-A5F6-D6912A9D2F81}" destId="{D96FE6D7-887F-4296-8B4D-AD96DB1EE669}" srcOrd="0" destOrd="0" presId="urn:microsoft.com/office/officeart/2008/layout/HorizontalMultiLevelHierarchy"/>
    <dgm:cxn modelId="{302D1A85-5869-4E8A-A549-0D75949323D4}" type="presOf" srcId="{FFD9CC52-A199-4D3F-93A9-2773C76CEB2B}" destId="{EA2382E6-3D5A-4B1A-A9FC-C35C1B0A4E7E}" srcOrd="0" destOrd="0" presId="urn:microsoft.com/office/officeart/2008/layout/HorizontalMultiLevelHierarchy"/>
    <dgm:cxn modelId="{17B25387-5C95-48A4-94F3-6D8EFE2C1BA0}" type="presOf" srcId="{B7AFA9A6-3754-445B-84F4-6D5F0BE97EC7}" destId="{868B4D0E-B3B9-4E8B-B228-A16D3B8560DC}" srcOrd="0" destOrd="0" presId="urn:microsoft.com/office/officeart/2008/layout/HorizontalMultiLevelHierarchy"/>
    <dgm:cxn modelId="{26A15C8A-8A2C-425D-B9F0-78E1D5F879CC}" type="presOf" srcId="{57796162-F76C-41BC-8CB3-B4B8C842F631}" destId="{588CADD7-388A-45EF-94F1-177114AF942B}" srcOrd="0" destOrd="0" presId="urn:microsoft.com/office/officeart/2008/layout/HorizontalMultiLevelHierarchy"/>
    <dgm:cxn modelId="{56D1E08F-8554-49E7-9C9D-0CEF8C46ECD0}" srcId="{94724F72-493B-4DE6-BA1E-F24DCF456DDC}" destId="{5B5218E7-6882-4ADF-ACA3-AA5257E5A81F}" srcOrd="6" destOrd="0" parTransId="{BB1FC5B8-6AAA-4BF5-9DB8-5409D7C7A34E}" sibTransId="{F761CD5A-F5B0-42C9-8CC9-E9E2BF3F283D}"/>
    <dgm:cxn modelId="{ECAFD194-17D5-4DAA-B845-2FB2A72B965A}" type="presOf" srcId="{71F2CD71-030A-40F5-B87F-1BBA686BAEAB}" destId="{2C610981-193D-49D0-9C5E-317E402959B8}" srcOrd="0" destOrd="0" presId="urn:microsoft.com/office/officeart/2008/layout/HorizontalMultiLevelHierarchy"/>
    <dgm:cxn modelId="{82BE2BA1-3763-4E2E-B724-2A3FE2B8FDF4}" type="presOf" srcId="{A3231DDA-077B-4F68-981C-981EEA4FE429}" destId="{A9935C2A-3BCA-4BFB-8AA4-46FE1A2245A8}" srcOrd="0" destOrd="0" presId="urn:microsoft.com/office/officeart/2008/layout/HorizontalMultiLevelHierarchy"/>
    <dgm:cxn modelId="{164E4CB3-74C7-42C9-AE83-6F05E23891CF}" type="presOf" srcId="{EFEE4860-64DC-4533-B9BF-4E7E115B571C}" destId="{9610FF30-EAD2-4796-B9E6-47EB001CB4D8}" srcOrd="1" destOrd="0" presId="urn:microsoft.com/office/officeart/2008/layout/HorizontalMultiLevelHierarchy"/>
    <dgm:cxn modelId="{5419F2B4-CC89-463E-A000-E51D18B22A9D}" srcId="{94724F72-493B-4DE6-BA1E-F24DCF456DDC}" destId="{AB2199AB-8216-4FD6-8F74-DD7411D4D800}" srcOrd="11" destOrd="0" parTransId="{05B45761-9662-45AC-9D5B-85FC48A162E3}" sibTransId="{E1AEF2BE-1E17-4451-92A4-BFD6BC38B3A1}"/>
    <dgm:cxn modelId="{62A363B7-D6F6-4203-AC23-C4D60EFFB02B}" type="presOf" srcId="{5E04C792-9591-4423-A5F6-D6912A9D2F81}" destId="{2EC6DB50-EA20-453B-8ACF-04259D471F10}" srcOrd="1" destOrd="0" presId="urn:microsoft.com/office/officeart/2008/layout/HorizontalMultiLevelHierarchy"/>
    <dgm:cxn modelId="{6CF46ABB-8F13-4859-BDAE-7FD782206152}" type="presOf" srcId="{5B5218E7-6882-4ADF-ACA3-AA5257E5A81F}" destId="{04C21F0D-0077-493E-AA99-F4DD49E63B16}" srcOrd="0" destOrd="0" presId="urn:microsoft.com/office/officeart/2008/layout/HorizontalMultiLevelHierarchy"/>
    <dgm:cxn modelId="{5796BCC1-6D3D-4907-B5C5-0D738EAA9BFD}" type="presOf" srcId="{63C2371F-95EF-4669-BBA6-EA8B1873E5E9}" destId="{B059E272-93A4-4F2E-96CE-0A0C3B61DC92}" srcOrd="0" destOrd="0" presId="urn:microsoft.com/office/officeart/2008/layout/HorizontalMultiLevelHierarchy"/>
    <dgm:cxn modelId="{8F8260C4-67E8-45E4-978C-5A4304032AE6}" type="presOf" srcId="{67B5DF1D-605D-40DB-B8BA-9D0F6C33E87D}" destId="{8749B659-2E21-46F6-AC0A-B40311E584C9}" srcOrd="1" destOrd="0" presId="urn:microsoft.com/office/officeart/2008/layout/HorizontalMultiLevelHierarchy"/>
    <dgm:cxn modelId="{9E8A26C5-18F1-4F27-B000-C50C98A2840C}" type="presOf" srcId="{BB1FC5B8-6AAA-4BF5-9DB8-5409D7C7A34E}" destId="{A2F696F0-2C6D-49D1-A769-285459B83A40}" srcOrd="1" destOrd="0" presId="urn:microsoft.com/office/officeart/2008/layout/HorizontalMultiLevelHierarchy"/>
    <dgm:cxn modelId="{2A33C4C8-0A5A-438A-8937-1B2DAEB6C1BC}" srcId="{94724F72-493B-4DE6-BA1E-F24DCF456DDC}" destId="{C9C23CDF-28ED-4777-A8C7-D3210513F0A5}" srcOrd="1" destOrd="0" parTransId="{67B5DF1D-605D-40DB-B8BA-9D0F6C33E87D}" sibTransId="{63AFB32D-7C09-4883-BC5A-99D67A323A4D}"/>
    <dgm:cxn modelId="{A4B9F8CD-BF02-446A-9B1E-FF64F501F178}" type="presOf" srcId="{98F5F8E5-230C-44EB-A993-3FC9212E2645}" destId="{539D1215-8BD6-4C08-99E0-4D8EA28FC23B}" srcOrd="1" destOrd="0" presId="urn:microsoft.com/office/officeart/2008/layout/HorizontalMultiLevelHierarchy"/>
    <dgm:cxn modelId="{D0CEF7D0-E783-471C-8F25-DF79C0BB2FAD}" srcId="{94724F72-493B-4DE6-BA1E-F24DCF456DDC}" destId="{3C3654CC-FE29-4ACE-993D-368162D6BEBA}" srcOrd="3" destOrd="0" parTransId="{5E04C792-9591-4423-A5F6-D6912A9D2F81}" sibTransId="{287C3BD9-9452-4864-B0C3-5424A4654DAA}"/>
    <dgm:cxn modelId="{41FCD4D1-DE9E-48C8-91BA-1AAC8BEB390D}" type="presOf" srcId="{71F2CD71-030A-40F5-B87F-1BBA686BAEAB}" destId="{AEBA3A5D-806C-44D7-B000-4CB5C28AA257}" srcOrd="1" destOrd="0" presId="urn:microsoft.com/office/officeart/2008/layout/HorizontalMultiLevelHierarchy"/>
    <dgm:cxn modelId="{DF2BB6D6-CD0E-449C-90EA-8D9AC61C870F}" type="presOf" srcId="{716B5303-BB42-450C-B13A-8A44F62D5065}" destId="{A1060BEF-AE57-48F5-A144-230463FE2C19}" srcOrd="0" destOrd="0" presId="urn:microsoft.com/office/officeart/2008/layout/HorizontalMultiLevelHierarchy"/>
    <dgm:cxn modelId="{29A2B8DB-4B44-4C0F-8E01-72C5812585C5}" type="presOf" srcId="{BB1FC5B8-6AAA-4BF5-9DB8-5409D7C7A34E}" destId="{552687AF-0770-4321-8AFC-D1B912BDFDC6}" srcOrd="0" destOrd="0" presId="urn:microsoft.com/office/officeart/2008/layout/HorizontalMultiLevelHierarchy"/>
    <dgm:cxn modelId="{572783DC-EAEC-49AC-B674-3B6647F5AC05}" type="presOf" srcId="{FFD9CC52-A199-4D3F-93A9-2773C76CEB2B}" destId="{F7CBBE96-2D87-4A27-9DD3-859DC2AD4887}" srcOrd="1" destOrd="0" presId="urn:microsoft.com/office/officeart/2008/layout/HorizontalMultiLevelHierarchy"/>
    <dgm:cxn modelId="{816FB7E2-09B4-45A3-BABD-839C3BD3F83E}" type="presOf" srcId="{BB71B7BD-B126-4921-B4BE-2737A62F4807}" destId="{7AA793D0-56CB-40AB-ACD7-282707B82CEC}" srcOrd="0" destOrd="0" presId="urn:microsoft.com/office/officeart/2008/layout/HorizontalMultiLevelHierarchy"/>
    <dgm:cxn modelId="{C1A118E3-DF32-4D68-B54C-6B58CA3F4FEF}" type="presOf" srcId="{94724F72-493B-4DE6-BA1E-F24DCF456DDC}" destId="{F5AC50BD-3E60-4022-BA75-C03E44C5B840}" srcOrd="0" destOrd="0" presId="urn:microsoft.com/office/officeart/2008/layout/HorizontalMultiLevelHierarchy"/>
    <dgm:cxn modelId="{21D59CE4-60EA-4B28-B974-7B3934431A02}" srcId="{94724F72-493B-4DE6-BA1E-F24DCF456DDC}" destId="{716B5303-BB42-450C-B13A-8A44F62D5065}" srcOrd="12" destOrd="0" parTransId="{B7AFA9A6-3754-445B-84F4-6D5F0BE97EC7}" sibTransId="{D80BF2D8-C683-4051-A02D-5BA286E56AF9}"/>
    <dgm:cxn modelId="{285FE2EB-A89C-43D1-838C-77D4CB6903F5}" type="presOf" srcId="{05B45761-9662-45AC-9D5B-85FC48A162E3}" destId="{5FBAFBA0-4B0E-454E-9B9B-47257942FAA0}" srcOrd="0" destOrd="0" presId="urn:microsoft.com/office/officeart/2008/layout/HorizontalMultiLevelHierarchy"/>
    <dgm:cxn modelId="{6A8B97EF-518D-471D-96FF-384CACBE2929}" type="presOf" srcId="{FF569530-2E13-4CFF-BFA1-C1CC1E9A885D}" destId="{5D644E4C-2378-4C21-9BA3-63C7D8367A90}" srcOrd="1" destOrd="0" presId="urn:microsoft.com/office/officeart/2008/layout/HorizontalMultiLevelHierarchy"/>
    <dgm:cxn modelId="{7E19B7F9-B812-4F84-A93D-C45745DAE820}" srcId="{94724F72-493B-4DE6-BA1E-F24DCF456DDC}" destId="{E296A06D-4CD8-4B3A-9A15-750D25473E45}" srcOrd="8" destOrd="0" parTransId="{71F2CD71-030A-40F5-B87F-1BBA686BAEAB}" sibTransId="{69AB2774-C6C8-485B-A15F-88C554A9BA76}"/>
    <dgm:cxn modelId="{A06F65FA-0B38-4EF1-982E-312449CBE4DD}" srcId="{94724F72-493B-4DE6-BA1E-F24DCF456DDC}" destId="{5ECC0264-794B-441C-8821-A417CDB07628}" srcOrd="7" destOrd="0" parTransId="{03FBE600-C7E3-45EC-832C-B873908C0B13}" sibTransId="{15D6EA80-3D5C-4F9E-AEA4-A757111909AD}"/>
    <dgm:cxn modelId="{DBDE7DAE-A1E0-4925-A8CE-58AE02C890C8}" type="presParOf" srcId="{588CADD7-388A-45EF-94F1-177114AF942B}" destId="{C940EE37-66F3-4A23-9605-9B38AD31A161}" srcOrd="0" destOrd="0" presId="urn:microsoft.com/office/officeart/2008/layout/HorizontalMultiLevelHierarchy"/>
    <dgm:cxn modelId="{02AE866F-585B-4084-9028-E19A20D43D70}" type="presParOf" srcId="{C940EE37-66F3-4A23-9605-9B38AD31A161}" destId="{F5AC50BD-3E60-4022-BA75-C03E44C5B840}" srcOrd="0" destOrd="0" presId="urn:microsoft.com/office/officeart/2008/layout/HorizontalMultiLevelHierarchy"/>
    <dgm:cxn modelId="{865FCFA9-6F20-4A27-AFA0-14BCEECC0D96}" type="presParOf" srcId="{C940EE37-66F3-4A23-9605-9B38AD31A161}" destId="{BE11D48F-E704-495A-AE38-7EC1AFC78CCC}" srcOrd="1" destOrd="0" presId="urn:microsoft.com/office/officeart/2008/layout/HorizontalMultiLevelHierarchy"/>
    <dgm:cxn modelId="{32AFB1EA-4046-4EB4-B105-B20644071049}" type="presParOf" srcId="{BE11D48F-E704-495A-AE38-7EC1AFC78CCC}" destId="{EA2382E6-3D5A-4B1A-A9FC-C35C1B0A4E7E}" srcOrd="0" destOrd="0" presId="urn:microsoft.com/office/officeart/2008/layout/HorizontalMultiLevelHierarchy"/>
    <dgm:cxn modelId="{415CC176-37DF-4007-8374-E2C3BF322AAB}" type="presParOf" srcId="{EA2382E6-3D5A-4B1A-A9FC-C35C1B0A4E7E}" destId="{F7CBBE96-2D87-4A27-9DD3-859DC2AD4887}" srcOrd="0" destOrd="0" presId="urn:microsoft.com/office/officeart/2008/layout/HorizontalMultiLevelHierarchy"/>
    <dgm:cxn modelId="{8AA9CEE0-9364-41DD-A61F-CF70BFF631A9}" type="presParOf" srcId="{BE11D48F-E704-495A-AE38-7EC1AFC78CCC}" destId="{47C27B52-8AFB-4FF7-B726-618DD50F8EBF}" srcOrd="1" destOrd="0" presId="urn:microsoft.com/office/officeart/2008/layout/HorizontalMultiLevelHierarchy"/>
    <dgm:cxn modelId="{2E428744-F5F6-4338-BBFE-0EB8E971412C}" type="presParOf" srcId="{47C27B52-8AFB-4FF7-B726-618DD50F8EBF}" destId="{FF4F8929-30D4-483C-88BC-1C20A0554DE4}" srcOrd="0" destOrd="0" presId="urn:microsoft.com/office/officeart/2008/layout/HorizontalMultiLevelHierarchy"/>
    <dgm:cxn modelId="{D5A8E6B6-5879-48CF-B68A-9428DE1E4683}" type="presParOf" srcId="{47C27B52-8AFB-4FF7-B726-618DD50F8EBF}" destId="{2819A3C8-703E-4531-A0FC-999D8A67D9AF}" srcOrd="1" destOrd="0" presId="urn:microsoft.com/office/officeart/2008/layout/HorizontalMultiLevelHierarchy"/>
    <dgm:cxn modelId="{498FFA9E-AC31-4896-A57C-984AB1607981}" type="presParOf" srcId="{BE11D48F-E704-495A-AE38-7EC1AFC78CCC}" destId="{6DBCEAA5-27C8-4AD7-ACFE-CF761E3433F6}" srcOrd="2" destOrd="0" presId="urn:microsoft.com/office/officeart/2008/layout/HorizontalMultiLevelHierarchy"/>
    <dgm:cxn modelId="{C990307B-65DA-491D-A6D0-D58704022F95}" type="presParOf" srcId="{6DBCEAA5-27C8-4AD7-ACFE-CF761E3433F6}" destId="{8749B659-2E21-46F6-AC0A-B40311E584C9}" srcOrd="0" destOrd="0" presId="urn:microsoft.com/office/officeart/2008/layout/HorizontalMultiLevelHierarchy"/>
    <dgm:cxn modelId="{A25956A3-B062-4BA8-BC01-F792C5231F6B}" type="presParOf" srcId="{BE11D48F-E704-495A-AE38-7EC1AFC78CCC}" destId="{96D120E0-B9B5-4DFB-B08D-3ADED088A0C6}" srcOrd="3" destOrd="0" presId="urn:microsoft.com/office/officeart/2008/layout/HorizontalMultiLevelHierarchy"/>
    <dgm:cxn modelId="{26F01C3C-9198-41EC-9ADD-178B5886D92A}" type="presParOf" srcId="{96D120E0-B9B5-4DFB-B08D-3ADED088A0C6}" destId="{A5B021C4-1E69-4B01-9710-89DED19B8CB8}" srcOrd="0" destOrd="0" presId="urn:microsoft.com/office/officeart/2008/layout/HorizontalMultiLevelHierarchy"/>
    <dgm:cxn modelId="{11B11B5C-194F-4953-9111-207F46BD1A1C}" type="presParOf" srcId="{96D120E0-B9B5-4DFB-B08D-3ADED088A0C6}" destId="{859FDE2A-4F16-4232-9374-3C44BFFD7F0F}" srcOrd="1" destOrd="0" presId="urn:microsoft.com/office/officeart/2008/layout/HorizontalMultiLevelHierarchy"/>
    <dgm:cxn modelId="{60905CCD-3E85-4F7D-9F8A-C1B6289E2F3B}" type="presParOf" srcId="{BE11D48F-E704-495A-AE38-7EC1AFC78CCC}" destId="{E5CDE63E-2472-49DF-B7DE-1881C9738C3C}" srcOrd="4" destOrd="0" presId="urn:microsoft.com/office/officeart/2008/layout/HorizontalMultiLevelHierarchy"/>
    <dgm:cxn modelId="{AB50AEBA-DD14-4448-A9B9-EB5DB312E691}" type="presParOf" srcId="{E5CDE63E-2472-49DF-B7DE-1881C9738C3C}" destId="{3E6CFD51-C007-4CAE-8A89-028F68C6997B}" srcOrd="0" destOrd="0" presId="urn:microsoft.com/office/officeart/2008/layout/HorizontalMultiLevelHierarchy"/>
    <dgm:cxn modelId="{7D4AE929-4592-4A55-B271-6DEA6344335C}" type="presParOf" srcId="{BE11D48F-E704-495A-AE38-7EC1AFC78CCC}" destId="{39B3EA09-B7AC-4D09-B3BA-2AA5E88E971E}" srcOrd="5" destOrd="0" presId="urn:microsoft.com/office/officeart/2008/layout/HorizontalMultiLevelHierarchy"/>
    <dgm:cxn modelId="{50E0DB82-0C33-4A38-B05F-E5A94431E63E}" type="presParOf" srcId="{39B3EA09-B7AC-4D09-B3BA-2AA5E88E971E}" destId="{A9935C2A-3BCA-4BFB-8AA4-46FE1A2245A8}" srcOrd="0" destOrd="0" presId="urn:microsoft.com/office/officeart/2008/layout/HorizontalMultiLevelHierarchy"/>
    <dgm:cxn modelId="{B48DECDE-D4D2-446C-ACAD-6C7568135C40}" type="presParOf" srcId="{39B3EA09-B7AC-4D09-B3BA-2AA5E88E971E}" destId="{7ADAB552-E522-47DA-B490-AC04AEC16754}" srcOrd="1" destOrd="0" presId="urn:microsoft.com/office/officeart/2008/layout/HorizontalMultiLevelHierarchy"/>
    <dgm:cxn modelId="{D95923C1-EC12-4B48-BB6C-847D6F8D5541}" type="presParOf" srcId="{BE11D48F-E704-495A-AE38-7EC1AFC78CCC}" destId="{D96FE6D7-887F-4296-8B4D-AD96DB1EE669}" srcOrd="6" destOrd="0" presId="urn:microsoft.com/office/officeart/2008/layout/HorizontalMultiLevelHierarchy"/>
    <dgm:cxn modelId="{D18AE4DE-D95F-4DD6-B9EF-7EC0F90A788E}" type="presParOf" srcId="{D96FE6D7-887F-4296-8B4D-AD96DB1EE669}" destId="{2EC6DB50-EA20-453B-8ACF-04259D471F10}" srcOrd="0" destOrd="0" presId="urn:microsoft.com/office/officeart/2008/layout/HorizontalMultiLevelHierarchy"/>
    <dgm:cxn modelId="{ABFD5290-0EC9-4E40-83C8-36C6B3EAA522}" type="presParOf" srcId="{BE11D48F-E704-495A-AE38-7EC1AFC78CCC}" destId="{B7E3E41E-261E-4CA6-96E4-92F0CD920D8F}" srcOrd="7" destOrd="0" presId="urn:microsoft.com/office/officeart/2008/layout/HorizontalMultiLevelHierarchy"/>
    <dgm:cxn modelId="{97B2EF54-F1A7-4052-B128-6B33BC3B52BD}" type="presParOf" srcId="{B7E3E41E-261E-4CA6-96E4-92F0CD920D8F}" destId="{CEA768DC-0769-4156-9530-4EF80290433D}" srcOrd="0" destOrd="0" presId="urn:microsoft.com/office/officeart/2008/layout/HorizontalMultiLevelHierarchy"/>
    <dgm:cxn modelId="{21C5F8B8-0E79-4BFB-895C-CF71F425BE2F}" type="presParOf" srcId="{B7E3E41E-261E-4CA6-96E4-92F0CD920D8F}" destId="{0FBDDA9C-09C5-410D-8D0A-40326220DA0F}" srcOrd="1" destOrd="0" presId="urn:microsoft.com/office/officeart/2008/layout/HorizontalMultiLevelHierarchy"/>
    <dgm:cxn modelId="{15C96175-6DE0-4F8C-B12E-AEABE85D5B10}" type="presParOf" srcId="{BE11D48F-E704-495A-AE38-7EC1AFC78CCC}" destId="{6724C12B-E56B-43B6-90AE-99469436D4A5}" srcOrd="8" destOrd="0" presId="urn:microsoft.com/office/officeart/2008/layout/HorizontalMultiLevelHierarchy"/>
    <dgm:cxn modelId="{53A13FD2-1188-487F-A767-01798DF44E7B}" type="presParOf" srcId="{6724C12B-E56B-43B6-90AE-99469436D4A5}" destId="{5D644E4C-2378-4C21-9BA3-63C7D8367A90}" srcOrd="0" destOrd="0" presId="urn:microsoft.com/office/officeart/2008/layout/HorizontalMultiLevelHierarchy"/>
    <dgm:cxn modelId="{C79E6241-B5CF-4922-B2EF-8F5D5EB1FF18}" type="presParOf" srcId="{BE11D48F-E704-495A-AE38-7EC1AFC78CCC}" destId="{67B1999F-3C15-4AF1-BA6C-227AE0D687BF}" srcOrd="9" destOrd="0" presId="urn:microsoft.com/office/officeart/2008/layout/HorizontalMultiLevelHierarchy"/>
    <dgm:cxn modelId="{B7EA1948-27E0-4D4B-9B69-74B18246C490}" type="presParOf" srcId="{67B1999F-3C15-4AF1-BA6C-227AE0D687BF}" destId="{F1B9A691-C53D-41B5-B9F0-EC595625951B}" srcOrd="0" destOrd="0" presId="urn:microsoft.com/office/officeart/2008/layout/HorizontalMultiLevelHierarchy"/>
    <dgm:cxn modelId="{0DEC81D4-3D49-4956-9793-F73D7F1A3598}" type="presParOf" srcId="{67B1999F-3C15-4AF1-BA6C-227AE0D687BF}" destId="{9CDC251C-CB9F-4C81-9572-D7304B4A8941}" srcOrd="1" destOrd="0" presId="urn:microsoft.com/office/officeart/2008/layout/HorizontalMultiLevelHierarchy"/>
    <dgm:cxn modelId="{2912A040-C6F1-4425-A66D-49158AB5741A}" type="presParOf" srcId="{BE11D48F-E704-495A-AE38-7EC1AFC78CCC}" destId="{05D3594A-C979-459E-ACC6-CC7E032CBF77}" srcOrd="10" destOrd="0" presId="urn:microsoft.com/office/officeart/2008/layout/HorizontalMultiLevelHierarchy"/>
    <dgm:cxn modelId="{E28EC5AE-1416-4CB5-9A27-77636661921B}" type="presParOf" srcId="{05D3594A-C979-459E-ACC6-CC7E032CBF77}" destId="{9610FF30-EAD2-4796-B9E6-47EB001CB4D8}" srcOrd="0" destOrd="0" presId="urn:microsoft.com/office/officeart/2008/layout/HorizontalMultiLevelHierarchy"/>
    <dgm:cxn modelId="{90C25CA6-A809-4106-A1BE-8C5307C7E530}" type="presParOf" srcId="{BE11D48F-E704-495A-AE38-7EC1AFC78CCC}" destId="{685EF91B-5AB9-4D0D-8BD1-96E1D36B9BC6}" srcOrd="11" destOrd="0" presId="urn:microsoft.com/office/officeart/2008/layout/HorizontalMultiLevelHierarchy"/>
    <dgm:cxn modelId="{CD8D5050-A2B9-4EA7-ABC3-6F7B1D0EBED3}" type="presParOf" srcId="{685EF91B-5AB9-4D0D-8BD1-96E1D36B9BC6}" destId="{11A56719-AE89-4A80-B119-E5F997C05204}" srcOrd="0" destOrd="0" presId="urn:microsoft.com/office/officeart/2008/layout/HorizontalMultiLevelHierarchy"/>
    <dgm:cxn modelId="{F60AD691-B1C5-43BF-9F10-E2BE58681360}" type="presParOf" srcId="{685EF91B-5AB9-4D0D-8BD1-96E1D36B9BC6}" destId="{FCD48880-E85E-4450-B25C-E9282F09A356}" srcOrd="1" destOrd="0" presId="urn:microsoft.com/office/officeart/2008/layout/HorizontalMultiLevelHierarchy"/>
    <dgm:cxn modelId="{89516C4F-021C-4510-8028-4614C93D455F}" type="presParOf" srcId="{BE11D48F-E704-495A-AE38-7EC1AFC78CCC}" destId="{552687AF-0770-4321-8AFC-D1B912BDFDC6}" srcOrd="12" destOrd="0" presId="urn:microsoft.com/office/officeart/2008/layout/HorizontalMultiLevelHierarchy"/>
    <dgm:cxn modelId="{61E4F35F-3BD1-470F-808C-FB6F73C2676D}" type="presParOf" srcId="{552687AF-0770-4321-8AFC-D1B912BDFDC6}" destId="{A2F696F0-2C6D-49D1-A769-285459B83A40}" srcOrd="0" destOrd="0" presId="urn:microsoft.com/office/officeart/2008/layout/HorizontalMultiLevelHierarchy"/>
    <dgm:cxn modelId="{4ED35A3D-52ED-4ED2-AE6C-2430BE729E11}" type="presParOf" srcId="{BE11D48F-E704-495A-AE38-7EC1AFC78CCC}" destId="{47EAB322-28FA-4591-9EE1-9DDD3710CEBB}" srcOrd="13" destOrd="0" presId="urn:microsoft.com/office/officeart/2008/layout/HorizontalMultiLevelHierarchy"/>
    <dgm:cxn modelId="{5F13D290-850B-4BC4-A9CD-97EA772495DE}" type="presParOf" srcId="{47EAB322-28FA-4591-9EE1-9DDD3710CEBB}" destId="{04C21F0D-0077-493E-AA99-F4DD49E63B16}" srcOrd="0" destOrd="0" presId="urn:microsoft.com/office/officeart/2008/layout/HorizontalMultiLevelHierarchy"/>
    <dgm:cxn modelId="{64254A1F-2EFD-44CE-B445-3F402E7C8F50}" type="presParOf" srcId="{47EAB322-28FA-4591-9EE1-9DDD3710CEBB}" destId="{31E8E90E-BD91-4866-A2E9-67444F0BCF22}" srcOrd="1" destOrd="0" presId="urn:microsoft.com/office/officeart/2008/layout/HorizontalMultiLevelHierarchy"/>
    <dgm:cxn modelId="{527D4898-6FBE-4FDB-86F5-9304FC518748}" type="presParOf" srcId="{BE11D48F-E704-495A-AE38-7EC1AFC78CCC}" destId="{E103659F-24DB-48AC-93FC-DD0280547BF7}" srcOrd="14" destOrd="0" presId="urn:microsoft.com/office/officeart/2008/layout/HorizontalMultiLevelHierarchy"/>
    <dgm:cxn modelId="{7E4E8561-3454-403D-A9D3-E22A4E269A1F}" type="presParOf" srcId="{E103659F-24DB-48AC-93FC-DD0280547BF7}" destId="{89C14D86-712B-4A66-AB4F-630FA09A281A}" srcOrd="0" destOrd="0" presId="urn:microsoft.com/office/officeart/2008/layout/HorizontalMultiLevelHierarchy"/>
    <dgm:cxn modelId="{C6BCC808-296E-4B85-B9E8-39E056BB41BF}" type="presParOf" srcId="{BE11D48F-E704-495A-AE38-7EC1AFC78CCC}" destId="{D035B48B-9DF5-436D-AAA9-42B6D7D9421C}" srcOrd="15" destOrd="0" presId="urn:microsoft.com/office/officeart/2008/layout/HorizontalMultiLevelHierarchy"/>
    <dgm:cxn modelId="{73839499-0BB6-4A4A-966B-8125A52AF4E3}" type="presParOf" srcId="{D035B48B-9DF5-436D-AAA9-42B6D7D9421C}" destId="{121E1C44-15FF-44EE-A463-CEAE1F4DD91A}" srcOrd="0" destOrd="0" presId="urn:microsoft.com/office/officeart/2008/layout/HorizontalMultiLevelHierarchy"/>
    <dgm:cxn modelId="{6773D540-0339-478B-B07D-536DDFC40E67}" type="presParOf" srcId="{D035B48B-9DF5-436D-AAA9-42B6D7D9421C}" destId="{9A09310C-E44C-45AC-866E-451FEDCA8566}" srcOrd="1" destOrd="0" presId="urn:microsoft.com/office/officeart/2008/layout/HorizontalMultiLevelHierarchy"/>
    <dgm:cxn modelId="{52B7D310-A3C6-47C5-B1CC-55B3C13F6420}" type="presParOf" srcId="{BE11D48F-E704-495A-AE38-7EC1AFC78CCC}" destId="{2C610981-193D-49D0-9C5E-317E402959B8}" srcOrd="16" destOrd="0" presId="urn:microsoft.com/office/officeart/2008/layout/HorizontalMultiLevelHierarchy"/>
    <dgm:cxn modelId="{CDDA467C-BEB4-49DF-B9C6-7703C245A0EE}" type="presParOf" srcId="{2C610981-193D-49D0-9C5E-317E402959B8}" destId="{AEBA3A5D-806C-44D7-B000-4CB5C28AA257}" srcOrd="0" destOrd="0" presId="urn:microsoft.com/office/officeart/2008/layout/HorizontalMultiLevelHierarchy"/>
    <dgm:cxn modelId="{B84D3644-D836-4E4E-ADEA-97E04F1E0C1F}" type="presParOf" srcId="{BE11D48F-E704-495A-AE38-7EC1AFC78CCC}" destId="{34CB5C3C-D4B2-4CAB-BA99-96F9BE7BD96A}" srcOrd="17" destOrd="0" presId="urn:microsoft.com/office/officeart/2008/layout/HorizontalMultiLevelHierarchy"/>
    <dgm:cxn modelId="{325FEDEC-DDE4-4A02-9F0D-EECA056D7409}" type="presParOf" srcId="{34CB5C3C-D4B2-4CAB-BA99-96F9BE7BD96A}" destId="{A4518DB6-E971-4D5F-97D1-35875309D2F2}" srcOrd="0" destOrd="0" presId="urn:microsoft.com/office/officeart/2008/layout/HorizontalMultiLevelHierarchy"/>
    <dgm:cxn modelId="{3144A4D4-7BA5-4AF5-BB15-161D5DD40245}" type="presParOf" srcId="{34CB5C3C-D4B2-4CAB-BA99-96F9BE7BD96A}" destId="{8D6FEC45-696A-47E3-9D70-8686EB2EA32D}" srcOrd="1" destOrd="0" presId="urn:microsoft.com/office/officeart/2008/layout/HorizontalMultiLevelHierarchy"/>
    <dgm:cxn modelId="{FDC71A67-7B42-4F07-9BA9-C5C80995B192}" type="presParOf" srcId="{BE11D48F-E704-495A-AE38-7EC1AFC78CCC}" destId="{BEF21FFF-5588-44A7-A98F-48A8C8329B4C}" srcOrd="18" destOrd="0" presId="urn:microsoft.com/office/officeart/2008/layout/HorizontalMultiLevelHierarchy"/>
    <dgm:cxn modelId="{AE85C3E2-2576-4B45-82B3-EDD78AF9D488}" type="presParOf" srcId="{BEF21FFF-5588-44A7-A98F-48A8C8329B4C}" destId="{775695DB-A8B8-4BFC-A4B3-098ABA696C62}" srcOrd="0" destOrd="0" presId="urn:microsoft.com/office/officeart/2008/layout/HorizontalMultiLevelHierarchy"/>
    <dgm:cxn modelId="{963BE53B-8060-46DB-A7D2-18D08ED1BACD}" type="presParOf" srcId="{BE11D48F-E704-495A-AE38-7EC1AFC78CCC}" destId="{D7B273E2-B854-49D4-830B-9AE81777B753}" srcOrd="19" destOrd="0" presId="urn:microsoft.com/office/officeart/2008/layout/HorizontalMultiLevelHierarchy"/>
    <dgm:cxn modelId="{3300F97F-6301-47F7-A5B0-2D9A0B780932}" type="presParOf" srcId="{D7B273E2-B854-49D4-830B-9AE81777B753}" destId="{1C572A6E-8CE5-4DD5-894E-3E516FA5FC56}" srcOrd="0" destOrd="0" presId="urn:microsoft.com/office/officeart/2008/layout/HorizontalMultiLevelHierarchy"/>
    <dgm:cxn modelId="{11658AFA-8318-4B1E-86C2-5863FE14A948}" type="presParOf" srcId="{D7B273E2-B854-49D4-830B-9AE81777B753}" destId="{6F686E7D-7F90-4A32-AAAC-8BD56E4C0362}" srcOrd="1" destOrd="0" presId="urn:microsoft.com/office/officeart/2008/layout/HorizontalMultiLevelHierarchy"/>
    <dgm:cxn modelId="{D92D70D6-0A8B-4E64-9D99-A2F454F8EEC1}" type="presParOf" srcId="{BE11D48F-E704-495A-AE38-7EC1AFC78CCC}" destId="{7AA793D0-56CB-40AB-ACD7-282707B82CEC}" srcOrd="20" destOrd="0" presId="urn:microsoft.com/office/officeart/2008/layout/HorizontalMultiLevelHierarchy"/>
    <dgm:cxn modelId="{E47B6FE1-5450-4FE2-8220-C725EF5D36CB}" type="presParOf" srcId="{7AA793D0-56CB-40AB-ACD7-282707B82CEC}" destId="{A8697187-F5B6-42D5-8E58-AD6BFBE17361}" srcOrd="0" destOrd="0" presId="urn:microsoft.com/office/officeart/2008/layout/HorizontalMultiLevelHierarchy"/>
    <dgm:cxn modelId="{8C39006F-8D17-472F-B483-406C51ED6F35}" type="presParOf" srcId="{BE11D48F-E704-495A-AE38-7EC1AFC78CCC}" destId="{80C892B5-8F8D-431B-9C46-B732BB7093A4}" srcOrd="21" destOrd="0" presId="urn:microsoft.com/office/officeart/2008/layout/HorizontalMultiLevelHierarchy"/>
    <dgm:cxn modelId="{DCB1B332-660A-4545-B51E-1295F5C377F8}" type="presParOf" srcId="{80C892B5-8F8D-431B-9C46-B732BB7093A4}" destId="{B059E272-93A4-4F2E-96CE-0A0C3B61DC92}" srcOrd="0" destOrd="0" presId="urn:microsoft.com/office/officeart/2008/layout/HorizontalMultiLevelHierarchy"/>
    <dgm:cxn modelId="{60CC2F5C-C905-4A98-8DCB-B440C6E595CB}" type="presParOf" srcId="{80C892B5-8F8D-431B-9C46-B732BB7093A4}" destId="{F849D647-A494-4F57-B3F8-DFAFDBEB3B7A}" srcOrd="1" destOrd="0" presId="urn:microsoft.com/office/officeart/2008/layout/HorizontalMultiLevelHierarchy"/>
    <dgm:cxn modelId="{EB3D394E-D561-4E39-B21B-B91B327B301B}" type="presParOf" srcId="{BE11D48F-E704-495A-AE38-7EC1AFC78CCC}" destId="{5FBAFBA0-4B0E-454E-9B9B-47257942FAA0}" srcOrd="22" destOrd="0" presId="urn:microsoft.com/office/officeart/2008/layout/HorizontalMultiLevelHierarchy"/>
    <dgm:cxn modelId="{5EDEF0FD-B679-43AE-AEEA-038C454E1E7A}" type="presParOf" srcId="{5FBAFBA0-4B0E-454E-9B9B-47257942FAA0}" destId="{F78C83CB-F415-42E3-BADC-6D85AC34DE6B}" srcOrd="0" destOrd="0" presId="urn:microsoft.com/office/officeart/2008/layout/HorizontalMultiLevelHierarchy"/>
    <dgm:cxn modelId="{927F801C-BEC5-4CD4-A94C-FFB1D308A5D2}" type="presParOf" srcId="{BE11D48F-E704-495A-AE38-7EC1AFC78CCC}" destId="{7AACF2F9-8A21-405D-BAC9-6D7513008EF7}" srcOrd="23" destOrd="0" presId="urn:microsoft.com/office/officeart/2008/layout/HorizontalMultiLevelHierarchy"/>
    <dgm:cxn modelId="{BD8CEE88-4287-4529-AB1F-C6044C9B6258}" type="presParOf" srcId="{7AACF2F9-8A21-405D-BAC9-6D7513008EF7}" destId="{021D4EDE-EB6E-45AE-978D-01BC00967AD3}" srcOrd="0" destOrd="0" presId="urn:microsoft.com/office/officeart/2008/layout/HorizontalMultiLevelHierarchy"/>
    <dgm:cxn modelId="{BF1BB789-4BDC-4FD7-B10D-8AA0F1BA57EA}" type="presParOf" srcId="{7AACF2F9-8A21-405D-BAC9-6D7513008EF7}" destId="{F843D13D-D974-4E5E-9EC8-0E3ABB8FE1B0}" srcOrd="1" destOrd="0" presId="urn:microsoft.com/office/officeart/2008/layout/HorizontalMultiLevelHierarchy"/>
    <dgm:cxn modelId="{7B515C2A-258B-4291-AF82-296EE5B7DD1E}" type="presParOf" srcId="{BE11D48F-E704-495A-AE38-7EC1AFC78CCC}" destId="{868B4D0E-B3B9-4E8B-B228-A16D3B8560DC}" srcOrd="24" destOrd="0" presId="urn:microsoft.com/office/officeart/2008/layout/HorizontalMultiLevelHierarchy"/>
    <dgm:cxn modelId="{C9FDB02E-E018-4D0F-8F11-ED5F9500B147}" type="presParOf" srcId="{868B4D0E-B3B9-4E8B-B228-A16D3B8560DC}" destId="{B5EA271F-D949-4273-8AA1-C071C7048530}" srcOrd="0" destOrd="0" presId="urn:microsoft.com/office/officeart/2008/layout/HorizontalMultiLevelHierarchy"/>
    <dgm:cxn modelId="{F88D65C9-AB42-412A-94FF-70ED75C1C486}" type="presParOf" srcId="{BE11D48F-E704-495A-AE38-7EC1AFC78CCC}" destId="{FB666D73-5BFD-4460-B110-98AB34145714}" srcOrd="25" destOrd="0" presId="urn:microsoft.com/office/officeart/2008/layout/HorizontalMultiLevelHierarchy"/>
    <dgm:cxn modelId="{E44EF800-04C6-44FD-A5C6-99CC20DF11AA}" type="presParOf" srcId="{FB666D73-5BFD-4460-B110-98AB34145714}" destId="{A1060BEF-AE57-48F5-A144-230463FE2C19}" srcOrd="0" destOrd="0" presId="urn:microsoft.com/office/officeart/2008/layout/HorizontalMultiLevelHierarchy"/>
    <dgm:cxn modelId="{5359B0B1-DDEF-4CCD-B9E4-2FA17435B1CC}" type="presParOf" srcId="{FB666D73-5BFD-4460-B110-98AB34145714}" destId="{C94C0733-55FE-45B4-9955-F2CE4A46FDC0}" srcOrd="1" destOrd="0" presId="urn:microsoft.com/office/officeart/2008/layout/HorizontalMultiLevelHierarchy"/>
    <dgm:cxn modelId="{4C298B76-C458-4958-9FAE-2512CBCE1CC6}" type="presParOf" srcId="{BE11D48F-E704-495A-AE38-7EC1AFC78CCC}" destId="{92AF8E25-FC71-4FA1-BDCB-24044941FB88}" srcOrd="26" destOrd="0" presId="urn:microsoft.com/office/officeart/2008/layout/HorizontalMultiLevelHierarchy"/>
    <dgm:cxn modelId="{45C5BCE4-CC17-4DB1-BB67-05F6C7D1A252}" type="presParOf" srcId="{92AF8E25-FC71-4FA1-BDCB-24044941FB88}" destId="{539D1215-8BD6-4C08-99E0-4D8EA28FC23B}" srcOrd="0" destOrd="0" presId="urn:microsoft.com/office/officeart/2008/layout/HorizontalMultiLevelHierarchy"/>
    <dgm:cxn modelId="{733A38FA-7CE3-4A75-A4DB-B0A866F00C11}" type="presParOf" srcId="{BE11D48F-E704-495A-AE38-7EC1AFC78CCC}" destId="{28065821-2F78-4A3D-91F6-D413A2972D89}" srcOrd="27" destOrd="0" presId="urn:microsoft.com/office/officeart/2008/layout/HorizontalMultiLevelHierarchy"/>
    <dgm:cxn modelId="{F5529587-6802-47B0-B94C-3186F9561C1D}" type="presParOf" srcId="{28065821-2F78-4A3D-91F6-D413A2972D89}" destId="{540B946A-218E-40F0-91E6-4D0036873565}" srcOrd="0" destOrd="0" presId="urn:microsoft.com/office/officeart/2008/layout/HorizontalMultiLevelHierarchy"/>
    <dgm:cxn modelId="{155485E6-BF58-423A-A5BC-DF1D0AEE4983}" type="presParOf" srcId="{28065821-2F78-4A3D-91F6-D413A2972D89}" destId="{D941C373-D465-49BA-A1B5-316E63F00AE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CD1AD3-96F4-4FCD-85AE-0D5D89FFFC0F}"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C"/>
        </a:p>
      </dgm:t>
    </dgm:pt>
    <dgm:pt modelId="{6D99AB64-B7B1-43A8-A304-91A19220DFA6}">
      <dgm:prSet phldrT="[Texto]" custT="1">
        <dgm:style>
          <a:lnRef idx="2">
            <a:schemeClr val="accent1"/>
          </a:lnRef>
          <a:fillRef idx="1">
            <a:schemeClr val="lt1"/>
          </a:fillRef>
          <a:effectRef idx="0">
            <a:schemeClr val="accent1"/>
          </a:effectRef>
          <a:fontRef idx="minor">
            <a:schemeClr val="dk1"/>
          </a:fontRef>
        </dgm:style>
      </dgm:prSet>
      <dgm:spPr>
        <a:ln/>
      </dgm:spPr>
      <dgm:t>
        <a:bodyPr/>
        <a:lstStyle/>
        <a:p>
          <a:r>
            <a:rPr lang="es-ES" sz="1600" dirty="0"/>
            <a:t>A las asociaciones del sector textil de la Economía Popular y Solidaria, se plantea utilizar el modelo de simulación financiera, para apoyar la creación de estrategias, toma de decisiones, acciones correctivas y decisiones conforme a la situación financiera en que vive la organización.</a:t>
          </a:r>
          <a:endParaRPr lang="es-EC" sz="1600" dirty="0"/>
        </a:p>
      </dgm:t>
    </dgm:pt>
    <dgm:pt modelId="{4BFD6014-00AA-4329-AE92-D8D97FDF207E}" type="parTrans" cxnId="{E83EB687-9BC9-460D-BCFF-4C50A568825B}">
      <dgm:prSet/>
      <dgm:spPr/>
      <dgm:t>
        <a:bodyPr/>
        <a:lstStyle/>
        <a:p>
          <a:endParaRPr lang="es-EC" sz="1600"/>
        </a:p>
      </dgm:t>
    </dgm:pt>
    <dgm:pt modelId="{D05537EA-8BE2-4ED7-BC7D-DADE37B3204F}" type="sibTrans" cxnId="{E83EB687-9BC9-460D-BCFF-4C50A568825B}">
      <dgm:prSet custT="1"/>
      <dgm:spPr/>
      <dgm:t>
        <a:bodyPr/>
        <a:lstStyle/>
        <a:p>
          <a:endParaRPr lang="es-EC" sz="1600"/>
        </a:p>
      </dgm:t>
    </dgm:pt>
    <dgm:pt modelId="{90DD3CC7-3A65-49F0-A36C-9E4595CAC86F}">
      <dgm:prSet phldrT="[Texto]" custT="1">
        <dgm:style>
          <a:lnRef idx="2">
            <a:schemeClr val="accent6"/>
          </a:lnRef>
          <a:fillRef idx="1">
            <a:schemeClr val="lt1"/>
          </a:fillRef>
          <a:effectRef idx="0">
            <a:schemeClr val="accent6"/>
          </a:effectRef>
          <a:fontRef idx="minor">
            <a:schemeClr val="dk1"/>
          </a:fontRef>
        </dgm:style>
      </dgm:prSet>
      <dgm:spPr>
        <a:solidFill>
          <a:srgbClr val="F2F5DF"/>
        </a:solidFill>
        <a:ln>
          <a:solidFill>
            <a:srgbClr val="CCFF99"/>
          </a:solidFill>
        </a:ln>
      </dgm:spPr>
      <dgm:t>
        <a:bodyPr/>
        <a:lstStyle/>
        <a:p>
          <a:r>
            <a:rPr lang="es-ES" sz="1600" dirty="0"/>
            <a:t>Se sugiere que, para futuras investigaciones sobre comercio justo, se oriente este trabajo hacia el estudio a profundidad de cada uno de los principios de comercio justo y su relación que tiene con los Objetivos del Desarrollo Sostenible (ODS).</a:t>
          </a:r>
          <a:endParaRPr lang="es-EC" sz="1600" dirty="0"/>
        </a:p>
      </dgm:t>
    </dgm:pt>
    <dgm:pt modelId="{3B5A78AA-629D-4930-AD09-8E3E2A63F8B9}" type="parTrans" cxnId="{C04054CF-7E10-4BED-8DBC-116F136D328E}">
      <dgm:prSet/>
      <dgm:spPr/>
      <dgm:t>
        <a:bodyPr/>
        <a:lstStyle/>
        <a:p>
          <a:endParaRPr lang="es-EC" sz="1600"/>
        </a:p>
      </dgm:t>
    </dgm:pt>
    <dgm:pt modelId="{04E43BA2-9D34-46AE-936A-32C03E19B11E}" type="sibTrans" cxnId="{C04054CF-7E10-4BED-8DBC-116F136D328E}">
      <dgm:prSet/>
      <dgm:spPr/>
      <dgm:t>
        <a:bodyPr/>
        <a:lstStyle/>
        <a:p>
          <a:endParaRPr lang="es-EC" sz="1600"/>
        </a:p>
      </dgm:t>
    </dgm:pt>
    <dgm:pt modelId="{2C3404A9-A80D-46B2-8A21-6A715FC2E8A2}" type="pres">
      <dgm:prSet presAssocID="{1ECD1AD3-96F4-4FCD-85AE-0D5D89FFFC0F}" presName="diagram" presStyleCnt="0">
        <dgm:presLayoutVars>
          <dgm:dir/>
          <dgm:resizeHandles val="exact"/>
        </dgm:presLayoutVars>
      </dgm:prSet>
      <dgm:spPr/>
    </dgm:pt>
    <dgm:pt modelId="{2D2EFF7C-D4CB-44D2-91F2-7857F943AF2F}" type="pres">
      <dgm:prSet presAssocID="{6D99AB64-B7B1-43A8-A304-91A19220DFA6}" presName="node" presStyleLbl="node1" presStyleIdx="0" presStyleCnt="2" custScaleX="197868" custScaleY="145042">
        <dgm:presLayoutVars>
          <dgm:bulletEnabled val="1"/>
        </dgm:presLayoutVars>
      </dgm:prSet>
      <dgm:spPr/>
    </dgm:pt>
    <dgm:pt modelId="{7D269256-C0FD-4D1A-84C0-668B9F3E504E}" type="pres">
      <dgm:prSet presAssocID="{D05537EA-8BE2-4ED7-BC7D-DADE37B3204F}" presName="sibTrans" presStyleLbl="sibTrans2D1" presStyleIdx="0" presStyleCnt="1"/>
      <dgm:spPr/>
    </dgm:pt>
    <dgm:pt modelId="{B60DDAEE-682B-4B47-A4A0-5C065BBC42C5}" type="pres">
      <dgm:prSet presAssocID="{D05537EA-8BE2-4ED7-BC7D-DADE37B3204F}" presName="connectorText" presStyleLbl="sibTrans2D1" presStyleIdx="0" presStyleCnt="1"/>
      <dgm:spPr/>
    </dgm:pt>
    <dgm:pt modelId="{37F99416-EED5-4079-AE36-5CC2699E1653}" type="pres">
      <dgm:prSet presAssocID="{90DD3CC7-3A65-49F0-A36C-9E4595CAC86F}" presName="node" presStyleLbl="node1" presStyleIdx="1" presStyleCnt="2" custScaleX="197868" custScaleY="145042">
        <dgm:presLayoutVars>
          <dgm:bulletEnabled val="1"/>
        </dgm:presLayoutVars>
      </dgm:prSet>
      <dgm:spPr/>
    </dgm:pt>
  </dgm:ptLst>
  <dgm:cxnLst>
    <dgm:cxn modelId="{01CE2F14-463D-4F47-98E5-BAE9314283A3}" type="presOf" srcId="{D05537EA-8BE2-4ED7-BC7D-DADE37B3204F}" destId="{7D269256-C0FD-4D1A-84C0-668B9F3E504E}" srcOrd="0" destOrd="0" presId="urn:microsoft.com/office/officeart/2005/8/layout/process5"/>
    <dgm:cxn modelId="{1E98381A-DAC7-4E8C-A484-0B694C47E3F0}" type="presOf" srcId="{90DD3CC7-3A65-49F0-A36C-9E4595CAC86F}" destId="{37F99416-EED5-4079-AE36-5CC2699E1653}" srcOrd="0" destOrd="0" presId="urn:microsoft.com/office/officeart/2005/8/layout/process5"/>
    <dgm:cxn modelId="{E83EB687-9BC9-460D-BCFF-4C50A568825B}" srcId="{1ECD1AD3-96F4-4FCD-85AE-0D5D89FFFC0F}" destId="{6D99AB64-B7B1-43A8-A304-91A19220DFA6}" srcOrd="0" destOrd="0" parTransId="{4BFD6014-00AA-4329-AE92-D8D97FDF207E}" sibTransId="{D05537EA-8BE2-4ED7-BC7D-DADE37B3204F}"/>
    <dgm:cxn modelId="{C04054CF-7E10-4BED-8DBC-116F136D328E}" srcId="{1ECD1AD3-96F4-4FCD-85AE-0D5D89FFFC0F}" destId="{90DD3CC7-3A65-49F0-A36C-9E4595CAC86F}" srcOrd="1" destOrd="0" parTransId="{3B5A78AA-629D-4930-AD09-8E3E2A63F8B9}" sibTransId="{04E43BA2-9D34-46AE-936A-32C03E19B11E}"/>
    <dgm:cxn modelId="{8C927DD6-64FF-4B7D-B6B2-55B6AA1F0BAA}" type="presOf" srcId="{6D99AB64-B7B1-43A8-A304-91A19220DFA6}" destId="{2D2EFF7C-D4CB-44D2-91F2-7857F943AF2F}" srcOrd="0" destOrd="0" presId="urn:microsoft.com/office/officeart/2005/8/layout/process5"/>
    <dgm:cxn modelId="{4DFFB9F8-4C0D-469B-99BE-47E2164D9881}" type="presOf" srcId="{1ECD1AD3-96F4-4FCD-85AE-0D5D89FFFC0F}" destId="{2C3404A9-A80D-46B2-8A21-6A715FC2E8A2}" srcOrd="0" destOrd="0" presId="urn:microsoft.com/office/officeart/2005/8/layout/process5"/>
    <dgm:cxn modelId="{A01722FC-6CD5-4A1A-9AE8-5693E73AB524}" type="presOf" srcId="{D05537EA-8BE2-4ED7-BC7D-DADE37B3204F}" destId="{B60DDAEE-682B-4B47-A4A0-5C065BBC42C5}" srcOrd="1" destOrd="0" presId="urn:microsoft.com/office/officeart/2005/8/layout/process5"/>
    <dgm:cxn modelId="{D3565493-1836-48F8-B2CC-93307E986D75}" type="presParOf" srcId="{2C3404A9-A80D-46B2-8A21-6A715FC2E8A2}" destId="{2D2EFF7C-D4CB-44D2-91F2-7857F943AF2F}" srcOrd="0" destOrd="0" presId="urn:microsoft.com/office/officeart/2005/8/layout/process5"/>
    <dgm:cxn modelId="{E6E72072-63F5-4C69-9163-33722B512CC7}" type="presParOf" srcId="{2C3404A9-A80D-46B2-8A21-6A715FC2E8A2}" destId="{7D269256-C0FD-4D1A-84C0-668B9F3E504E}" srcOrd="1" destOrd="0" presId="urn:microsoft.com/office/officeart/2005/8/layout/process5"/>
    <dgm:cxn modelId="{66F8DA18-752E-498C-8E02-01A34337B21A}" type="presParOf" srcId="{7D269256-C0FD-4D1A-84C0-668B9F3E504E}" destId="{B60DDAEE-682B-4B47-A4A0-5C065BBC42C5}" srcOrd="0" destOrd="0" presId="urn:microsoft.com/office/officeart/2005/8/layout/process5"/>
    <dgm:cxn modelId="{F7B80488-A6B8-4083-A942-653C5CF8B080}" type="presParOf" srcId="{2C3404A9-A80D-46B2-8A21-6A715FC2E8A2}" destId="{37F99416-EED5-4079-AE36-5CC2699E1653}" srcOrd="2"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25CD7-219E-4CCF-AF9E-1E9A105C1D24}"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C"/>
        </a:p>
      </dgm:t>
    </dgm:pt>
    <dgm:pt modelId="{DD14DDC2-2747-4511-B8A7-08A67B63A6E3}">
      <dgm:prSet phldrT="[Texto]"/>
      <dgm:spPr/>
      <dgm:t>
        <a:bodyPr/>
        <a:lstStyle/>
        <a:p>
          <a:r>
            <a:rPr lang="es-EC" b="1" dirty="0"/>
            <a:t>Variables de investigación</a:t>
          </a:r>
        </a:p>
      </dgm:t>
    </dgm:pt>
    <dgm:pt modelId="{7E47E5CF-B67B-4C9B-9922-51781EF3B84D}" type="parTrans" cxnId="{C6727A5D-3BCA-496A-B909-4C820A3C3EEA}">
      <dgm:prSet/>
      <dgm:spPr/>
      <dgm:t>
        <a:bodyPr/>
        <a:lstStyle/>
        <a:p>
          <a:endParaRPr lang="es-EC"/>
        </a:p>
      </dgm:t>
    </dgm:pt>
    <dgm:pt modelId="{E87F218D-43F4-4C21-8D69-207F32B05894}" type="sibTrans" cxnId="{C6727A5D-3BCA-496A-B909-4C820A3C3EEA}">
      <dgm:prSet/>
      <dgm:spPr/>
      <dgm:t>
        <a:bodyPr/>
        <a:lstStyle/>
        <a:p>
          <a:endParaRPr lang="es-EC"/>
        </a:p>
      </dgm:t>
    </dgm:pt>
    <dgm:pt modelId="{9481EFF8-C2F1-4218-8617-4940D5566087}">
      <dgm:prSet phldrT="[Texto]" custT="1"/>
      <dgm:spPr/>
      <dgm:t>
        <a:bodyPr/>
        <a:lstStyle/>
        <a:p>
          <a:r>
            <a:rPr lang="es-ES_tradnl" sz="1800" b="1" dirty="0">
              <a:latin typeface="Arial" pitchFamily="34" charset="0"/>
              <a:cs typeface="Arial" pitchFamily="34" charset="0"/>
            </a:rPr>
            <a:t>Independiente </a:t>
          </a:r>
          <a:br>
            <a:rPr lang="es-ES_tradnl" sz="1800" b="1" dirty="0">
              <a:latin typeface="Arial" pitchFamily="34" charset="0"/>
              <a:cs typeface="Arial" pitchFamily="34" charset="0"/>
            </a:rPr>
          </a:br>
          <a:r>
            <a:rPr lang="es-ES_tradnl" sz="1800" b="0" dirty="0">
              <a:latin typeface="Arial" pitchFamily="34" charset="0"/>
              <a:cs typeface="Arial" pitchFamily="34" charset="0"/>
            </a:rPr>
            <a:t>Comercio justo</a:t>
          </a:r>
          <a:r>
            <a:rPr lang="es-ES_tradnl" sz="1800" b="0" dirty="0"/>
            <a:t>.</a:t>
          </a:r>
          <a:endParaRPr lang="es-EC" sz="1800" b="0" dirty="0"/>
        </a:p>
      </dgm:t>
    </dgm:pt>
    <dgm:pt modelId="{E2F2781B-9B77-42E5-86A5-535E2733B3FE}" type="parTrans" cxnId="{92F6FE9A-CE48-4FC7-B3CC-90D103745C11}">
      <dgm:prSet/>
      <dgm:spPr/>
      <dgm:t>
        <a:bodyPr/>
        <a:lstStyle/>
        <a:p>
          <a:endParaRPr lang="es-EC"/>
        </a:p>
      </dgm:t>
    </dgm:pt>
    <dgm:pt modelId="{4B33E3E4-8FFD-4CEE-9F77-2D9FF97034F0}" type="sibTrans" cxnId="{92F6FE9A-CE48-4FC7-B3CC-90D103745C11}">
      <dgm:prSet/>
      <dgm:spPr/>
      <dgm:t>
        <a:bodyPr/>
        <a:lstStyle/>
        <a:p>
          <a:endParaRPr lang="es-EC"/>
        </a:p>
      </dgm:t>
    </dgm:pt>
    <dgm:pt modelId="{07CB1414-910F-4EAF-AADF-1DE708B8EFC2}">
      <dgm:prSet phldrT="[Texto]" custT="1"/>
      <dgm:spPr/>
      <dgm:t>
        <a:bodyPr/>
        <a:lstStyle/>
        <a:p>
          <a:r>
            <a:rPr lang="es-ES_tradnl" sz="1800" b="1" dirty="0">
              <a:latin typeface="Arial" pitchFamily="34" charset="0"/>
              <a:cs typeface="Arial" pitchFamily="34" charset="0"/>
            </a:rPr>
            <a:t>Dependiente </a:t>
          </a:r>
          <a:br>
            <a:rPr lang="es-ES_tradnl" sz="1800" b="1" dirty="0">
              <a:latin typeface="Arial" pitchFamily="34" charset="0"/>
              <a:cs typeface="Arial" pitchFamily="34" charset="0"/>
            </a:rPr>
          </a:br>
          <a:r>
            <a:rPr lang="es-ES_tradnl" sz="1800" b="0" dirty="0">
              <a:latin typeface="Arial" pitchFamily="34" charset="0"/>
              <a:cs typeface="Arial" pitchFamily="34" charset="0"/>
            </a:rPr>
            <a:t>Desarrollo sostenible</a:t>
          </a:r>
          <a:r>
            <a:rPr lang="es-ES_tradnl" sz="1800" b="0" dirty="0"/>
            <a:t>.</a:t>
          </a:r>
          <a:endParaRPr lang="es-EC" sz="1800" dirty="0"/>
        </a:p>
      </dgm:t>
    </dgm:pt>
    <dgm:pt modelId="{E4AC22DE-D174-41FA-BA19-5AA4773A302A}" type="parTrans" cxnId="{CEA91610-EE6E-417B-B6C6-48AB1AA489FE}">
      <dgm:prSet/>
      <dgm:spPr/>
      <dgm:t>
        <a:bodyPr/>
        <a:lstStyle/>
        <a:p>
          <a:endParaRPr lang="es-EC"/>
        </a:p>
      </dgm:t>
    </dgm:pt>
    <dgm:pt modelId="{7E8B2DC9-71A9-4495-8394-4608C1144C47}" type="sibTrans" cxnId="{CEA91610-EE6E-417B-B6C6-48AB1AA489FE}">
      <dgm:prSet/>
      <dgm:spPr/>
      <dgm:t>
        <a:bodyPr/>
        <a:lstStyle/>
        <a:p>
          <a:endParaRPr lang="es-EC"/>
        </a:p>
      </dgm:t>
    </dgm:pt>
    <dgm:pt modelId="{A0BEE744-3EA8-4AA2-9361-B3C04DAF453B}" type="pres">
      <dgm:prSet presAssocID="{EB125CD7-219E-4CCF-AF9E-1E9A105C1D24}" presName="cycle" presStyleCnt="0">
        <dgm:presLayoutVars>
          <dgm:chMax val="1"/>
          <dgm:dir/>
          <dgm:animLvl val="ctr"/>
          <dgm:resizeHandles val="exact"/>
        </dgm:presLayoutVars>
      </dgm:prSet>
      <dgm:spPr/>
    </dgm:pt>
    <dgm:pt modelId="{971DB590-0562-4659-932A-85B1A727C770}" type="pres">
      <dgm:prSet presAssocID="{DD14DDC2-2747-4511-B8A7-08A67B63A6E3}" presName="centerShape" presStyleLbl="node0" presStyleIdx="0" presStyleCnt="1" custScaleX="108320" custScaleY="58829" custLinFactNeighborX="0" custLinFactNeighborY="6767"/>
      <dgm:spPr/>
    </dgm:pt>
    <dgm:pt modelId="{A76934EE-0624-45D4-B1AC-3F317242CDA0}" type="pres">
      <dgm:prSet presAssocID="{E2F2781B-9B77-42E5-86A5-535E2733B3FE}" presName="parTrans" presStyleLbl="bgSibTrans2D1" presStyleIdx="0" presStyleCnt="2" custLinFactNeighborX="-17851" custLinFactNeighborY="89623"/>
      <dgm:spPr/>
    </dgm:pt>
    <dgm:pt modelId="{4577BA6D-A080-4F9F-90C2-C9490C330BEF}" type="pres">
      <dgm:prSet presAssocID="{9481EFF8-C2F1-4218-8617-4940D5566087}" presName="node" presStyleLbl="node1" presStyleIdx="0" presStyleCnt="2" custScaleX="185249" custScaleY="54955" custRadScaleRad="103717" custRadScaleInc="-476">
        <dgm:presLayoutVars>
          <dgm:bulletEnabled val="1"/>
        </dgm:presLayoutVars>
      </dgm:prSet>
      <dgm:spPr/>
    </dgm:pt>
    <dgm:pt modelId="{EF45FF70-BCF2-4964-9062-7352F094EFA2}" type="pres">
      <dgm:prSet presAssocID="{E4AC22DE-D174-41FA-BA19-5AA4773A302A}" presName="parTrans" presStyleLbl="bgSibTrans2D1" presStyleIdx="1" presStyleCnt="2" custLinFactNeighborX="16476" custLinFactNeighborY="87134"/>
      <dgm:spPr/>
    </dgm:pt>
    <dgm:pt modelId="{9B78ADD9-8A94-43D2-96A9-1B0506D093B2}" type="pres">
      <dgm:prSet presAssocID="{07CB1414-910F-4EAF-AADF-1DE708B8EFC2}" presName="node" presStyleLbl="node1" presStyleIdx="1" presStyleCnt="2" custScaleX="185249" custScaleY="54955">
        <dgm:presLayoutVars>
          <dgm:bulletEnabled val="1"/>
        </dgm:presLayoutVars>
      </dgm:prSet>
      <dgm:spPr/>
    </dgm:pt>
  </dgm:ptLst>
  <dgm:cxnLst>
    <dgm:cxn modelId="{90D4E100-9A2C-43DD-A18D-90144B28B941}" type="presOf" srcId="{E4AC22DE-D174-41FA-BA19-5AA4773A302A}" destId="{EF45FF70-BCF2-4964-9062-7352F094EFA2}" srcOrd="0" destOrd="0" presId="urn:microsoft.com/office/officeart/2005/8/layout/radial4"/>
    <dgm:cxn modelId="{CEA91610-EE6E-417B-B6C6-48AB1AA489FE}" srcId="{DD14DDC2-2747-4511-B8A7-08A67B63A6E3}" destId="{07CB1414-910F-4EAF-AADF-1DE708B8EFC2}" srcOrd="1" destOrd="0" parTransId="{E4AC22DE-D174-41FA-BA19-5AA4773A302A}" sibTransId="{7E8B2DC9-71A9-4495-8394-4608C1144C47}"/>
    <dgm:cxn modelId="{2409EC38-664E-4C0A-BC10-966689E73194}" type="presOf" srcId="{07CB1414-910F-4EAF-AADF-1DE708B8EFC2}" destId="{9B78ADD9-8A94-43D2-96A9-1B0506D093B2}" srcOrd="0" destOrd="0" presId="urn:microsoft.com/office/officeart/2005/8/layout/radial4"/>
    <dgm:cxn modelId="{E90BD83F-4370-4B12-AA15-4AA5B95D1DC4}" type="presOf" srcId="{E2F2781B-9B77-42E5-86A5-535E2733B3FE}" destId="{A76934EE-0624-45D4-B1AC-3F317242CDA0}" srcOrd="0" destOrd="0" presId="urn:microsoft.com/office/officeart/2005/8/layout/radial4"/>
    <dgm:cxn modelId="{C6727A5D-3BCA-496A-B909-4C820A3C3EEA}" srcId="{EB125CD7-219E-4CCF-AF9E-1E9A105C1D24}" destId="{DD14DDC2-2747-4511-B8A7-08A67B63A6E3}" srcOrd="0" destOrd="0" parTransId="{7E47E5CF-B67B-4C9B-9922-51781EF3B84D}" sibTransId="{E87F218D-43F4-4C21-8D69-207F32B05894}"/>
    <dgm:cxn modelId="{AD27C541-F344-4478-AE0D-DD92CDCEF8DA}" type="presOf" srcId="{DD14DDC2-2747-4511-B8A7-08A67B63A6E3}" destId="{971DB590-0562-4659-932A-85B1A727C770}" srcOrd="0" destOrd="0" presId="urn:microsoft.com/office/officeart/2005/8/layout/radial4"/>
    <dgm:cxn modelId="{92F6FE9A-CE48-4FC7-B3CC-90D103745C11}" srcId="{DD14DDC2-2747-4511-B8A7-08A67B63A6E3}" destId="{9481EFF8-C2F1-4218-8617-4940D5566087}" srcOrd="0" destOrd="0" parTransId="{E2F2781B-9B77-42E5-86A5-535E2733B3FE}" sibTransId="{4B33E3E4-8FFD-4CEE-9F77-2D9FF97034F0}"/>
    <dgm:cxn modelId="{7C1FCCE2-2CF1-4EDC-8074-AC7B366DB97A}" type="presOf" srcId="{9481EFF8-C2F1-4218-8617-4940D5566087}" destId="{4577BA6D-A080-4F9F-90C2-C9490C330BEF}" srcOrd="0" destOrd="0" presId="urn:microsoft.com/office/officeart/2005/8/layout/radial4"/>
    <dgm:cxn modelId="{AF7C1DFC-80E7-4093-9B3A-C67DD99856B4}" type="presOf" srcId="{EB125CD7-219E-4CCF-AF9E-1E9A105C1D24}" destId="{A0BEE744-3EA8-4AA2-9361-B3C04DAF453B}" srcOrd="0" destOrd="0" presId="urn:microsoft.com/office/officeart/2005/8/layout/radial4"/>
    <dgm:cxn modelId="{C8B00C9C-0A94-4516-98CE-E6A942B51C38}" type="presParOf" srcId="{A0BEE744-3EA8-4AA2-9361-B3C04DAF453B}" destId="{971DB590-0562-4659-932A-85B1A727C770}" srcOrd="0" destOrd="0" presId="urn:microsoft.com/office/officeart/2005/8/layout/radial4"/>
    <dgm:cxn modelId="{B9523CEC-D788-4299-A74A-A8874EFB3B38}" type="presParOf" srcId="{A0BEE744-3EA8-4AA2-9361-B3C04DAF453B}" destId="{A76934EE-0624-45D4-B1AC-3F317242CDA0}" srcOrd="1" destOrd="0" presId="urn:microsoft.com/office/officeart/2005/8/layout/radial4"/>
    <dgm:cxn modelId="{3C942918-3DF0-4685-B1C6-76D2DD553F0E}" type="presParOf" srcId="{A0BEE744-3EA8-4AA2-9361-B3C04DAF453B}" destId="{4577BA6D-A080-4F9F-90C2-C9490C330BEF}" srcOrd="2" destOrd="0" presId="urn:microsoft.com/office/officeart/2005/8/layout/radial4"/>
    <dgm:cxn modelId="{D2EB495D-EA8F-4FB8-BEB0-EB60B8FC53A4}" type="presParOf" srcId="{A0BEE744-3EA8-4AA2-9361-B3C04DAF453B}" destId="{EF45FF70-BCF2-4964-9062-7352F094EFA2}" srcOrd="3" destOrd="0" presId="urn:microsoft.com/office/officeart/2005/8/layout/radial4"/>
    <dgm:cxn modelId="{45BF24C7-D202-480E-925A-B4E47DFDAC54}" type="presParOf" srcId="{A0BEE744-3EA8-4AA2-9361-B3C04DAF453B}" destId="{9B78ADD9-8A94-43D2-96A9-1B0506D093B2}" srcOrd="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FD11D2-74C1-4672-B2C1-212AD77B30F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D5A844B4-2E3A-43B2-9AAF-831EB9B03EA8}">
      <dgm:prSet phldrT="[Texto]"/>
      <dgm:spPr/>
      <dgm:t>
        <a:bodyPr/>
        <a:lstStyle/>
        <a:p>
          <a:r>
            <a:rPr lang="es-EC" dirty="0"/>
            <a:t>Teoría de la ventaja absoluta</a:t>
          </a:r>
        </a:p>
      </dgm:t>
    </dgm:pt>
    <dgm:pt modelId="{D92D6773-018E-4AB8-90C9-7E7DB67F3115}" type="parTrans" cxnId="{58590861-4B6B-4F08-89E0-1A1403716D57}">
      <dgm:prSet/>
      <dgm:spPr/>
      <dgm:t>
        <a:bodyPr/>
        <a:lstStyle/>
        <a:p>
          <a:endParaRPr lang="es-EC"/>
        </a:p>
      </dgm:t>
    </dgm:pt>
    <dgm:pt modelId="{2A2E17BD-987A-49F7-B734-E7AAD0F2537F}" type="sibTrans" cxnId="{58590861-4B6B-4F08-89E0-1A1403716D57}">
      <dgm:prSet/>
      <dgm:spPr/>
      <dgm:t>
        <a:bodyPr/>
        <a:lstStyle/>
        <a:p>
          <a:endParaRPr lang="es-EC"/>
        </a:p>
      </dgm:t>
    </dgm:pt>
    <dgm:pt modelId="{FFF11BAD-3E04-408D-A999-6432F701AACD}">
      <dgm:prSet phldrT="[Texto]"/>
      <dgm:spPr/>
      <dgm:t>
        <a:bodyPr/>
        <a:lstStyle/>
        <a:p>
          <a:r>
            <a:rPr lang="es-ES" dirty="0"/>
            <a:t>Teoría del emprendimiento financieramente efectivo</a:t>
          </a:r>
          <a:endParaRPr lang="es-EC" dirty="0"/>
        </a:p>
      </dgm:t>
    </dgm:pt>
    <dgm:pt modelId="{92EB419E-E60C-4C2F-9F63-C1FBC374350B}" type="parTrans" cxnId="{DB02198F-5035-42D4-8076-6E0397A5AD81}">
      <dgm:prSet/>
      <dgm:spPr/>
      <dgm:t>
        <a:bodyPr/>
        <a:lstStyle/>
        <a:p>
          <a:endParaRPr lang="es-EC"/>
        </a:p>
      </dgm:t>
    </dgm:pt>
    <dgm:pt modelId="{80F4E2F3-30D1-429B-95DC-C0969E8F5571}" type="sibTrans" cxnId="{DB02198F-5035-42D4-8076-6E0397A5AD81}">
      <dgm:prSet/>
      <dgm:spPr/>
      <dgm:t>
        <a:bodyPr/>
        <a:lstStyle/>
        <a:p>
          <a:endParaRPr lang="es-EC"/>
        </a:p>
      </dgm:t>
    </dgm:pt>
    <dgm:pt modelId="{BE2D8B68-CA34-4C71-BECD-D40022B778FE}">
      <dgm:prSet phldrT="[Texto]"/>
      <dgm:spPr/>
      <dgm:t>
        <a:bodyPr/>
        <a:lstStyle/>
        <a:p>
          <a:r>
            <a:rPr lang="es-EC" dirty="0"/>
            <a:t>Teoría del pensamiento complejo</a:t>
          </a:r>
        </a:p>
      </dgm:t>
    </dgm:pt>
    <dgm:pt modelId="{99FC9246-45A8-4BFC-AA00-6B6B845B0ED6}" type="parTrans" cxnId="{8CA95D12-127C-473E-868E-A3D435EB44DE}">
      <dgm:prSet/>
      <dgm:spPr/>
      <dgm:t>
        <a:bodyPr/>
        <a:lstStyle/>
        <a:p>
          <a:endParaRPr lang="es-EC"/>
        </a:p>
      </dgm:t>
    </dgm:pt>
    <dgm:pt modelId="{EDC223AC-67FA-4BA7-AAE6-46FA91B93A88}" type="sibTrans" cxnId="{8CA95D12-127C-473E-868E-A3D435EB44DE}">
      <dgm:prSet/>
      <dgm:spPr/>
      <dgm:t>
        <a:bodyPr/>
        <a:lstStyle/>
        <a:p>
          <a:endParaRPr lang="es-EC"/>
        </a:p>
      </dgm:t>
    </dgm:pt>
    <dgm:pt modelId="{35D48ED1-3FE1-451D-98E6-5EF8E3799DA9}">
      <dgm:prSet phldrT="[Texto]"/>
      <dgm:spPr/>
      <dgm:t>
        <a:bodyPr/>
        <a:lstStyle/>
        <a:p>
          <a:r>
            <a:rPr lang="es-EC" dirty="0"/>
            <a:t>Teoría de la economía popular y solidaria</a:t>
          </a:r>
        </a:p>
      </dgm:t>
    </dgm:pt>
    <dgm:pt modelId="{1B81F070-856D-4B22-81C2-EE0E5D04DF97}" type="parTrans" cxnId="{F290AA26-4D94-44B9-8A9C-77CF53682676}">
      <dgm:prSet/>
      <dgm:spPr/>
      <dgm:t>
        <a:bodyPr/>
        <a:lstStyle/>
        <a:p>
          <a:endParaRPr lang="es-EC"/>
        </a:p>
      </dgm:t>
    </dgm:pt>
    <dgm:pt modelId="{8B41F095-C2A9-4F84-9EC8-3B85A2967959}" type="sibTrans" cxnId="{F290AA26-4D94-44B9-8A9C-77CF53682676}">
      <dgm:prSet/>
      <dgm:spPr/>
      <dgm:t>
        <a:bodyPr/>
        <a:lstStyle/>
        <a:p>
          <a:endParaRPr lang="es-EC"/>
        </a:p>
      </dgm:t>
    </dgm:pt>
    <dgm:pt modelId="{ECA467F1-8ACE-4EE6-A5EA-357598503F95}">
      <dgm:prSet phldrT="[Texto]"/>
      <dgm:spPr/>
      <dgm:t>
        <a:bodyPr/>
        <a:lstStyle/>
        <a:p>
          <a:r>
            <a:rPr lang="es-EC" dirty="0"/>
            <a:t>Teoría del desarrollo sostenible</a:t>
          </a:r>
        </a:p>
      </dgm:t>
    </dgm:pt>
    <dgm:pt modelId="{A68AB20A-41E7-47EC-86E6-42FBAD4093DC}" type="parTrans" cxnId="{997454CD-3581-49AC-8FF3-BBE1BE27549F}">
      <dgm:prSet/>
      <dgm:spPr/>
      <dgm:t>
        <a:bodyPr/>
        <a:lstStyle/>
        <a:p>
          <a:endParaRPr lang="es-EC"/>
        </a:p>
      </dgm:t>
    </dgm:pt>
    <dgm:pt modelId="{2DE10333-F39E-4529-9BCB-1B9A1A2FA3B9}" type="sibTrans" cxnId="{997454CD-3581-49AC-8FF3-BBE1BE27549F}">
      <dgm:prSet/>
      <dgm:spPr/>
      <dgm:t>
        <a:bodyPr/>
        <a:lstStyle/>
        <a:p>
          <a:endParaRPr lang="es-EC"/>
        </a:p>
      </dgm:t>
    </dgm:pt>
    <dgm:pt modelId="{12F99D9A-8F69-4AC5-A980-6C8215D3AACB}" type="pres">
      <dgm:prSet presAssocID="{FFFD11D2-74C1-4672-B2C1-212AD77B30F7}" presName="linear" presStyleCnt="0">
        <dgm:presLayoutVars>
          <dgm:dir/>
          <dgm:animLvl val="lvl"/>
          <dgm:resizeHandles val="exact"/>
        </dgm:presLayoutVars>
      </dgm:prSet>
      <dgm:spPr/>
    </dgm:pt>
    <dgm:pt modelId="{704573A7-B996-4037-AF0C-42F5DF0C6EFE}" type="pres">
      <dgm:prSet presAssocID="{D5A844B4-2E3A-43B2-9AAF-831EB9B03EA8}" presName="parentLin" presStyleCnt="0"/>
      <dgm:spPr/>
    </dgm:pt>
    <dgm:pt modelId="{29869DF5-A5F8-4C5B-A45F-FD8005152693}" type="pres">
      <dgm:prSet presAssocID="{D5A844B4-2E3A-43B2-9AAF-831EB9B03EA8}" presName="parentLeftMargin" presStyleLbl="node1" presStyleIdx="0" presStyleCnt="5"/>
      <dgm:spPr/>
    </dgm:pt>
    <dgm:pt modelId="{E04B4325-AE0A-42CC-9C0F-1DA7A4AF8652}" type="pres">
      <dgm:prSet presAssocID="{D5A844B4-2E3A-43B2-9AAF-831EB9B03EA8}" presName="parentText" presStyleLbl="node1" presStyleIdx="0" presStyleCnt="5" custScaleX="142857">
        <dgm:presLayoutVars>
          <dgm:chMax val="0"/>
          <dgm:bulletEnabled val="1"/>
        </dgm:presLayoutVars>
      </dgm:prSet>
      <dgm:spPr/>
    </dgm:pt>
    <dgm:pt modelId="{F3280979-BF78-4C3F-AC4D-8C1473C09DB2}" type="pres">
      <dgm:prSet presAssocID="{D5A844B4-2E3A-43B2-9AAF-831EB9B03EA8}" presName="negativeSpace" presStyleCnt="0"/>
      <dgm:spPr/>
    </dgm:pt>
    <dgm:pt modelId="{E0F5B24D-97FD-4B19-B8E5-879DA2BFEB13}" type="pres">
      <dgm:prSet presAssocID="{D5A844B4-2E3A-43B2-9AAF-831EB9B03EA8}" presName="childText" presStyleLbl="conFgAcc1" presStyleIdx="0" presStyleCnt="5">
        <dgm:presLayoutVars>
          <dgm:bulletEnabled val="1"/>
        </dgm:presLayoutVars>
      </dgm:prSet>
      <dgm:spPr/>
    </dgm:pt>
    <dgm:pt modelId="{15339BE1-A642-4C9A-8333-55DDDB1DBAC5}" type="pres">
      <dgm:prSet presAssocID="{2A2E17BD-987A-49F7-B734-E7AAD0F2537F}" presName="spaceBetweenRectangles" presStyleCnt="0"/>
      <dgm:spPr/>
    </dgm:pt>
    <dgm:pt modelId="{776BD635-733E-4091-9CB3-601906DB0722}" type="pres">
      <dgm:prSet presAssocID="{FFF11BAD-3E04-408D-A999-6432F701AACD}" presName="parentLin" presStyleCnt="0"/>
      <dgm:spPr/>
    </dgm:pt>
    <dgm:pt modelId="{E94E4B11-0F94-4D76-9855-8E8E8A24E0B5}" type="pres">
      <dgm:prSet presAssocID="{FFF11BAD-3E04-408D-A999-6432F701AACD}" presName="parentLeftMargin" presStyleLbl="node1" presStyleIdx="0" presStyleCnt="5"/>
      <dgm:spPr/>
    </dgm:pt>
    <dgm:pt modelId="{14C9D21A-1776-4EB9-9B63-1E5855C9B3F4}" type="pres">
      <dgm:prSet presAssocID="{FFF11BAD-3E04-408D-A999-6432F701AACD}" presName="parentText" presStyleLbl="node1" presStyleIdx="1" presStyleCnt="5" custScaleX="142857">
        <dgm:presLayoutVars>
          <dgm:chMax val="0"/>
          <dgm:bulletEnabled val="1"/>
        </dgm:presLayoutVars>
      </dgm:prSet>
      <dgm:spPr/>
    </dgm:pt>
    <dgm:pt modelId="{8B3A7312-9A45-4AC8-AF5A-80BE7C01F2CA}" type="pres">
      <dgm:prSet presAssocID="{FFF11BAD-3E04-408D-A999-6432F701AACD}" presName="negativeSpace" presStyleCnt="0"/>
      <dgm:spPr/>
    </dgm:pt>
    <dgm:pt modelId="{DD6EA7FF-1EA2-4AF4-8F5D-5B20EFB45509}" type="pres">
      <dgm:prSet presAssocID="{FFF11BAD-3E04-408D-A999-6432F701AACD}" presName="childText" presStyleLbl="conFgAcc1" presStyleIdx="1" presStyleCnt="5">
        <dgm:presLayoutVars>
          <dgm:bulletEnabled val="1"/>
        </dgm:presLayoutVars>
      </dgm:prSet>
      <dgm:spPr/>
    </dgm:pt>
    <dgm:pt modelId="{B624A785-6FCE-46DA-9B10-2EAE209E9570}" type="pres">
      <dgm:prSet presAssocID="{80F4E2F3-30D1-429B-95DC-C0969E8F5571}" presName="spaceBetweenRectangles" presStyleCnt="0"/>
      <dgm:spPr/>
    </dgm:pt>
    <dgm:pt modelId="{7BEE0F8C-E67D-4995-951F-04397503F741}" type="pres">
      <dgm:prSet presAssocID="{BE2D8B68-CA34-4C71-BECD-D40022B778FE}" presName="parentLin" presStyleCnt="0"/>
      <dgm:spPr/>
    </dgm:pt>
    <dgm:pt modelId="{66D7CCF2-B056-4EBC-B6CA-9223D74F4F1E}" type="pres">
      <dgm:prSet presAssocID="{BE2D8B68-CA34-4C71-BECD-D40022B778FE}" presName="parentLeftMargin" presStyleLbl="node1" presStyleIdx="1" presStyleCnt="5"/>
      <dgm:spPr/>
    </dgm:pt>
    <dgm:pt modelId="{185CF587-98B9-4CE5-91F5-15D1A586CD8F}" type="pres">
      <dgm:prSet presAssocID="{BE2D8B68-CA34-4C71-BECD-D40022B778FE}" presName="parentText" presStyleLbl="node1" presStyleIdx="2" presStyleCnt="5" custScaleX="142857">
        <dgm:presLayoutVars>
          <dgm:chMax val="0"/>
          <dgm:bulletEnabled val="1"/>
        </dgm:presLayoutVars>
      </dgm:prSet>
      <dgm:spPr/>
    </dgm:pt>
    <dgm:pt modelId="{316B8C94-A5B2-4B78-AAE1-16C7917E17E8}" type="pres">
      <dgm:prSet presAssocID="{BE2D8B68-CA34-4C71-BECD-D40022B778FE}" presName="negativeSpace" presStyleCnt="0"/>
      <dgm:spPr/>
    </dgm:pt>
    <dgm:pt modelId="{D498E812-F5E3-4B2B-89A3-76A29743DC97}" type="pres">
      <dgm:prSet presAssocID="{BE2D8B68-CA34-4C71-BECD-D40022B778FE}" presName="childText" presStyleLbl="conFgAcc1" presStyleIdx="2" presStyleCnt="5">
        <dgm:presLayoutVars>
          <dgm:bulletEnabled val="1"/>
        </dgm:presLayoutVars>
      </dgm:prSet>
      <dgm:spPr/>
    </dgm:pt>
    <dgm:pt modelId="{AEB7D400-CFAE-4306-A62D-BDFF69EF9378}" type="pres">
      <dgm:prSet presAssocID="{EDC223AC-67FA-4BA7-AAE6-46FA91B93A88}" presName="spaceBetweenRectangles" presStyleCnt="0"/>
      <dgm:spPr/>
    </dgm:pt>
    <dgm:pt modelId="{F8F7CB2E-C575-4E16-B50F-4CE22B6637BB}" type="pres">
      <dgm:prSet presAssocID="{35D48ED1-3FE1-451D-98E6-5EF8E3799DA9}" presName="parentLin" presStyleCnt="0"/>
      <dgm:spPr/>
    </dgm:pt>
    <dgm:pt modelId="{53BA4F5A-0714-44AD-822B-459A929FFC3B}" type="pres">
      <dgm:prSet presAssocID="{35D48ED1-3FE1-451D-98E6-5EF8E3799DA9}" presName="parentLeftMargin" presStyleLbl="node1" presStyleIdx="2" presStyleCnt="5"/>
      <dgm:spPr/>
    </dgm:pt>
    <dgm:pt modelId="{6E9342BE-7E83-4931-B1BB-8D9F9616A8BC}" type="pres">
      <dgm:prSet presAssocID="{35D48ED1-3FE1-451D-98E6-5EF8E3799DA9}" presName="parentText" presStyleLbl="node1" presStyleIdx="3" presStyleCnt="5" custScaleX="142857">
        <dgm:presLayoutVars>
          <dgm:chMax val="0"/>
          <dgm:bulletEnabled val="1"/>
        </dgm:presLayoutVars>
      </dgm:prSet>
      <dgm:spPr/>
    </dgm:pt>
    <dgm:pt modelId="{142283EF-7488-4333-9E1A-EAAD105ABFE2}" type="pres">
      <dgm:prSet presAssocID="{35D48ED1-3FE1-451D-98E6-5EF8E3799DA9}" presName="negativeSpace" presStyleCnt="0"/>
      <dgm:spPr/>
    </dgm:pt>
    <dgm:pt modelId="{8F64BA17-D547-422C-B6C4-194F7F4C3E2A}" type="pres">
      <dgm:prSet presAssocID="{35D48ED1-3FE1-451D-98E6-5EF8E3799DA9}" presName="childText" presStyleLbl="conFgAcc1" presStyleIdx="3" presStyleCnt="5">
        <dgm:presLayoutVars>
          <dgm:bulletEnabled val="1"/>
        </dgm:presLayoutVars>
      </dgm:prSet>
      <dgm:spPr/>
    </dgm:pt>
    <dgm:pt modelId="{2576AC44-6D25-48C9-AE9C-6CED0FFFD302}" type="pres">
      <dgm:prSet presAssocID="{8B41F095-C2A9-4F84-9EC8-3B85A2967959}" presName="spaceBetweenRectangles" presStyleCnt="0"/>
      <dgm:spPr/>
    </dgm:pt>
    <dgm:pt modelId="{D86D5322-9369-40F2-9F76-85466EFDD704}" type="pres">
      <dgm:prSet presAssocID="{ECA467F1-8ACE-4EE6-A5EA-357598503F95}" presName="parentLin" presStyleCnt="0"/>
      <dgm:spPr/>
    </dgm:pt>
    <dgm:pt modelId="{DF6703C2-0A8E-448B-A11B-F1CA6772E532}" type="pres">
      <dgm:prSet presAssocID="{ECA467F1-8ACE-4EE6-A5EA-357598503F95}" presName="parentLeftMargin" presStyleLbl="node1" presStyleIdx="3" presStyleCnt="5"/>
      <dgm:spPr/>
    </dgm:pt>
    <dgm:pt modelId="{3D24B918-5F85-4EA0-AE6F-5A1B27FED00A}" type="pres">
      <dgm:prSet presAssocID="{ECA467F1-8ACE-4EE6-A5EA-357598503F95}" presName="parentText" presStyleLbl="node1" presStyleIdx="4" presStyleCnt="5" custScaleX="142857">
        <dgm:presLayoutVars>
          <dgm:chMax val="0"/>
          <dgm:bulletEnabled val="1"/>
        </dgm:presLayoutVars>
      </dgm:prSet>
      <dgm:spPr/>
    </dgm:pt>
    <dgm:pt modelId="{2ABB3121-F103-4086-A871-C2E7F0A67F59}" type="pres">
      <dgm:prSet presAssocID="{ECA467F1-8ACE-4EE6-A5EA-357598503F95}" presName="negativeSpace" presStyleCnt="0"/>
      <dgm:spPr/>
    </dgm:pt>
    <dgm:pt modelId="{CC87891C-55F8-478E-9D2B-DDAD89A194CF}" type="pres">
      <dgm:prSet presAssocID="{ECA467F1-8ACE-4EE6-A5EA-357598503F95}" presName="childText" presStyleLbl="conFgAcc1" presStyleIdx="4" presStyleCnt="5">
        <dgm:presLayoutVars>
          <dgm:bulletEnabled val="1"/>
        </dgm:presLayoutVars>
      </dgm:prSet>
      <dgm:spPr/>
    </dgm:pt>
  </dgm:ptLst>
  <dgm:cxnLst>
    <dgm:cxn modelId="{8CA95D12-127C-473E-868E-A3D435EB44DE}" srcId="{FFFD11D2-74C1-4672-B2C1-212AD77B30F7}" destId="{BE2D8B68-CA34-4C71-BECD-D40022B778FE}" srcOrd="2" destOrd="0" parTransId="{99FC9246-45A8-4BFC-AA00-6B6B845B0ED6}" sibTransId="{EDC223AC-67FA-4BA7-AAE6-46FA91B93A88}"/>
    <dgm:cxn modelId="{F290AA26-4D94-44B9-8A9C-77CF53682676}" srcId="{FFFD11D2-74C1-4672-B2C1-212AD77B30F7}" destId="{35D48ED1-3FE1-451D-98E6-5EF8E3799DA9}" srcOrd="3" destOrd="0" parTransId="{1B81F070-856D-4B22-81C2-EE0E5D04DF97}" sibTransId="{8B41F095-C2A9-4F84-9EC8-3B85A2967959}"/>
    <dgm:cxn modelId="{A6AB1D32-719A-43D1-8D47-E699EA9C1E99}" type="presOf" srcId="{35D48ED1-3FE1-451D-98E6-5EF8E3799DA9}" destId="{53BA4F5A-0714-44AD-822B-459A929FFC3B}" srcOrd="0" destOrd="0" presId="urn:microsoft.com/office/officeart/2005/8/layout/list1"/>
    <dgm:cxn modelId="{08314738-BF00-4C2B-952A-9052501CE39B}" type="presOf" srcId="{D5A844B4-2E3A-43B2-9AAF-831EB9B03EA8}" destId="{29869DF5-A5F8-4C5B-A45F-FD8005152693}" srcOrd="0" destOrd="0" presId="urn:microsoft.com/office/officeart/2005/8/layout/list1"/>
    <dgm:cxn modelId="{58590861-4B6B-4F08-89E0-1A1403716D57}" srcId="{FFFD11D2-74C1-4672-B2C1-212AD77B30F7}" destId="{D5A844B4-2E3A-43B2-9AAF-831EB9B03EA8}" srcOrd="0" destOrd="0" parTransId="{D92D6773-018E-4AB8-90C9-7E7DB67F3115}" sibTransId="{2A2E17BD-987A-49F7-B734-E7AAD0F2537F}"/>
    <dgm:cxn modelId="{B1E40264-1695-419B-BFA6-B8F17259C103}" type="presOf" srcId="{BE2D8B68-CA34-4C71-BECD-D40022B778FE}" destId="{66D7CCF2-B056-4EBC-B6CA-9223D74F4F1E}" srcOrd="0" destOrd="0" presId="urn:microsoft.com/office/officeart/2005/8/layout/list1"/>
    <dgm:cxn modelId="{1CF6F851-9AC7-445D-8D52-AA4B9E5147DF}" type="presOf" srcId="{FFF11BAD-3E04-408D-A999-6432F701AACD}" destId="{14C9D21A-1776-4EB9-9B63-1E5855C9B3F4}" srcOrd="1" destOrd="0" presId="urn:microsoft.com/office/officeart/2005/8/layout/list1"/>
    <dgm:cxn modelId="{C46BB58B-99F3-4C71-860A-18A302E57E1E}" type="presOf" srcId="{35D48ED1-3FE1-451D-98E6-5EF8E3799DA9}" destId="{6E9342BE-7E83-4931-B1BB-8D9F9616A8BC}" srcOrd="1" destOrd="0" presId="urn:microsoft.com/office/officeart/2005/8/layout/list1"/>
    <dgm:cxn modelId="{DB02198F-5035-42D4-8076-6E0397A5AD81}" srcId="{FFFD11D2-74C1-4672-B2C1-212AD77B30F7}" destId="{FFF11BAD-3E04-408D-A999-6432F701AACD}" srcOrd="1" destOrd="0" parTransId="{92EB419E-E60C-4C2F-9F63-C1FBC374350B}" sibTransId="{80F4E2F3-30D1-429B-95DC-C0969E8F5571}"/>
    <dgm:cxn modelId="{0F044FA1-F83A-4A10-84FB-74A72228C744}" type="presOf" srcId="{FFF11BAD-3E04-408D-A999-6432F701AACD}" destId="{E94E4B11-0F94-4D76-9855-8E8E8A24E0B5}" srcOrd="0" destOrd="0" presId="urn:microsoft.com/office/officeart/2005/8/layout/list1"/>
    <dgm:cxn modelId="{4545DBA3-8977-4C83-885F-EF456F1A6DDB}" type="presOf" srcId="{D5A844B4-2E3A-43B2-9AAF-831EB9B03EA8}" destId="{E04B4325-AE0A-42CC-9C0F-1DA7A4AF8652}" srcOrd="1" destOrd="0" presId="urn:microsoft.com/office/officeart/2005/8/layout/list1"/>
    <dgm:cxn modelId="{A6C8F8BC-B27C-43E3-9101-E3CD499B7EB0}" type="presOf" srcId="{ECA467F1-8ACE-4EE6-A5EA-357598503F95}" destId="{DF6703C2-0A8E-448B-A11B-F1CA6772E532}" srcOrd="0" destOrd="0" presId="urn:microsoft.com/office/officeart/2005/8/layout/list1"/>
    <dgm:cxn modelId="{997454CD-3581-49AC-8FF3-BBE1BE27549F}" srcId="{FFFD11D2-74C1-4672-B2C1-212AD77B30F7}" destId="{ECA467F1-8ACE-4EE6-A5EA-357598503F95}" srcOrd="4" destOrd="0" parTransId="{A68AB20A-41E7-47EC-86E6-42FBAD4093DC}" sibTransId="{2DE10333-F39E-4529-9BCB-1B9A1A2FA3B9}"/>
    <dgm:cxn modelId="{7D6625D8-F6C0-4EB8-B7F5-E9729E79FFA6}" type="presOf" srcId="{BE2D8B68-CA34-4C71-BECD-D40022B778FE}" destId="{185CF587-98B9-4CE5-91F5-15D1A586CD8F}" srcOrd="1" destOrd="0" presId="urn:microsoft.com/office/officeart/2005/8/layout/list1"/>
    <dgm:cxn modelId="{D9601BE3-5C75-4627-A2BA-4E60889BD952}" type="presOf" srcId="{ECA467F1-8ACE-4EE6-A5EA-357598503F95}" destId="{3D24B918-5F85-4EA0-AE6F-5A1B27FED00A}" srcOrd="1" destOrd="0" presId="urn:microsoft.com/office/officeart/2005/8/layout/list1"/>
    <dgm:cxn modelId="{D3FDE4ED-2FCF-4B6F-AAB7-73C6F954E73C}" type="presOf" srcId="{FFFD11D2-74C1-4672-B2C1-212AD77B30F7}" destId="{12F99D9A-8F69-4AC5-A980-6C8215D3AACB}" srcOrd="0" destOrd="0" presId="urn:microsoft.com/office/officeart/2005/8/layout/list1"/>
    <dgm:cxn modelId="{05CA9751-52D6-4487-B0A1-561AB08B335B}" type="presParOf" srcId="{12F99D9A-8F69-4AC5-A980-6C8215D3AACB}" destId="{704573A7-B996-4037-AF0C-42F5DF0C6EFE}" srcOrd="0" destOrd="0" presId="urn:microsoft.com/office/officeart/2005/8/layout/list1"/>
    <dgm:cxn modelId="{203987C5-1B45-417A-8EFC-C582D155AF9F}" type="presParOf" srcId="{704573A7-B996-4037-AF0C-42F5DF0C6EFE}" destId="{29869DF5-A5F8-4C5B-A45F-FD8005152693}" srcOrd="0" destOrd="0" presId="urn:microsoft.com/office/officeart/2005/8/layout/list1"/>
    <dgm:cxn modelId="{AAF0AEBB-1239-42B3-8692-DFC11D9B15FE}" type="presParOf" srcId="{704573A7-B996-4037-AF0C-42F5DF0C6EFE}" destId="{E04B4325-AE0A-42CC-9C0F-1DA7A4AF8652}" srcOrd="1" destOrd="0" presId="urn:microsoft.com/office/officeart/2005/8/layout/list1"/>
    <dgm:cxn modelId="{03731774-406E-4FD3-8848-369F205D8E0D}" type="presParOf" srcId="{12F99D9A-8F69-4AC5-A980-6C8215D3AACB}" destId="{F3280979-BF78-4C3F-AC4D-8C1473C09DB2}" srcOrd="1" destOrd="0" presId="urn:microsoft.com/office/officeart/2005/8/layout/list1"/>
    <dgm:cxn modelId="{13894A99-F489-481A-9495-DA1E40F4028A}" type="presParOf" srcId="{12F99D9A-8F69-4AC5-A980-6C8215D3AACB}" destId="{E0F5B24D-97FD-4B19-B8E5-879DA2BFEB13}" srcOrd="2" destOrd="0" presId="urn:microsoft.com/office/officeart/2005/8/layout/list1"/>
    <dgm:cxn modelId="{3DBC6777-92D8-49B5-AFCF-CF6E7ADF3959}" type="presParOf" srcId="{12F99D9A-8F69-4AC5-A980-6C8215D3AACB}" destId="{15339BE1-A642-4C9A-8333-55DDDB1DBAC5}" srcOrd="3" destOrd="0" presId="urn:microsoft.com/office/officeart/2005/8/layout/list1"/>
    <dgm:cxn modelId="{AC4462C4-18F7-4FAF-A656-27242F60422C}" type="presParOf" srcId="{12F99D9A-8F69-4AC5-A980-6C8215D3AACB}" destId="{776BD635-733E-4091-9CB3-601906DB0722}" srcOrd="4" destOrd="0" presId="urn:microsoft.com/office/officeart/2005/8/layout/list1"/>
    <dgm:cxn modelId="{0575AE6E-FA6B-46A1-B15C-CB085F85A7F2}" type="presParOf" srcId="{776BD635-733E-4091-9CB3-601906DB0722}" destId="{E94E4B11-0F94-4D76-9855-8E8E8A24E0B5}" srcOrd="0" destOrd="0" presId="urn:microsoft.com/office/officeart/2005/8/layout/list1"/>
    <dgm:cxn modelId="{7295FF76-A16E-4C10-94FA-8384163F01DE}" type="presParOf" srcId="{776BD635-733E-4091-9CB3-601906DB0722}" destId="{14C9D21A-1776-4EB9-9B63-1E5855C9B3F4}" srcOrd="1" destOrd="0" presId="urn:microsoft.com/office/officeart/2005/8/layout/list1"/>
    <dgm:cxn modelId="{49830368-C8F0-4329-9575-4A9AE349B628}" type="presParOf" srcId="{12F99D9A-8F69-4AC5-A980-6C8215D3AACB}" destId="{8B3A7312-9A45-4AC8-AF5A-80BE7C01F2CA}" srcOrd="5" destOrd="0" presId="urn:microsoft.com/office/officeart/2005/8/layout/list1"/>
    <dgm:cxn modelId="{9ADE8D35-53DF-49DF-9416-C8AF8C805E68}" type="presParOf" srcId="{12F99D9A-8F69-4AC5-A980-6C8215D3AACB}" destId="{DD6EA7FF-1EA2-4AF4-8F5D-5B20EFB45509}" srcOrd="6" destOrd="0" presId="urn:microsoft.com/office/officeart/2005/8/layout/list1"/>
    <dgm:cxn modelId="{2D9CD787-096C-4A09-81CE-EF08064161FF}" type="presParOf" srcId="{12F99D9A-8F69-4AC5-A980-6C8215D3AACB}" destId="{B624A785-6FCE-46DA-9B10-2EAE209E9570}" srcOrd="7" destOrd="0" presId="urn:microsoft.com/office/officeart/2005/8/layout/list1"/>
    <dgm:cxn modelId="{D2C0C642-1E25-4296-BF9E-B1BBEAE66D9E}" type="presParOf" srcId="{12F99D9A-8F69-4AC5-A980-6C8215D3AACB}" destId="{7BEE0F8C-E67D-4995-951F-04397503F741}" srcOrd="8" destOrd="0" presId="urn:microsoft.com/office/officeart/2005/8/layout/list1"/>
    <dgm:cxn modelId="{1FA29625-B149-42A1-B06B-A15D6FA5F10E}" type="presParOf" srcId="{7BEE0F8C-E67D-4995-951F-04397503F741}" destId="{66D7CCF2-B056-4EBC-B6CA-9223D74F4F1E}" srcOrd="0" destOrd="0" presId="urn:microsoft.com/office/officeart/2005/8/layout/list1"/>
    <dgm:cxn modelId="{90A9EDA1-41E0-4919-88C7-2007F35F549D}" type="presParOf" srcId="{7BEE0F8C-E67D-4995-951F-04397503F741}" destId="{185CF587-98B9-4CE5-91F5-15D1A586CD8F}" srcOrd="1" destOrd="0" presId="urn:microsoft.com/office/officeart/2005/8/layout/list1"/>
    <dgm:cxn modelId="{1A667EFA-C1D4-4DFB-962D-A6DA9B7B0DF1}" type="presParOf" srcId="{12F99D9A-8F69-4AC5-A980-6C8215D3AACB}" destId="{316B8C94-A5B2-4B78-AAE1-16C7917E17E8}" srcOrd="9" destOrd="0" presId="urn:microsoft.com/office/officeart/2005/8/layout/list1"/>
    <dgm:cxn modelId="{54DFD184-F65D-4547-877A-4501317F0425}" type="presParOf" srcId="{12F99D9A-8F69-4AC5-A980-6C8215D3AACB}" destId="{D498E812-F5E3-4B2B-89A3-76A29743DC97}" srcOrd="10" destOrd="0" presId="urn:microsoft.com/office/officeart/2005/8/layout/list1"/>
    <dgm:cxn modelId="{6E01BFDB-E54A-43AC-89C9-80407BC4CDF5}" type="presParOf" srcId="{12F99D9A-8F69-4AC5-A980-6C8215D3AACB}" destId="{AEB7D400-CFAE-4306-A62D-BDFF69EF9378}" srcOrd="11" destOrd="0" presId="urn:microsoft.com/office/officeart/2005/8/layout/list1"/>
    <dgm:cxn modelId="{BA027991-9B76-4B3D-8AEE-B17BE43891C8}" type="presParOf" srcId="{12F99D9A-8F69-4AC5-A980-6C8215D3AACB}" destId="{F8F7CB2E-C575-4E16-B50F-4CE22B6637BB}" srcOrd="12" destOrd="0" presId="urn:microsoft.com/office/officeart/2005/8/layout/list1"/>
    <dgm:cxn modelId="{7490752C-68D7-46E0-98D1-DF202A5EB97C}" type="presParOf" srcId="{F8F7CB2E-C575-4E16-B50F-4CE22B6637BB}" destId="{53BA4F5A-0714-44AD-822B-459A929FFC3B}" srcOrd="0" destOrd="0" presId="urn:microsoft.com/office/officeart/2005/8/layout/list1"/>
    <dgm:cxn modelId="{6899DBF2-481C-4C9D-A526-A58CEE1ED456}" type="presParOf" srcId="{F8F7CB2E-C575-4E16-B50F-4CE22B6637BB}" destId="{6E9342BE-7E83-4931-B1BB-8D9F9616A8BC}" srcOrd="1" destOrd="0" presId="urn:microsoft.com/office/officeart/2005/8/layout/list1"/>
    <dgm:cxn modelId="{ED936239-D8B6-4799-BA5E-B9B5230E18CA}" type="presParOf" srcId="{12F99D9A-8F69-4AC5-A980-6C8215D3AACB}" destId="{142283EF-7488-4333-9E1A-EAAD105ABFE2}" srcOrd="13" destOrd="0" presId="urn:microsoft.com/office/officeart/2005/8/layout/list1"/>
    <dgm:cxn modelId="{E69DB146-7333-4FC4-A0CA-2A5F7E8DED57}" type="presParOf" srcId="{12F99D9A-8F69-4AC5-A980-6C8215D3AACB}" destId="{8F64BA17-D547-422C-B6C4-194F7F4C3E2A}" srcOrd="14" destOrd="0" presId="urn:microsoft.com/office/officeart/2005/8/layout/list1"/>
    <dgm:cxn modelId="{32630A87-820D-4A99-8588-BEF30E1CC0BC}" type="presParOf" srcId="{12F99D9A-8F69-4AC5-A980-6C8215D3AACB}" destId="{2576AC44-6D25-48C9-AE9C-6CED0FFFD302}" srcOrd="15" destOrd="0" presId="urn:microsoft.com/office/officeart/2005/8/layout/list1"/>
    <dgm:cxn modelId="{E680393E-36BA-4082-A6D4-E33BAE90F609}" type="presParOf" srcId="{12F99D9A-8F69-4AC5-A980-6C8215D3AACB}" destId="{D86D5322-9369-40F2-9F76-85466EFDD704}" srcOrd="16" destOrd="0" presId="urn:microsoft.com/office/officeart/2005/8/layout/list1"/>
    <dgm:cxn modelId="{B11B0E96-FDB1-493C-A4CC-DB0771E21F0B}" type="presParOf" srcId="{D86D5322-9369-40F2-9F76-85466EFDD704}" destId="{DF6703C2-0A8E-448B-A11B-F1CA6772E532}" srcOrd="0" destOrd="0" presId="urn:microsoft.com/office/officeart/2005/8/layout/list1"/>
    <dgm:cxn modelId="{6EE2694B-15B3-4B25-9002-C3071FAF108E}" type="presParOf" srcId="{D86D5322-9369-40F2-9F76-85466EFDD704}" destId="{3D24B918-5F85-4EA0-AE6F-5A1B27FED00A}" srcOrd="1" destOrd="0" presId="urn:microsoft.com/office/officeart/2005/8/layout/list1"/>
    <dgm:cxn modelId="{CC8D5CAD-29D3-4C4E-80B6-040F2FA1FD8F}" type="presParOf" srcId="{12F99D9A-8F69-4AC5-A980-6C8215D3AACB}" destId="{2ABB3121-F103-4086-A871-C2E7F0A67F59}" srcOrd="17" destOrd="0" presId="urn:microsoft.com/office/officeart/2005/8/layout/list1"/>
    <dgm:cxn modelId="{DB23BE95-3822-4741-A181-8567DDF33F7A}" type="presParOf" srcId="{12F99D9A-8F69-4AC5-A980-6C8215D3AACB}" destId="{CC87891C-55F8-478E-9D2B-DDAD89A194C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87C40C-8E79-462F-B097-E973FBDC07C0}" type="doc">
      <dgm:prSet loTypeId="urn:microsoft.com/office/officeart/2005/8/layout/process2" loCatId="process" qsTypeId="urn:microsoft.com/office/officeart/2005/8/quickstyle/simple3" qsCatId="simple" csTypeId="urn:microsoft.com/office/officeart/2005/8/colors/colorful5" csCatId="colorful" phldr="1"/>
      <dgm:spPr/>
    </dgm:pt>
    <dgm:pt modelId="{99587BF5-4436-4408-9DA6-A2B5C0BC956F}">
      <dgm:prSet phldrT="[Texto]" custT="1"/>
      <dgm:spPr/>
      <dgm:t>
        <a:bodyPr/>
        <a:lstStyle/>
        <a:p>
          <a:r>
            <a:rPr lang="es-EC" sz="1400" dirty="0"/>
            <a:t>Ocupa un segundo puesto en ser la industria que genera mayores oportunidades de empleo</a:t>
          </a:r>
        </a:p>
      </dgm:t>
    </dgm:pt>
    <dgm:pt modelId="{29BF74A2-F2D6-4FBE-ABC3-44648BDAFDAD}" type="parTrans" cxnId="{F359F50E-06DA-4AAB-A8D3-5A7EA3E5A101}">
      <dgm:prSet/>
      <dgm:spPr/>
      <dgm:t>
        <a:bodyPr/>
        <a:lstStyle/>
        <a:p>
          <a:endParaRPr lang="es-EC" sz="1400"/>
        </a:p>
      </dgm:t>
    </dgm:pt>
    <dgm:pt modelId="{9CCF050B-15DB-4794-8246-9C4BF187F1ED}" type="sibTrans" cxnId="{F359F50E-06DA-4AAB-A8D3-5A7EA3E5A101}">
      <dgm:prSet custT="1"/>
      <dgm:spPr/>
      <dgm:t>
        <a:bodyPr/>
        <a:lstStyle/>
        <a:p>
          <a:endParaRPr lang="es-EC" sz="1400"/>
        </a:p>
      </dgm:t>
    </dgm:pt>
    <dgm:pt modelId="{AB98048F-7B14-4C6E-87B2-08F3B1EF3E72}">
      <dgm:prSet phldrT="[Texto]" custT="1"/>
      <dgm:spPr/>
      <dgm:t>
        <a:bodyPr/>
        <a:lstStyle/>
        <a:p>
          <a:r>
            <a:rPr lang="es-EC" sz="1400" dirty="0"/>
            <a:t>Actividades como la Fabricación de prendas de vestir, la fabricación de productos en cuero y la fabricación de productos textiles.</a:t>
          </a:r>
        </a:p>
      </dgm:t>
    </dgm:pt>
    <dgm:pt modelId="{816607B2-DC5E-426C-86B4-652124174B66}" type="parTrans" cxnId="{A9E7E404-5F7D-43F4-823B-050CCE485CDD}">
      <dgm:prSet/>
      <dgm:spPr/>
      <dgm:t>
        <a:bodyPr/>
        <a:lstStyle/>
        <a:p>
          <a:endParaRPr lang="es-EC" sz="1400"/>
        </a:p>
      </dgm:t>
    </dgm:pt>
    <dgm:pt modelId="{FAF5E48F-9A5F-4AC3-B413-F9EABE8F1353}" type="sibTrans" cxnId="{A9E7E404-5F7D-43F4-823B-050CCE485CDD}">
      <dgm:prSet custT="1"/>
      <dgm:spPr/>
      <dgm:t>
        <a:bodyPr/>
        <a:lstStyle/>
        <a:p>
          <a:endParaRPr lang="es-EC" sz="1400"/>
        </a:p>
      </dgm:t>
    </dgm:pt>
    <dgm:pt modelId="{C615D16E-6E2C-44AB-A18C-8C60AA86A1AE}">
      <dgm:prSet phldrT="[Texto]" custT="1"/>
      <dgm:spPr/>
      <dgm:t>
        <a:bodyPr/>
        <a:lstStyle/>
        <a:p>
          <a:r>
            <a:rPr lang="es-EC" sz="1400" dirty="0"/>
            <a:t>Este sector tiene altos niveles de ocupación de la mano de obra. </a:t>
          </a:r>
        </a:p>
      </dgm:t>
    </dgm:pt>
    <dgm:pt modelId="{A5F8F683-5019-496C-9797-67961AF4C6F5}" type="parTrans" cxnId="{F097BF84-C7ED-433A-978F-631E9C3526E4}">
      <dgm:prSet/>
      <dgm:spPr/>
      <dgm:t>
        <a:bodyPr/>
        <a:lstStyle/>
        <a:p>
          <a:endParaRPr lang="es-EC" sz="1400"/>
        </a:p>
      </dgm:t>
    </dgm:pt>
    <dgm:pt modelId="{4FB603BE-4590-4518-A6D0-DD6A2E8719D8}" type="sibTrans" cxnId="{F097BF84-C7ED-433A-978F-631E9C3526E4}">
      <dgm:prSet/>
      <dgm:spPr/>
      <dgm:t>
        <a:bodyPr/>
        <a:lstStyle/>
        <a:p>
          <a:endParaRPr lang="es-EC" sz="1400"/>
        </a:p>
      </dgm:t>
    </dgm:pt>
    <dgm:pt modelId="{FDEE6F13-07CC-439F-8119-10D62ED07732}" type="pres">
      <dgm:prSet presAssocID="{2F87C40C-8E79-462F-B097-E973FBDC07C0}" presName="linearFlow" presStyleCnt="0">
        <dgm:presLayoutVars>
          <dgm:resizeHandles val="exact"/>
        </dgm:presLayoutVars>
      </dgm:prSet>
      <dgm:spPr/>
    </dgm:pt>
    <dgm:pt modelId="{055355CA-7279-428B-AD1C-AE10A530A46F}" type="pres">
      <dgm:prSet presAssocID="{99587BF5-4436-4408-9DA6-A2B5C0BC956F}" presName="node" presStyleLbl="node1" presStyleIdx="0" presStyleCnt="3" custScaleX="129355">
        <dgm:presLayoutVars>
          <dgm:bulletEnabled val="1"/>
        </dgm:presLayoutVars>
      </dgm:prSet>
      <dgm:spPr/>
    </dgm:pt>
    <dgm:pt modelId="{23D7C8D2-189B-44F8-AFFC-FA750A372647}" type="pres">
      <dgm:prSet presAssocID="{9CCF050B-15DB-4794-8246-9C4BF187F1ED}" presName="sibTrans" presStyleLbl="sibTrans2D1" presStyleIdx="0" presStyleCnt="2"/>
      <dgm:spPr/>
    </dgm:pt>
    <dgm:pt modelId="{EF7FED94-D229-40B6-8CC7-672968AB950F}" type="pres">
      <dgm:prSet presAssocID="{9CCF050B-15DB-4794-8246-9C4BF187F1ED}" presName="connectorText" presStyleLbl="sibTrans2D1" presStyleIdx="0" presStyleCnt="2"/>
      <dgm:spPr/>
    </dgm:pt>
    <dgm:pt modelId="{E3C80BF6-EA58-44C7-9A3E-6B452B417620}" type="pres">
      <dgm:prSet presAssocID="{AB98048F-7B14-4C6E-87B2-08F3B1EF3E72}" presName="node" presStyleLbl="node1" presStyleIdx="1" presStyleCnt="3" custScaleX="129355">
        <dgm:presLayoutVars>
          <dgm:bulletEnabled val="1"/>
        </dgm:presLayoutVars>
      </dgm:prSet>
      <dgm:spPr/>
    </dgm:pt>
    <dgm:pt modelId="{10B58C57-379D-4802-8875-3D98C41E67D0}" type="pres">
      <dgm:prSet presAssocID="{FAF5E48F-9A5F-4AC3-B413-F9EABE8F1353}" presName="sibTrans" presStyleLbl="sibTrans2D1" presStyleIdx="1" presStyleCnt="2"/>
      <dgm:spPr/>
    </dgm:pt>
    <dgm:pt modelId="{0FA39AC9-2299-48ED-BCA8-23BDA6132ED8}" type="pres">
      <dgm:prSet presAssocID="{FAF5E48F-9A5F-4AC3-B413-F9EABE8F1353}" presName="connectorText" presStyleLbl="sibTrans2D1" presStyleIdx="1" presStyleCnt="2"/>
      <dgm:spPr/>
    </dgm:pt>
    <dgm:pt modelId="{F682B25F-7D8E-47D3-B07F-4B7499599BE0}" type="pres">
      <dgm:prSet presAssocID="{C615D16E-6E2C-44AB-A18C-8C60AA86A1AE}" presName="node" presStyleLbl="node1" presStyleIdx="2" presStyleCnt="3" custScaleX="129355">
        <dgm:presLayoutVars>
          <dgm:bulletEnabled val="1"/>
        </dgm:presLayoutVars>
      </dgm:prSet>
      <dgm:spPr/>
    </dgm:pt>
  </dgm:ptLst>
  <dgm:cxnLst>
    <dgm:cxn modelId="{A9E7E404-5F7D-43F4-823B-050CCE485CDD}" srcId="{2F87C40C-8E79-462F-B097-E973FBDC07C0}" destId="{AB98048F-7B14-4C6E-87B2-08F3B1EF3E72}" srcOrd="1" destOrd="0" parTransId="{816607B2-DC5E-426C-86B4-652124174B66}" sibTransId="{FAF5E48F-9A5F-4AC3-B413-F9EABE8F1353}"/>
    <dgm:cxn modelId="{F359F50E-06DA-4AAB-A8D3-5A7EA3E5A101}" srcId="{2F87C40C-8E79-462F-B097-E973FBDC07C0}" destId="{99587BF5-4436-4408-9DA6-A2B5C0BC956F}" srcOrd="0" destOrd="0" parTransId="{29BF74A2-F2D6-4FBE-ABC3-44648BDAFDAD}" sibTransId="{9CCF050B-15DB-4794-8246-9C4BF187F1ED}"/>
    <dgm:cxn modelId="{87B66310-E73B-4192-8619-A6443B7D9A46}" type="presOf" srcId="{2F87C40C-8E79-462F-B097-E973FBDC07C0}" destId="{FDEE6F13-07CC-439F-8119-10D62ED07732}" srcOrd="0" destOrd="0" presId="urn:microsoft.com/office/officeart/2005/8/layout/process2"/>
    <dgm:cxn modelId="{84F84C11-680D-47F9-A2B4-C01315E4632A}" type="presOf" srcId="{FAF5E48F-9A5F-4AC3-B413-F9EABE8F1353}" destId="{10B58C57-379D-4802-8875-3D98C41E67D0}" srcOrd="0" destOrd="0" presId="urn:microsoft.com/office/officeart/2005/8/layout/process2"/>
    <dgm:cxn modelId="{53FD554A-8BEC-46B6-9C6F-268147E12604}" type="presOf" srcId="{C615D16E-6E2C-44AB-A18C-8C60AA86A1AE}" destId="{F682B25F-7D8E-47D3-B07F-4B7499599BE0}" srcOrd="0" destOrd="0" presId="urn:microsoft.com/office/officeart/2005/8/layout/process2"/>
    <dgm:cxn modelId="{F097BF84-C7ED-433A-978F-631E9C3526E4}" srcId="{2F87C40C-8E79-462F-B097-E973FBDC07C0}" destId="{C615D16E-6E2C-44AB-A18C-8C60AA86A1AE}" srcOrd="2" destOrd="0" parTransId="{A5F8F683-5019-496C-9797-67961AF4C6F5}" sibTransId="{4FB603BE-4590-4518-A6D0-DD6A2E8719D8}"/>
    <dgm:cxn modelId="{C5018389-C3AE-4FCC-96A2-59F91D35543A}" type="presOf" srcId="{9CCF050B-15DB-4794-8246-9C4BF187F1ED}" destId="{EF7FED94-D229-40B6-8CC7-672968AB950F}" srcOrd="1" destOrd="0" presId="urn:microsoft.com/office/officeart/2005/8/layout/process2"/>
    <dgm:cxn modelId="{C0D9598C-3BC4-4637-8837-A124626DF930}" type="presOf" srcId="{FAF5E48F-9A5F-4AC3-B413-F9EABE8F1353}" destId="{0FA39AC9-2299-48ED-BCA8-23BDA6132ED8}" srcOrd="1" destOrd="0" presId="urn:microsoft.com/office/officeart/2005/8/layout/process2"/>
    <dgm:cxn modelId="{E36D539E-A5C2-4319-822C-CF33547B6CC4}" type="presOf" srcId="{AB98048F-7B14-4C6E-87B2-08F3B1EF3E72}" destId="{E3C80BF6-EA58-44C7-9A3E-6B452B417620}" srcOrd="0" destOrd="0" presId="urn:microsoft.com/office/officeart/2005/8/layout/process2"/>
    <dgm:cxn modelId="{FD1AA6E2-036E-4AEF-8F1F-38B61B8B8460}" type="presOf" srcId="{99587BF5-4436-4408-9DA6-A2B5C0BC956F}" destId="{055355CA-7279-428B-AD1C-AE10A530A46F}" srcOrd="0" destOrd="0" presId="urn:microsoft.com/office/officeart/2005/8/layout/process2"/>
    <dgm:cxn modelId="{77AD94F3-B898-4F21-8006-EE2429D2E52A}" type="presOf" srcId="{9CCF050B-15DB-4794-8246-9C4BF187F1ED}" destId="{23D7C8D2-189B-44F8-AFFC-FA750A372647}" srcOrd="0" destOrd="0" presId="urn:microsoft.com/office/officeart/2005/8/layout/process2"/>
    <dgm:cxn modelId="{334438C1-1DCD-41B4-A509-93CB8342C8C8}" type="presParOf" srcId="{FDEE6F13-07CC-439F-8119-10D62ED07732}" destId="{055355CA-7279-428B-AD1C-AE10A530A46F}" srcOrd="0" destOrd="0" presId="urn:microsoft.com/office/officeart/2005/8/layout/process2"/>
    <dgm:cxn modelId="{53AA674D-AE80-4B04-9700-8993F97063A0}" type="presParOf" srcId="{FDEE6F13-07CC-439F-8119-10D62ED07732}" destId="{23D7C8D2-189B-44F8-AFFC-FA750A372647}" srcOrd="1" destOrd="0" presId="urn:microsoft.com/office/officeart/2005/8/layout/process2"/>
    <dgm:cxn modelId="{C1428E08-8F46-474C-ACEF-7C1C4A7D908A}" type="presParOf" srcId="{23D7C8D2-189B-44F8-AFFC-FA750A372647}" destId="{EF7FED94-D229-40B6-8CC7-672968AB950F}" srcOrd="0" destOrd="0" presId="urn:microsoft.com/office/officeart/2005/8/layout/process2"/>
    <dgm:cxn modelId="{5B6900A7-9764-49B6-A3BF-E595F7C0F3DE}" type="presParOf" srcId="{FDEE6F13-07CC-439F-8119-10D62ED07732}" destId="{E3C80BF6-EA58-44C7-9A3E-6B452B417620}" srcOrd="2" destOrd="0" presId="urn:microsoft.com/office/officeart/2005/8/layout/process2"/>
    <dgm:cxn modelId="{7F9F9136-83D3-4A64-B0CD-15B15753A3AE}" type="presParOf" srcId="{FDEE6F13-07CC-439F-8119-10D62ED07732}" destId="{10B58C57-379D-4802-8875-3D98C41E67D0}" srcOrd="3" destOrd="0" presId="urn:microsoft.com/office/officeart/2005/8/layout/process2"/>
    <dgm:cxn modelId="{04039143-F71A-4FBB-86E2-AE7AF350B9D0}" type="presParOf" srcId="{10B58C57-379D-4802-8875-3D98C41E67D0}" destId="{0FA39AC9-2299-48ED-BCA8-23BDA6132ED8}" srcOrd="0" destOrd="0" presId="urn:microsoft.com/office/officeart/2005/8/layout/process2"/>
    <dgm:cxn modelId="{237BDBC3-DCB7-4C6F-A832-90FE64EF71E0}" type="presParOf" srcId="{FDEE6F13-07CC-439F-8119-10D62ED07732}" destId="{F682B25F-7D8E-47D3-B07F-4B7499599BE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826B4-E5E8-496A-A711-BF703A886A56}"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endParaRPr lang="es-EC"/>
        </a:p>
      </dgm:t>
    </dgm:pt>
    <dgm:pt modelId="{9A61479E-5E44-46F3-A9EA-42348ED97815}">
      <dgm:prSet phldrT="[Texto]" custT="1"/>
      <dgm:spPr/>
      <dgm:t>
        <a:bodyPr/>
        <a:lstStyle/>
        <a:p>
          <a:pPr>
            <a:buFont typeface="+mj-lt"/>
            <a:buAutoNum type="arabicPeriod"/>
          </a:pPr>
          <a:r>
            <a:rPr lang="es-EC" sz="1600" b="1" dirty="0"/>
            <a:t>Categorías del Desarrollo Sostenible</a:t>
          </a:r>
          <a:endParaRPr lang="es-EC" sz="1600" dirty="0"/>
        </a:p>
      </dgm:t>
    </dgm:pt>
    <dgm:pt modelId="{A649C96C-04B6-4758-B42C-7EBA805CC6C6}" type="parTrans" cxnId="{5C4F33A3-F55F-49A2-94CD-596F2CD16EA2}">
      <dgm:prSet/>
      <dgm:spPr/>
      <dgm:t>
        <a:bodyPr/>
        <a:lstStyle/>
        <a:p>
          <a:endParaRPr lang="es-EC" sz="1400"/>
        </a:p>
      </dgm:t>
    </dgm:pt>
    <dgm:pt modelId="{96E80DA3-3F74-44C7-8759-3D1E6A23A8C6}" type="sibTrans" cxnId="{5C4F33A3-F55F-49A2-94CD-596F2CD16EA2}">
      <dgm:prSet/>
      <dgm:spPr/>
      <dgm:t>
        <a:bodyPr/>
        <a:lstStyle/>
        <a:p>
          <a:endParaRPr lang="es-EC" sz="1400"/>
        </a:p>
      </dgm:t>
    </dgm:pt>
    <dgm:pt modelId="{02D83BB3-BD63-413E-A013-DBF623E4B519}">
      <dgm:prSet phldrT="[Texto]" custT="1"/>
      <dgm:spPr/>
      <dgm:t>
        <a:bodyPr/>
        <a:lstStyle/>
        <a:p>
          <a:pPr>
            <a:buFont typeface="+mj-lt"/>
            <a:buAutoNum type="arabicPeriod"/>
          </a:pPr>
          <a:r>
            <a:rPr lang="es-EC" sz="1400" b="1" dirty="0"/>
            <a:t>Sostenibilidad ambiental</a:t>
          </a:r>
          <a:endParaRPr lang="es-EC" sz="1400" dirty="0"/>
        </a:p>
      </dgm:t>
    </dgm:pt>
    <dgm:pt modelId="{A85830EB-45C4-484D-A385-2EACB243CE1B}" type="parTrans" cxnId="{14A9AD56-EC07-4F57-80B2-218A5D901B7D}">
      <dgm:prSet/>
      <dgm:spPr/>
      <dgm:t>
        <a:bodyPr/>
        <a:lstStyle/>
        <a:p>
          <a:endParaRPr lang="es-EC" sz="1400"/>
        </a:p>
      </dgm:t>
    </dgm:pt>
    <dgm:pt modelId="{D9F11232-8066-4D01-8AF9-331D475BC45E}" type="sibTrans" cxnId="{14A9AD56-EC07-4F57-80B2-218A5D901B7D}">
      <dgm:prSet/>
      <dgm:spPr/>
      <dgm:t>
        <a:bodyPr/>
        <a:lstStyle/>
        <a:p>
          <a:endParaRPr lang="es-EC" sz="1400"/>
        </a:p>
      </dgm:t>
    </dgm:pt>
    <dgm:pt modelId="{01B83055-1F5F-4569-919C-586AB029E426}">
      <dgm:prSet phldrT="[Texto]" custT="1"/>
      <dgm:spPr/>
      <dgm:t>
        <a:bodyPr/>
        <a:lstStyle/>
        <a:p>
          <a:r>
            <a:rPr lang="es-EC" sz="1400" dirty="0"/>
            <a:t>Garantiza el cuidado y protección del medio ambiente</a:t>
          </a:r>
        </a:p>
      </dgm:t>
    </dgm:pt>
    <dgm:pt modelId="{5B8232E4-704D-4CAE-AE50-077C51D121C7}" type="parTrans" cxnId="{1EE0A83B-D60E-4657-B425-9DFDA2E6C2C2}">
      <dgm:prSet/>
      <dgm:spPr/>
      <dgm:t>
        <a:bodyPr/>
        <a:lstStyle/>
        <a:p>
          <a:endParaRPr lang="es-EC" sz="1400"/>
        </a:p>
      </dgm:t>
    </dgm:pt>
    <dgm:pt modelId="{216D67CF-E6CF-4AAD-AD8A-43E305AF06C6}" type="sibTrans" cxnId="{1EE0A83B-D60E-4657-B425-9DFDA2E6C2C2}">
      <dgm:prSet/>
      <dgm:spPr/>
      <dgm:t>
        <a:bodyPr/>
        <a:lstStyle/>
        <a:p>
          <a:endParaRPr lang="es-EC" sz="1400"/>
        </a:p>
      </dgm:t>
    </dgm:pt>
    <dgm:pt modelId="{7CD03744-0312-4BB7-8A55-2ECA4DC14511}">
      <dgm:prSet phldrT="[Texto]" custT="1"/>
      <dgm:spPr/>
      <dgm:t>
        <a:bodyPr/>
        <a:lstStyle/>
        <a:p>
          <a:r>
            <a:rPr lang="es-EC" sz="1400" dirty="0"/>
            <a:t>Fortalecer la conexión y la armonía entre las comunidades</a:t>
          </a:r>
        </a:p>
      </dgm:t>
    </dgm:pt>
    <dgm:pt modelId="{7BDD9C7E-F4F4-4A81-9DB7-35EB1D4A7F73}" type="parTrans" cxnId="{DE128C7F-36BB-4993-8490-52452EF02B6E}">
      <dgm:prSet/>
      <dgm:spPr/>
      <dgm:t>
        <a:bodyPr/>
        <a:lstStyle/>
        <a:p>
          <a:endParaRPr lang="es-EC" sz="1400"/>
        </a:p>
      </dgm:t>
    </dgm:pt>
    <dgm:pt modelId="{6AABBDC5-32E0-4E1F-B8BE-CB714927F5B1}" type="sibTrans" cxnId="{DE128C7F-36BB-4993-8490-52452EF02B6E}">
      <dgm:prSet/>
      <dgm:spPr/>
      <dgm:t>
        <a:bodyPr/>
        <a:lstStyle/>
        <a:p>
          <a:endParaRPr lang="es-EC" sz="1400"/>
        </a:p>
      </dgm:t>
    </dgm:pt>
    <dgm:pt modelId="{8F707096-ECFB-419C-8D92-F67F3F2DC718}">
      <dgm:prSet phldrT="[Texto]" custT="1"/>
      <dgm:spPr/>
      <dgm:t>
        <a:bodyPr/>
        <a:lstStyle/>
        <a:p>
          <a:pPr>
            <a:buFont typeface="+mj-lt"/>
            <a:buAutoNum type="arabicPeriod"/>
          </a:pPr>
          <a:r>
            <a:rPr lang="es-EC" sz="1400" b="1" dirty="0"/>
            <a:t>Sostenibilidad Económica</a:t>
          </a:r>
          <a:endParaRPr lang="es-EC" sz="1400" dirty="0"/>
        </a:p>
      </dgm:t>
    </dgm:pt>
    <dgm:pt modelId="{5B24F879-FC1A-4ACE-B8EB-A842EA7D0D0D}" type="parTrans" cxnId="{CC49CBD6-098B-4BE7-A538-A359029B10BF}">
      <dgm:prSet/>
      <dgm:spPr/>
      <dgm:t>
        <a:bodyPr/>
        <a:lstStyle/>
        <a:p>
          <a:endParaRPr lang="es-EC" sz="1400"/>
        </a:p>
      </dgm:t>
    </dgm:pt>
    <dgm:pt modelId="{10E130F2-A4B9-4E02-8A1F-45BEBF75DFA8}" type="sibTrans" cxnId="{CC49CBD6-098B-4BE7-A538-A359029B10BF}">
      <dgm:prSet/>
      <dgm:spPr/>
      <dgm:t>
        <a:bodyPr/>
        <a:lstStyle/>
        <a:p>
          <a:endParaRPr lang="es-EC" sz="1400"/>
        </a:p>
      </dgm:t>
    </dgm:pt>
    <dgm:pt modelId="{F635942A-678D-448A-BDF8-9BD954BA4ADA}">
      <dgm:prSet phldrT="[Texto]" custT="1"/>
      <dgm:spPr/>
      <dgm:t>
        <a:bodyPr/>
        <a:lstStyle/>
        <a:p>
          <a:r>
            <a:rPr lang="es-EC" sz="1400" dirty="0"/>
            <a:t>Considerar los recursos disponibles y de igual manera cuidar aquellos determinados escasos</a:t>
          </a:r>
        </a:p>
      </dgm:t>
    </dgm:pt>
    <dgm:pt modelId="{F625970E-21A8-47DF-B8A6-F1C13E578878}" type="parTrans" cxnId="{6CBADCF8-8AB2-4C89-A7E2-4AA9D6363AED}">
      <dgm:prSet/>
      <dgm:spPr/>
      <dgm:t>
        <a:bodyPr/>
        <a:lstStyle/>
        <a:p>
          <a:endParaRPr lang="es-EC" sz="1400"/>
        </a:p>
      </dgm:t>
    </dgm:pt>
    <dgm:pt modelId="{05187485-FDB7-4366-9AF0-82A6C3337345}" type="sibTrans" cxnId="{6CBADCF8-8AB2-4C89-A7E2-4AA9D6363AED}">
      <dgm:prSet/>
      <dgm:spPr/>
      <dgm:t>
        <a:bodyPr/>
        <a:lstStyle/>
        <a:p>
          <a:endParaRPr lang="es-EC" sz="1400"/>
        </a:p>
      </dgm:t>
    </dgm:pt>
    <dgm:pt modelId="{D0AFC509-1BA3-4BE7-8C5A-F8506CCA8602}">
      <dgm:prSet phldrT="[Texto]" custT="1"/>
      <dgm:spPr/>
      <dgm:t>
        <a:bodyPr/>
        <a:lstStyle/>
        <a:p>
          <a:pPr>
            <a:buFont typeface="+mj-lt"/>
            <a:buAutoNum type="arabicPeriod"/>
          </a:pPr>
          <a:r>
            <a:rPr lang="es-EC" sz="1400" b="1" dirty="0"/>
            <a:t>Sostenibilidad social</a:t>
          </a:r>
          <a:endParaRPr lang="es-EC" sz="1400" dirty="0"/>
        </a:p>
      </dgm:t>
    </dgm:pt>
    <dgm:pt modelId="{7E77339E-8486-4D0F-9807-B5DA88943C89}" type="parTrans" cxnId="{B57A3E63-401B-4FEC-BFD0-DBF1B1F80C4C}">
      <dgm:prSet/>
      <dgm:spPr/>
      <dgm:t>
        <a:bodyPr/>
        <a:lstStyle/>
        <a:p>
          <a:endParaRPr lang="es-EC" sz="1400"/>
        </a:p>
      </dgm:t>
    </dgm:pt>
    <dgm:pt modelId="{34B2A465-D464-41AC-9B28-AE870BC6281E}" type="sibTrans" cxnId="{B57A3E63-401B-4FEC-BFD0-DBF1B1F80C4C}">
      <dgm:prSet/>
      <dgm:spPr/>
      <dgm:t>
        <a:bodyPr/>
        <a:lstStyle/>
        <a:p>
          <a:endParaRPr lang="es-EC" sz="1400"/>
        </a:p>
      </dgm:t>
    </dgm:pt>
    <dgm:pt modelId="{E09EDC5F-8131-42A2-9370-C88647755754}">
      <dgm:prSet phldrT="[Texto]" custT="1"/>
      <dgm:spPr/>
      <dgm:t>
        <a:bodyPr/>
        <a:lstStyle/>
        <a:p>
          <a:r>
            <a:rPr lang="es-EC" sz="1400" dirty="0"/>
            <a:t>Utiliza los recursos y la energía de la forma eficiente </a:t>
          </a:r>
        </a:p>
      </dgm:t>
    </dgm:pt>
    <dgm:pt modelId="{A8E3E940-74E7-463C-81A8-2662D38EC571}" type="parTrans" cxnId="{693F7EEB-C2CF-4D4F-815D-4FE6E5A36963}">
      <dgm:prSet/>
      <dgm:spPr/>
      <dgm:t>
        <a:bodyPr/>
        <a:lstStyle/>
        <a:p>
          <a:endParaRPr lang="es-EC"/>
        </a:p>
      </dgm:t>
    </dgm:pt>
    <dgm:pt modelId="{8589F58E-B0B2-468C-90D1-2F157FB6D6DB}" type="sibTrans" cxnId="{693F7EEB-C2CF-4D4F-815D-4FE6E5A36963}">
      <dgm:prSet/>
      <dgm:spPr/>
      <dgm:t>
        <a:bodyPr/>
        <a:lstStyle/>
        <a:p>
          <a:endParaRPr lang="es-EC"/>
        </a:p>
      </dgm:t>
    </dgm:pt>
    <dgm:pt modelId="{FD3CB801-A307-43E1-9235-6D0048822B63}">
      <dgm:prSet phldrT="[Texto]" custT="1"/>
      <dgm:spPr/>
      <dgm:t>
        <a:bodyPr/>
        <a:lstStyle/>
        <a:p>
          <a:r>
            <a:rPr lang="es-EC" sz="1400" dirty="0"/>
            <a:t>Abarca a todos los sectores sociales, así como, a sus costumbres y tradiciones</a:t>
          </a:r>
        </a:p>
      </dgm:t>
    </dgm:pt>
    <dgm:pt modelId="{93DA960A-76F7-4382-9654-8FEEE263AA1C}" type="parTrans" cxnId="{E04745EF-3AB0-404D-9195-E9B7F89A4E63}">
      <dgm:prSet/>
      <dgm:spPr/>
      <dgm:t>
        <a:bodyPr/>
        <a:lstStyle/>
        <a:p>
          <a:endParaRPr lang="es-EC"/>
        </a:p>
      </dgm:t>
    </dgm:pt>
    <dgm:pt modelId="{CEA68ED5-FEF3-49AF-8AE1-BB8DE174F8D8}" type="sibTrans" cxnId="{E04745EF-3AB0-404D-9195-E9B7F89A4E63}">
      <dgm:prSet/>
      <dgm:spPr/>
      <dgm:t>
        <a:bodyPr/>
        <a:lstStyle/>
        <a:p>
          <a:endParaRPr lang="es-EC"/>
        </a:p>
      </dgm:t>
    </dgm:pt>
    <dgm:pt modelId="{622059FB-EDDB-41E3-95D3-6E3E7301B52C}">
      <dgm:prSet phldrT="[Texto]" custT="1"/>
      <dgm:spPr/>
      <dgm:t>
        <a:bodyPr/>
        <a:lstStyle/>
        <a:p>
          <a:r>
            <a:rPr lang="es-EC" sz="1400" dirty="0"/>
            <a:t>Se centra en indicadores que forman parte de las estructuras empresariales para evaluar el nivel de rentabilidad</a:t>
          </a:r>
        </a:p>
      </dgm:t>
    </dgm:pt>
    <dgm:pt modelId="{659C19D4-29BE-4C8E-895D-F6774AD1C97C}" type="parTrans" cxnId="{D9B458FD-2341-4700-AB2C-DA7C34A74186}">
      <dgm:prSet/>
      <dgm:spPr/>
      <dgm:t>
        <a:bodyPr/>
        <a:lstStyle/>
        <a:p>
          <a:endParaRPr lang="es-EC"/>
        </a:p>
      </dgm:t>
    </dgm:pt>
    <dgm:pt modelId="{62992A9F-AD02-4EE0-BEAF-22B5EFA35E59}" type="sibTrans" cxnId="{D9B458FD-2341-4700-AB2C-DA7C34A74186}">
      <dgm:prSet/>
      <dgm:spPr/>
      <dgm:t>
        <a:bodyPr/>
        <a:lstStyle/>
        <a:p>
          <a:endParaRPr lang="es-EC"/>
        </a:p>
      </dgm:t>
    </dgm:pt>
    <dgm:pt modelId="{3AC2BC14-C1DF-4E9F-B103-C1355F6A8F7C}" type="pres">
      <dgm:prSet presAssocID="{273826B4-E5E8-496A-A711-BF703A886A56}" presName="mainComposite" presStyleCnt="0">
        <dgm:presLayoutVars>
          <dgm:chPref val="1"/>
          <dgm:dir/>
          <dgm:animOne val="branch"/>
          <dgm:animLvl val="lvl"/>
          <dgm:resizeHandles val="exact"/>
        </dgm:presLayoutVars>
      </dgm:prSet>
      <dgm:spPr/>
    </dgm:pt>
    <dgm:pt modelId="{96B35887-CE4C-45F7-920D-F99957396AFC}" type="pres">
      <dgm:prSet presAssocID="{273826B4-E5E8-496A-A711-BF703A886A56}" presName="hierFlow" presStyleCnt="0"/>
      <dgm:spPr/>
    </dgm:pt>
    <dgm:pt modelId="{FF882C0E-B151-47BA-A4C7-682E00D7012F}" type="pres">
      <dgm:prSet presAssocID="{273826B4-E5E8-496A-A711-BF703A886A56}" presName="hierChild1" presStyleCnt="0">
        <dgm:presLayoutVars>
          <dgm:chPref val="1"/>
          <dgm:animOne val="branch"/>
          <dgm:animLvl val="lvl"/>
        </dgm:presLayoutVars>
      </dgm:prSet>
      <dgm:spPr/>
    </dgm:pt>
    <dgm:pt modelId="{59FA1ED5-75F3-4E1D-8905-4E2F232C9C5E}" type="pres">
      <dgm:prSet presAssocID="{9A61479E-5E44-46F3-A9EA-42348ED97815}" presName="Name14" presStyleCnt="0"/>
      <dgm:spPr/>
    </dgm:pt>
    <dgm:pt modelId="{B7B19697-A86A-4F3B-8BA8-C35CDE09A9D1}" type="pres">
      <dgm:prSet presAssocID="{9A61479E-5E44-46F3-A9EA-42348ED97815}" presName="level1Shape" presStyleLbl="node0" presStyleIdx="0" presStyleCnt="1" custScaleX="165095" custScaleY="42791">
        <dgm:presLayoutVars>
          <dgm:chPref val="3"/>
        </dgm:presLayoutVars>
      </dgm:prSet>
      <dgm:spPr/>
    </dgm:pt>
    <dgm:pt modelId="{9E12D8CF-B982-4FE2-9F20-38B22F6C9367}" type="pres">
      <dgm:prSet presAssocID="{9A61479E-5E44-46F3-A9EA-42348ED97815}" presName="hierChild2" presStyleCnt="0"/>
      <dgm:spPr/>
    </dgm:pt>
    <dgm:pt modelId="{D63589D2-B7E2-4E82-9931-F504920378FC}" type="pres">
      <dgm:prSet presAssocID="{A85830EB-45C4-484D-A385-2EACB243CE1B}" presName="Name19" presStyleLbl="parChTrans1D2" presStyleIdx="0" presStyleCnt="3"/>
      <dgm:spPr/>
    </dgm:pt>
    <dgm:pt modelId="{EFA3B07A-DD0B-4420-AED4-C6ECB5B4A0E3}" type="pres">
      <dgm:prSet presAssocID="{02D83BB3-BD63-413E-A013-DBF623E4B519}" presName="Name21" presStyleCnt="0"/>
      <dgm:spPr/>
    </dgm:pt>
    <dgm:pt modelId="{263934EF-391F-476D-A31E-980142910C89}" type="pres">
      <dgm:prSet presAssocID="{02D83BB3-BD63-413E-A013-DBF623E4B519}" presName="level2Shape" presStyleLbl="node2" presStyleIdx="0" presStyleCnt="3" custScaleY="47072"/>
      <dgm:spPr/>
    </dgm:pt>
    <dgm:pt modelId="{723D4EE2-EF9A-4A06-8BB8-579D2DF8F993}" type="pres">
      <dgm:prSet presAssocID="{02D83BB3-BD63-413E-A013-DBF623E4B519}" presName="hierChild3" presStyleCnt="0"/>
      <dgm:spPr/>
    </dgm:pt>
    <dgm:pt modelId="{23B84949-1329-4A5F-BAB6-0DFCED279F12}" type="pres">
      <dgm:prSet presAssocID="{5B8232E4-704D-4CAE-AE50-077C51D121C7}" presName="Name19" presStyleLbl="parChTrans1D3" presStyleIdx="0" presStyleCnt="3"/>
      <dgm:spPr/>
    </dgm:pt>
    <dgm:pt modelId="{70D18DD0-BC69-4DC8-B5CF-89A1AFD5FD2A}" type="pres">
      <dgm:prSet presAssocID="{01B83055-1F5F-4569-919C-586AB029E426}" presName="Name21" presStyleCnt="0"/>
      <dgm:spPr/>
    </dgm:pt>
    <dgm:pt modelId="{253B7B34-03B8-42BF-BCFF-9BF5022FCB31}" type="pres">
      <dgm:prSet presAssocID="{01B83055-1F5F-4569-919C-586AB029E426}" presName="level2Shape" presStyleLbl="node3" presStyleIdx="0" presStyleCnt="3" custScaleX="149358"/>
      <dgm:spPr/>
    </dgm:pt>
    <dgm:pt modelId="{25209C19-6450-4996-B5CB-995E3AABC977}" type="pres">
      <dgm:prSet presAssocID="{01B83055-1F5F-4569-919C-586AB029E426}" presName="hierChild3" presStyleCnt="0"/>
      <dgm:spPr/>
    </dgm:pt>
    <dgm:pt modelId="{DAABF5F0-6D2C-44FD-9DA5-84161156BF0D}" type="pres">
      <dgm:prSet presAssocID="{A8E3E940-74E7-463C-81A8-2662D38EC571}" presName="Name19" presStyleLbl="parChTrans1D4" presStyleIdx="0" presStyleCnt="3"/>
      <dgm:spPr/>
    </dgm:pt>
    <dgm:pt modelId="{745F7980-C80B-4202-AD36-2A70D81CDDDC}" type="pres">
      <dgm:prSet presAssocID="{E09EDC5F-8131-42A2-9370-C88647755754}" presName="Name21" presStyleCnt="0"/>
      <dgm:spPr/>
    </dgm:pt>
    <dgm:pt modelId="{E4AE966B-CB96-4896-BBE5-39DB84081859}" type="pres">
      <dgm:prSet presAssocID="{E09EDC5F-8131-42A2-9370-C88647755754}" presName="level2Shape" presStyleLbl="node4" presStyleIdx="0" presStyleCnt="3" custScaleX="149358"/>
      <dgm:spPr/>
    </dgm:pt>
    <dgm:pt modelId="{CD696809-4700-49E2-9EFC-B31C7BC215C0}" type="pres">
      <dgm:prSet presAssocID="{E09EDC5F-8131-42A2-9370-C88647755754}" presName="hierChild3" presStyleCnt="0"/>
      <dgm:spPr/>
    </dgm:pt>
    <dgm:pt modelId="{106624B0-F30B-466E-A144-4AA02FDB1386}" type="pres">
      <dgm:prSet presAssocID="{7E77339E-8486-4D0F-9807-B5DA88943C89}" presName="Name19" presStyleLbl="parChTrans1D2" presStyleIdx="1" presStyleCnt="3"/>
      <dgm:spPr/>
    </dgm:pt>
    <dgm:pt modelId="{4E6D754D-2FAF-4276-9061-D44DFD5348AF}" type="pres">
      <dgm:prSet presAssocID="{D0AFC509-1BA3-4BE7-8C5A-F8506CCA8602}" presName="Name21" presStyleCnt="0"/>
      <dgm:spPr/>
    </dgm:pt>
    <dgm:pt modelId="{7A78AADD-8EAA-431B-89AC-522A15F16E93}" type="pres">
      <dgm:prSet presAssocID="{D0AFC509-1BA3-4BE7-8C5A-F8506CCA8602}" presName="level2Shape" presStyleLbl="node2" presStyleIdx="1" presStyleCnt="3" custScaleY="47072"/>
      <dgm:spPr/>
    </dgm:pt>
    <dgm:pt modelId="{8FC1B0A3-8A8C-464A-A60B-6AC4AF533291}" type="pres">
      <dgm:prSet presAssocID="{D0AFC509-1BA3-4BE7-8C5A-F8506CCA8602}" presName="hierChild3" presStyleCnt="0"/>
      <dgm:spPr/>
    </dgm:pt>
    <dgm:pt modelId="{97F42B24-121F-4D28-85A4-EB636E7E0CAD}" type="pres">
      <dgm:prSet presAssocID="{93DA960A-76F7-4382-9654-8FEEE263AA1C}" presName="Name19" presStyleLbl="parChTrans1D3" presStyleIdx="1" presStyleCnt="3"/>
      <dgm:spPr/>
    </dgm:pt>
    <dgm:pt modelId="{BB171FE7-175B-4F16-B1FD-3E2D923D7F21}" type="pres">
      <dgm:prSet presAssocID="{FD3CB801-A307-43E1-9235-6D0048822B63}" presName="Name21" presStyleCnt="0"/>
      <dgm:spPr/>
    </dgm:pt>
    <dgm:pt modelId="{E3066AC5-D701-43E8-8BA2-24655002E297}" type="pres">
      <dgm:prSet presAssocID="{FD3CB801-A307-43E1-9235-6D0048822B63}" presName="level2Shape" presStyleLbl="node3" presStyleIdx="1" presStyleCnt="3" custScaleX="149358"/>
      <dgm:spPr/>
    </dgm:pt>
    <dgm:pt modelId="{6F3C586A-7299-47CC-8BC5-3DC53FB71CF9}" type="pres">
      <dgm:prSet presAssocID="{FD3CB801-A307-43E1-9235-6D0048822B63}" presName="hierChild3" presStyleCnt="0"/>
      <dgm:spPr/>
    </dgm:pt>
    <dgm:pt modelId="{F08325B6-FE35-491A-BF99-271AB2699ED0}" type="pres">
      <dgm:prSet presAssocID="{7BDD9C7E-F4F4-4A81-9DB7-35EB1D4A7F73}" presName="Name19" presStyleLbl="parChTrans1D4" presStyleIdx="1" presStyleCnt="3"/>
      <dgm:spPr/>
    </dgm:pt>
    <dgm:pt modelId="{9A28540E-1A3A-43E1-A037-E5A1B5306708}" type="pres">
      <dgm:prSet presAssocID="{7CD03744-0312-4BB7-8A55-2ECA4DC14511}" presName="Name21" presStyleCnt="0"/>
      <dgm:spPr/>
    </dgm:pt>
    <dgm:pt modelId="{00609BD6-75E6-4A90-A3A8-4F090F3D7DC9}" type="pres">
      <dgm:prSet presAssocID="{7CD03744-0312-4BB7-8A55-2ECA4DC14511}" presName="level2Shape" presStyleLbl="node4" presStyleIdx="1" presStyleCnt="3" custScaleX="149358"/>
      <dgm:spPr/>
    </dgm:pt>
    <dgm:pt modelId="{520EF602-B1F3-4435-AD84-114530ED3765}" type="pres">
      <dgm:prSet presAssocID="{7CD03744-0312-4BB7-8A55-2ECA4DC14511}" presName="hierChild3" presStyleCnt="0"/>
      <dgm:spPr/>
    </dgm:pt>
    <dgm:pt modelId="{8111B861-F3EF-4212-85F6-EB27E1D1BA5A}" type="pres">
      <dgm:prSet presAssocID="{5B24F879-FC1A-4ACE-B8EB-A842EA7D0D0D}" presName="Name19" presStyleLbl="parChTrans1D2" presStyleIdx="2" presStyleCnt="3"/>
      <dgm:spPr/>
    </dgm:pt>
    <dgm:pt modelId="{5377CAE3-20CD-4403-876F-C8E5EF1CADF8}" type="pres">
      <dgm:prSet presAssocID="{8F707096-ECFB-419C-8D92-F67F3F2DC718}" presName="Name21" presStyleCnt="0"/>
      <dgm:spPr/>
    </dgm:pt>
    <dgm:pt modelId="{8DB4F919-5E61-4B5D-9247-0FD10515BC1A}" type="pres">
      <dgm:prSet presAssocID="{8F707096-ECFB-419C-8D92-F67F3F2DC718}" presName="level2Shape" presStyleLbl="node2" presStyleIdx="2" presStyleCnt="3" custScaleY="47072"/>
      <dgm:spPr/>
    </dgm:pt>
    <dgm:pt modelId="{4CE92126-6CFA-4039-985B-EE2C368DE9E3}" type="pres">
      <dgm:prSet presAssocID="{8F707096-ECFB-419C-8D92-F67F3F2DC718}" presName="hierChild3" presStyleCnt="0"/>
      <dgm:spPr/>
    </dgm:pt>
    <dgm:pt modelId="{C9E4D922-B14F-4B7C-BF19-5C21285C809A}" type="pres">
      <dgm:prSet presAssocID="{F625970E-21A8-47DF-B8A6-F1C13E578878}" presName="Name19" presStyleLbl="parChTrans1D3" presStyleIdx="2" presStyleCnt="3"/>
      <dgm:spPr/>
    </dgm:pt>
    <dgm:pt modelId="{3AAC5C06-B289-442C-A6FF-84AA8AE4141B}" type="pres">
      <dgm:prSet presAssocID="{F635942A-678D-448A-BDF8-9BD954BA4ADA}" presName="Name21" presStyleCnt="0"/>
      <dgm:spPr/>
    </dgm:pt>
    <dgm:pt modelId="{536D470F-2183-4968-BB64-CA21211871C3}" type="pres">
      <dgm:prSet presAssocID="{F635942A-678D-448A-BDF8-9BD954BA4ADA}" presName="level2Shape" presStyleLbl="node3" presStyleIdx="2" presStyleCnt="3" custScaleX="149358"/>
      <dgm:spPr/>
    </dgm:pt>
    <dgm:pt modelId="{A86A681D-591A-416E-854E-48437C528659}" type="pres">
      <dgm:prSet presAssocID="{F635942A-678D-448A-BDF8-9BD954BA4ADA}" presName="hierChild3" presStyleCnt="0"/>
      <dgm:spPr/>
    </dgm:pt>
    <dgm:pt modelId="{24CD9681-C34F-4D90-9182-A4D231AE1723}" type="pres">
      <dgm:prSet presAssocID="{659C19D4-29BE-4C8E-895D-F6774AD1C97C}" presName="Name19" presStyleLbl="parChTrans1D4" presStyleIdx="2" presStyleCnt="3"/>
      <dgm:spPr/>
    </dgm:pt>
    <dgm:pt modelId="{108ED1D3-8AAD-4E88-A5E3-F875F331580A}" type="pres">
      <dgm:prSet presAssocID="{622059FB-EDDB-41E3-95D3-6E3E7301B52C}" presName="Name21" presStyleCnt="0"/>
      <dgm:spPr/>
    </dgm:pt>
    <dgm:pt modelId="{D4FB0CA5-2F52-4E99-A441-77FB98EAAC1C}" type="pres">
      <dgm:prSet presAssocID="{622059FB-EDDB-41E3-95D3-6E3E7301B52C}" presName="level2Shape" presStyleLbl="node4" presStyleIdx="2" presStyleCnt="3" custScaleX="149358"/>
      <dgm:spPr/>
    </dgm:pt>
    <dgm:pt modelId="{58897124-FFA6-4F78-BB63-06C38E0E5907}" type="pres">
      <dgm:prSet presAssocID="{622059FB-EDDB-41E3-95D3-6E3E7301B52C}" presName="hierChild3" presStyleCnt="0"/>
      <dgm:spPr/>
    </dgm:pt>
    <dgm:pt modelId="{7879FF4D-6351-43E0-B6D9-64298538DE2C}" type="pres">
      <dgm:prSet presAssocID="{273826B4-E5E8-496A-A711-BF703A886A56}" presName="bgShapesFlow" presStyleCnt="0"/>
      <dgm:spPr/>
    </dgm:pt>
  </dgm:ptLst>
  <dgm:cxnLst>
    <dgm:cxn modelId="{F240D61B-88FB-4763-897E-08A2E83853D3}" type="presOf" srcId="{F625970E-21A8-47DF-B8A6-F1C13E578878}" destId="{C9E4D922-B14F-4B7C-BF19-5C21285C809A}" srcOrd="0" destOrd="0" presId="urn:microsoft.com/office/officeart/2005/8/layout/hierarchy6"/>
    <dgm:cxn modelId="{144FE01E-FD9B-44D8-BAE2-9E8400CB74A8}" type="presOf" srcId="{7BDD9C7E-F4F4-4A81-9DB7-35EB1D4A7F73}" destId="{F08325B6-FE35-491A-BF99-271AB2699ED0}" srcOrd="0" destOrd="0" presId="urn:microsoft.com/office/officeart/2005/8/layout/hierarchy6"/>
    <dgm:cxn modelId="{E4B7D122-F17B-4784-ACB9-A1945C4BA6DE}" type="presOf" srcId="{E09EDC5F-8131-42A2-9370-C88647755754}" destId="{E4AE966B-CB96-4896-BBE5-39DB84081859}" srcOrd="0" destOrd="0" presId="urn:microsoft.com/office/officeart/2005/8/layout/hierarchy6"/>
    <dgm:cxn modelId="{3682342A-C8B1-4F67-ADC1-324D4C412EC4}" type="presOf" srcId="{622059FB-EDDB-41E3-95D3-6E3E7301B52C}" destId="{D4FB0CA5-2F52-4E99-A441-77FB98EAAC1C}" srcOrd="0" destOrd="0" presId="urn:microsoft.com/office/officeart/2005/8/layout/hierarchy6"/>
    <dgm:cxn modelId="{5FD4F72C-CC3B-4DE9-96E9-275E0775DB99}" type="presOf" srcId="{7E77339E-8486-4D0F-9807-B5DA88943C89}" destId="{106624B0-F30B-466E-A144-4AA02FDB1386}" srcOrd="0" destOrd="0" presId="urn:microsoft.com/office/officeart/2005/8/layout/hierarchy6"/>
    <dgm:cxn modelId="{BD6A8237-E70B-4320-A37A-3CE114555E6D}" type="presOf" srcId="{5B8232E4-704D-4CAE-AE50-077C51D121C7}" destId="{23B84949-1329-4A5F-BAB6-0DFCED279F12}" srcOrd="0" destOrd="0" presId="urn:microsoft.com/office/officeart/2005/8/layout/hierarchy6"/>
    <dgm:cxn modelId="{1EE0A83B-D60E-4657-B425-9DFDA2E6C2C2}" srcId="{02D83BB3-BD63-413E-A013-DBF623E4B519}" destId="{01B83055-1F5F-4569-919C-586AB029E426}" srcOrd="0" destOrd="0" parTransId="{5B8232E4-704D-4CAE-AE50-077C51D121C7}" sibTransId="{216D67CF-E6CF-4AAD-AD8A-43E305AF06C6}"/>
    <dgm:cxn modelId="{591BC63B-69FA-42B5-8DEE-4605449F4F81}" type="presOf" srcId="{D0AFC509-1BA3-4BE7-8C5A-F8506CCA8602}" destId="{7A78AADD-8EAA-431B-89AC-522A15F16E93}" srcOrd="0" destOrd="0" presId="urn:microsoft.com/office/officeart/2005/8/layout/hierarchy6"/>
    <dgm:cxn modelId="{F1EA7A3F-FF8E-4919-91DA-91A94211EE9A}" type="presOf" srcId="{9A61479E-5E44-46F3-A9EA-42348ED97815}" destId="{B7B19697-A86A-4F3B-8BA8-C35CDE09A9D1}" srcOrd="0" destOrd="0" presId="urn:microsoft.com/office/officeart/2005/8/layout/hierarchy6"/>
    <dgm:cxn modelId="{9695C941-21FF-47AF-91A7-D39739713484}" type="presOf" srcId="{93DA960A-76F7-4382-9654-8FEEE263AA1C}" destId="{97F42B24-121F-4D28-85A4-EB636E7E0CAD}" srcOrd="0" destOrd="0" presId="urn:microsoft.com/office/officeart/2005/8/layout/hierarchy6"/>
    <dgm:cxn modelId="{B57A3E63-401B-4FEC-BFD0-DBF1B1F80C4C}" srcId="{9A61479E-5E44-46F3-A9EA-42348ED97815}" destId="{D0AFC509-1BA3-4BE7-8C5A-F8506CCA8602}" srcOrd="1" destOrd="0" parTransId="{7E77339E-8486-4D0F-9807-B5DA88943C89}" sibTransId="{34B2A465-D464-41AC-9B28-AE870BC6281E}"/>
    <dgm:cxn modelId="{43F2BD69-532E-4BB2-8DED-E6285DD853D5}" type="presOf" srcId="{01B83055-1F5F-4569-919C-586AB029E426}" destId="{253B7B34-03B8-42BF-BCFF-9BF5022FCB31}" srcOrd="0" destOrd="0" presId="urn:microsoft.com/office/officeart/2005/8/layout/hierarchy6"/>
    <dgm:cxn modelId="{2C68144A-561D-46AB-8F1C-AF6D0BD3A2CB}" type="presOf" srcId="{F635942A-678D-448A-BDF8-9BD954BA4ADA}" destId="{536D470F-2183-4968-BB64-CA21211871C3}" srcOrd="0" destOrd="0" presId="urn:microsoft.com/office/officeart/2005/8/layout/hierarchy6"/>
    <dgm:cxn modelId="{84BAA94D-2B09-4437-B438-E1FF7EF123EA}" type="presOf" srcId="{FD3CB801-A307-43E1-9235-6D0048822B63}" destId="{E3066AC5-D701-43E8-8BA2-24655002E297}" srcOrd="0" destOrd="0" presId="urn:microsoft.com/office/officeart/2005/8/layout/hierarchy6"/>
    <dgm:cxn modelId="{3413D350-94A6-4951-B984-572EA709F7E3}" type="presOf" srcId="{7CD03744-0312-4BB7-8A55-2ECA4DC14511}" destId="{00609BD6-75E6-4A90-A3A8-4F090F3D7DC9}" srcOrd="0" destOrd="0" presId="urn:microsoft.com/office/officeart/2005/8/layout/hierarchy6"/>
    <dgm:cxn modelId="{14A9AD56-EC07-4F57-80B2-218A5D901B7D}" srcId="{9A61479E-5E44-46F3-A9EA-42348ED97815}" destId="{02D83BB3-BD63-413E-A013-DBF623E4B519}" srcOrd="0" destOrd="0" parTransId="{A85830EB-45C4-484D-A385-2EACB243CE1B}" sibTransId="{D9F11232-8066-4D01-8AF9-331D475BC45E}"/>
    <dgm:cxn modelId="{395B967D-5767-413C-8BE7-953EEFF53D58}" type="presOf" srcId="{5B24F879-FC1A-4ACE-B8EB-A842EA7D0D0D}" destId="{8111B861-F3EF-4212-85F6-EB27E1D1BA5A}" srcOrd="0" destOrd="0" presId="urn:microsoft.com/office/officeart/2005/8/layout/hierarchy6"/>
    <dgm:cxn modelId="{DE128C7F-36BB-4993-8490-52452EF02B6E}" srcId="{FD3CB801-A307-43E1-9235-6D0048822B63}" destId="{7CD03744-0312-4BB7-8A55-2ECA4DC14511}" srcOrd="0" destOrd="0" parTransId="{7BDD9C7E-F4F4-4A81-9DB7-35EB1D4A7F73}" sibTransId="{6AABBDC5-32E0-4E1F-B8BE-CB714927F5B1}"/>
    <dgm:cxn modelId="{4A96FF9E-314D-4E99-83D2-9A7C3B273AE1}" type="presOf" srcId="{A8E3E940-74E7-463C-81A8-2662D38EC571}" destId="{DAABF5F0-6D2C-44FD-9DA5-84161156BF0D}" srcOrd="0" destOrd="0" presId="urn:microsoft.com/office/officeart/2005/8/layout/hierarchy6"/>
    <dgm:cxn modelId="{A6E438A0-E0F0-4EFE-A2E1-EB6830A3E1B3}" type="presOf" srcId="{8F707096-ECFB-419C-8D92-F67F3F2DC718}" destId="{8DB4F919-5E61-4B5D-9247-0FD10515BC1A}" srcOrd="0" destOrd="0" presId="urn:microsoft.com/office/officeart/2005/8/layout/hierarchy6"/>
    <dgm:cxn modelId="{5C4F33A3-F55F-49A2-94CD-596F2CD16EA2}" srcId="{273826B4-E5E8-496A-A711-BF703A886A56}" destId="{9A61479E-5E44-46F3-A9EA-42348ED97815}" srcOrd="0" destOrd="0" parTransId="{A649C96C-04B6-4758-B42C-7EBA805CC6C6}" sibTransId="{96E80DA3-3F74-44C7-8759-3D1E6A23A8C6}"/>
    <dgm:cxn modelId="{73A0AFD3-D7B3-4005-BA7B-AC35A5713D2E}" type="presOf" srcId="{02D83BB3-BD63-413E-A013-DBF623E4B519}" destId="{263934EF-391F-476D-A31E-980142910C89}" srcOrd="0" destOrd="0" presId="urn:microsoft.com/office/officeart/2005/8/layout/hierarchy6"/>
    <dgm:cxn modelId="{677D03D6-DCD3-40B1-8953-717EB4B73559}" type="presOf" srcId="{273826B4-E5E8-496A-A711-BF703A886A56}" destId="{3AC2BC14-C1DF-4E9F-B103-C1355F6A8F7C}" srcOrd="0" destOrd="0" presId="urn:microsoft.com/office/officeart/2005/8/layout/hierarchy6"/>
    <dgm:cxn modelId="{CC49CBD6-098B-4BE7-A538-A359029B10BF}" srcId="{9A61479E-5E44-46F3-A9EA-42348ED97815}" destId="{8F707096-ECFB-419C-8D92-F67F3F2DC718}" srcOrd="2" destOrd="0" parTransId="{5B24F879-FC1A-4ACE-B8EB-A842EA7D0D0D}" sibTransId="{10E130F2-A4B9-4E02-8A1F-45BEBF75DFA8}"/>
    <dgm:cxn modelId="{693F7EEB-C2CF-4D4F-815D-4FE6E5A36963}" srcId="{01B83055-1F5F-4569-919C-586AB029E426}" destId="{E09EDC5F-8131-42A2-9370-C88647755754}" srcOrd="0" destOrd="0" parTransId="{A8E3E940-74E7-463C-81A8-2662D38EC571}" sibTransId="{8589F58E-B0B2-468C-90D1-2F157FB6D6DB}"/>
    <dgm:cxn modelId="{E04745EF-3AB0-404D-9195-E9B7F89A4E63}" srcId="{D0AFC509-1BA3-4BE7-8C5A-F8506CCA8602}" destId="{FD3CB801-A307-43E1-9235-6D0048822B63}" srcOrd="0" destOrd="0" parTransId="{93DA960A-76F7-4382-9654-8FEEE263AA1C}" sibTransId="{CEA68ED5-FEF3-49AF-8AE1-BB8DE174F8D8}"/>
    <dgm:cxn modelId="{184B86F0-ED25-4886-91E8-3B7629944EAC}" type="presOf" srcId="{659C19D4-29BE-4C8E-895D-F6774AD1C97C}" destId="{24CD9681-C34F-4D90-9182-A4D231AE1723}" srcOrd="0" destOrd="0" presId="urn:microsoft.com/office/officeart/2005/8/layout/hierarchy6"/>
    <dgm:cxn modelId="{6CBADCF8-8AB2-4C89-A7E2-4AA9D6363AED}" srcId="{8F707096-ECFB-419C-8D92-F67F3F2DC718}" destId="{F635942A-678D-448A-BDF8-9BD954BA4ADA}" srcOrd="0" destOrd="0" parTransId="{F625970E-21A8-47DF-B8A6-F1C13E578878}" sibTransId="{05187485-FDB7-4366-9AF0-82A6C3337345}"/>
    <dgm:cxn modelId="{FF884CF9-4EC3-426D-916D-6DD40D5A2441}" type="presOf" srcId="{A85830EB-45C4-484D-A385-2EACB243CE1B}" destId="{D63589D2-B7E2-4E82-9931-F504920378FC}" srcOrd="0" destOrd="0" presId="urn:microsoft.com/office/officeart/2005/8/layout/hierarchy6"/>
    <dgm:cxn modelId="{D9B458FD-2341-4700-AB2C-DA7C34A74186}" srcId="{F635942A-678D-448A-BDF8-9BD954BA4ADA}" destId="{622059FB-EDDB-41E3-95D3-6E3E7301B52C}" srcOrd="0" destOrd="0" parTransId="{659C19D4-29BE-4C8E-895D-F6774AD1C97C}" sibTransId="{62992A9F-AD02-4EE0-BEAF-22B5EFA35E59}"/>
    <dgm:cxn modelId="{619ABE86-A21B-4567-9C59-5A83E9C37399}" type="presParOf" srcId="{3AC2BC14-C1DF-4E9F-B103-C1355F6A8F7C}" destId="{96B35887-CE4C-45F7-920D-F99957396AFC}" srcOrd="0" destOrd="0" presId="urn:microsoft.com/office/officeart/2005/8/layout/hierarchy6"/>
    <dgm:cxn modelId="{54A8BE47-DD9C-476A-8025-A10A6A46A91A}" type="presParOf" srcId="{96B35887-CE4C-45F7-920D-F99957396AFC}" destId="{FF882C0E-B151-47BA-A4C7-682E00D7012F}" srcOrd="0" destOrd="0" presId="urn:microsoft.com/office/officeart/2005/8/layout/hierarchy6"/>
    <dgm:cxn modelId="{0DC4FDB3-776E-4FAA-A34E-9B691B43915D}" type="presParOf" srcId="{FF882C0E-B151-47BA-A4C7-682E00D7012F}" destId="{59FA1ED5-75F3-4E1D-8905-4E2F232C9C5E}" srcOrd="0" destOrd="0" presId="urn:microsoft.com/office/officeart/2005/8/layout/hierarchy6"/>
    <dgm:cxn modelId="{9486C08B-B43C-4C0D-9E43-88AD169E9124}" type="presParOf" srcId="{59FA1ED5-75F3-4E1D-8905-4E2F232C9C5E}" destId="{B7B19697-A86A-4F3B-8BA8-C35CDE09A9D1}" srcOrd="0" destOrd="0" presId="urn:microsoft.com/office/officeart/2005/8/layout/hierarchy6"/>
    <dgm:cxn modelId="{1D42A8FB-034F-4CBC-9D7B-FA7D567E49BD}" type="presParOf" srcId="{59FA1ED5-75F3-4E1D-8905-4E2F232C9C5E}" destId="{9E12D8CF-B982-4FE2-9F20-38B22F6C9367}" srcOrd="1" destOrd="0" presId="urn:microsoft.com/office/officeart/2005/8/layout/hierarchy6"/>
    <dgm:cxn modelId="{29BD8B3E-A855-4777-BD67-593B1A5136BE}" type="presParOf" srcId="{9E12D8CF-B982-4FE2-9F20-38B22F6C9367}" destId="{D63589D2-B7E2-4E82-9931-F504920378FC}" srcOrd="0" destOrd="0" presId="urn:microsoft.com/office/officeart/2005/8/layout/hierarchy6"/>
    <dgm:cxn modelId="{D63F3B48-2F53-4ACB-A722-AFC93E6B0BEC}" type="presParOf" srcId="{9E12D8CF-B982-4FE2-9F20-38B22F6C9367}" destId="{EFA3B07A-DD0B-4420-AED4-C6ECB5B4A0E3}" srcOrd="1" destOrd="0" presId="urn:microsoft.com/office/officeart/2005/8/layout/hierarchy6"/>
    <dgm:cxn modelId="{5D3C0987-E36C-4D0D-A3B0-194181D710F0}" type="presParOf" srcId="{EFA3B07A-DD0B-4420-AED4-C6ECB5B4A0E3}" destId="{263934EF-391F-476D-A31E-980142910C89}" srcOrd="0" destOrd="0" presId="urn:microsoft.com/office/officeart/2005/8/layout/hierarchy6"/>
    <dgm:cxn modelId="{1BD282EC-0C08-4D0C-A889-0799F36F2306}" type="presParOf" srcId="{EFA3B07A-DD0B-4420-AED4-C6ECB5B4A0E3}" destId="{723D4EE2-EF9A-4A06-8BB8-579D2DF8F993}" srcOrd="1" destOrd="0" presId="urn:microsoft.com/office/officeart/2005/8/layout/hierarchy6"/>
    <dgm:cxn modelId="{D462E690-5F6F-4415-A19F-5FDBA61686C5}" type="presParOf" srcId="{723D4EE2-EF9A-4A06-8BB8-579D2DF8F993}" destId="{23B84949-1329-4A5F-BAB6-0DFCED279F12}" srcOrd="0" destOrd="0" presId="urn:microsoft.com/office/officeart/2005/8/layout/hierarchy6"/>
    <dgm:cxn modelId="{B9ED839E-6AD8-45F9-9583-8C30734D72ED}" type="presParOf" srcId="{723D4EE2-EF9A-4A06-8BB8-579D2DF8F993}" destId="{70D18DD0-BC69-4DC8-B5CF-89A1AFD5FD2A}" srcOrd="1" destOrd="0" presId="urn:microsoft.com/office/officeart/2005/8/layout/hierarchy6"/>
    <dgm:cxn modelId="{31A3B751-0C9A-4EC8-8AEB-71E0E7F58389}" type="presParOf" srcId="{70D18DD0-BC69-4DC8-B5CF-89A1AFD5FD2A}" destId="{253B7B34-03B8-42BF-BCFF-9BF5022FCB31}" srcOrd="0" destOrd="0" presId="urn:microsoft.com/office/officeart/2005/8/layout/hierarchy6"/>
    <dgm:cxn modelId="{97AB0F90-8A5B-48B1-BB9D-CFC3AEE587D0}" type="presParOf" srcId="{70D18DD0-BC69-4DC8-B5CF-89A1AFD5FD2A}" destId="{25209C19-6450-4996-B5CB-995E3AABC977}" srcOrd="1" destOrd="0" presId="urn:microsoft.com/office/officeart/2005/8/layout/hierarchy6"/>
    <dgm:cxn modelId="{7E61994D-26C1-44C4-BA5C-35E9ABE885E4}" type="presParOf" srcId="{25209C19-6450-4996-B5CB-995E3AABC977}" destId="{DAABF5F0-6D2C-44FD-9DA5-84161156BF0D}" srcOrd="0" destOrd="0" presId="urn:microsoft.com/office/officeart/2005/8/layout/hierarchy6"/>
    <dgm:cxn modelId="{4E0D8D1A-CE5C-44FA-8811-0D7ACF0086FE}" type="presParOf" srcId="{25209C19-6450-4996-B5CB-995E3AABC977}" destId="{745F7980-C80B-4202-AD36-2A70D81CDDDC}" srcOrd="1" destOrd="0" presId="urn:microsoft.com/office/officeart/2005/8/layout/hierarchy6"/>
    <dgm:cxn modelId="{15FDA21F-AF17-42CA-A0C7-8A9B9E1E7A24}" type="presParOf" srcId="{745F7980-C80B-4202-AD36-2A70D81CDDDC}" destId="{E4AE966B-CB96-4896-BBE5-39DB84081859}" srcOrd="0" destOrd="0" presId="urn:microsoft.com/office/officeart/2005/8/layout/hierarchy6"/>
    <dgm:cxn modelId="{4A7862E0-7B1B-4588-8617-6694AE50C4C4}" type="presParOf" srcId="{745F7980-C80B-4202-AD36-2A70D81CDDDC}" destId="{CD696809-4700-49E2-9EFC-B31C7BC215C0}" srcOrd="1" destOrd="0" presId="urn:microsoft.com/office/officeart/2005/8/layout/hierarchy6"/>
    <dgm:cxn modelId="{11E5C1A8-50AC-425D-B5D5-8BF47BE0ADFB}" type="presParOf" srcId="{9E12D8CF-B982-4FE2-9F20-38B22F6C9367}" destId="{106624B0-F30B-466E-A144-4AA02FDB1386}" srcOrd="2" destOrd="0" presId="urn:microsoft.com/office/officeart/2005/8/layout/hierarchy6"/>
    <dgm:cxn modelId="{1EE4F2A3-A32B-4EF4-9099-53DB56D8B214}" type="presParOf" srcId="{9E12D8CF-B982-4FE2-9F20-38B22F6C9367}" destId="{4E6D754D-2FAF-4276-9061-D44DFD5348AF}" srcOrd="3" destOrd="0" presId="urn:microsoft.com/office/officeart/2005/8/layout/hierarchy6"/>
    <dgm:cxn modelId="{15EDB766-D390-4871-8668-63F989E6275D}" type="presParOf" srcId="{4E6D754D-2FAF-4276-9061-D44DFD5348AF}" destId="{7A78AADD-8EAA-431B-89AC-522A15F16E93}" srcOrd="0" destOrd="0" presId="urn:microsoft.com/office/officeart/2005/8/layout/hierarchy6"/>
    <dgm:cxn modelId="{13E46729-3BDF-4467-A854-03CECC964445}" type="presParOf" srcId="{4E6D754D-2FAF-4276-9061-D44DFD5348AF}" destId="{8FC1B0A3-8A8C-464A-A60B-6AC4AF533291}" srcOrd="1" destOrd="0" presId="urn:microsoft.com/office/officeart/2005/8/layout/hierarchy6"/>
    <dgm:cxn modelId="{E5EBBDA7-009D-4936-AA33-1C1EB1A4A5AF}" type="presParOf" srcId="{8FC1B0A3-8A8C-464A-A60B-6AC4AF533291}" destId="{97F42B24-121F-4D28-85A4-EB636E7E0CAD}" srcOrd="0" destOrd="0" presId="urn:microsoft.com/office/officeart/2005/8/layout/hierarchy6"/>
    <dgm:cxn modelId="{7C3E320F-AE76-4801-B1F0-EFD5343620C1}" type="presParOf" srcId="{8FC1B0A3-8A8C-464A-A60B-6AC4AF533291}" destId="{BB171FE7-175B-4F16-B1FD-3E2D923D7F21}" srcOrd="1" destOrd="0" presId="urn:microsoft.com/office/officeart/2005/8/layout/hierarchy6"/>
    <dgm:cxn modelId="{19C6BC5B-7EB2-4315-8CCD-22B217EC5AAB}" type="presParOf" srcId="{BB171FE7-175B-4F16-B1FD-3E2D923D7F21}" destId="{E3066AC5-D701-43E8-8BA2-24655002E297}" srcOrd="0" destOrd="0" presId="urn:microsoft.com/office/officeart/2005/8/layout/hierarchy6"/>
    <dgm:cxn modelId="{E9176955-53E9-4FAD-893C-AADD22EC6E45}" type="presParOf" srcId="{BB171FE7-175B-4F16-B1FD-3E2D923D7F21}" destId="{6F3C586A-7299-47CC-8BC5-3DC53FB71CF9}" srcOrd="1" destOrd="0" presId="urn:microsoft.com/office/officeart/2005/8/layout/hierarchy6"/>
    <dgm:cxn modelId="{40C6F946-7470-4D55-90E4-B4C647B19B6A}" type="presParOf" srcId="{6F3C586A-7299-47CC-8BC5-3DC53FB71CF9}" destId="{F08325B6-FE35-491A-BF99-271AB2699ED0}" srcOrd="0" destOrd="0" presId="urn:microsoft.com/office/officeart/2005/8/layout/hierarchy6"/>
    <dgm:cxn modelId="{89B7141C-96F3-4D5E-953B-F1188F35E513}" type="presParOf" srcId="{6F3C586A-7299-47CC-8BC5-3DC53FB71CF9}" destId="{9A28540E-1A3A-43E1-A037-E5A1B5306708}" srcOrd="1" destOrd="0" presId="urn:microsoft.com/office/officeart/2005/8/layout/hierarchy6"/>
    <dgm:cxn modelId="{F8DF332C-E5DB-494A-A766-70C1375F0933}" type="presParOf" srcId="{9A28540E-1A3A-43E1-A037-E5A1B5306708}" destId="{00609BD6-75E6-4A90-A3A8-4F090F3D7DC9}" srcOrd="0" destOrd="0" presId="urn:microsoft.com/office/officeart/2005/8/layout/hierarchy6"/>
    <dgm:cxn modelId="{08AE02EE-9C61-4408-8CD4-6974FFCC5A09}" type="presParOf" srcId="{9A28540E-1A3A-43E1-A037-E5A1B5306708}" destId="{520EF602-B1F3-4435-AD84-114530ED3765}" srcOrd="1" destOrd="0" presId="urn:microsoft.com/office/officeart/2005/8/layout/hierarchy6"/>
    <dgm:cxn modelId="{ED17B454-7E69-41B5-A1B8-3564B8AC84EB}" type="presParOf" srcId="{9E12D8CF-B982-4FE2-9F20-38B22F6C9367}" destId="{8111B861-F3EF-4212-85F6-EB27E1D1BA5A}" srcOrd="4" destOrd="0" presId="urn:microsoft.com/office/officeart/2005/8/layout/hierarchy6"/>
    <dgm:cxn modelId="{C8E147DE-6D64-48CA-9F05-E94734CD6BAF}" type="presParOf" srcId="{9E12D8CF-B982-4FE2-9F20-38B22F6C9367}" destId="{5377CAE3-20CD-4403-876F-C8E5EF1CADF8}" srcOrd="5" destOrd="0" presId="urn:microsoft.com/office/officeart/2005/8/layout/hierarchy6"/>
    <dgm:cxn modelId="{0C879421-8183-4F5F-A0B8-CAB10F63017D}" type="presParOf" srcId="{5377CAE3-20CD-4403-876F-C8E5EF1CADF8}" destId="{8DB4F919-5E61-4B5D-9247-0FD10515BC1A}" srcOrd="0" destOrd="0" presId="urn:microsoft.com/office/officeart/2005/8/layout/hierarchy6"/>
    <dgm:cxn modelId="{E97C5549-6C80-4719-B4D5-4EE26D303C53}" type="presParOf" srcId="{5377CAE3-20CD-4403-876F-C8E5EF1CADF8}" destId="{4CE92126-6CFA-4039-985B-EE2C368DE9E3}" srcOrd="1" destOrd="0" presId="urn:microsoft.com/office/officeart/2005/8/layout/hierarchy6"/>
    <dgm:cxn modelId="{A9C0861B-CD08-427A-9F02-A300C8C62AA1}" type="presParOf" srcId="{4CE92126-6CFA-4039-985B-EE2C368DE9E3}" destId="{C9E4D922-B14F-4B7C-BF19-5C21285C809A}" srcOrd="0" destOrd="0" presId="urn:microsoft.com/office/officeart/2005/8/layout/hierarchy6"/>
    <dgm:cxn modelId="{EE8C41A7-2C68-4375-9468-081AD65DA744}" type="presParOf" srcId="{4CE92126-6CFA-4039-985B-EE2C368DE9E3}" destId="{3AAC5C06-B289-442C-A6FF-84AA8AE4141B}" srcOrd="1" destOrd="0" presId="urn:microsoft.com/office/officeart/2005/8/layout/hierarchy6"/>
    <dgm:cxn modelId="{21DE7F63-B15A-4EB2-B526-D06FB5AF5265}" type="presParOf" srcId="{3AAC5C06-B289-442C-A6FF-84AA8AE4141B}" destId="{536D470F-2183-4968-BB64-CA21211871C3}" srcOrd="0" destOrd="0" presId="urn:microsoft.com/office/officeart/2005/8/layout/hierarchy6"/>
    <dgm:cxn modelId="{CDCFD628-42F4-469D-B376-66F0B02E0255}" type="presParOf" srcId="{3AAC5C06-B289-442C-A6FF-84AA8AE4141B}" destId="{A86A681D-591A-416E-854E-48437C528659}" srcOrd="1" destOrd="0" presId="urn:microsoft.com/office/officeart/2005/8/layout/hierarchy6"/>
    <dgm:cxn modelId="{D109DB95-2D25-41A2-9795-CE3986B7E3C2}" type="presParOf" srcId="{A86A681D-591A-416E-854E-48437C528659}" destId="{24CD9681-C34F-4D90-9182-A4D231AE1723}" srcOrd="0" destOrd="0" presId="urn:microsoft.com/office/officeart/2005/8/layout/hierarchy6"/>
    <dgm:cxn modelId="{D4ACB482-A92D-4033-88B4-D6E719CEADB5}" type="presParOf" srcId="{A86A681D-591A-416E-854E-48437C528659}" destId="{108ED1D3-8AAD-4E88-A5E3-F875F331580A}" srcOrd="1" destOrd="0" presId="urn:microsoft.com/office/officeart/2005/8/layout/hierarchy6"/>
    <dgm:cxn modelId="{F13F87AD-AC27-44E3-93EA-AC2A3D80CA18}" type="presParOf" srcId="{108ED1D3-8AAD-4E88-A5E3-F875F331580A}" destId="{D4FB0CA5-2F52-4E99-A441-77FB98EAAC1C}" srcOrd="0" destOrd="0" presId="urn:microsoft.com/office/officeart/2005/8/layout/hierarchy6"/>
    <dgm:cxn modelId="{1AC2FC66-7F32-4A94-90E5-09D9BD67E3B9}" type="presParOf" srcId="{108ED1D3-8AAD-4E88-A5E3-F875F331580A}" destId="{58897124-FFA6-4F78-BB63-06C38E0E5907}" srcOrd="1" destOrd="0" presId="urn:microsoft.com/office/officeart/2005/8/layout/hierarchy6"/>
    <dgm:cxn modelId="{FB3EE2A4-3393-4E55-9A7B-CF7CDF73EEDB}" type="presParOf" srcId="{3AC2BC14-C1DF-4E9F-B103-C1355F6A8F7C}" destId="{7879FF4D-6351-43E0-B6D9-64298538DE2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068412-4982-4DB7-88C4-CA06A1B8CB23}" type="doc">
      <dgm:prSet loTypeId="urn:microsoft.com/office/officeart/2005/8/layout/bList2" loCatId="picture" qsTypeId="urn:microsoft.com/office/officeart/2005/8/quickstyle/simple1" qsCatId="simple" csTypeId="urn:microsoft.com/office/officeart/2005/8/colors/colorful5" csCatId="colorful" phldr="1"/>
      <dgm:spPr/>
    </dgm:pt>
    <dgm:pt modelId="{7D9A9E62-D7F5-48ED-A213-51A3D21370C3}">
      <dgm:prSet phldrT="[Texto]" custT="1"/>
      <dgm:spPr/>
      <dgm:t>
        <a:bodyPr/>
        <a:lstStyle/>
        <a:p>
          <a:pPr algn="ctr"/>
          <a:r>
            <a:rPr lang="es-ES" sz="2000"/>
            <a:t>Enfoque</a:t>
          </a:r>
          <a:endParaRPr lang="es-EC" sz="2000" dirty="0"/>
        </a:p>
      </dgm:t>
    </dgm:pt>
    <dgm:pt modelId="{CC8D9AAC-F174-4B6D-9E29-FF8343446AD9}" type="parTrans" cxnId="{67720050-CF70-4345-95EC-F74842C590CE}">
      <dgm:prSet/>
      <dgm:spPr/>
      <dgm:t>
        <a:bodyPr/>
        <a:lstStyle/>
        <a:p>
          <a:endParaRPr lang="es-EC" sz="2000"/>
        </a:p>
      </dgm:t>
    </dgm:pt>
    <dgm:pt modelId="{1B5107E9-08EF-482D-8CFC-25A11A1DA0CF}" type="sibTrans" cxnId="{67720050-CF70-4345-95EC-F74842C590CE}">
      <dgm:prSet/>
      <dgm:spPr/>
      <dgm:t>
        <a:bodyPr/>
        <a:lstStyle/>
        <a:p>
          <a:endParaRPr lang="es-EC" sz="2000"/>
        </a:p>
      </dgm:t>
    </dgm:pt>
    <dgm:pt modelId="{9F039F68-B8DD-4ACF-B7D6-45BA4EF7BDDB}">
      <dgm:prSet phldrT="[Texto]" custT="1"/>
      <dgm:spPr/>
      <dgm:t>
        <a:bodyPr/>
        <a:lstStyle/>
        <a:p>
          <a:pPr algn="ctr"/>
          <a:r>
            <a:rPr lang="es-ES" sz="2000"/>
            <a:t>Alcance</a:t>
          </a:r>
          <a:endParaRPr lang="es-EC" sz="2000" dirty="0"/>
        </a:p>
      </dgm:t>
    </dgm:pt>
    <dgm:pt modelId="{C8D55364-AD73-41F7-93DA-8920BA64AE35}" type="parTrans" cxnId="{8292FF64-6B39-48D6-94ED-F4C1105E8D23}">
      <dgm:prSet/>
      <dgm:spPr/>
      <dgm:t>
        <a:bodyPr/>
        <a:lstStyle/>
        <a:p>
          <a:endParaRPr lang="es-EC" sz="2000"/>
        </a:p>
      </dgm:t>
    </dgm:pt>
    <dgm:pt modelId="{46157374-AEFC-4A21-A3DC-62C2EF5B3A4F}" type="sibTrans" cxnId="{8292FF64-6B39-48D6-94ED-F4C1105E8D23}">
      <dgm:prSet/>
      <dgm:spPr/>
      <dgm:t>
        <a:bodyPr/>
        <a:lstStyle/>
        <a:p>
          <a:endParaRPr lang="es-EC" sz="2000"/>
        </a:p>
      </dgm:t>
    </dgm:pt>
    <dgm:pt modelId="{2F94A615-1D06-4F5A-B2AB-54DA34A299F0}">
      <dgm:prSet phldrT="[Texto]" custT="1"/>
      <dgm:spPr/>
      <dgm:t>
        <a:bodyPr/>
        <a:lstStyle/>
        <a:p>
          <a:pPr algn="ctr"/>
          <a:r>
            <a:rPr lang="es-ES" sz="2000"/>
            <a:t>Fuentes</a:t>
          </a:r>
          <a:endParaRPr lang="es-EC" sz="2000" dirty="0"/>
        </a:p>
      </dgm:t>
    </dgm:pt>
    <dgm:pt modelId="{7C7C915D-D031-457E-BCD6-8A7DB01FCE1B}" type="parTrans" cxnId="{EA0BF868-FE01-4C48-AC86-FBCAA8B81034}">
      <dgm:prSet/>
      <dgm:spPr/>
      <dgm:t>
        <a:bodyPr/>
        <a:lstStyle/>
        <a:p>
          <a:endParaRPr lang="es-EC" sz="2000"/>
        </a:p>
      </dgm:t>
    </dgm:pt>
    <dgm:pt modelId="{63232142-A53A-4571-8385-6EBF2BA13C57}" type="sibTrans" cxnId="{EA0BF868-FE01-4C48-AC86-FBCAA8B81034}">
      <dgm:prSet/>
      <dgm:spPr/>
      <dgm:t>
        <a:bodyPr/>
        <a:lstStyle/>
        <a:p>
          <a:endParaRPr lang="es-EC" sz="2000"/>
        </a:p>
      </dgm:t>
    </dgm:pt>
    <dgm:pt modelId="{B47E7184-A0A2-4205-844D-3AFDA3729FA5}">
      <dgm:prSet phldrT="[Texto]" custT="1"/>
      <dgm:spPr/>
      <dgm:t>
        <a:bodyPr/>
        <a:lstStyle/>
        <a:p>
          <a:pPr algn="ctr"/>
          <a:r>
            <a:rPr lang="es-ES" sz="2000"/>
            <a:t>Instrumento de recolección</a:t>
          </a:r>
          <a:endParaRPr lang="es-EC" sz="2000" dirty="0"/>
        </a:p>
      </dgm:t>
    </dgm:pt>
    <dgm:pt modelId="{FA4885A5-E8A4-45E2-91E2-407D118BF6B5}" type="parTrans" cxnId="{8DFEEB52-F00E-4BA8-A53B-5C5FA36A33AA}">
      <dgm:prSet/>
      <dgm:spPr/>
      <dgm:t>
        <a:bodyPr/>
        <a:lstStyle/>
        <a:p>
          <a:endParaRPr lang="es-EC" sz="2000"/>
        </a:p>
      </dgm:t>
    </dgm:pt>
    <dgm:pt modelId="{A4D3DDA2-6631-4E7D-9876-4FC308351C0F}" type="sibTrans" cxnId="{8DFEEB52-F00E-4BA8-A53B-5C5FA36A33AA}">
      <dgm:prSet/>
      <dgm:spPr/>
      <dgm:t>
        <a:bodyPr/>
        <a:lstStyle/>
        <a:p>
          <a:endParaRPr lang="es-EC" sz="2000"/>
        </a:p>
      </dgm:t>
    </dgm:pt>
    <dgm:pt modelId="{213E2103-0C5E-4DC8-940D-56D8DEBE213D}">
      <dgm:prSet phldrT="[Texto]" custT="1"/>
      <dgm:spPr/>
      <dgm:t>
        <a:bodyPr/>
        <a:lstStyle/>
        <a:p>
          <a:pPr algn="ctr"/>
          <a:r>
            <a:rPr lang="es-ES" sz="2000"/>
            <a:t>Control de variables</a:t>
          </a:r>
          <a:endParaRPr lang="es-EC" sz="2000" dirty="0"/>
        </a:p>
      </dgm:t>
    </dgm:pt>
    <dgm:pt modelId="{50285FC2-6095-4D86-A395-5DC0D7EE3E80}" type="parTrans" cxnId="{A4CB5C17-7DCD-4D83-89DA-3D9CCA1E223C}">
      <dgm:prSet/>
      <dgm:spPr/>
      <dgm:t>
        <a:bodyPr/>
        <a:lstStyle/>
        <a:p>
          <a:endParaRPr lang="es-EC" sz="2000"/>
        </a:p>
      </dgm:t>
    </dgm:pt>
    <dgm:pt modelId="{05EB0D74-F107-440D-9517-DC845D1BA4F6}" type="sibTrans" cxnId="{A4CB5C17-7DCD-4D83-89DA-3D9CCA1E223C}">
      <dgm:prSet/>
      <dgm:spPr/>
      <dgm:t>
        <a:bodyPr/>
        <a:lstStyle/>
        <a:p>
          <a:endParaRPr lang="es-EC" sz="2000"/>
        </a:p>
      </dgm:t>
    </dgm:pt>
    <dgm:pt modelId="{462C9DF1-FBAF-44DD-B40B-424A024ED991}">
      <dgm:prSet phldrT="[Texto]" custT="1"/>
      <dgm:spPr/>
      <dgm:t>
        <a:bodyPr/>
        <a:lstStyle/>
        <a:p>
          <a:pPr algn="ctr"/>
          <a:r>
            <a:rPr lang="es-ES" sz="2000"/>
            <a:t>Método</a:t>
          </a:r>
          <a:endParaRPr lang="es-EC" sz="2000" dirty="0"/>
        </a:p>
      </dgm:t>
    </dgm:pt>
    <dgm:pt modelId="{EB29F948-7F27-408D-8052-10D5F911140E}" type="parTrans" cxnId="{2576AF9A-C3F3-4248-ADA8-696595D650DD}">
      <dgm:prSet/>
      <dgm:spPr/>
      <dgm:t>
        <a:bodyPr/>
        <a:lstStyle/>
        <a:p>
          <a:endParaRPr lang="es-EC" sz="2000"/>
        </a:p>
      </dgm:t>
    </dgm:pt>
    <dgm:pt modelId="{8F6716E3-5767-404C-9081-C35BA6BB10B8}" type="sibTrans" cxnId="{2576AF9A-C3F3-4248-ADA8-696595D650DD}">
      <dgm:prSet/>
      <dgm:spPr/>
      <dgm:t>
        <a:bodyPr/>
        <a:lstStyle/>
        <a:p>
          <a:endParaRPr lang="es-EC" sz="2000"/>
        </a:p>
      </dgm:t>
    </dgm:pt>
    <dgm:pt modelId="{311E41C8-6D22-43D3-BC9D-DB21AAC50391}">
      <dgm:prSet custT="1"/>
      <dgm:spPr/>
      <dgm:t>
        <a:bodyPr anchor="ctr"/>
        <a:lstStyle/>
        <a:p>
          <a:pPr algn="ctr"/>
          <a:r>
            <a:rPr lang="es-ES" sz="1800" dirty="0"/>
            <a:t>Cualitativo</a:t>
          </a:r>
          <a:endParaRPr lang="es-EC" sz="1800" dirty="0"/>
        </a:p>
      </dgm:t>
    </dgm:pt>
    <dgm:pt modelId="{8466A824-5E68-41FE-8966-52183032C48B}" type="parTrans" cxnId="{EA40B0F9-33DE-4B4B-A963-FD22F13E700E}">
      <dgm:prSet/>
      <dgm:spPr/>
      <dgm:t>
        <a:bodyPr/>
        <a:lstStyle/>
        <a:p>
          <a:endParaRPr lang="es-EC" sz="2000"/>
        </a:p>
      </dgm:t>
    </dgm:pt>
    <dgm:pt modelId="{C30120B0-7CA3-4B9E-B07B-80AA077D1E69}" type="sibTrans" cxnId="{EA40B0F9-33DE-4B4B-A963-FD22F13E700E}">
      <dgm:prSet/>
      <dgm:spPr/>
      <dgm:t>
        <a:bodyPr/>
        <a:lstStyle/>
        <a:p>
          <a:endParaRPr lang="es-EC" sz="2000"/>
        </a:p>
      </dgm:t>
    </dgm:pt>
    <dgm:pt modelId="{0621352D-2265-4859-8D76-1715AC389BF2}">
      <dgm:prSet custT="1"/>
      <dgm:spPr/>
      <dgm:t>
        <a:bodyPr anchor="ctr"/>
        <a:lstStyle/>
        <a:p>
          <a:pPr algn="ctr"/>
          <a:r>
            <a:rPr lang="es-ES" sz="1800" dirty="0"/>
            <a:t>Investigación exploratoria</a:t>
          </a:r>
          <a:endParaRPr lang="es-EC" sz="1800" dirty="0"/>
        </a:p>
      </dgm:t>
    </dgm:pt>
    <dgm:pt modelId="{77440106-8BFA-49FA-8F20-812749F34983}" type="parTrans" cxnId="{919783C2-7EE5-4BA6-B5C6-859067841318}">
      <dgm:prSet/>
      <dgm:spPr/>
      <dgm:t>
        <a:bodyPr/>
        <a:lstStyle/>
        <a:p>
          <a:endParaRPr lang="es-EC"/>
        </a:p>
      </dgm:t>
    </dgm:pt>
    <dgm:pt modelId="{6BBEE79B-B7C7-4354-9A0B-52821510D6AF}" type="sibTrans" cxnId="{919783C2-7EE5-4BA6-B5C6-859067841318}">
      <dgm:prSet/>
      <dgm:spPr/>
      <dgm:t>
        <a:bodyPr/>
        <a:lstStyle/>
        <a:p>
          <a:endParaRPr lang="es-EC"/>
        </a:p>
      </dgm:t>
    </dgm:pt>
    <dgm:pt modelId="{9BD2156A-646C-49C7-BCBF-271409E46492}">
      <dgm:prSet custT="1"/>
      <dgm:spPr/>
      <dgm:t>
        <a:bodyPr anchor="ctr"/>
        <a:lstStyle/>
        <a:p>
          <a:pPr algn="ctr"/>
          <a:endParaRPr lang="es-EC" sz="1800" dirty="0"/>
        </a:p>
      </dgm:t>
    </dgm:pt>
    <dgm:pt modelId="{33BDF552-6259-42AB-9444-979B971AA1D8}" type="parTrans" cxnId="{1F4520D5-88B2-487F-9761-179A3BBEDE71}">
      <dgm:prSet/>
      <dgm:spPr/>
      <dgm:t>
        <a:bodyPr/>
        <a:lstStyle/>
        <a:p>
          <a:endParaRPr lang="es-EC"/>
        </a:p>
      </dgm:t>
    </dgm:pt>
    <dgm:pt modelId="{0C581D8A-D9E8-4A71-87F6-67AC5B75D588}" type="sibTrans" cxnId="{1F4520D5-88B2-487F-9761-179A3BBEDE71}">
      <dgm:prSet/>
      <dgm:spPr/>
      <dgm:t>
        <a:bodyPr/>
        <a:lstStyle/>
        <a:p>
          <a:endParaRPr lang="es-EC"/>
        </a:p>
      </dgm:t>
    </dgm:pt>
    <dgm:pt modelId="{59A7CC01-8963-4A4C-AB94-583D64B1C62B}">
      <dgm:prSet custT="1"/>
      <dgm:spPr/>
      <dgm:t>
        <a:bodyPr anchor="ctr"/>
        <a:lstStyle/>
        <a:p>
          <a:pPr algn="ctr"/>
          <a:r>
            <a:rPr lang="es-ES" sz="1800" dirty="0"/>
            <a:t>Investigación descriptiva</a:t>
          </a:r>
          <a:endParaRPr lang="es-EC" sz="1800" dirty="0"/>
        </a:p>
      </dgm:t>
    </dgm:pt>
    <dgm:pt modelId="{3CB97AA2-F290-4061-B1C9-130C419EB45B}" type="parTrans" cxnId="{21E8DB0D-7735-4E87-989D-32556E4CA723}">
      <dgm:prSet/>
      <dgm:spPr/>
      <dgm:t>
        <a:bodyPr/>
        <a:lstStyle/>
        <a:p>
          <a:endParaRPr lang="es-EC"/>
        </a:p>
      </dgm:t>
    </dgm:pt>
    <dgm:pt modelId="{EB07EB71-D810-4EB0-95C5-F1138C6C3C9C}" type="sibTrans" cxnId="{21E8DB0D-7735-4E87-989D-32556E4CA723}">
      <dgm:prSet/>
      <dgm:spPr/>
      <dgm:t>
        <a:bodyPr/>
        <a:lstStyle/>
        <a:p>
          <a:endParaRPr lang="es-EC"/>
        </a:p>
      </dgm:t>
    </dgm:pt>
    <dgm:pt modelId="{56D0D743-74E6-4791-82CA-81DC171FA3CC}">
      <dgm:prSet custT="1"/>
      <dgm:spPr/>
      <dgm:t>
        <a:bodyPr anchor="ctr"/>
        <a:lstStyle/>
        <a:p>
          <a:pPr algn="ctr"/>
          <a:r>
            <a:rPr lang="es-ES" sz="1800" dirty="0"/>
            <a:t>Fuentes primarias</a:t>
          </a:r>
          <a:endParaRPr lang="es-EC" sz="1800" dirty="0"/>
        </a:p>
      </dgm:t>
    </dgm:pt>
    <dgm:pt modelId="{70D21182-C617-4052-B5B5-05446112F836}" type="parTrans" cxnId="{A03A181C-D2A3-40DB-9D68-3DF4BA89DDB2}">
      <dgm:prSet/>
      <dgm:spPr/>
      <dgm:t>
        <a:bodyPr/>
        <a:lstStyle/>
        <a:p>
          <a:endParaRPr lang="es-EC"/>
        </a:p>
      </dgm:t>
    </dgm:pt>
    <dgm:pt modelId="{EF066C36-5129-4009-B397-9536E9B5133B}" type="sibTrans" cxnId="{A03A181C-D2A3-40DB-9D68-3DF4BA89DDB2}">
      <dgm:prSet/>
      <dgm:spPr/>
      <dgm:t>
        <a:bodyPr/>
        <a:lstStyle/>
        <a:p>
          <a:endParaRPr lang="es-EC"/>
        </a:p>
      </dgm:t>
    </dgm:pt>
    <dgm:pt modelId="{DC995D7C-8237-465C-BFDA-1580AF61F3C1}">
      <dgm:prSet custT="1"/>
      <dgm:spPr/>
      <dgm:t>
        <a:bodyPr anchor="ctr"/>
        <a:lstStyle/>
        <a:p>
          <a:pPr algn="ctr"/>
          <a:r>
            <a:rPr lang="es-ES" sz="1800" dirty="0"/>
            <a:t>Fuentes secundarias</a:t>
          </a:r>
          <a:endParaRPr lang="es-EC" sz="1800" dirty="0"/>
        </a:p>
      </dgm:t>
    </dgm:pt>
    <dgm:pt modelId="{532A7D7D-ED1E-4A49-B90C-DE561D41D3FD}" type="parTrans" cxnId="{90F74F4B-48EC-4956-98FF-7C112E5861A1}">
      <dgm:prSet/>
      <dgm:spPr/>
      <dgm:t>
        <a:bodyPr/>
        <a:lstStyle/>
        <a:p>
          <a:endParaRPr lang="es-EC"/>
        </a:p>
      </dgm:t>
    </dgm:pt>
    <dgm:pt modelId="{BA795B09-CFE5-433C-A44F-5ACC52AFA341}" type="sibTrans" cxnId="{90F74F4B-48EC-4956-98FF-7C112E5861A1}">
      <dgm:prSet/>
      <dgm:spPr/>
      <dgm:t>
        <a:bodyPr/>
        <a:lstStyle/>
        <a:p>
          <a:endParaRPr lang="es-EC"/>
        </a:p>
      </dgm:t>
    </dgm:pt>
    <dgm:pt modelId="{0388C9FF-DF23-454D-A4DE-E721B2518192}">
      <dgm:prSet custT="1"/>
      <dgm:spPr/>
      <dgm:t>
        <a:bodyPr anchor="ctr"/>
        <a:lstStyle/>
        <a:p>
          <a:pPr algn="ctr"/>
          <a:r>
            <a:rPr lang="es-ES" sz="1800" dirty="0"/>
            <a:t>No experimental</a:t>
          </a:r>
          <a:endParaRPr lang="es-EC" sz="1800" dirty="0"/>
        </a:p>
      </dgm:t>
    </dgm:pt>
    <dgm:pt modelId="{C66721CF-519D-41C8-B65E-14348CFB9C38}" type="parTrans" cxnId="{39DD31A9-B0D4-44E1-B3B1-5922FEBF7C19}">
      <dgm:prSet/>
      <dgm:spPr/>
      <dgm:t>
        <a:bodyPr/>
        <a:lstStyle/>
        <a:p>
          <a:endParaRPr lang="es-EC"/>
        </a:p>
      </dgm:t>
    </dgm:pt>
    <dgm:pt modelId="{6ADCC32A-5839-4156-9E97-02E97F368884}" type="sibTrans" cxnId="{39DD31A9-B0D4-44E1-B3B1-5922FEBF7C19}">
      <dgm:prSet/>
      <dgm:spPr/>
      <dgm:t>
        <a:bodyPr/>
        <a:lstStyle/>
        <a:p>
          <a:endParaRPr lang="es-EC"/>
        </a:p>
      </dgm:t>
    </dgm:pt>
    <dgm:pt modelId="{926A4AE8-B7E1-4FF4-9596-32F14AD79935}">
      <dgm:prSet custT="1"/>
      <dgm:spPr/>
      <dgm:t>
        <a:bodyPr anchor="ctr"/>
        <a:lstStyle/>
        <a:p>
          <a:pPr algn="ctr"/>
          <a:r>
            <a:rPr lang="es-ES" sz="1800" dirty="0"/>
            <a:t>Inductivo</a:t>
          </a:r>
          <a:endParaRPr lang="es-EC" sz="1800" dirty="0"/>
        </a:p>
      </dgm:t>
    </dgm:pt>
    <dgm:pt modelId="{8F5D8991-2EA3-42F0-AD76-15AC6660196D}" type="parTrans" cxnId="{1F30E85A-B571-40B7-9B15-61284AB47816}">
      <dgm:prSet/>
      <dgm:spPr/>
      <dgm:t>
        <a:bodyPr/>
        <a:lstStyle/>
        <a:p>
          <a:endParaRPr lang="es-EC"/>
        </a:p>
      </dgm:t>
    </dgm:pt>
    <dgm:pt modelId="{6F2A6827-FBCC-45F1-A8C5-D7E531F9BFE0}" type="sibTrans" cxnId="{1F30E85A-B571-40B7-9B15-61284AB47816}">
      <dgm:prSet/>
      <dgm:spPr/>
      <dgm:t>
        <a:bodyPr/>
        <a:lstStyle/>
        <a:p>
          <a:endParaRPr lang="es-EC"/>
        </a:p>
      </dgm:t>
    </dgm:pt>
    <dgm:pt modelId="{32AF7DDE-A5A2-428B-BFF8-095715EAF57D}">
      <dgm:prSet custT="1"/>
      <dgm:spPr/>
      <dgm:t>
        <a:bodyPr anchor="ctr"/>
        <a:lstStyle/>
        <a:p>
          <a:pPr algn="ctr"/>
          <a:r>
            <a:rPr lang="es-ES" sz="1800" dirty="0"/>
            <a:t>Encuesta</a:t>
          </a:r>
          <a:endParaRPr lang="es-EC" sz="1800" dirty="0"/>
        </a:p>
      </dgm:t>
    </dgm:pt>
    <dgm:pt modelId="{2BB67C24-1A5A-46C9-BDF3-CEA1C5B933F2}" type="parTrans" cxnId="{C6DDDDDF-AF08-427D-9B39-47929AE4398C}">
      <dgm:prSet/>
      <dgm:spPr/>
      <dgm:t>
        <a:bodyPr/>
        <a:lstStyle/>
        <a:p>
          <a:endParaRPr lang="es-EC"/>
        </a:p>
      </dgm:t>
    </dgm:pt>
    <dgm:pt modelId="{BD1AC831-9B88-4A5B-AAF0-65C070AF39CE}" type="sibTrans" cxnId="{C6DDDDDF-AF08-427D-9B39-47929AE4398C}">
      <dgm:prSet/>
      <dgm:spPr/>
      <dgm:t>
        <a:bodyPr/>
        <a:lstStyle/>
        <a:p>
          <a:endParaRPr lang="es-EC"/>
        </a:p>
      </dgm:t>
    </dgm:pt>
    <dgm:pt modelId="{EFC8ADE9-A0BE-4898-8DFE-35AE6B4019C5}">
      <dgm:prSet custT="1"/>
      <dgm:spPr/>
      <dgm:t>
        <a:bodyPr anchor="ctr"/>
        <a:lstStyle/>
        <a:p>
          <a:pPr algn="ctr"/>
          <a:r>
            <a:rPr lang="es-ES" sz="1800" dirty="0"/>
            <a:t>Cuantitativo</a:t>
          </a:r>
          <a:endParaRPr lang="es-EC" sz="1800" dirty="0"/>
        </a:p>
      </dgm:t>
    </dgm:pt>
    <dgm:pt modelId="{D61D6F83-40CA-4A96-A859-9434C04E6C4A}" type="parTrans" cxnId="{464C50D5-BD3B-4373-8B42-552E8E44B2C5}">
      <dgm:prSet/>
      <dgm:spPr/>
      <dgm:t>
        <a:bodyPr/>
        <a:lstStyle/>
        <a:p>
          <a:endParaRPr lang="es-EC"/>
        </a:p>
      </dgm:t>
    </dgm:pt>
    <dgm:pt modelId="{A90B9F97-1399-4AFE-9FC1-665088CFDB0E}" type="sibTrans" cxnId="{464C50D5-BD3B-4373-8B42-552E8E44B2C5}">
      <dgm:prSet/>
      <dgm:spPr/>
      <dgm:t>
        <a:bodyPr/>
        <a:lstStyle/>
        <a:p>
          <a:endParaRPr lang="es-EC"/>
        </a:p>
      </dgm:t>
    </dgm:pt>
    <dgm:pt modelId="{32DEF11A-112A-455A-AA74-9F655981CA20}" type="pres">
      <dgm:prSet presAssocID="{9A068412-4982-4DB7-88C4-CA06A1B8CB23}" presName="diagram" presStyleCnt="0">
        <dgm:presLayoutVars>
          <dgm:dir/>
          <dgm:animLvl val="lvl"/>
          <dgm:resizeHandles val="exact"/>
        </dgm:presLayoutVars>
      </dgm:prSet>
      <dgm:spPr/>
    </dgm:pt>
    <dgm:pt modelId="{9D3F7887-89EF-485D-B4A1-1245975B2750}" type="pres">
      <dgm:prSet presAssocID="{7D9A9E62-D7F5-48ED-A213-51A3D21370C3}" presName="compNode" presStyleCnt="0"/>
      <dgm:spPr/>
    </dgm:pt>
    <dgm:pt modelId="{383DF9AA-AB56-4E39-9AE2-1746902F9008}" type="pres">
      <dgm:prSet presAssocID="{7D9A9E62-D7F5-48ED-A213-51A3D21370C3}" presName="childRect" presStyleLbl="bgAcc1" presStyleIdx="0" presStyleCnt="6" custScaleX="148633" custLinFactNeighborX="4126" custLinFactNeighborY="3115">
        <dgm:presLayoutVars>
          <dgm:bulletEnabled val="1"/>
        </dgm:presLayoutVars>
      </dgm:prSet>
      <dgm:spPr/>
    </dgm:pt>
    <dgm:pt modelId="{DEFC6172-458C-477A-94D4-F74F611D68E2}" type="pres">
      <dgm:prSet presAssocID="{7D9A9E62-D7F5-48ED-A213-51A3D21370C3}" presName="parentText" presStyleLbl="node1" presStyleIdx="0" presStyleCnt="0">
        <dgm:presLayoutVars>
          <dgm:chMax val="0"/>
          <dgm:bulletEnabled val="1"/>
        </dgm:presLayoutVars>
      </dgm:prSet>
      <dgm:spPr/>
    </dgm:pt>
    <dgm:pt modelId="{F748814C-2E6E-4117-A4B1-B3CD1595831C}" type="pres">
      <dgm:prSet presAssocID="{7D9A9E62-D7F5-48ED-A213-51A3D21370C3}" presName="parentRect" presStyleLbl="alignNode1" presStyleIdx="0" presStyleCnt="6" custScaleX="148633" custLinFactNeighborX="4126" custLinFactNeighborY="7244"/>
      <dgm:spPr/>
    </dgm:pt>
    <dgm:pt modelId="{21E4D0C1-6006-4E93-A79B-CD91CD41E9AC}" type="pres">
      <dgm:prSet presAssocID="{7D9A9E62-D7F5-48ED-A213-51A3D21370C3}" presName="adorn" presStyleLbl="fgAccFollowNode1" presStyleIdx="0" presStyleCnt="6" custLinFactNeighborX="71492" custLinFactNeighborY="7970"/>
      <dgm:spPr/>
    </dgm:pt>
    <dgm:pt modelId="{28050538-AD48-4249-86E9-15D3FC4048B3}" type="pres">
      <dgm:prSet presAssocID="{1B5107E9-08EF-482D-8CFC-25A11A1DA0CF}" presName="sibTrans" presStyleLbl="sibTrans2D1" presStyleIdx="0" presStyleCnt="0"/>
      <dgm:spPr/>
    </dgm:pt>
    <dgm:pt modelId="{6E4A6F17-F6B7-4DC2-BEBE-E0800A53F0F5}" type="pres">
      <dgm:prSet presAssocID="{9F039F68-B8DD-4ACF-B7D6-45BA4EF7BDDB}" presName="compNode" presStyleCnt="0"/>
      <dgm:spPr/>
    </dgm:pt>
    <dgm:pt modelId="{234984E0-FCAC-4AB8-B6B9-ED1357A39ED3}" type="pres">
      <dgm:prSet presAssocID="{9F039F68-B8DD-4ACF-B7D6-45BA4EF7BDDB}" presName="childRect" presStyleLbl="bgAcc1" presStyleIdx="1" presStyleCnt="6" custScaleX="148633" custLinFactNeighborX="4126" custLinFactNeighborY="3115">
        <dgm:presLayoutVars>
          <dgm:bulletEnabled val="1"/>
        </dgm:presLayoutVars>
      </dgm:prSet>
      <dgm:spPr/>
    </dgm:pt>
    <dgm:pt modelId="{5719CE4E-87CB-4618-80B1-F687A0BADB54}" type="pres">
      <dgm:prSet presAssocID="{9F039F68-B8DD-4ACF-B7D6-45BA4EF7BDDB}" presName="parentText" presStyleLbl="node1" presStyleIdx="0" presStyleCnt="0">
        <dgm:presLayoutVars>
          <dgm:chMax val="0"/>
          <dgm:bulletEnabled val="1"/>
        </dgm:presLayoutVars>
      </dgm:prSet>
      <dgm:spPr/>
    </dgm:pt>
    <dgm:pt modelId="{24288F9C-F372-438F-AEB0-CC4859962EA8}" type="pres">
      <dgm:prSet presAssocID="{9F039F68-B8DD-4ACF-B7D6-45BA4EF7BDDB}" presName="parentRect" presStyleLbl="alignNode1" presStyleIdx="1" presStyleCnt="6" custScaleX="148633" custLinFactNeighborX="4126" custLinFactNeighborY="7244"/>
      <dgm:spPr/>
    </dgm:pt>
    <dgm:pt modelId="{2CEBB002-ED3D-43DD-8D4B-A10F260612AF}" type="pres">
      <dgm:prSet presAssocID="{9F039F68-B8DD-4ACF-B7D6-45BA4EF7BDDB}" presName="adorn" presStyleLbl="fgAccFollowNode1" presStyleIdx="1" presStyleCnt="6" custLinFactNeighborX="73478" custLinFactNeighborY="3972"/>
      <dgm:spPr/>
    </dgm:pt>
    <dgm:pt modelId="{07CD0B0A-7837-42EF-B219-3D1BC52C11DE}" type="pres">
      <dgm:prSet presAssocID="{46157374-AEFC-4A21-A3DC-62C2EF5B3A4F}" presName="sibTrans" presStyleLbl="sibTrans2D1" presStyleIdx="0" presStyleCnt="0"/>
      <dgm:spPr/>
    </dgm:pt>
    <dgm:pt modelId="{784519D5-4145-4916-97FD-ABE66F5303F3}" type="pres">
      <dgm:prSet presAssocID="{2F94A615-1D06-4F5A-B2AB-54DA34A299F0}" presName="compNode" presStyleCnt="0"/>
      <dgm:spPr/>
    </dgm:pt>
    <dgm:pt modelId="{1F58B805-6F49-4E52-9E5A-1C3377690136}" type="pres">
      <dgm:prSet presAssocID="{2F94A615-1D06-4F5A-B2AB-54DA34A299F0}" presName="childRect" presStyleLbl="bgAcc1" presStyleIdx="2" presStyleCnt="6" custScaleX="148633" custLinFactNeighborX="4126" custLinFactNeighborY="3115">
        <dgm:presLayoutVars>
          <dgm:bulletEnabled val="1"/>
        </dgm:presLayoutVars>
      </dgm:prSet>
      <dgm:spPr/>
    </dgm:pt>
    <dgm:pt modelId="{B2E31572-E21A-4F9B-8781-632A4CBD03BC}" type="pres">
      <dgm:prSet presAssocID="{2F94A615-1D06-4F5A-B2AB-54DA34A299F0}" presName="parentText" presStyleLbl="node1" presStyleIdx="0" presStyleCnt="0">
        <dgm:presLayoutVars>
          <dgm:chMax val="0"/>
          <dgm:bulletEnabled val="1"/>
        </dgm:presLayoutVars>
      </dgm:prSet>
      <dgm:spPr/>
    </dgm:pt>
    <dgm:pt modelId="{CF5D8793-A720-4095-B322-8FC744BEAA27}" type="pres">
      <dgm:prSet presAssocID="{2F94A615-1D06-4F5A-B2AB-54DA34A299F0}" presName="parentRect" presStyleLbl="alignNode1" presStyleIdx="2" presStyleCnt="6" custScaleX="148633" custLinFactNeighborX="4126" custLinFactNeighborY="7244"/>
      <dgm:spPr/>
    </dgm:pt>
    <dgm:pt modelId="{72EFBB51-DDC0-45D4-AE18-63B03B284490}" type="pres">
      <dgm:prSet presAssocID="{2F94A615-1D06-4F5A-B2AB-54DA34A299F0}" presName="adorn" presStyleLbl="fgAccFollowNode1" presStyleIdx="2" presStyleCnt="6" custLinFactNeighborX="73478" custLinFactNeighborY="9929"/>
      <dgm:spPr/>
    </dgm:pt>
    <dgm:pt modelId="{8941AE7C-20C8-4179-B2A4-38F438C637A2}" type="pres">
      <dgm:prSet presAssocID="{63232142-A53A-4571-8385-6EBF2BA13C57}" presName="sibTrans" presStyleLbl="sibTrans2D1" presStyleIdx="0" presStyleCnt="0"/>
      <dgm:spPr/>
    </dgm:pt>
    <dgm:pt modelId="{E68C7715-E568-4EF8-A973-9E8ED027FC48}" type="pres">
      <dgm:prSet presAssocID="{213E2103-0C5E-4DC8-940D-56D8DEBE213D}" presName="compNode" presStyleCnt="0"/>
      <dgm:spPr/>
    </dgm:pt>
    <dgm:pt modelId="{65C127F5-11C3-4DA7-A67E-0F5EEDC0805E}" type="pres">
      <dgm:prSet presAssocID="{213E2103-0C5E-4DC8-940D-56D8DEBE213D}" presName="childRect" presStyleLbl="bgAcc1" presStyleIdx="3" presStyleCnt="6" custScaleX="148633" custLinFactNeighborX="4126" custLinFactNeighborY="3115">
        <dgm:presLayoutVars>
          <dgm:bulletEnabled val="1"/>
        </dgm:presLayoutVars>
      </dgm:prSet>
      <dgm:spPr/>
    </dgm:pt>
    <dgm:pt modelId="{75B5386E-A9CA-4421-9E10-D1B4EABC37F1}" type="pres">
      <dgm:prSet presAssocID="{213E2103-0C5E-4DC8-940D-56D8DEBE213D}" presName="parentText" presStyleLbl="node1" presStyleIdx="0" presStyleCnt="0">
        <dgm:presLayoutVars>
          <dgm:chMax val="0"/>
          <dgm:bulletEnabled val="1"/>
        </dgm:presLayoutVars>
      </dgm:prSet>
      <dgm:spPr/>
    </dgm:pt>
    <dgm:pt modelId="{0E47E84B-89C6-445C-979B-5132E9342B81}" type="pres">
      <dgm:prSet presAssocID="{213E2103-0C5E-4DC8-940D-56D8DEBE213D}" presName="parentRect" presStyleLbl="alignNode1" presStyleIdx="3" presStyleCnt="6" custScaleX="148633" custLinFactNeighborX="4126" custLinFactNeighborY="769"/>
      <dgm:spPr/>
    </dgm:pt>
    <dgm:pt modelId="{73A13270-C701-449A-A9A0-ED0FE65210CE}" type="pres">
      <dgm:prSet presAssocID="{213E2103-0C5E-4DC8-940D-56D8DEBE213D}" presName="adorn" presStyleLbl="fgAccFollowNode1" presStyleIdx="3" presStyleCnt="6" custLinFactNeighborX="71492" custLinFactNeighborY="-3972"/>
      <dgm:spPr/>
    </dgm:pt>
    <dgm:pt modelId="{C39A8408-BAA8-4577-B2E9-B839B5A7D5F3}" type="pres">
      <dgm:prSet presAssocID="{05EB0D74-F107-440D-9517-DC845D1BA4F6}" presName="sibTrans" presStyleLbl="sibTrans2D1" presStyleIdx="0" presStyleCnt="0"/>
      <dgm:spPr/>
    </dgm:pt>
    <dgm:pt modelId="{58B7E598-FBDC-4475-950F-F878E76850E0}" type="pres">
      <dgm:prSet presAssocID="{462C9DF1-FBAF-44DD-B40B-424A024ED991}" presName="compNode" presStyleCnt="0"/>
      <dgm:spPr/>
    </dgm:pt>
    <dgm:pt modelId="{CFE5F914-33A1-4433-AEA0-84A177D59A82}" type="pres">
      <dgm:prSet presAssocID="{462C9DF1-FBAF-44DD-B40B-424A024ED991}" presName="childRect" presStyleLbl="bgAcc1" presStyleIdx="4" presStyleCnt="6" custScaleX="148633" custLinFactNeighborX="4126" custLinFactNeighborY="331">
        <dgm:presLayoutVars>
          <dgm:bulletEnabled val="1"/>
        </dgm:presLayoutVars>
      </dgm:prSet>
      <dgm:spPr/>
    </dgm:pt>
    <dgm:pt modelId="{AF790C10-1305-41BA-BC35-0A8CA7FF4AD1}" type="pres">
      <dgm:prSet presAssocID="{462C9DF1-FBAF-44DD-B40B-424A024ED991}" presName="parentText" presStyleLbl="node1" presStyleIdx="0" presStyleCnt="0">
        <dgm:presLayoutVars>
          <dgm:chMax val="0"/>
          <dgm:bulletEnabled val="1"/>
        </dgm:presLayoutVars>
      </dgm:prSet>
      <dgm:spPr/>
    </dgm:pt>
    <dgm:pt modelId="{CBADCAAF-8710-46AF-B4B4-C316624BB146}" type="pres">
      <dgm:prSet presAssocID="{462C9DF1-FBAF-44DD-B40B-424A024ED991}" presName="parentRect" presStyleLbl="alignNode1" presStyleIdx="4" presStyleCnt="6" custScaleX="148633" custLinFactNeighborX="4126" custLinFactNeighborY="769"/>
      <dgm:spPr/>
    </dgm:pt>
    <dgm:pt modelId="{7834DBA5-E229-4D9A-9503-29A0DB732191}" type="pres">
      <dgm:prSet presAssocID="{462C9DF1-FBAF-44DD-B40B-424A024ED991}" presName="adorn" presStyleLbl="fgAccFollowNode1" presStyleIdx="4" presStyleCnt="6" custLinFactNeighborX="67520"/>
      <dgm:spPr/>
    </dgm:pt>
    <dgm:pt modelId="{9ED1F9D3-479F-45C4-8EB6-929869324EA2}" type="pres">
      <dgm:prSet presAssocID="{8F6716E3-5767-404C-9081-C35BA6BB10B8}" presName="sibTrans" presStyleLbl="sibTrans2D1" presStyleIdx="0" presStyleCnt="0"/>
      <dgm:spPr/>
    </dgm:pt>
    <dgm:pt modelId="{91F656CA-FF40-48DE-8E4F-94DFA577F056}" type="pres">
      <dgm:prSet presAssocID="{B47E7184-A0A2-4205-844D-3AFDA3729FA5}" presName="compNode" presStyleCnt="0"/>
      <dgm:spPr/>
    </dgm:pt>
    <dgm:pt modelId="{4AD7D047-0C8F-4635-99E3-C39D584F0B50}" type="pres">
      <dgm:prSet presAssocID="{B47E7184-A0A2-4205-844D-3AFDA3729FA5}" presName="childRect" presStyleLbl="bgAcc1" presStyleIdx="5" presStyleCnt="6" custScaleX="148633" custLinFactNeighborX="4170">
        <dgm:presLayoutVars>
          <dgm:bulletEnabled val="1"/>
        </dgm:presLayoutVars>
      </dgm:prSet>
      <dgm:spPr/>
    </dgm:pt>
    <dgm:pt modelId="{DBEBEDF1-B494-41D9-8B11-5B271AC89881}" type="pres">
      <dgm:prSet presAssocID="{B47E7184-A0A2-4205-844D-3AFDA3729FA5}" presName="parentText" presStyleLbl="node1" presStyleIdx="0" presStyleCnt="0">
        <dgm:presLayoutVars>
          <dgm:chMax val="0"/>
          <dgm:bulletEnabled val="1"/>
        </dgm:presLayoutVars>
      </dgm:prSet>
      <dgm:spPr/>
    </dgm:pt>
    <dgm:pt modelId="{7EB5DC51-BE4E-4078-BB09-D65270319682}" type="pres">
      <dgm:prSet presAssocID="{B47E7184-A0A2-4205-844D-3AFDA3729FA5}" presName="parentRect" presStyleLbl="alignNode1" presStyleIdx="5" presStyleCnt="6" custScaleX="148633" custLinFactNeighborX="4170"/>
      <dgm:spPr/>
    </dgm:pt>
    <dgm:pt modelId="{5AADCFEF-2A66-4393-9A8B-67B49672FCD9}" type="pres">
      <dgm:prSet presAssocID="{B47E7184-A0A2-4205-844D-3AFDA3729FA5}" presName="adorn" presStyleLbl="fgAccFollowNode1" presStyleIdx="5" presStyleCnt="6" custLinFactNeighborX="67520"/>
      <dgm:spPr/>
    </dgm:pt>
  </dgm:ptLst>
  <dgm:cxnLst>
    <dgm:cxn modelId="{459B0800-D7DB-4441-87B1-FCAD7288F6B1}" type="presOf" srcId="{9BD2156A-646C-49C7-BCBF-271409E46492}" destId="{234984E0-FCAC-4AB8-B6B9-ED1357A39ED3}" srcOrd="0" destOrd="2" presId="urn:microsoft.com/office/officeart/2005/8/layout/bList2"/>
    <dgm:cxn modelId="{CD7E8A00-CB16-4C3E-BC55-3AEA32BD8052}" type="presOf" srcId="{DC995D7C-8237-465C-BFDA-1580AF61F3C1}" destId="{1F58B805-6F49-4E52-9E5A-1C3377690136}" srcOrd="0" destOrd="1" presId="urn:microsoft.com/office/officeart/2005/8/layout/bList2"/>
    <dgm:cxn modelId="{21E8DB0D-7735-4E87-989D-32556E4CA723}" srcId="{9F039F68-B8DD-4ACF-B7D6-45BA4EF7BDDB}" destId="{59A7CC01-8963-4A4C-AB94-583D64B1C62B}" srcOrd="1" destOrd="0" parTransId="{3CB97AA2-F290-4061-B1C9-130C419EB45B}" sibTransId="{EB07EB71-D810-4EB0-95C5-F1138C6C3C9C}"/>
    <dgm:cxn modelId="{30FC1F0F-9225-4E07-B431-701F85C6C453}" type="presOf" srcId="{2F94A615-1D06-4F5A-B2AB-54DA34A299F0}" destId="{CF5D8793-A720-4095-B322-8FC744BEAA27}" srcOrd="1" destOrd="0" presId="urn:microsoft.com/office/officeart/2005/8/layout/bList2"/>
    <dgm:cxn modelId="{D5027114-A5BE-4309-B062-F4710769C451}" type="presOf" srcId="{0388C9FF-DF23-454D-A4DE-E721B2518192}" destId="{65C127F5-11C3-4DA7-A67E-0F5EEDC0805E}" srcOrd="0" destOrd="0" presId="urn:microsoft.com/office/officeart/2005/8/layout/bList2"/>
    <dgm:cxn modelId="{A4CB5C17-7DCD-4D83-89DA-3D9CCA1E223C}" srcId="{9A068412-4982-4DB7-88C4-CA06A1B8CB23}" destId="{213E2103-0C5E-4DC8-940D-56D8DEBE213D}" srcOrd="3" destOrd="0" parTransId="{50285FC2-6095-4D86-A395-5DC0D7EE3E80}" sibTransId="{05EB0D74-F107-440D-9517-DC845D1BA4F6}"/>
    <dgm:cxn modelId="{33125319-C145-439A-9403-C5AFA112C49D}" type="presOf" srcId="{0621352D-2265-4859-8D76-1715AC389BF2}" destId="{234984E0-FCAC-4AB8-B6B9-ED1357A39ED3}" srcOrd="0" destOrd="0" presId="urn:microsoft.com/office/officeart/2005/8/layout/bList2"/>
    <dgm:cxn modelId="{A03A181C-D2A3-40DB-9D68-3DF4BA89DDB2}" srcId="{2F94A615-1D06-4F5A-B2AB-54DA34A299F0}" destId="{56D0D743-74E6-4791-82CA-81DC171FA3CC}" srcOrd="0" destOrd="0" parTransId="{70D21182-C617-4052-B5B5-05446112F836}" sibTransId="{EF066C36-5129-4009-B397-9536E9B5133B}"/>
    <dgm:cxn modelId="{0C5C0429-9C1B-4E96-A9B2-C0FD0DB12793}" type="presOf" srcId="{311E41C8-6D22-43D3-BC9D-DB21AAC50391}" destId="{383DF9AA-AB56-4E39-9AE2-1746902F9008}" srcOrd="0" destOrd="0" presId="urn:microsoft.com/office/officeart/2005/8/layout/bList2"/>
    <dgm:cxn modelId="{AFCD7E2B-F80F-454E-B29D-05277B460F24}" type="presOf" srcId="{213E2103-0C5E-4DC8-940D-56D8DEBE213D}" destId="{0E47E84B-89C6-445C-979B-5132E9342B81}" srcOrd="1" destOrd="0" presId="urn:microsoft.com/office/officeart/2005/8/layout/bList2"/>
    <dgm:cxn modelId="{9797875B-45FD-488F-A83B-BDEED35C07A8}" type="presOf" srcId="{56D0D743-74E6-4791-82CA-81DC171FA3CC}" destId="{1F58B805-6F49-4E52-9E5A-1C3377690136}" srcOrd="0" destOrd="0" presId="urn:microsoft.com/office/officeart/2005/8/layout/bList2"/>
    <dgm:cxn modelId="{5F156C61-2DCB-40D9-97A8-1F234F8FA5F0}" type="presOf" srcId="{462C9DF1-FBAF-44DD-B40B-424A024ED991}" destId="{CBADCAAF-8710-46AF-B4B4-C316624BB146}" srcOrd="1" destOrd="0" presId="urn:microsoft.com/office/officeart/2005/8/layout/bList2"/>
    <dgm:cxn modelId="{62A01A62-3E1F-46B9-8F3B-C5B25C4CDC4E}" type="presOf" srcId="{9F039F68-B8DD-4ACF-B7D6-45BA4EF7BDDB}" destId="{5719CE4E-87CB-4618-80B1-F687A0BADB54}" srcOrd="0" destOrd="0" presId="urn:microsoft.com/office/officeart/2005/8/layout/bList2"/>
    <dgm:cxn modelId="{1A486942-55D9-474E-B1CE-E02B08767B5D}" type="presOf" srcId="{8F6716E3-5767-404C-9081-C35BA6BB10B8}" destId="{9ED1F9D3-479F-45C4-8EB6-929869324EA2}" srcOrd="0" destOrd="0" presId="urn:microsoft.com/office/officeart/2005/8/layout/bList2"/>
    <dgm:cxn modelId="{8292FF64-6B39-48D6-94ED-F4C1105E8D23}" srcId="{9A068412-4982-4DB7-88C4-CA06A1B8CB23}" destId="{9F039F68-B8DD-4ACF-B7D6-45BA4EF7BDDB}" srcOrd="1" destOrd="0" parTransId="{C8D55364-AD73-41F7-93DA-8920BA64AE35}" sibTransId="{46157374-AEFC-4A21-A3DC-62C2EF5B3A4F}"/>
    <dgm:cxn modelId="{3CC49148-EFC4-47C4-9EE4-6EB3437D9750}" type="presOf" srcId="{B47E7184-A0A2-4205-844D-3AFDA3729FA5}" destId="{DBEBEDF1-B494-41D9-8B11-5B271AC89881}" srcOrd="0" destOrd="0" presId="urn:microsoft.com/office/officeart/2005/8/layout/bList2"/>
    <dgm:cxn modelId="{EA0BF868-FE01-4C48-AC86-FBCAA8B81034}" srcId="{9A068412-4982-4DB7-88C4-CA06A1B8CB23}" destId="{2F94A615-1D06-4F5A-B2AB-54DA34A299F0}" srcOrd="2" destOrd="0" parTransId="{7C7C915D-D031-457E-BCD6-8A7DB01FCE1B}" sibTransId="{63232142-A53A-4571-8385-6EBF2BA13C57}"/>
    <dgm:cxn modelId="{90F74F4B-48EC-4956-98FF-7C112E5861A1}" srcId="{2F94A615-1D06-4F5A-B2AB-54DA34A299F0}" destId="{DC995D7C-8237-465C-BFDA-1580AF61F3C1}" srcOrd="1" destOrd="0" parTransId="{532A7D7D-ED1E-4A49-B90C-DE561D41D3FD}" sibTransId="{BA795B09-CFE5-433C-A44F-5ACC52AFA341}"/>
    <dgm:cxn modelId="{229E7F6D-F6A0-4D91-9D1E-EAA8ACA31508}" type="presOf" srcId="{05EB0D74-F107-440D-9517-DC845D1BA4F6}" destId="{C39A8408-BAA8-4577-B2E9-B839B5A7D5F3}" srcOrd="0" destOrd="0" presId="urn:microsoft.com/office/officeart/2005/8/layout/bList2"/>
    <dgm:cxn modelId="{67720050-CF70-4345-95EC-F74842C590CE}" srcId="{9A068412-4982-4DB7-88C4-CA06A1B8CB23}" destId="{7D9A9E62-D7F5-48ED-A213-51A3D21370C3}" srcOrd="0" destOrd="0" parTransId="{CC8D9AAC-F174-4B6D-9E29-FF8343446AD9}" sibTransId="{1B5107E9-08EF-482D-8CFC-25A11A1DA0CF}"/>
    <dgm:cxn modelId="{8DFEEB52-F00E-4BA8-A53B-5C5FA36A33AA}" srcId="{9A068412-4982-4DB7-88C4-CA06A1B8CB23}" destId="{B47E7184-A0A2-4205-844D-3AFDA3729FA5}" srcOrd="5" destOrd="0" parTransId="{FA4885A5-E8A4-45E2-91E2-407D118BF6B5}" sibTransId="{A4D3DDA2-6631-4E7D-9876-4FC308351C0F}"/>
    <dgm:cxn modelId="{B274CD75-BB37-4FE4-99C2-E1E738D264E6}" type="presOf" srcId="{2F94A615-1D06-4F5A-B2AB-54DA34A299F0}" destId="{B2E31572-E21A-4F9B-8781-632A4CBD03BC}" srcOrd="0" destOrd="0" presId="urn:microsoft.com/office/officeart/2005/8/layout/bList2"/>
    <dgm:cxn modelId="{0F01DD79-7AF2-467C-BE56-3B1A34337721}" type="presOf" srcId="{32AF7DDE-A5A2-428B-BFF8-095715EAF57D}" destId="{4AD7D047-0C8F-4635-99E3-C39D584F0B50}" srcOrd="0" destOrd="0" presId="urn:microsoft.com/office/officeart/2005/8/layout/bList2"/>
    <dgm:cxn modelId="{1F30E85A-B571-40B7-9B15-61284AB47816}" srcId="{462C9DF1-FBAF-44DD-B40B-424A024ED991}" destId="{926A4AE8-B7E1-4FF4-9596-32F14AD79935}" srcOrd="0" destOrd="0" parTransId="{8F5D8991-2EA3-42F0-AD76-15AC6660196D}" sibTransId="{6F2A6827-FBCC-45F1-A8C5-D7E531F9BFE0}"/>
    <dgm:cxn modelId="{9019787E-4386-4835-B406-8B45E235C9EE}" type="presOf" srcId="{926A4AE8-B7E1-4FF4-9596-32F14AD79935}" destId="{CFE5F914-33A1-4433-AEA0-84A177D59A82}" srcOrd="0" destOrd="0" presId="urn:microsoft.com/office/officeart/2005/8/layout/bList2"/>
    <dgm:cxn modelId="{3D30088F-7458-4792-AF6E-1399725E0EDC}" type="presOf" srcId="{213E2103-0C5E-4DC8-940D-56D8DEBE213D}" destId="{75B5386E-A9CA-4421-9E10-D1B4EABC37F1}" srcOrd="0" destOrd="0" presId="urn:microsoft.com/office/officeart/2005/8/layout/bList2"/>
    <dgm:cxn modelId="{AC9B8E9A-4CE1-4C6F-AB60-07C316D56B0B}" type="presOf" srcId="{63232142-A53A-4571-8385-6EBF2BA13C57}" destId="{8941AE7C-20C8-4179-B2A4-38F438C637A2}" srcOrd="0" destOrd="0" presId="urn:microsoft.com/office/officeart/2005/8/layout/bList2"/>
    <dgm:cxn modelId="{2576AF9A-C3F3-4248-ADA8-696595D650DD}" srcId="{9A068412-4982-4DB7-88C4-CA06A1B8CB23}" destId="{462C9DF1-FBAF-44DD-B40B-424A024ED991}" srcOrd="4" destOrd="0" parTransId="{EB29F948-7F27-408D-8052-10D5F911140E}" sibTransId="{8F6716E3-5767-404C-9081-C35BA6BB10B8}"/>
    <dgm:cxn modelId="{2EC0269C-F8E0-433D-9520-0927AE86F66A}" type="presOf" srcId="{59A7CC01-8963-4A4C-AB94-583D64B1C62B}" destId="{234984E0-FCAC-4AB8-B6B9-ED1357A39ED3}" srcOrd="0" destOrd="1" presId="urn:microsoft.com/office/officeart/2005/8/layout/bList2"/>
    <dgm:cxn modelId="{39DD31A9-B0D4-44E1-B3B1-5922FEBF7C19}" srcId="{213E2103-0C5E-4DC8-940D-56D8DEBE213D}" destId="{0388C9FF-DF23-454D-A4DE-E721B2518192}" srcOrd="0" destOrd="0" parTransId="{C66721CF-519D-41C8-B65E-14348CFB9C38}" sibTransId="{6ADCC32A-5839-4156-9E97-02E97F368884}"/>
    <dgm:cxn modelId="{919783C2-7EE5-4BA6-B5C6-859067841318}" srcId="{9F039F68-B8DD-4ACF-B7D6-45BA4EF7BDDB}" destId="{0621352D-2265-4859-8D76-1715AC389BF2}" srcOrd="0" destOrd="0" parTransId="{77440106-8BFA-49FA-8F20-812749F34983}" sibTransId="{6BBEE79B-B7C7-4354-9A0B-52821510D6AF}"/>
    <dgm:cxn modelId="{B1C94EC6-FA4D-4FCC-A0E4-0551C2D0E924}" type="presOf" srcId="{46157374-AEFC-4A21-A3DC-62C2EF5B3A4F}" destId="{07CD0B0A-7837-42EF-B219-3D1BC52C11DE}" srcOrd="0" destOrd="0" presId="urn:microsoft.com/office/officeart/2005/8/layout/bList2"/>
    <dgm:cxn modelId="{3FB788C6-6946-41D4-913D-1EB2671405E1}" type="presOf" srcId="{B47E7184-A0A2-4205-844D-3AFDA3729FA5}" destId="{7EB5DC51-BE4E-4078-BB09-D65270319682}" srcOrd="1" destOrd="0" presId="urn:microsoft.com/office/officeart/2005/8/layout/bList2"/>
    <dgm:cxn modelId="{07112CCA-DDFD-4A8D-A28C-6E1578229D28}" type="presOf" srcId="{EFC8ADE9-A0BE-4898-8DFE-35AE6B4019C5}" destId="{383DF9AA-AB56-4E39-9AE2-1746902F9008}" srcOrd="0" destOrd="1" presId="urn:microsoft.com/office/officeart/2005/8/layout/bList2"/>
    <dgm:cxn modelId="{029AB9D3-E99B-4FD2-AB03-280286A94CF4}" type="presOf" srcId="{7D9A9E62-D7F5-48ED-A213-51A3D21370C3}" destId="{DEFC6172-458C-477A-94D4-F74F611D68E2}" srcOrd="0" destOrd="0" presId="urn:microsoft.com/office/officeart/2005/8/layout/bList2"/>
    <dgm:cxn modelId="{1F4520D5-88B2-487F-9761-179A3BBEDE71}" srcId="{9F039F68-B8DD-4ACF-B7D6-45BA4EF7BDDB}" destId="{9BD2156A-646C-49C7-BCBF-271409E46492}" srcOrd="2" destOrd="0" parTransId="{33BDF552-6259-42AB-9444-979B971AA1D8}" sibTransId="{0C581D8A-D9E8-4A71-87F6-67AC5B75D588}"/>
    <dgm:cxn modelId="{464C50D5-BD3B-4373-8B42-552E8E44B2C5}" srcId="{7D9A9E62-D7F5-48ED-A213-51A3D21370C3}" destId="{EFC8ADE9-A0BE-4898-8DFE-35AE6B4019C5}" srcOrd="1" destOrd="0" parTransId="{D61D6F83-40CA-4A96-A859-9434C04E6C4A}" sibTransId="{A90B9F97-1399-4AFE-9FC1-665088CFDB0E}"/>
    <dgm:cxn modelId="{F0495FD9-9639-4A0F-A58E-35BA5606E22E}" type="presOf" srcId="{7D9A9E62-D7F5-48ED-A213-51A3D21370C3}" destId="{F748814C-2E6E-4117-A4B1-B3CD1595831C}" srcOrd="1" destOrd="0" presId="urn:microsoft.com/office/officeart/2005/8/layout/bList2"/>
    <dgm:cxn modelId="{D3DC7FDB-A926-46E7-9A8B-04A0A8F94A46}" type="presOf" srcId="{9F039F68-B8DD-4ACF-B7D6-45BA4EF7BDDB}" destId="{24288F9C-F372-438F-AEB0-CC4859962EA8}" srcOrd="1" destOrd="0" presId="urn:microsoft.com/office/officeart/2005/8/layout/bList2"/>
    <dgm:cxn modelId="{C6DDDDDF-AF08-427D-9B39-47929AE4398C}" srcId="{B47E7184-A0A2-4205-844D-3AFDA3729FA5}" destId="{32AF7DDE-A5A2-428B-BFF8-095715EAF57D}" srcOrd="0" destOrd="0" parTransId="{2BB67C24-1A5A-46C9-BDF3-CEA1C5B933F2}" sibTransId="{BD1AC831-9B88-4A5B-AAF0-65C070AF39CE}"/>
    <dgm:cxn modelId="{5FE42FE4-6097-4103-B3B6-17B7B50C1C9B}" type="presOf" srcId="{9A068412-4982-4DB7-88C4-CA06A1B8CB23}" destId="{32DEF11A-112A-455A-AA74-9F655981CA20}" srcOrd="0" destOrd="0" presId="urn:microsoft.com/office/officeart/2005/8/layout/bList2"/>
    <dgm:cxn modelId="{21B189EE-D606-4899-9B1E-364DCF41E6D4}" type="presOf" srcId="{462C9DF1-FBAF-44DD-B40B-424A024ED991}" destId="{AF790C10-1305-41BA-BC35-0A8CA7FF4AD1}" srcOrd="0" destOrd="0" presId="urn:microsoft.com/office/officeart/2005/8/layout/bList2"/>
    <dgm:cxn modelId="{45CD00F6-34E1-427D-8706-D05E98119999}" type="presOf" srcId="{1B5107E9-08EF-482D-8CFC-25A11A1DA0CF}" destId="{28050538-AD48-4249-86E9-15D3FC4048B3}" srcOrd="0" destOrd="0" presId="urn:microsoft.com/office/officeart/2005/8/layout/bList2"/>
    <dgm:cxn modelId="{EA40B0F9-33DE-4B4B-A963-FD22F13E700E}" srcId="{7D9A9E62-D7F5-48ED-A213-51A3D21370C3}" destId="{311E41C8-6D22-43D3-BC9D-DB21AAC50391}" srcOrd="0" destOrd="0" parTransId="{8466A824-5E68-41FE-8966-52183032C48B}" sibTransId="{C30120B0-7CA3-4B9E-B07B-80AA077D1E69}"/>
    <dgm:cxn modelId="{443B0510-3794-49F1-86DE-968E59E4C0FA}" type="presParOf" srcId="{32DEF11A-112A-455A-AA74-9F655981CA20}" destId="{9D3F7887-89EF-485D-B4A1-1245975B2750}" srcOrd="0" destOrd="0" presId="urn:microsoft.com/office/officeart/2005/8/layout/bList2"/>
    <dgm:cxn modelId="{DB21F25F-78C7-42A9-B8EB-38C4D73B1954}" type="presParOf" srcId="{9D3F7887-89EF-485D-B4A1-1245975B2750}" destId="{383DF9AA-AB56-4E39-9AE2-1746902F9008}" srcOrd="0" destOrd="0" presId="urn:microsoft.com/office/officeart/2005/8/layout/bList2"/>
    <dgm:cxn modelId="{8D5FE5CA-33BA-4C1B-8ACB-B103D234C6AE}" type="presParOf" srcId="{9D3F7887-89EF-485D-B4A1-1245975B2750}" destId="{DEFC6172-458C-477A-94D4-F74F611D68E2}" srcOrd="1" destOrd="0" presId="urn:microsoft.com/office/officeart/2005/8/layout/bList2"/>
    <dgm:cxn modelId="{3423A56B-1832-4742-A2B1-502648B3FDCE}" type="presParOf" srcId="{9D3F7887-89EF-485D-B4A1-1245975B2750}" destId="{F748814C-2E6E-4117-A4B1-B3CD1595831C}" srcOrd="2" destOrd="0" presId="urn:microsoft.com/office/officeart/2005/8/layout/bList2"/>
    <dgm:cxn modelId="{F244B2B8-36D4-440C-BE70-BA8956A96D3B}" type="presParOf" srcId="{9D3F7887-89EF-485D-B4A1-1245975B2750}" destId="{21E4D0C1-6006-4E93-A79B-CD91CD41E9AC}" srcOrd="3" destOrd="0" presId="urn:microsoft.com/office/officeart/2005/8/layout/bList2"/>
    <dgm:cxn modelId="{4F24C2E6-19F7-477D-8FD2-98C7AA50DA20}" type="presParOf" srcId="{32DEF11A-112A-455A-AA74-9F655981CA20}" destId="{28050538-AD48-4249-86E9-15D3FC4048B3}" srcOrd="1" destOrd="0" presId="urn:microsoft.com/office/officeart/2005/8/layout/bList2"/>
    <dgm:cxn modelId="{69C6BE2A-F97B-400E-BA2E-CF7E2406E505}" type="presParOf" srcId="{32DEF11A-112A-455A-AA74-9F655981CA20}" destId="{6E4A6F17-F6B7-4DC2-BEBE-E0800A53F0F5}" srcOrd="2" destOrd="0" presId="urn:microsoft.com/office/officeart/2005/8/layout/bList2"/>
    <dgm:cxn modelId="{BD7D5C76-5EFF-455F-B13F-31C69A69B758}" type="presParOf" srcId="{6E4A6F17-F6B7-4DC2-BEBE-E0800A53F0F5}" destId="{234984E0-FCAC-4AB8-B6B9-ED1357A39ED3}" srcOrd="0" destOrd="0" presId="urn:microsoft.com/office/officeart/2005/8/layout/bList2"/>
    <dgm:cxn modelId="{7B6BA3E7-15A6-4110-B391-B4A84AC3883D}" type="presParOf" srcId="{6E4A6F17-F6B7-4DC2-BEBE-E0800A53F0F5}" destId="{5719CE4E-87CB-4618-80B1-F687A0BADB54}" srcOrd="1" destOrd="0" presId="urn:microsoft.com/office/officeart/2005/8/layout/bList2"/>
    <dgm:cxn modelId="{F669C3B7-77E8-449E-9D57-DE978C8F3E2F}" type="presParOf" srcId="{6E4A6F17-F6B7-4DC2-BEBE-E0800A53F0F5}" destId="{24288F9C-F372-438F-AEB0-CC4859962EA8}" srcOrd="2" destOrd="0" presId="urn:microsoft.com/office/officeart/2005/8/layout/bList2"/>
    <dgm:cxn modelId="{AA25FBE4-7DA1-476F-A3DF-916E14169A4A}" type="presParOf" srcId="{6E4A6F17-F6B7-4DC2-BEBE-E0800A53F0F5}" destId="{2CEBB002-ED3D-43DD-8D4B-A10F260612AF}" srcOrd="3" destOrd="0" presId="urn:microsoft.com/office/officeart/2005/8/layout/bList2"/>
    <dgm:cxn modelId="{E735084F-9D28-4AEB-AD30-C50D3A7B01E7}" type="presParOf" srcId="{32DEF11A-112A-455A-AA74-9F655981CA20}" destId="{07CD0B0A-7837-42EF-B219-3D1BC52C11DE}" srcOrd="3" destOrd="0" presId="urn:microsoft.com/office/officeart/2005/8/layout/bList2"/>
    <dgm:cxn modelId="{6A330D63-80A8-4711-B2D9-FFC065DA4188}" type="presParOf" srcId="{32DEF11A-112A-455A-AA74-9F655981CA20}" destId="{784519D5-4145-4916-97FD-ABE66F5303F3}" srcOrd="4" destOrd="0" presId="urn:microsoft.com/office/officeart/2005/8/layout/bList2"/>
    <dgm:cxn modelId="{1405B93A-0DB2-4661-A6E8-B4C16C8EE832}" type="presParOf" srcId="{784519D5-4145-4916-97FD-ABE66F5303F3}" destId="{1F58B805-6F49-4E52-9E5A-1C3377690136}" srcOrd="0" destOrd="0" presId="urn:microsoft.com/office/officeart/2005/8/layout/bList2"/>
    <dgm:cxn modelId="{69438A0C-9CB5-435C-B6CD-5E1F5F2F8103}" type="presParOf" srcId="{784519D5-4145-4916-97FD-ABE66F5303F3}" destId="{B2E31572-E21A-4F9B-8781-632A4CBD03BC}" srcOrd="1" destOrd="0" presId="urn:microsoft.com/office/officeart/2005/8/layout/bList2"/>
    <dgm:cxn modelId="{4CBB1D0E-6D7E-42F9-A268-0D4614D7970E}" type="presParOf" srcId="{784519D5-4145-4916-97FD-ABE66F5303F3}" destId="{CF5D8793-A720-4095-B322-8FC744BEAA27}" srcOrd="2" destOrd="0" presId="urn:microsoft.com/office/officeart/2005/8/layout/bList2"/>
    <dgm:cxn modelId="{01F3B80B-D209-4368-AC8D-82ADE025285D}" type="presParOf" srcId="{784519D5-4145-4916-97FD-ABE66F5303F3}" destId="{72EFBB51-DDC0-45D4-AE18-63B03B284490}" srcOrd="3" destOrd="0" presId="urn:microsoft.com/office/officeart/2005/8/layout/bList2"/>
    <dgm:cxn modelId="{F06950CF-A261-45DD-8B36-FAAC102F17DB}" type="presParOf" srcId="{32DEF11A-112A-455A-AA74-9F655981CA20}" destId="{8941AE7C-20C8-4179-B2A4-38F438C637A2}" srcOrd="5" destOrd="0" presId="urn:microsoft.com/office/officeart/2005/8/layout/bList2"/>
    <dgm:cxn modelId="{9296BF2F-F20C-42ED-B49F-6FE665F6AC0E}" type="presParOf" srcId="{32DEF11A-112A-455A-AA74-9F655981CA20}" destId="{E68C7715-E568-4EF8-A973-9E8ED027FC48}" srcOrd="6" destOrd="0" presId="urn:microsoft.com/office/officeart/2005/8/layout/bList2"/>
    <dgm:cxn modelId="{76833C10-961E-4F50-971D-87428706BF17}" type="presParOf" srcId="{E68C7715-E568-4EF8-A973-9E8ED027FC48}" destId="{65C127F5-11C3-4DA7-A67E-0F5EEDC0805E}" srcOrd="0" destOrd="0" presId="urn:microsoft.com/office/officeart/2005/8/layout/bList2"/>
    <dgm:cxn modelId="{A1A2470F-29CC-4472-BEF6-F780C42B9080}" type="presParOf" srcId="{E68C7715-E568-4EF8-A973-9E8ED027FC48}" destId="{75B5386E-A9CA-4421-9E10-D1B4EABC37F1}" srcOrd="1" destOrd="0" presId="urn:microsoft.com/office/officeart/2005/8/layout/bList2"/>
    <dgm:cxn modelId="{F7708DB6-0E11-4AC5-8934-123C02E65110}" type="presParOf" srcId="{E68C7715-E568-4EF8-A973-9E8ED027FC48}" destId="{0E47E84B-89C6-445C-979B-5132E9342B81}" srcOrd="2" destOrd="0" presId="urn:microsoft.com/office/officeart/2005/8/layout/bList2"/>
    <dgm:cxn modelId="{0CB18EE4-1F30-41C4-A216-4ED596C09B21}" type="presParOf" srcId="{E68C7715-E568-4EF8-A973-9E8ED027FC48}" destId="{73A13270-C701-449A-A9A0-ED0FE65210CE}" srcOrd="3" destOrd="0" presId="urn:microsoft.com/office/officeart/2005/8/layout/bList2"/>
    <dgm:cxn modelId="{53330940-9CB1-432D-A477-C41B3EE14F89}" type="presParOf" srcId="{32DEF11A-112A-455A-AA74-9F655981CA20}" destId="{C39A8408-BAA8-4577-B2E9-B839B5A7D5F3}" srcOrd="7" destOrd="0" presId="urn:microsoft.com/office/officeart/2005/8/layout/bList2"/>
    <dgm:cxn modelId="{D111147D-8C7C-43A6-A6CB-CEFA08784735}" type="presParOf" srcId="{32DEF11A-112A-455A-AA74-9F655981CA20}" destId="{58B7E598-FBDC-4475-950F-F878E76850E0}" srcOrd="8" destOrd="0" presId="urn:microsoft.com/office/officeart/2005/8/layout/bList2"/>
    <dgm:cxn modelId="{4797276C-B2D3-4225-9C2A-C69A44C4154A}" type="presParOf" srcId="{58B7E598-FBDC-4475-950F-F878E76850E0}" destId="{CFE5F914-33A1-4433-AEA0-84A177D59A82}" srcOrd="0" destOrd="0" presId="urn:microsoft.com/office/officeart/2005/8/layout/bList2"/>
    <dgm:cxn modelId="{C52970AA-7506-445D-9A7E-EA534E42A742}" type="presParOf" srcId="{58B7E598-FBDC-4475-950F-F878E76850E0}" destId="{AF790C10-1305-41BA-BC35-0A8CA7FF4AD1}" srcOrd="1" destOrd="0" presId="urn:microsoft.com/office/officeart/2005/8/layout/bList2"/>
    <dgm:cxn modelId="{F6B8844E-5782-4D74-A96A-4416B1E154E0}" type="presParOf" srcId="{58B7E598-FBDC-4475-950F-F878E76850E0}" destId="{CBADCAAF-8710-46AF-B4B4-C316624BB146}" srcOrd="2" destOrd="0" presId="urn:microsoft.com/office/officeart/2005/8/layout/bList2"/>
    <dgm:cxn modelId="{0249D6D5-64A9-4869-BADA-86BB2D60784A}" type="presParOf" srcId="{58B7E598-FBDC-4475-950F-F878E76850E0}" destId="{7834DBA5-E229-4D9A-9503-29A0DB732191}" srcOrd="3" destOrd="0" presId="urn:microsoft.com/office/officeart/2005/8/layout/bList2"/>
    <dgm:cxn modelId="{C9913B15-1CF9-4003-88E9-908C5918FAB5}" type="presParOf" srcId="{32DEF11A-112A-455A-AA74-9F655981CA20}" destId="{9ED1F9D3-479F-45C4-8EB6-929869324EA2}" srcOrd="9" destOrd="0" presId="urn:microsoft.com/office/officeart/2005/8/layout/bList2"/>
    <dgm:cxn modelId="{D0A9C525-C89F-4932-81EB-E578441F943B}" type="presParOf" srcId="{32DEF11A-112A-455A-AA74-9F655981CA20}" destId="{91F656CA-FF40-48DE-8E4F-94DFA577F056}" srcOrd="10" destOrd="0" presId="urn:microsoft.com/office/officeart/2005/8/layout/bList2"/>
    <dgm:cxn modelId="{4B146257-7C2E-49E8-BDD5-E4ACC4D91CE4}" type="presParOf" srcId="{91F656CA-FF40-48DE-8E4F-94DFA577F056}" destId="{4AD7D047-0C8F-4635-99E3-C39D584F0B50}" srcOrd="0" destOrd="0" presId="urn:microsoft.com/office/officeart/2005/8/layout/bList2"/>
    <dgm:cxn modelId="{CE7B5EE2-CE1F-46CA-A69E-30D0F1871BEE}" type="presParOf" srcId="{91F656CA-FF40-48DE-8E4F-94DFA577F056}" destId="{DBEBEDF1-B494-41D9-8B11-5B271AC89881}" srcOrd="1" destOrd="0" presId="urn:microsoft.com/office/officeart/2005/8/layout/bList2"/>
    <dgm:cxn modelId="{ED6DB604-7BEE-49D2-8D4A-F71C2EEB34A1}" type="presParOf" srcId="{91F656CA-FF40-48DE-8E4F-94DFA577F056}" destId="{7EB5DC51-BE4E-4078-BB09-D65270319682}" srcOrd="2" destOrd="0" presId="urn:microsoft.com/office/officeart/2005/8/layout/bList2"/>
    <dgm:cxn modelId="{2A041675-23FB-4704-A9C0-F384BC7F82A8}" type="presParOf" srcId="{91F656CA-FF40-48DE-8E4F-94DFA577F056}" destId="{5AADCFEF-2A66-4393-9A8B-67B49672FCD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73DB8-D18A-4252-87B8-CED480607CE8}" type="doc">
      <dgm:prSet loTypeId="urn:microsoft.com/office/officeart/2005/8/layout/process2" loCatId="process" qsTypeId="urn:microsoft.com/office/officeart/2005/8/quickstyle/simple3" qsCatId="simple" csTypeId="urn:microsoft.com/office/officeart/2005/8/colors/colorful5" csCatId="colorful" phldr="1"/>
      <dgm:spPr/>
    </dgm:pt>
    <dgm:pt modelId="{12E0ACDE-92D2-4812-9E55-0B66558C57E9}">
      <dgm:prSet phldrT="[Texto]" custT="1"/>
      <dgm:spPr/>
      <dgm:t>
        <a:bodyPr/>
        <a:lstStyle/>
        <a:p>
          <a:r>
            <a:rPr lang="es-ES" sz="1600" b="1" dirty="0"/>
            <a:t>Análisis Documental</a:t>
          </a:r>
          <a:endParaRPr lang="es-EC" sz="1600" b="1" dirty="0"/>
        </a:p>
      </dgm:t>
    </dgm:pt>
    <dgm:pt modelId="{A3662231-0F4B-40A6-BB0E-69E65534E21A}" type="parTrans" cxnId="{1486588B-29C9-4175-96AB-E25B3B7E4502}">
      <dgm:prSet/>
      <dgm:spPr/>
      <dgm:t>
        <a:bodyPr/>
        <a:lstStyle/>
        <a:p>
          <a:endParaRPr lang="es-EC" sz="1400"/>
        </a:p>
      </dgm:t>
    </dgm:pt>
    <dgm:pt modelId="{69B8B3A9-09D2-4E6F-98BE-2D7B945265B9}" type="sibTrans" cxnId="{1486588B-29C9-4175-96AB-E25B3B7E4502}">
      <dgm:prSet custT="1"/>
      <dgm:spPr/>
      <dgm:t>
        <a:bodyPr/>
        <a:lstStyle/>
        <a:p>
          <a:endParaRPr lang="es-EC" sz="1400"/>
        </a:p>
      </dgm:t>
    </dgm:pt>
    <dgm:pt modelId="{D7F62029-A42D-4301-8549-398738D961A1}">
      <dgm:prSet phldrT="[Texto]" custT="1"/>
      <dgm:spPr/>
      <dgm:t>
        <a:bodyPr/>
        <a:lstStyle/>
        <a:p>
          <a:r>
            <a:rPr lang="es-EC" sz="1400"/>
            <a:t>Información disponible y obtenida de fuentes primarias y secundarias </a:t>
          </a:r>
          <a:endParaRPr lang="es-EC" sz="1400" dirty="0"/>
        </a:p>
      </dgm:t>
    </dgm:pt>
    <dgm:pt modelId="{1F46B58C-6A9D-492C-A31B-514695BA2013}" type="parTrans" cxnId="{3B63F655-7160-4B0B-BFDF-55AF32EF659F}">
      <dgm:prSet/>
      <dgm:spPr/>
      <dgm:t>
        <a:bodyPr/>
        <a:lstStyle/>
        <a:p>
          <a:endParaRPr lang="es-EC" sz="1400"/>
        </a:p>
      </dgm:t>
    </dgm:pt>
    <dgm:pt modelId="{3BA39C56-5BEB-4DF2-B9B4-1DFD2A4A2B7F}" type="sibTrans" cxnId="{3B63F655-7160-4B0B-BFDF-55AF32EF659F}">
      <dgm:prSet/>
      <dgm:spPr/>
      <dgm:t>
        <a:bodyPr/>
        <a:lstStyle/>
        <a:p>
          <a:endParaRPr lang="es-EC" sz="1400"/>
        </a:p>
      </dgm:t>
    </dgm:pt>
    <dgm:pt modelId="{9F43E5A6-4C3B-4034-8D25-1FE9E578806F}" type="pres">
      <dgm:prSet presAssocID="{B6773DB8-D18A-4252-87B8-CED480607CE8}" presName="linearFlow" presStyleCnt="0">
        <dgm:presLayoutVars>
          <dgm:resizeHandles val="exact"/>
        </dgm:presLayoutVars>
      </dgm:prSet>
      <dgm:spPr/>
    </dgm:pt>
    <dgm:pt modelId="{D5619092-174E-467C-995A-8C08FDAE3259}" type="pres">
      <dgm:prSet presAssocID="{12E0ACDE-92D2-4812-9E55-0B66558C57E9}" presName="node" presStyleLbl="node1" presStyleIdx="0" presStyleCnt="2">
        <dgm:presLayoutVars>
          <dgm:bulletEnabled val="1"/>
        </dgm:presLayoutVars>
      </dgm:prSet>
      <dgm:spPr/>
    </dgm:pt>
    <dgm:pt modelId="{7290E428-36F0-4C1C-B598-7F00826B6926}" type="pres">
      <dgm:prSet presAssocID="{69B8B3A9-09D2-4E6F-98BE-2D7B945265B9}" presName="sibTrans" presStyleLbl="sibTrans2D1" presStyleIdx="0" presStyleCnt="1"/>
      <dgm:spPr/>
    </dgm:pt>
    <dgm:pt modelId="{FDB61AE5-BFA3-4DC2-9A3E-702ABA8DC10A}" type="pres">
      <dgm:prSet presAssocID="{69B8B3A9-09D2-4E6F-98BE-2D7B945265B9}" presName="connectorText" presStyleLbl="sibTrans2D1" presStyleIdx="0" presStyleCnt="1"/>
      <dgm:spPr/>
    </dgm:pt>
    <dgm:pt modelId="{EFF4A091-0CF1-4EDB-B8E3-A40E9EA1D990}" type="pres">
      <dgm:prSet presAssocID="{D7F62029-A42D-4301-8549-398738D961A1}" presName="node" presStyleLbl="node1" presStyleIdx="1" presStyleCnt="2">
        <dgm:presLayoutVars>
          <dgm:bulletEnabled val="1"/>
        </dgm:presLayoutVars>
      </dgm:prSet>
      <dgm:spPr/>
    </dgm:pt>
  </dgm:ptLst>
  <dgm:cxnLst>
    <dgm:cxn modelId="{2A6A9146-2EA8-428E-8A10-5FFBE6E8B186}" type="presOf" srcId="{69B8B3A9-09D2-4E6F-98BE-2D7B945265B9}" destId="{7290E428-36F0-4C1C-B598-7F00826B6926}" srcOrd="0" destOrd="0" presId="urn:microsoft.com/office/officeart/2005/8/layout/process2"/>
    <dgm:cxn modelId="{0D5C0647-FB03-4E20-9CCC-9EB67C8CE346}" type="presOf" srcId="{12E0ACDE-92D2-4812-9E55-0B66558C57E9}" destId="{D5619092-174E-467C-995A-8C08FDAE3259}" srcOrd="0" destOrd="0" presId="urn:microsoft.com/office/officeart/2005/8/layout/process2"/>
    <dgm:cxn modelId="{3B63F655-7160-4B0B-BFDF-55AF32EF659F}" srcId="{B6773DB8-D18A-4252-87B8-CED480607CE8}" destId="{D7F62029-A42D-4301-8549-398738D961A1}" srcOrd="1" destOrd="0" parTransId="{1F46B58C-6A9D-492C-A31B-514695BA2013}" sibTransId="{3BA39C56-5BEB-4DF2-B9B4-1DFD2A4A2B7F}"/>
    <dgm:cxn modelId="{1486588B-29C9-4175-96AB-E25B3B7E4502}" srcId="{B6773DB8-D18A-4252-87B8-CED480607CE8}" destId="{12E0ACDE-92D2-4812-9E55-0B66558C57E9}" srcOrd="0" destOrd="0" parTransId="{A3662231-0F4B-40A6-BB0E-69E65534E21A}" sibTransId="{69B8B3A9-09D2-4E6F-98BE-2D7B945265B9}"/>
    <dgm:cxn modelId="{8D8092A5-99D3-4D14-A007-B564F157A212}" type="presOf" srcId="{D7F62029-A42D-4301-8549-398738D961A1}" destId="{EFF4A091-0CF1-4EDB-B8E3-A40E9EA1D990}" srcOrd="0" destOrd="0" presId="urn:microsoft.com/office/officeart/2005/8/layout/process2"/>
    <dgm:cxn modelId="{41BD89BA-CD45-462C-B0DA-BAD95AEA2F37}" type="presOf" srcId="{69B8B3A9-09D2-4E6F-98BE-2D7B945265B9}" destId="{FDB61AE5-BFA3-4DC2-9A3E-702ABA8DC10A}" srcOrd="1" destOrd="0" presId="urn:microsoft.com/office/officeart/2005/8/layout/process2"/>
    <dgm:cxn modelId="{6AAF0DEA-E430-444C-B044-53A527973E31}" type="presOf" srcId="{B6773DB8-D18A-4252-87B8-CED480607CE8}" destId="{9F43E5A6-4C3B-4034-8D25-1FE9E578806F}" srcOrd="0" destOrd="0" presId="urn:microsoft.com/office/officeart/2005/8/layout/process2"/>
    <dgm:cxn modelId="{7CADA1A3-735F-484B-9F25-5DA0DC22C737}" type="presParOf" srcId="{9F43E5A6-4C3B-4034-8D25-1FE9E578806F}" destId="{D5619092-174E-467C-995A-8C08FDAE3259}" srcOrd="0" destOrd="0" presId="urn:microsoft.com/office/officeart/2005/8/layout/process2"/>
    <dgm:cxn modelId="{95539AAF-74BE-4208-98CF-B6323E186162}" type="presParOf" srcId="{9F43E5A6-4C3B-4034-8D25-1FE9E578806F}" destId="{7290E428-36F0-4C1C-B598-7F00826B6926}" srcOrd="1" destOrd="0" presId="urn:microsoft.com/office/officeart/2005/8/layout/process2"/>
    <dgm:cxn modelId="{F3D7459D-BE54-4370-A132-32531AFDBE26}" type="presParOf" srcId="{7290E428-36F0-4C1C-B598-7F00826B6926}" destId="{FDB61AE5-BFA3-4DC2-9A3E-702ABA8DC10A}" srcOrd="0" destOrd="0" presId="urn:microsoft.com/office/officeart/2005/8/layout/process2"/>
    <dgm:cxn modelId="{89F578AB-B2CC-40C6-960E-8851C8F981A1}" type="presParOf" srcId="{9F43E5A6-4C3B-4034-8D25-1FE9E578806F}" destId="{EFF4A091-0CF1-4EDB-B8E3-A40E9EA1D99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CD1AD3-96F4-4FCD-85AE-0D5D89FFFC0F}"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C"/>
        </a:p>
      </dgm:t>
    </dgm:pt>
    <dgm:pt modelId="{6D99AB64-B7B1-43A8-A304-91A19220DFA6}">
      <dgm:prSet phldrT="[Texto]">
        <dgm:style>
          <a:lnRef idx="2">
            <a:schemeClr val="accent4"/>
          </a:lnRef>
          <a:fillRef idx="1">
            <a:schemeClr val="lt1"/>
          </a:fillRef>
          <a:effectRef idx="0">
            <a:schemeClr val="accent4"/>
          </a:effectRef>
          <a:fontRef idx="minor">
            <a:schemeClr val="dk1"/>
          </a:fontRef>
        </dgm:style>
      </dgm:prSet>
      <dgm:spPr/>
      <dgm:t>
        <a:bodyPr/>
        <a:lstStyle/>
        <a:p>
          <a:r>
            <a:rPr lang="es-ES" dirty="0"/>
            <a:t>Incentivar a las asociaciones del sector textil del cantón Quito, para que apliquen los principios, prácticas y objetivos del comercio justo, en función, de obtener mayores beneficios a la organización, en cuanto a una comercialización solidaria y equitativa, siempre y cuando, aporte al desarrollo sostenible.</a:t>
          </a:r>
          <a:endParaRPr lang="es-EC" dirty="0"/>
        </a:p>
      </dgm:t>
    </dgm:pt>
    <dgm:pt modelId="{4BFD6014-00AA-4329-AE92-D8D97FDF207E}" type="parTrans" cxnId="{E83EB687-9BC9-460D-BCFF-4C50A568825B}">
      <dgm:prSet/>
      <dgm:spPr/>
      <dgm:t>
        <a:bodyPr/>
        <a:lstStyle/>
        <a:p>
          <a:endParaRPr lang="es-EC"/>
        </a:p>
      </dgm:t>
    </dgm:pt>
    <dgm:pt modelId="{D05537EA-8BE2-4ED7-BC7D-DADE37B3204F}" type="sibTrans" cxnId="{E83EB687-9BC9-460D-BCFF-4C50A568825B}">
      <dgm:prSet/>
      <dgm:spPr/>
      <dgm:t>
        <a:bodyPr/>
        <a:lstStyle/>
        <a:p>
          <a:endParaRPr lang="es-EC"/>
        </a:p>
      </dgm:t>
    </dgm:pt>
    <dgm:pt modelId="{90DD3CC7-3A65-49F0-A36C-9E4595CAC86F}">
      <dgm:prSet phldrT="[Texto]"/>
      <dgm:spPr>
        <a:ln w="28575">
          <a:solidFill>
            <a:schemeClr val="accent5">
              <a:lumMod val="75000"/>
            </a:schemeClr>
          </a:solidFill>
        </a:ln>
      </dgm:spPr>
      <dgm:t>
        <a:bodyPr/>
        <a:lstStyle/>
        <a:p>
          <a:r>
            <a:rPr lang="es-ES" dirty="0"/>
            <a:t>Que el estado ecuatoriano a través del ente regulador de comercio justo difunda información acerca de los beneficios que ofrece la certificación de comercio justo y destine recursos para establecer prácticas y procedimientos que favorezcan la gestión del productor.</a:t>
          </a:r>
          <a:endParaRPr lang="es-EC" dirty="0"/>
        </a:p>
      </dgm:t>
    </dgm:pt>
    <dgm:pt modelId="{3B5A78AA-629D-4930-AD09-8E3E2A63F8B9}" type="parTrans" cxnId="{C04054CF-7E10-4BED-8DBC-116F136D328E}">
      <dgm:prSet/>
      <dgm:spPr/>
      <dgm:t>
        <a:bodyPr/>
        <a:lstStyle/>
        <a:p>
          <a:endParaRPr lang="es-EC"/>
        </a:p>
      </dgm:t>
    </dgm:pt>
    <dgm:pt modelId="{04E43BA2-9D34-46AE-936A-32C03E19B11E}" type="sibTrans" cxnId="{C04054CF-7E10-4BED-8DBC-116F136D328E}">
      <dgm:prSet/>
      <dgm:spPr/>
      <dgm:t>
        <a:bodyPr/>
        <a:lstStyle/>
        <a:p>
          <a:endParaRPr lang="es-EC"/>
        </a:p>
      </dgm:t>
    </dgm:pt>
    <dgm:pt modelId="{2C3404A9-A80D-46B2-8A21-6A715FC2E8A2}" type="pres">
      <dgm:prSet presAssocID="{1ECD1AD3-96F4-4FCD-85AE-0D5D89FFFC0F}" presName="diagram" presStyleCnt="0">
        <dgm:presLayoutVars>
          <dgm:dir/>
          <dgm:resizeHandles val="exact"/>
        </dgm:presLayoutVars>
      </dgm:prSet>
      <dgm:spPr/>
    </dgm:pt>
    <dgm:pt modelId="{2D2EFF7C-D4CB-44D2-91F2-7857F943AF2F}" type="pres">
      <dgm:prSet presAssocID="{6D99AB64-B7B1-43A8-A304-91A19220DFA6}" presName="node" presStyleLbl="node1" presStyleIdx="0" presStyleCnt="2">
        <dgm:presLayoutVars>
          <dgm:bulletEnabled val="1"/>
        </dgm:presLayoutVars>
      </dgm:prSet>
      <dgm:spPr/>
    </dgm:pt>
    <dgm:pt modelId="{7D269256-C0FD-4D1A-84C0-668B9F3E504E}" type="pres">
      <dgm:prSet presAssocID="{D05537EA-8BE2-4ED7-BC7D-DADE37B3204F}" presName="sibTrans" presStyleLbl="sibTrans2D1" presStyleIdx="0" presStyleCnt="1"/>
      <dgm:spPr/>
    </dgm:pt>
    <dgm:pt modelId="{B60DDAEE-682B-4B47-A4A0-5C065BBC42C5}" type="pres">
      <dgm:prSet presAssocID="{D05537EA-8BE2-4ED7-BC7D-DADE37B3204F}" presName="connectorText" presStyleLbl="sibTrans2D1" presStyleIdx="0" presStyleCnt="1"/>
      <dgm:spPr/>
    </dgm:pt>
    <dgm:pt modelId="{37F99416-EED5-4079-AE36-5CC2699E1653}" type="pres">
      <dgm:prSet presAssocID="{90DD3CC7-3A65-49F0-A36C-9E4595CAC86F}" presName="node" presStyleLbl="node1" presStyleIdx="1" presStyleCnt="2">
        <dgm:presLayoutVars>
          <dgm:bulletEnabled val="1"/>
        </dgm:presLayoutVars>
      </dgm:prSet>
      <dgm:spPr/>
    </dgm:pt>
  </dgm:ptLst>
  <dgm:cxnLst>
    <dgm:cxn modelId="{01CE2F14-463D-4F47-98E5-BAE9314283A3}" type="presOf" srcId="{D05537EA-8BE2-4ED7-BC7D-DADE37B3204F}" destId="{7D269256-C0FD-4D1A-84C0-668B9F3E504E}" srcOrd="0" destOrd="0" presId="urn:microsoft.com/office/officeart/2005/8/layout/process5"/>
    <dgm:cxn modelId="{1E98381A-DAC7-4E8C-A484-0B694C47E3F0}" type="presOf" srcId="{90DD3CC7-3A65-49F0-A36C-9E4595CAC86F}" destId="{37F99416-EED5-4079-AE36-5CC2699E1653}" srcOrd="0" destOrd="0" presId="urn:microsoft.com/office/officeart/2005/8/layout/process5"/>
    <dgm:cxn modelId="{E83EB687-9BC9-460D-BCFF-4C50A568825B}" srcId="{1ECD1AD3-96F4-4FCD-85AE-0D5D89FFFC0F}" destId="{6D99AB64-B7B1-43A8-A304-91A19220DFA6}" srcOrd="0" destOrd="0" parTransId="{4BFD6014-00AA-4329-AE92-D8D97FDF207E}" sibTransId="{D05537EA-8BE2-4ED7-BC7D-DADE37B3204F}"/>
    <dgm:cxn modelId="{C04054CF-7E10-4BED-8DBC-116F136D328E}" srcId="{1ECD1AD3-96F4-4FCD-85AE-0D5D89FFFC0F}" destId="{90DD3CC7-3A65-49F0-A36C-9E4595CAC86F}" srcOrd="1" destOrd="0" parTransId="{3B5A78AA-629D-4930-AD09-8E3E2A63F8B9}" sibTransId="{04E43BA2-9D34-46AE-936A-32C03E19B11E}"/>
    <dgm:cxn modelId="{8C927DD6-64FF-4B7D-B6B2-55B6AA1F0BAA}" type="presOf" srcId="{6D99AB64-B7B1-43A8-A304-91A19220DFA6}" destId="{2D2EFF7C-D4CB-44D2-91F2-7857F943AF2F}" srcOrd="0" destOrd="0" presId="urn:microsoft.com/office/officeart/2005/8/layout/process5"/>
    <dgm:cxn modelId="{4DFFB9F8-4C0D-469B-99BE-47E2164D9881}" type="presOf" srcId="{1ECD1AD3-96F4-4FCD-85AE-0D5D89FFFC0F}" destId="{2C3404A9-A80D-46B2-8A21-6A715FC2E8A2}" srcOrd="0" destOrd="0" presId="urn:microsoft.com/office/officeart/2005/8/layout/process5"/>
    <dgm:cxn modelId="{A01722FC-6CD5-4A1A-9AE8-5693E73AB524}" type="presOf" srcId="{D05537EA-8BE2-4ED7-BC7D-DADE37B3204F}" destId="{B60DDAEE-682B-4B47-A4A0-5C065BBC42C5}" srcOrd="1" destOrd="0" presId="urn:microsoft.com/office/officeart/2005/8/layout/process5"/>
    <dgm:cxn modelId="{D3565493-1836-48F8-B2CC-93307E986D75}" type="presParOf" srcId="{2C3404A9-A80D-46B2-8A21-6A715FC2E8A2}" destId="{2D2EFF7C-D4CB-44D2-91F2-7857F943AF2F}" srcOrd="0" destOrd="0" presId="urn:microsoft.com/office/officeart/2005/8/layout/process5"/>
    <dgm:cxn modelId="{E6E72072-63F5-4C69-9163-33722B512CC7}" type="presParOf" srcId="{2C3404A9-A80D-46B2-8A21-6A715FC2E8A2}" destId="{7D269256-C0FD-4D1A-84C0-668B9F3E504E}" srcOrd="1" destOrd="0" presId="urn:microsoft.com/office/officeart/2005/8/layout/process5"/>
    <dgm:cxn modelId="{66F8DA18-752E-498C-8E02-01A34337B21A}" type="presParOf" srcId="{7D269256-C0FD-4D1A-84C0-668B9F3E504E}" destId="{B60DDAEE-682B-4B47-A4A0-5C065BBC42C5}" srcOrd="0" destOrd="0" presId="urn:microsoft.com/office/officeart/2005/8/layout/process5"/>
    <dgm:cxn modelId="{F7B80488-A6B8-4083-A942-653C5CF8B080}" type="presParOf" srcId="{2C3404A9-A80D-46B2-8A21-6A715FC2E8A2}" destId="{37F99416-EED5-4079-AE36-5CC2699E1653}"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CD1AD3-96F4-4FCD-85AE-0D5D89FFFC0F}"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C"/>
        </a:p>
      </dgm:t>
    </dgm:pt>
    <dgm:pt modelId="{6D99AB64-B7B1-43A8-A304-91A19220DFA6}">
      <dgm:prSet phldrT="[Texto]">
        <dgm:style>
          <a:lnRef idx="2">
            <a:schemeClr val="accent4"/>
          </a:lnRef>
          <a:fillRef idx="1">
            <a:schemeClr val="lt1"/>
          </a:fillRef>
          <a:effectRef idx="0">
            <a:schemeClr val="accent4"/>
          </a:effectRef>
          <a:fontRef idx="minor">
            <a:schemeClr val="dk1"/>
          </a:fontRef>
        </dgm:style>
      </dgm:prSet>
      <dgm:spPr>
        <a:solidFill>
          <a:srgbClr val="EFEEF8"/>
        </a:solidFill>
        <a:ln>
          <a:solidFill>
            <a:schemeClr val="accent5">
              <a:lumMod val="50000"/>
            </a:schemeClr>
          </a:solidFill>
        </a:ln>
      </dgm:spPr>
      <dgm:t>
        <a:bodyPr/>
        <a:lstStyle/>
        <a:p>
          <a:r>
            <a:rPr lang="es-ES" dirty="0"/>
            <a:t>A las Instituciones Públicas y empresas grandes relacionadas con el sector textil, establecer relaciones comerciales con pequeños productores, los mismos que ayudarán con incentivos económicos a cambio de su mano de obra, además, brindar programas y capacitaciones acorde a la actividad económica, donde el productor obtenga mayor conocimiento sobre la gestión comercial.</a:t>
          </a:r>
          <a:endParaRPr lang="es-EC" dirty="0"/>
        </a:p>
      </dgm:t>
    </dgm:pt>
    <dgm:pt modelId="{4BFD6014-00AA-4329-AE92-D8D97FDF207E}" type="parTrans" cxnId="{E83EB687-9BC9-460D-BCFF-4C50A568825B}">
      <dgm:prSet/>
      <dgm:spPr/>
      <dgm:t>
        <a:bodyPr/>
        <a:lstStyle/>
        <a:p>
          <a:endParaRPr lang="es-EC"/>
        </a:p>
      </dgm:t>
    </dgm:pt>
    <dgm:pt modelId="{D05537EA-8BE2-4ED7-BC7D-DADE37B3204F}" type="sibTrans" cxnId="{E83EB687-9BC9-460D-BCFF-4C50A568825B}">
      <dgm:prSet/>
      <dgm:spPr/>
      <dgm:t>
        <a:bodyPr/>
        <a:lstStyle/>
        <a:p>
          <a:endParaRPr lang="es-EC"/>
        </a:p>
      </dgm:t>
    </dgm:pt>
    <dgm:pt modelId="{90DD3CC7-3A65-49F0-A36C-9E4595CAC86F}">
      <dgm:prSet phldrT="[Texto]">
        <dgm:style>
          <a:lnRef idx="2">
            <a:schemeClr val="accent6"/>
          </a:lnRef>
          <a:fillRef idx="1">
            <a:schemeClr val="lt1"/>
          </a:fillRef>
          <a:effectRef idx="0">
            <a:schemeClr val="accent6"/>
          </a:effectRef>
          <a:fontRef idx="minor">
            <a:schemeClr val="dk1"/>
          </a:fontRef>
        </dgm:style>
      </dgm:prSet>
      <dgm:spPr>
        <a:ln/>
      </dgm:spPr>
      <dgm:t>
        <a:bodyPr/>
        <a:lstStyle/>
        <a:p>
          <a:r>
            <a:rPr lang="es-ES" dirty="0"/>
            <a:t>A la Universidad de las Fuerzas Armadas – ESPE, que considere la incorporación de la materia de comercio justo en sus mallas curriculares como eje transversal en las todas las carreras, brindando charlas, capacitaciones e inducciones constantes acerca de las prácticas solidarias, con el fin de promover el desarrollo sostenible.</a:t>
          </a:r>
          <a:endParaRPr lang="es-EC" dirty="0"/>
        </a:p>
      </dgm:t>
    </dgm:pt>
    <dgm:pt modelId="{3B5A78AA-629D-4930-AD09-8E3E2A63F8B9}" type="parTrans" cxnId="{C04054CF-7E10-4BED-8DBC-116F136D328E}">
      <dgm:prSet/>
      <dgm:spPr/>
      <dgm:t>
        <a:bodyPr/>
        <a:lstStyle/>
        <a:p>
          <a:endParaRPr lang="es-EC"/>
        </a:p>
      </dgm:t>
    </dgm:pt>
    <dgm:pt modelId="{04E43BA2-9D34-46AE-936A-32C03E19B11E}" type="sibTrans" cxnId="{C04054CF-7E10-4BED-8DBC-116F136D328E}">
      <dgm:prSet/>
      <dgm:spPr/>
      <dgm:t>
        <a:bodyPr/>
        <a:lstStyle/>
        <a:p>
          <a:endParaRPr lang="es-EC"/>
        </a:p>
      </dgm:t>
    </dgm:pt>
    <dgm:pt modelId="{2C3404A9-A80D-46B2-8A21-6A715FC2E8A2}" type="pres">
      <dgm:prSet presAssocID="{1ECD1AD3-96F4-4FCD-85AE-0D5D89FFFC0F}" presName="diagram" presStyleCnt="0">
        <dgm:presLayoutVars>
          <dgm:dir/>
          <dgm:resizeHandles val="exact"/>
        </dgm:presLayoutVars>
      </dgm:prSet>
      <dgm:spPr/>
    </dgm:pt>
    <dgm:pt modelId="{2D2EFF7C-D4CB-44D2-91F2-7857F943AF2F}" type="pres">
      <dgm:prSet presAssocID="{6D99AB64-B7B1-43A8-A304-91A19220DFA6}" presName="node" presStyleLbl="node1" presStyleIdx="0" presStyleCnt="2" custScaleX="197868" custScaleY="145042">
        <dgm:presLayoutVars>
          <dgm:bulletEnabled val="1"/>
        </dgm:presLayoutVars>
      </dgm:prSet>
      <dgm:spPr/>
    </dgm:pt>
    <dgm:pt modelId="{7D269256-C0FD-4D1A-84C0-668B9F3E504E}" type="pres">
      <dgm:prSet presAssocID="{D05537EA-8BE2-4ED7-BC7D-DADE37B3204F}" presName="sibTrans" presStyleLbl="sibTrans2D1" presStyleIdx="0" presStyleCnt="1"/>
      <dgm:spPr/>
    </dgm:pt>
    <dgm:pt modelId="{B60DDAEE-682B-4B47-A4A0-5C065BBC42C5}" type="pres">
      <dgm:prSet presAssocID="{D05537EA-8BE2-4ED7-BC7D-DADE37B3204F}" presName="connectorText" presStyleLbl="sibTrans2D1" presStyleIdx="0" presStyleCnt="1"/>
      <dgm:spPr/>
    </dgm:pt>
    <dgm:pt modelId="{37F99416-EED5-4079-AE36-5CC2699E1653}" type="pres">
      <dgm:prSet presAssocID="{90DD3CC7-3A65-49F0-A36C-9E4595CAC86F}" presName="node" presStyleLbl="node1" presStyleIdx="1" presStyleCnt="2" custScaleX="197868" custScaleY="145042">
        <dgm:presLayoutVars>
          <dgm:bulletEnabled val="1"/>
        </dgm:presLayoutVars>
      </dgm:prSet>
      <dgm:spPr/>
    </dgm:pt>
  </dgm:ptLst>
  <dgm:cxnLst>
    <dgm:cxn modelId="{01CE2F14-463D-4F47-98E5-BAE9314283A3}" type="presOf" srcId="{D05537EA-8BE2-4ED7-BC7D-DADE37B3204F}" destId="{7D269256-C0FD-4D1A-84C0-668B9F3E504E}" srcOrd="0" destOrd="0" presId="urn:microsoft.com/office/officeart/2005/8/layout/process5"/>
    <dgm:cxn modelId="{1E98381A-DAC7-4E8C-A484-0B694C47E3F0}" type="presOf" srcId="{90DD3CC7-3A65-49F0-A36C-9E4595CAC86F}" destId="{37F99416-EED5-4079-AE36-5CC2699E1653}" srcOrd="0" destOrd="0" presId="urn:microsoft.com/office/officeart/2005/8/layout/process5"/>
    <dgm:cxn modelId="{E83EB687-9BC9-460D-BCFF-4C50A568825B}" srcId="{1ECD1AD3-96F4-4FCD-85AE-0D5D89FFFC0F}" destId="{6D99AB64-B7B1-43A8-A304-91A19220DFA6}" srcOrd="0" destOrd="0" parTransId="{4BFD6014-00AA-4329-AE92-D8D97FDF207E}" sibTransId="{D05537EA-8BE2-4ED7-BC7D-DADE37B3204F}"/>
    <dgm:cxn modelId="{C04054CF-7E10-4BED-8DBC-116F136D328E}" srcId="{1ECD1AD3-96F4-4FCD-85AE-0D5D89FFFC0F}" destId="{90DD3CC7-3A65-49F0-A36C-9E4595CAC86F}" srcOrd="1" destOrd="0" parTransId="{3B5A78AA-629D-4930-AD09-8E3E2A63F8B9}" sibTransId="{04E43BA2-9D34-46AE-936A-32C03E19B11E}"/>
    <dgm:cxn modelId="{8C927DD6-64FF-4B7D-B6B2-55B6AA1F0BAA}" type="presOf" srcId="{6D99AB64-B7B1-43A8-A304-91A19220DFA6}" destId="{2D2EFF7C-D4CB-44D2-91F2-7857F943AF2F}" srcOrd="0" destOrd="0" presId="urn:microsoft.com/office/officeart/2005/8/layout/process5"/>
    <dgm:cxn modelId="{4DFFB9F8-4C0D-469B-99BE-47E2164D9881}" type="presOf" srcId="{1ECD1AD3-96F4-4FCD-85AE-0D5D89FFFC0F}" destId="{2C3404A9-A80D-46B2-8A21-6A715FC2E8A2}" srcOrd="0" destOrd="0" presId="urn:microsoft.com/office/officeart/2005/8/layout/process5"/>
    <dgm:cxn modelId="{A01722FC-6CD5-4A1A-9AE8-5693E73AB524}" type="presOf" srcId="{D05537EA-8BE2-4ED7-BC7D-DADE37B3204F}" destId="{B60DDAEE-682B-4B47-A4A0-5C065BBC42C5}" srcOrd="1" destOrd="0" presId="urn:microsoft.com/office/officeart/2005/8/layout/process5"/>
    <dgm:cxn modelId="{D3565493-1836-48F8-B2CC-93307E986D75}" type="presParOf" srcId="{2C3404A9-A80D-46B2-8A21-6A715FC2E8A2}" destId="{2D2EFF7C-D4CB-44D2-91F2-7857F943AF2F}" srcOrd="0" destOrd="0" presId="urn:microsoft.com/office/officeart/2005/8/layout/process5"/>
    <dgm:cxn modelId="{E6E72072-63F5-4C69-9163-33722B512CC7}" type="presParOf" srcId="{2C3404A9-A80D-46B2-8A21-6A715FC2E8A2}" destId="{7D269256-C0FD-4D1A-84C0-668B9F3E504E}" srcOrd="1" destOrd="0" presId="urn:microsoft.com/office/officeart/2005/8/layout/process5"/>
    <dgm:cxn modelId="{66F8DA18-752E-498C-8E02-01A34337B21A}" type="presParOf" srcId="{7D269256-C0FD-4D1A-84C0-668B9F3E504E}" destId="{B60DDAEE-682B-4B47-A4A0-5C065BBC42C5}" srcOrd="0" destOrd="0" presId="urn:microsoft.com/office/officeart/2005/8/layout/process5"/>
    <dgm:cxn modelId="{F7B80488-A6B8-4083-A942-653C5CF8B080}" type="presParOf" srcId="{2C3404A9-A80D-46B2-8A21-6A715FC2E8A2}" destId="{37F99416-EED5-4079-AE36-5CC2699E1653}"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F8E25-FC71-4FA1-BDCB-24044941FB88}">
      <dsp:nvSpPr>
        <dsp:cNvPr id="0" name=""/>
        <dsp:cNvSpPr/>
      </dsp:nvSpPr>
      <dsp:spPr>
        <a:xfrm>
          <a:off x="3319096" y="2810749"/>
          <a:ext cx="214300" cy="2643232"/>
        </a:xfrm>
        <a:custGeom>
          <a:avLst/>
          <a:gdLst/>
          <a:ahLst/>
          <a:cxnLst/>
          <a:rect l="0" t="0" r="0" b="0"/>
          <a:pathLst>
            <a:path>
              <a:moveTo>
                <a:pt x="0" y="0"/>
              </a:moveTo>
              <a:lnTo>
                <a:pt x="107150" y="0"/>
              </a:lnTo>
              <a:lnTo>
                <a:pt x="107150" y="2643232"/>
              </a:lnTo>
              <a:lnTo>
                <a:pt x="214300" y="26432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3359949" y="4066067"/>
        <a:ext cx="132595" cy="132595"/>
      </dsp:txXfrm>
    </dsp:sp>
    <dsp:sp modelId="{868B4D0E-B3B9-4E8B-B228-A16D3B8560DC}">
      <dsp:nvSpPr>
        <dsp:cNvPr id="0" name=""/>
        <dsp:cNvSpPr/>
      </dsp:nvSpPr>
      <dsp:spPr>
        <a:xfrm>
          <a:off x="3319096" y="2810749"/>
          <a:ext cx="214300" cy="2236581"/>
        </a:xfrm>
        <a:custGeom>
          <a:avLst/>
          <a:gdLst/>
          <a:ahLst/>
          <a:cxnLst/>
          <a:rect l="0" t="0" r="0" b="0"/>
          <a:pathLst>
            <a:path>
              <a:moveTo>
                <a:pt x="0" y="0"/>
              </a:moveTo>
              <a:lnTo>
                <a:pt x="107150" y="0"/>
              </a:lnTo>
              <a:lnTo>
                <a:pt x="107150" y="2236581"/>
              </a:lnTo>
              <a:lnTo>
                <a:pt x="214300" y="22365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3370076" y="3872869"/>
        <a:ext cx="112341" cy="112341"/>
      </dsp:txXfrm>
    </dsp:sp>
    <dsp:sp modelId="{5FBAFBA0-4B0E-454E-9B9B-47257942FAA0}">
      <dsp:nvSpPr>
        <dsp:cNvPr id="0" name=""/>
        <dsp:cNvSpPr/>
      </dsp:nvSpPr>
      <dsp:spPr>
        <a:xfrm>
          <a:off x="3319096" y="2810749"/>
          <a:ext cx="214300" cy="1829930"/>
        </a:xfrm>
        <a:custGeom>
          <a:avLst/>
          <a:gdLst/>
          <a:ahLst/>
          <a:cxnLst/>
          <a:rect l="0" t="0" r="0" b="0"/>
          <a:pathLst>
            <a:path>
              <a:moveTo>
                <a:pt x="0" y="0"/>
              </a:moveTo>
              <a:lnTo>
                <a:pt x="107150" y="0"/>
              </a:lnTo>
              <a:lnTo>
                <a:pt x="107150" y="1829930"/>
              </a:lnTo>
              <a:lnTo>
                <a:pt x="214300" y="18299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a:off x="3380185" y="3679653"/>
        <a:ext cx="92121" cy="92121"/>
      </dsp:txXfrm>
    </dsp:sp>
    <dsp:sp modelId="{7AA793D0-56CB-40AB-ACD7-282707B82CEC}">
      <dsp:nvSpPr>
        <dsp:cNvPr id="0" name=""/>
        <dsp:cNvSpPr/>
      </dsp:nvSpPr>
      <dsp:spPr>
        <a:xfrm>
          <a:off x="3319096" y="2810749"/>
          <a:ext cx="214300" cy="1423278"/>
        </a:xfrm>
        <a:custGeom>
          <a:avLst/>
          <a:gdLst/>
          <a:ahLst/>
          <a:cxnLst/>
          <a:rect l="0" t="0" r="0" b="0"/>
          <a:pathLst>
            <a:path>
              <a:moveTo>
                <a:pt x="0" y="0"/>
              </a:moveTo>
              <a:lnTo>
                <a:pt x="107150" y="0"/>
              </a:lnTo>
              <a:lnTo>
                <a:pt x="107150" y="1423278"/>
              </a:lnTo>
              <a:lnTo>
                <a:pt x="214300" y="14232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390263" y="3486405"/>
        <a:ext cx="71966" cy="71966"/>
      </dsp:txXfrm>
    </dsp:sp>
    <dsp:sp modelId="{BEF21FFF-5588-44A7-A98F-48A8C8329B4C}">
      <dsp:nvSpPr>
        <dsp:cNvPr id="0" name=""/>
        <dsp:cNvSpPr/>
      </dsp:nvSpPr>
      <dsp:spPr>
        <a:xfrm>
          <a:off x="3319096" y="2810749"/>
          <a:ext cx="214300" cy="1016627"/>
        </a:xfrm>
        <a:custGeom>
          <a:avLst/>
          <a:gdLst/>
          <a:ahLst/>
          <a:cxnLst/>
          <a:rect l="0" t="0" r="0" b="0"/>
          <a:pathLst>
            <a:path>
              <a:moveTo>
                <a:pt x="0" y="0"/>
              </a:moveTo>
              <a:lnTo>
                <a:pt x="107150" y="0"/>
              </a:lnTo>
              <a:lnTo>
                <a:pt x="107150" y="1016627"/>
              </a:lnTo>
              <a:lnTo>
                <a:pt x="214300" y="10166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400272" y="3293088"/>
        <a:ext cx="51948" cy="51948"/>
      </dsp:txXfrm>
    </dsp:sp>
    <dsp:sp modelId="{2C610981-193D-49D0-9C5E-317E402959B8}">
      <dsp:nvSpPr>
        <dsp:cNvPr id="0" name=""/>
        <dsp:cNvSpPr/>
      </dsp:nvSpPr>
      <dsp:spPr>
        <a:xfrm>
          <a:off x="3319096" y="2810749"/>
          <a:ext cx="214300" cy="609976"/>
        </a:xfrm>
        <a:custGeom>
          <a:avLst/>
          <a:gdLst/>
          <a:ahLst/>
          <a:cxnLst/>
          <a:rect l="0" t="0" r="0" b="0"/>
          <a:pathLst>
            <a:path>
              <a:moveTo>
                <a:pt x="0" y="0"/>
              </a:moveTo>
              <a:lnTo>
                <a:pt x="107150" y="0"/>
              </a:lnTo>
              <a:lnTo>
                <a:pt x="107150" y="609976"/>
              </a:lnTo>
              <a:lnTo>
                <a:pt x="214300" y="6099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410083" y="3099574"/>
        <a:ext cx="32326" cy="32326"/>
      </dsp:txXfrm>
    </dsp:sp>
    <dsp:sp modelId="{E103659F-24DB-48AC-93FC-DD0280547BF7}">
      <dsp:nvSpPr>
        <dsp:cNvPr id="0" name=""/>
        <dsp:cNvSpPr/>
      </dsp:nvSpPr>
      <dsp:spPr>
        <a:xfrm>
          <a:off x="3319096" y="2810749"/>
          <a:ext cx="214300" cy="203325"/>
        </a:xfrm>
        <a:custGeom>
          <a:avLst/>
          <a:gdLst/>
          <a:ahLst/>
          <a:cxnLst/>
          <a:rect l="0" t="0" r="0" b="0"/>
          <a:pathLst>
            <a:path>
              <a:moveTo>
                <a:pt x="0" y="0"/>
              </a:moveTo>
              <a:lnTo>
                <a:pt x="107150" y="0"/>
              </a:lnTo>
              <a:lnTo>
                <a:pt x="107150" y="203325"/>
              </a:lnTo>
              <a:lnTo>
                <a:pt x="214300" y="2033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418861" y="2905026"/>
        <a:ext cx="14770" cy="14770"/>
      </dsp:txXfrm>
    </dsp:sp>
    <dsp:sp modelId="{552687AF-0770-4321-8AFC-D1B912BDFDC6}">
      <dsp:nvSpPr>
        <dsp:cNvPr id="0" name=""/>
        <dsp:cNvSpPr/>
      </dsp:nvSpPr>
      <dsp:spPr>
        <a:xfrm>
          <a:off x="3319096" y="2607423"/>
          <a:ext cx="214300" cy="203325"/>
        </a:xfrm>
        <a:custGeom>
          <a:avLst/>
          <a:gdLst/>
          <a:ahLst/>
          <a:cxnLst/>
          <a:rect l="0" t="0" r="0" b="0"/>
          <a:pathLst>
            <a:path>
              <a:moveTo>
                <a:pt x="0" y="203325"/>
              </a:moveTo>
              <a:lnTo>
                <a:pt x="107150" y="203325"/>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418861" y="2701701"/>
        <a:ext cx="14770" cy="14770"/>
      </dsp:txXfrm>
    </dsp:sp>
    <dsp:sp modelId="{05D3594A-C979-459E-ACC6-CC7E032CBF77}">
      <dsp:nvSpPr>
        <dsp:cNvPr id="0" name=""/>
        <dsp:cNvSpPr/>
      </dsp:nvSpPr>
      <dsp:spPr>
        <a:xfrm>
          <a:off x="3319096" y="2200772"/>
          <a:ext cx="214300" cy="609976"/>
        </a:xfrm>
        <a:custGeom>
          <a:avLst/>
          <a:gdLst/>
          <a:ahLst/>
          <a:cxnLst/>
          <a:rect l="0" t="0" r="0" b="0"/>
          <a:pathLst>
            <a:path>
              <a:moveTo>
                <a:pt x="0" y="609976"/>
              </a:moveTo>
              <a:lnTo>
                <a:pt x="107150" y="609976"/>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410083" y="2489597"/>
        <a:ext cx="32326" cy="32326"/>
      </dsp:txXfrm>
    </dsp:sp>
    <dsp:sp modelId="{6724C12B-E56B-43B6-90AE-99469436D4A5}">
      <dsp:nvSpPr>
        <dsp:cNvPr id="0" name=""/>
        <dsp:cNvSpPr/>
      </dsp:nvSpPr>
      <dsp:spPr>
        <a:xfrm>
          <a:off x="3319096" y="1794121"/>
          <a:ext cx="214300" cy="1016627"/>
        </a:xfrm>
        <a:custGeom>
          <a:avLst/>
          <a:gdLst/>
          <a:ahLst/>
          <a:cxnLst/>
          <a:rect l="0" t="0" r="0" b="0"/>
          <a:pathLst>
            <a:path>
              <a:moveTo>
                <a:pt x="0" y="1016627"/>
              </a:moveTo>
              <a:lnTo>
                <a:pt x="107150" y="1016627"/>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400272" y="2276460"/>
        <a:ext cx="51948" cy="51948"/>
      </dsp:txXfrm>
    </dsp:sp>
    <dsp:sp modelId="{D96FE6D7-887F-4296-8B4D-AD96DB1EE669}">
      <dsp:nvSpPr>
        <dsp:cNvPr id="0" name=""/>
        <dsp:cNvSpPr/>
      </dsp:nvSpPr>
      <dsp:spPr>
        <a:xfrm>
          <a:off x="3319096" y="1387470"/>
          <a:ext cx="214300" cy="1423278"/>
        </a:xfrm>
        <a:custGeom>
          <a:avLst/>
          <a:gdLst/>
          <a:ahLst/>
          <a:cxnLst/>
          <a:rect l="0" t="0" r="0" b="0"/>
          <a:pathLst>
            <a:path>
              <a:moveTo>
                <a:pt x="0" y="1423278"/>
              </a:moveTo>
              <a:lnTo>
                <a:pt x="107150" y="1423278"/>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390263" y="2063126"/>
        <a:ext cx="71966" cy="71966"/>
      </dsp:txXfrm>
    </dsp:sp>
    <dsp:sp modelId="{E5CDE63E-2472-49DF-B7DE-1881C9738C3C}">
      <dsp:nvSpPr>
        <dsp:cNvPr id="0" name=""/>
        <dsp:cNvSpPr/>
      </dsp:nvSpPr>
      <dsp:spPr>
        <a:xfrm>
          <a:off x="3319096" y="980818"/>
          <a:ext cx="214300" cy="1829930"/>
        </a:xfrm>
        <a:custGeom>
          <a:avLst/>
          <a:gdLst/>
          <a:ahLst/>
          <a:cxnLst/>
          <a:rect l="0" t="0" r="0" b="0"/>
          <a:pathLst>
            <a:path>
              <a:moveTo>
                <a:pt x="0" y="1829930"/>
              </a:moveTo>
              <a:lnTo>
                <a:pt x="107150" y="1829930"/>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a:off x="3380185" y="1849723"/>
        <a:ext cx="92121" cy="92121"/>
      </dsp:txXfrm>
    </dsp:sp>
    <dsp:sp modelId="{6DBCEAA5-27C8-4AD7-ACFE-CF761E3433F6}">
      <dsp:nvSpPr>
        <dsp:cNvPr id="0" name=""/>
        <dsp:cNvSpPr/>
      </dsp:nvSpPr>
      <dsp:spPr>
        <a:xfrm>
          <a:off x="3319096" y="574167"/>
          <a:ext cx="214300" cy="2236581"/>
        </a:xfrm>
        <a:custGeom>
          <a:avLst/>
          <a:gdLst/>
          <a:ahLst/>
          <a:cxnLst/>
          <a:rect l="0" t="0" r="0" b="0"/>
          <a:pathLst>
            <a:path>
              <a:moveTo>
                <a:pt x="0" y="2236581"/>
              </a:moveTo>
              <a:lnTo>
                <a:pt x="107150" y="2236581"/>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a:off x="3370076" y="1636287"/>
        <a:ext cx="112341" cy="112341"/>
      </dsp:txXfrm>
    </dsp:sp>
    <dsp:sp modelId="{EA2382E6-3D5A-4B1A-A9FC-C35C1B0A4E7E}">
      <dsp:nvSpPr>
        <dsp:cNvPr id="0" name=""/>
        <dsp:cNvSpPr/>
      </dsp:nvSpPr>
      <dsp:spPr>
        <a:xfrm>
          <a:off x="3319096" y="167516"/>
          <a:ext cx="214300" cy="2643232"/>
        </a:xfrm>
        <a:custGeom>
          <a:avLst/>
          <a:gdLst/>
          <a:ahLst/>
          <a:cxnLst/>
          <a:rect l="0" t="0" r="0" b="0"/>
          <a:pathLst>
            <a:path>
              <a:moveTo>
                <a:pt x="0" y="2643232"/>
              </a:moveTo>
              <a:lnTo>
                <a:pt x="107150" y="2643232"/>
              </a:lnTo>
              <a:lnTo>
                <a:pt x="107150" y="0"/>
              </a:lnTo>
              <a:lnTo>
                <a:pt x="21430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3359949" y="1422835"/>
        <a:ext cx="132595" cy="132595"/>
      </dsp:txXfrm>
    </dsp:sp>
    <dsp:sp modelId="{F5AC50BD-3E60-4022-BA75-C03E44C5B840}">
      <dsp:nvSpPr>
        <dsp:cNvPr id="0" name=""/>
        <dsp:cNvSpPr/>
      </dsp:nvSpPr>
      <dsp:spPr>
        <a:xfrm rot="16200000">
          <a:off x="2296080" y="2647410"/>
          <a:ext cx="1719354" cy="32667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C" sz="1400" kern="1200" dirty="0"/>
        </a:p>
      </dsp:txBody>
      <dsp:txXfrm>
        <a:off x="2296080" y="2647410"/>
        <a:ext cx="1719354" cy="326677"/>
      </dsp:txXfrm>
    </dsp:sp>
    <dsp:sp modelId="{FF4F8929-30D4-483C-88BC-1C20A0554DE4}">
      <dsp:nvSpPr>
        <dsp:cNvPr id="0" name=""/>
        <dsp:cNvSpPr/>
      </dsp:nvSpPr>
      <dsp:spPr>
        <a:xfrm>
          <a:off x="3533396" y="5025"/>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Problema de investigación</a:t>
          </a:r>
          <a:endParaRPr lang="es-EC" sz="1400" kern="1200" dirty="0"/>
        </a:p>
      </dsp:txBody>
      <dsp:txXfrm>
        <a:off x="3533396" y="5025"/>
        <a:ext cx="4234948" cy="324981"/>
      </dsp:txXfrm>
    </dsp:sp>
    <dsp:sp modelId="{A5B021C4-1E69-4B01-9710-89DED19B8CB8}">
      <dsp:nvSpPr>
        <dsp:cNvPr id="0" name=""/>
        <dsp:cNvSpPr/>
      </dsp:nvSpPr>
      <dsp:spPr>
        <a:xfrm>
          <a:off x="3533396" y="411676"/>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Variables</a:t>
          </a:r>
          <a:r>
            <a:rPr lang="es-ES" sz="1400" kern="1200" dirty="0"/>
            <a:t> </a:t>
          </a:r>
        </a:p>
      </dsp:txBody>
      <dsp:txXfrm>
        <a:off x="3533396" y="411676"/>
        <a:ext cx="4234948" cy="324981"/>
      </dsp:txXfrm>
    </dsp:sp>
    <dsp:sp modelId="{A9935C2A-3BCA-4BFB-8AA4-46FE1A2245A8}">
      <dsp:nvSpPr>
        <dsp:cNvPr id="0" name=""/>
        <dsp:cNvSpPr/>
      </dsp:nvSpPr>
      <dsp:spPr>
        <a:xfrm>
          <a:off x="3533396" y="818327"/>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Objetivos</a:t>
          </a:r>
          <a:endParaRPr lang="es-ES" sz="1400" kern="1200" dirty="0"/>
        </a:p>
      </dsp:txBody>
      <dsp:txXfrm>
        <a:off x="3533396" y="818327"/>
        <a:ext cx="4234948" cy="324981"/>
      </dsp:txXfrm>
    </dsp:sp>
    <dsp:sp modelId="{CEA768DC-0769-4156-9530-4EF80290433D}">
      <dsp:nvSpPr>
        <dsp:cNvPr id="0" name=""/>
        <dsp:cNvSpPr/>
      </dsp:nvSpPr>
      <dsp:spPr>
        <a:xfrm>
          <a:off x="3533396" y="1224979"/>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Hipótesis</a:t>
          </a:r>
          <a:endParaRPr lang="es-ES" sz="1400" kern="1200" dirty="0"/>
        </a:p>
      </dsp:txBody>
      <dsp:txXfrm>
        <a:off x="3533396" y="1224979"/>
        <a:ext cx="4234948" cy="324981"/>
      </dsp:txXfrm>
    </dsp:sp>
    <dsp:sp modelId="{F1B9A691-C53D-41B5-B9F0-EC595625951B}">
      <dsp:nvSpPr>
        <dsp:cNvPr id="0" name=""/>
        <dsp:cNvSpPr/>
      </dsp:nvSpPr>
      <dsp:spPr>
        <a:xfrm>
          <a:off x="3533396" y="1631630"/>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Marco teórico</a:t>
          </a:r>
          <a:endParaRPr lang="es-ES" sz="1400" kern="1200" dirty="0"/>
        </a:p>
      </dsp:txBody>
      <dsp:txXfrm>
        <a:off x="3533396" y="1631630"/>
        <a:ext cx="4234948" cy="324981"/>
      </dsp:txXfrm>
    </dsp:sp>
    <dsp:sp modelId="{11A56719-AE89-4A80-B119-E5F997C05204}">
      <dsp:nvSpPr>
        <dsp:cNvPr id="0" name=""/>
        <dsp:cNvSpPr/>
      </dsp:nvSpPr>
      <dsp:spPr>
        <a:xfrm>
          <a:off x="3533396" y="2038281"/>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Marco Referencial y conceptual </a:t>
          </a:r>
          <a:endParaRPr lang="es-ES" sz="1400" kern="1200" dirty="0"/>
        </a:p>
      </dsp:txBody>
      <dsp:txXfrm>
        <a:off x="3533396" y="2038281"/>
        <a:ext cx="4234948" cy="324981"/>
      </dsp:txXfrm>
    </dsp:sp>
    <dsp:sp modelId="{04C21F0D-0077-493E-AA99-F4DD49E63B16}">
      <dsp:nvSpPr>
        <dsp:cNvPr id="0" name=""/>
        <dsp:cNvSpPr/>
      </dsp:nvSpPr>
      <dsp:spPr>
        <a:xfrm>
          <a:off x="3533396" y="2444932"/>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Metodología </a:t>
          </a:r>
          <a:endParaRPr lang="es-ES" sz="1400" kern="1200" dirty="0"/>
        </a:p>
      </dsp:txBody>
      <dsp:txXfrm>
        <a:off x="3533396" y="2444932"/>
        <a:ext cx="4234948" cy="324981"/>
      </dsp:txXfrm>
    </dsp:sp>
    <dsp:sp modelId="{121E1C44-15FF-44EE-A463-CEAE1F4DD91A}">
      <dsp:nvSpPr>
        <dsp:cNvPr id="0" name=""/>
        <dsp:cNvSpPr/>
      </dsp:nvSpPr>
      <dsp:spPr>
        <a:xfrm>
          <a:off x="3533396" y="2851583"/>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Instrumentos de recolección de datos y Validación </a:t>
          </a:r>
          <a:endParaRPr lang="es-ES" sz="1400" kern="1200" dirty="0"/>
        </a:p>
      </dsp:txBody>
      <dsp:txXfrm>
        <a:off x="3533396" y="2851583"/>
        <a:ext cx="4234948" cy="324981"/>
      </dsp:txXfrm>
    </dsp:sp>
    <dsp:sp modelId="{A4518DB6-E971-4D5F-97D1-35875309D2F2}">
      <dsp:nvSpPr>
        <dsp:cNvPr id="0" name=""/>
        <dsp:cNvSpPr/>
      </dsp:nvSpPr>
      <dsp:spPr>
        <a:xfrm>
          <a:off x="3533396" y="3258234"/>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Muestra</a:t>
          </a:r>
          <a:r>
            <a:rPr lang="es-ES" sz="1400" kern="1200" dirty="0"/>
            <a:t> </a:t>
          </a:r>
        </a:p>
      </dsp:txBody>
      <dsp:txXfrm>
        <a:off x="3533396" y="3258234"/>
        <a:ext cx="4234948" cy="324981"/>
      </dsp:txXfrm>
    </dsp:sp>
    <dsp:sp modelId="{1C572A6E-8CE5-4DD5-894E-3E516FA5FC56}">
      <dsp:nvSpPr>
        <dsp:cNvPr id="0" name=""/>
        <dsp:cNvSpPr/>
      </dsp:nvSpPr>
      <dsp:spPr>
        <a:xfrm>
          <a:off x="3533396" y="3664885"/>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Base de Datos</a:t>
          </a:r>
          <a:endParaRPr lang="es-ES" sz="1400" kern="1200" dirty="0"/>
        </a:p>
      </dsp:txBody>
      <dsp:txXfrm>
        <a:off x="3533396" y="3664885"/>
        <a:ext cx="4234948" cy="324981"/>
      </dsp:txXfrm>
    </dsp:sp>
    <dsp:sp modelId="{B059E272-93A4-4F2E-96CE-0A0C3B61DC92}">
      <dsp:nvSpPr>
        <dsp:cNvPr id="0" name=""/>
        <dsp:cNvSpPr/>
      </dsp:nvSpPr>
      <dsp:spPr>
        <a:xfrm>
          <a:off x="3533396" y="4071537"/>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Resultados</a:t>
          </a:r>
          <a:endParaRPr lang="es-ES" sz="1400" kern="1200" dirty="0"/>
        </a:p>
      </dsp:txBody>
      <dsp:txXfrm>
        <a:off x="3533396" y="4071537"/>
        <a:ext cx="4234948" cy="324981"/>
      </dsp:txXfrm>
    </dsp:sp>
    <dsp:sp modelId="{021D4EDE-EB6E-45AE-978D-01BC00967AD3}">
      <dsp:nvSpPr>
        <dsp:cNvPr id="0" name=""/>
        <dsp:cNvSpPr/>
      </dsp:nvSpPr>
      <dsp:spPr>
        <a:xfrm>
          <a:off x="3533396" y="4478188"/>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Propuesta</a:t>
          </a:r>
          <a:r>
            <a:rPr lang="es-ES" sz="1400" kern="1200" dirty="0"/>
            <a:t> </a:t>
          </a:r>
        </a:p>
      </dsp:txBody>
      <dsp:txXfrm>
        <a:off x="3533396" y="4478188"/>
        <a:ext cx="4234948" cy="324981"/>
      </dsp:txXfrm>
    </dsp:sp>
    <dsp:sp modelId="{A1060BEF-AE57-48F5-A144-230463FE2C19}">
      <dsp:nvSpPr>
        <dsp:cNvPr id="0" name=""/>
        <dsp:cNvSpPr/>
      </dsp:nvSpPr>
      <dsp:spPr>
        <a:xfrm>
          <a:off x="3533396" y="4884839"/>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Conclusiones</a:t>
          </a:r>
          <a:endParaRPr lang="es-ES" sz="1400" kern="1200" dirty="0"/>
        </a:p>
      </dsp:txBody>
      <dsp:txXfrm>
        <a:off x="3533396" y="4884839"/>
        <a:ext cx="4234948" cy="324981"/>
      </dsp:txXfrm>
    </dsp:sp>
    <dsp:sp modelId="{540B946A-218E-40F0-91E6-4D0036873565}">
      <dsp:nvSpPr>
        <dsp:cNvPr id="0" name=""/>
        <dsp:cNvSpPr/>
      </dsp:nvSpPr>
      <dsp:spPr>
        <a:xfrm>
          <a:off x="3533396" y="5291490"/>
          <a:ext cx="4234948" cy="32498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Recomendaciones</a:t>
          </a:r>
          <a:endParaRPr lang="es-EC" sz="1400" kern="1200" dirty="0"/>
        </a:p>
      </dsp:txBody>
      <dsp:txXfrm>
        <a:off x="3533396" y="5291490"/>
        <a:ext cx="4234948" cy="3249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FF7C-D4CB-44D2-91F2-7857F943AF2F}">
      <dsp:nvSpPr>
        <dsp:cNvPr id="0" name=""/>
        <dsp:cNvSpPr/>
      </dsp:nvSpPr>
      <dsp:spPr>
        <a:xfrm>
          <a:off x="6024" y="1177"/>
          <a:ext cx="5043479" cy="2218195"/>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 las asociaciones del sector textil de la Economía Popular y Solidaria, se plantea utilizar el modelo de simulación financiera, para apoyar la creación de estrategias, toma de decisiones, acciones correctivas y decisiones conforme a la situación financiera en que vive la organización.</a:t>
          </a:r>
          <a:endParaRPr lang="es-EC" sz="1600" kern="1200" dirty="0"/>
        </a:p>
      </dsp:txBody>
      <dsp:txXfrm>
        <a:off x="70993" y="66146"/>
        <a:ext cx="4913541" cy="2088257"/>
      </dsp:txXfrm>
    </dsp:sp>
    <dsp:sp modelId="{7D269256-C0FD-4D1A-84C0-668B9F3E504E}">
      <dsp:nvSpPr>
        <dsp:cNvPr id="0" name=""/>
        <dsp:cNvSpPr/>
      </dsp:nvSpPr>
      <dsp:spPr>
        <a:xfrm>
          <a:off x="5273808" y="794209"/>
          <a:ext cx="540369" cy="632130"/>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5273808" y="920635"/>
        <a:ext cx="378258" cy="379278"/>
      </dsp:txXfrm>
    </dsp:sp>
    <dsp:sp modelId="{37F99416-EED5-4079-AE36-5CC2699E1653}">
      <dsp:nvSpPr>
        <dsp:cNvPr id="0" name=""/>
        <dsp:cNvSpPr/>
      </dsp:nvSpPr>
      <dsp:spPr>
        <a:xfrm>
          <a:off x="6069069" y="1177"/>
          <a:ext cx="5043479" cy="2218195"/>
        </a:xfrm>
        <a:prstGeom prst="roundRect">
          <a:avLst>
            <a:gd name="adj" fmla="val 10000"/>
          </a:avLst>
        </a:prstGeom>
        <a:solidFill>
          <a:srgbClr val="F2F5DF"/>
        </a:solidFill>
        <a:ln w="25400" cap="flat" cmpd="sng" algn="ctr">
          <a:solidFill>
            <a:srgbClr val="CCFF99"/>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Se sugiere que, para futuras investigaciones sobre comercio justo, se oriente este trabajo hacia el estudio a profundidad de cada uno de los principios de comercio justo y su relación que tiene con los Objetivos del Desarrollo Sostenible (ODS).</a:t>
          </a:r>
          <a:endParaRPr lang="es-EC" sz="1600" kern="1200" dirty="0"/>
        </a:p>
      </dsp:txBody>
      <dsp:txXfrm>
        <a:off x="6134038" y="66146"/>
        <a:ext cx="4913541" cy="2088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DB590-0562-4659-932A-85B1A727C770}">
      <dsp:nvSpPr>
        <dsp:cNvPr id="0" name=""/>
        <dsp:cNvSpPr/>
      </dsp:nvSpPr>
      <dsp:spPr>
        <a:xfrm>
          <a:off x="4229285" y="1985843"/>
          <a:ext cx="2083565" cy="113159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b="1" kern="1200" dirty="0"/>
            <a:t>Variables de investigación</a:t>
          </a:r>
        </a:p>
      </dsp:txBody>
      <dsp:txXfrm>
        <a:off x="4534416" y="2151561"/>
        <a:ext cx="1473303" cy="800156"/>
      </dsp:txXfrm>
    </dsp:sp>
    <dsp:sp modelId="{A76934EE-0624-45D4-B1AC-3F317242CDA0}">
      <dsp:nvSpPr>
        <dsp:cNvPr id="0" name=""/>
        <dsp:cNvSpPr/>
      </dsp:nvSpPr>
      <dsp:spPr>
        <a:xfrm rot="13217068">
          <a:off x="2532516" y="1581128"/>
          <a:ext cx="1970881" cy="548205"/>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577BA6D-A080-4F9F-90C2-C9490C330BEF}">
      <dsp:nvSpPr>
        <dsp:cNvPr id="0" name=""/>
        <dsp:cNvSpPr/>
      </dsp:nvSpPr>
      <dsp:spPr>
        <a:xfrm>
          <a:off x="1425466" y="325055"/>
          <a:ext cx="3385150" cy="80337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dirty="0">
              <a:latin typeface="Arial" pitchFamily="34" charset="0"/>
              <a:cs typeface="Arial" pitchFamily="34" charset="0"/>
            </a:rPr>
            <a:t>Independiente </a:t>
          </a:r>
          <a:br>
            <a:rPr lang="es-ES_tradnl" sz="1800" b="1" kern="1200" dirty="0">
              <a:latin typeface="Arial" pitchFamily="34" charset="0"/>
              <a:cs typeface="Arial" pitchFamily="34" charset="0"/>
            </a:rPr>
          </a:br>
          <a:r>
            <a:rPr lang="es-ES_tradnl" sz="1800" b="0" kern="1200" dirty="0">
              <a:latin typeface="Arial" pitchFamily="34" charset="0"/>
              <a:cs typeface="Arial" pitchFamily="34" charset="0"/>
            </a:rPr>
            <a:t>Comercio justo</a:t>
          </a:r>
          <a:r>
            <a:rPr lang="es-ES_tradnl" sz="1800" b="0" kern="1200" dirty="0"/>
            <a:t>.</a:t>
          </a:r>
          <a:endParaRPr lang="es-EC" sz="1800" b="0" kern="1200" dirty="0"/>
        </a:p>
      </dsp:txBody>
      <dsp:txXfrm>
        <a:off x="1448996" y="348585"/>
        <a:ext cx="3338090" cy="756316"/>
      </dsp:txXfrm>
    </dsp:sp>
    <dsp:sp modelId="{EF45FF70-BCF2-4964-9062-7352F094EFA2}">
      <dsp:nvSpPr>
        <dsp:cNvPr id="0" name=""/>
        <dsp:cNvSpPr/>
      </dsp:nvSpPr>
      <dsp:spPr>
        <a:xfrm rot="19147572">
          <a:off x="5988866" y="1586017"/>
          <a:ext cx="1888803" cy="548205"/>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B78ADD9-8A94-43D2-96A9-1B0506D093B2}">
      <dsp:nvSpPr>
        <dsp:cNvPr id="0" name=""/>
        <dsp:cNvSpPr/>
      </dsp:nvSpPr>
      <dsp:spPr>
        <a:xfrm>
          <a:off x="5643605" y="362746"/>
          <a:ext cx="3385150" cy="80337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dirty="0">
              <a:latin typeface="Arial" pitchFamily="34" charset="0"/>
              <a:cs typeface="Arial" pitchFamily="34" charset="0"/>
            </a:rPr>
            <a:t>Dependiente </a:t>
          </a:r>
          <a:br>
            <a:rPr lang="es-ES_tradnl" sz="1800" b="1" kern="1200" dirty="0">
              <a:latin typeface="Arial" pitchFamily="34" charset="0"/>
              <a:cs typeface="Arial" pitchFamily="34" charset="0"/>
            </a:rPr>
          </a:br>
          <a:r>
            <a:rPr lang="es-ES_tradnl" sz="1800" b="0" kern="1200" dirty="0">
              <a:latin typeface="Arial" pitchFamily="34" charset="0"/>
              <a:cs typeface="Arial" pitchFamily="34" charset="0"/>
            </a:rPr>
            <a:t>Desarrollo sostenible</a:t>
          </a:r>
          <a:r>
            <a:rPr lang="es-ES_tradnl" sz="1800" b="0" kern="1200" dirty="0"/>
            <a:t>.</a:t>
          </a:r>
          <a:endParaRPr lang="es-EC" sz="1800" kern="1200" dirty="0"/>
        </a:p>
      </dsp:txBody>
      <dsp:txXfrm>
        <a:off x="5667135" y="386276"/>
        <a:ext cx="3338090" cy="756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5B24D-97FD-4B19-B8E5-879DA2BFEB13}">
      <dsp:nvSpPr>
        <dsp:cNvPr id="0" name=""/>
        <dsp:cNvSpPr/>
      </dsp:nvSpPr>
      <dsp:spPr>
        <a:xfrm>
          <a:off x="0" y="372443"/>
          <a:ext cx="7675580" cy="50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B4325-AE0A-42CC-9C0F-1DA7A4AF8652}">
      <dsp:nvSpPr>
        <dsp:cNvPr id="0" name=""/>
        <dsp:cNvSpPr/>
      </dsp:nvSpPr>
      <dsp:spPr>
        <a:xfrm>
          <a:off x="365414" y="77243"/>
          <a:ext cx="7308284" cy="59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083" tIns="0" rIns="203083" bIns="0" numCol="1" spcCol="1270" anchor="ctr" anchorCtr="0">
          <a:noAutofit/>
        </a:bodyPr>
        <a:lstStyle/>
        <a:p>
          <a:pPr marL="0" lvl="0" indent="0" algn="l" defTabSz="889000">
            <a:lnSpc>
              <a:spcPct val="90000"/>
            </a:lnSpc>
            <a:spcBef>
              <a:spcPct val="0"/>
            </a:spcBef>
            <a:spcAft>
              <a:spcPct val="35000"/>
            </a:spcAft>
            <a:buNone/>
          </a:pPr>
          <a:r>
            <a:rPr lang="es-EC" sz="2000" kern="1200" dirty="0"/>
            <a:t>Teoría de la ventaja absoluta</a:t>
          </a:r>
        </a:p>
      </dsp:txBody>
      <dsp:txXfrm>
        <a:off x="394235" y="106064"/>
        <a:ext cx="7250642" cy="532758"/>
      </dsp:txXfrm>
    </dsp:sp>
    <dsp:sp modelId="{DD6EA7FF-1EA2-4AF4-8F5D-5B20EFB45509}">
      <dsp:nvSpPr>
        <dsp:cNvPr id="0" name=""/>
        <dsp:cNvSpPr/>
      </dsp:nvSpPr>
      <dsp:spPr>
        <a:xfrm>
          <a:off x="0" y="1279643"/>
          <a:ext cx="7675580" cy="504000"/>
        </a:xfrm>
        <a:prstGeom prst="rect">
          <a:avLst/>
        </a:prstGeom>
        <a:solidFill>
          <a:schemeClr val="lt1">
            <a:alpha val="90000"/>
            <a:hueOff val="0"/>
            <a:satOff val="0"/>
            <a:lumOff val="0"/>
            <a:alphaOff val="0"/>
          </a:schemeClr>
        </a:solidFill>
        <a:ln w="25400" cap="flat" cmpd="sng" algn="ctr">
          <a:solidFill>
            <a:schemeClr val="accent5">
              <a:hueOff val="-3504825"/>
              <a:satOff val="5153"/>
              <a:lumOff val="4412"/>
              <a:alphaOff val="0"/>
            </a:schemeClr>
          </a:solidFill>
          <a:prstDash val="solid"/>
        </a:ln>
        <a:effectLst/>
      </dsp:spPr>
      <dsp:style>
        <a:lnRef idx="2">
          <a:scrgbClr r="0" g="0" b="0"/>
        </a:lnRef>
        <a:fillRef idx="1">
          <a:scrgbClr r="0" g="0" b="0"/>
        </a:fillRef>
        <a:effectRef idx="0">
          <a:scrgbClr r="0" g="0" b="0"/>
        </a:effectRef>
        <a:fontRef idx="minor"/>
      </dsp:style>
    </dsp:sp>
    <dsp:sp modelId="{14C9D21A-1776-4EB9-9B63-1E5855C9B3F4}">
      <dsp:nvSpPr>
        <dsp:cNvPr id="0" name=""/>
        <dsp:cNvSpPr/>
      </dsp:nvSpPr>
      <dsp:spPr>
        <a:xfrm>
          <a:off x="365414" y="984443"/>
          <a:ext cx="7308284" cy="590400"/>
        </a:xfrm>
        <a:prstGeom prst="roundRect">
          <a:avLst/>
        </a:prstGeom>
        <a:solidFill>
          <a:schemeClr val="accent5">
            <a:hueOff val="-3504825"/>
            <a:satOff val="5153"/>
            <a:lumOff val="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083" tIns="0" rIns="203083" bIns="0" numCol="1" spcCol="1270" anchor="ctr" anchorCtr="0">
          <a:noAutofit/>
        </a:bodyPr>
        <a:lstStyle/>
        <a:p>
          <a:pPr marL="0" lvl="0" indent="0" algn="l" defTabSz="889000">
            <a:lnSpc>
              <a:spcPct val="90000"/>
            </a:lnSpc>
            <a:spcBef>
              <a:spcPct val="0"/>
            </a:spcBef>
            <a:spcAft>
              <a:spcPct val="35000"/>
            </a:spcAft>
            <a:buNone/>
          </a:pPr>
          <a:r>
            <a:rPr lang="es-ES" sz="2000" kern="1200" dirty="0"/>
            <a:t>Teoría del emprendimiento financieramente efectivo</a:t>
          </a:r>
          <a:endParaRPr lang="es-EC" sz="2000" kern="1200" dirty="0"/>
        </a:p>
      </dsp:txBody>
      <dsp:txXfrm>
        <a:off x="394235" y="1013264"/>
        <a:ext cx="7250642" cy="532758"/>
      </dsp:txXfrm>
    </dsp:sp>
    <dsp:sp modelId="{D498E812-F5E3-4B2B-89A3-76A29743DC97}">
      <dsp:nvSpPr>
        <dsp:cNvPr id="0" name=""/>
        <dsp:cNvSpPr/>
      </dsp:nvSpPr>
      <dsp:spPr>
        <a:xfrm>
          <a:off x="0" y="2186844"/>
          <a:ext cx="7675580" cy="504000"/>
        </a:xfrm>
        <a:prstGeom prst="rect">
          <a:avLst/>
        </a:prstGeom>
        <a:solidFill>
          <a:schemeClr val="lt1">
            <a:alpha val="90000"/>
            <a:hueOff val="0"/>
            <a:satOff val="0"/>
            <a:lumOff val="0"/>
            <a:alphaOff val="0"/>
          </a:schemeClr>
        </a:solidFill>
        <a:ln w="25400" cap="flat" cmpd="sng" algn="ctr">
          <a:solidFill>
            <a:schemeClr val="accent5">
              <a:hueOff val="-7009649"/>
              <a:satOff val="10306"/>
              <a:lumOff val="8824"/>
              <a:alphaOff val="0"/>
            </a:schemeClr>
          </a:solidFill>
          <a:prstDash val="solid"/>
        </a:ln>
        <a:effectLst/>
      </dsp:spPr>
      <dsp:style>
        <a:lnRef idx="2">
          <a:scrgbClr r="0" g="0" b="0"/>
        </a:lnRef>
        <a:fillRef idx="1">
          <a:scrgbClr r="0" g="0" b="0"/>
        </a:fillRef>
        <a:effectRef idx="0">
          <a:scrgbClr r="0" g="0" b="0"/>
        </a:effectRef>
        <a:fontRef idx="minor"/>
      </dsp:style>
    </dsp:sp>
    <dsp:sp modelId="{185CF587-98B9-4CE5-91F5-15D1A586CD8F}">
      <dsp:nvSpPr>
        <dsp:cNvPr id="0" name=""/>
        <dsp:cNvSpPr/>
      </dsp:nvSpPr>
      <dsp:spPr>
        <a:xfrm>
          <a:off x="365414" y="1891644"/>
          <a:ext cx="7308284" cy="590400"/>
        </a:xfrm>
        <a:prstGeom prst="roundRect">
          <a:avLst/>
        </a:prstGeom>
        <a:solidFill>
          <a:schemeClr val="accent5">
            <a:hueOff val="-7009649"/>
            <a:satOff val="10306"/>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083" tIns="0" rIns="203083" bIns="0" numCol="1" spcCol="1270" anchor="ctr" anchorCtr="0">
          <a:noAutofit/>
        </a:bodyPr>
        <a:lstStyle/>
        <a:p>
          <a:pPr marL="0" lvl="0" indent="0" algn="l" defTabSz="889000">
            <a:lnSpc>
              <a:spcPct val="90000"/>
            </a:lnSpc>
            <a:spcBef>
              <a:spcPct val="0"/>
            </a:spcBef>
            <a:spcAft>
              <a:spcPct val="35000"/>
            </a:spcAft>
            <a:buNone/>
          </a:pPr>
          <a:r>
            <a:rPr lang="es-EC" sz="2000" kern="1200" dirty="0"/>
            <a:t>Teoría del pensamiento complejo</a:t>
          </a:r>
        </a:p>
      </dsp:txBody>
      <dsp:txXfrm>
        <a:off x="394235" y="1920465"/>
        <a:ext cx="7250642" cy="532758"/>
      </dsp:txXfrm>
    </dsp:sp>
    <dsp:sp modelId="{8F64BA17-D547-422C-B6C4-194F7F4C3E2A}">
      <dsp:nvSpPr>
        <dsp:cNvPr id="0" name=""/>
        <dsp:cNvSpPr/>
      </dsp:nvSpPr>
      <dsp:spPr>
        <a:xfrm>
          <a:off x="0" y="3094044"/>
          <a:ext cx="7675580" cy="504000"/>
        </a:xfrm>
        <a:prstGeom prst="rect">
          <a:avLst/>
        </a:prstGeom>
        <a:solidFill>
          <a:schemeClr val="lt1">
            <a:alpha val="90000"/>
            <a:hueOff val="0"/>
            <a:satOff val="0"/>
            <a:lumOff val="0"/>
            <a:alphaOff val="0"/>
          </a:schemeClr>
        </a:solidFill>
        <a:ln w="25400" cap="flat" cmpd="sng" algn="ctr">
          <a:solidFill>
            <a:schemeClr val="accent5">
              <a:hueOff val="-10514474"/>
              <a:satOff val="15460"/>
              <a:lumOff val="13235"/>
              <a:alphaOff val="0"/>
            </a:schemeClr>
          </a:solidFill>
          <a:prstDash val="solid"/>
        </a:ln>
        <a:effectLst/>
      </dsp:spPr>
      <dsp:style>
        <a:lnRef idx="2">
          <a:scrgbClr r="0" g="0" b="0"/>
        </a:lnRef>
        <a:fillRef idx="1">
          <a:scrgbClr r="0" g="0" b="0"/>
        </a:fillRef>
        <a:effectRef idx="0">
          <a:scrgbClr r="0" g="0" b="0"/>
        </a:effectRef>
        <a:fontRef idx="minor"/>
      </dsp:style>
    </dsp:sp>
    <dsp:sp modelId="{6E9342BE-7E83-4931-B1BB-8D9F9616A8BC}">
      <dsp:nvSpPr>
        <dsp:cNvPr id="0" name=""/>
        <dsp:cNvSpPr/>
      </dsp:nvSpPr>
      <dsp:spPr>
        <a:xfrm>
          <a:off x="365414" y="2798844"/>
          <a:ext cx="7308284" cy="590400"/>
        </a:xfrm>
        <a:prstGeom prst="roundRect">
          <a:avLst/>
        </a:prstGeom>
        <a:solidFill>
          <a:schemeClr val="accent5">
            <a:hueOff val="-10514474"/>
            <a:satOff val="15460"/>
            <a:lumOff val="1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083" tIns="0" rIns="203083" bIns="0" numCol="1" spcCol="1270" anchor="ctr" anchorCtr="0">
          <a:noAutofit/>
        </a:bodyPr>
        <a:lstStyle/>
        <a:p>
          <a:pPr marL="0" lvl="0" indent="0" algn="l" defTabSz="889000">
            <a:lnSpc>
              <a:spcPct val="90000"/>
            </a:lnSpc>
            <a:spcBef>
              <a:spcPct val="0"/>
            </a:spcBef>
            <a:spcAft>
              <a:spcPct val="35000"/>
            </a:spcAft>
            <a:buNone/>
          </a:pPr>
          <a:r>
            <a:rPr lang="es-EC" sz="2000" kern="1200" dirty="0"/>
            <a:t>Teoría de la economía popular y solidaria</a:t>
          </a:r>
        </a:p>
      </dsp:txBody>
      <dsp:txXfrm>
        <a:off x="394235" y="2827665"/>
        <a:ext cx="7250642" cy="532758"/>
      </dsp:txXfrm>
    </dsp:sp>
    <dsp:sp modelId="{CC87891C-55F8-478E-9D2B-DDAD89A194CF}">
      <dsp:nvSpPr>
        <dsp:cNvPr id="0" name=""/>
        <dsp:cNvSpPr/>
      </dsp:nvSpPr>
      <dsp:spPr>
        <a:xfrm>
          <a:off x="0" y="4001244"/>
          <a:ext cx="7675580" cy="504000"/>
        </a:xfrm>
        <a:prstGeom prst="rect">
          <a:avLst/>
        </a:prstGeom>
        <a:solidFill>
          <a:schemeClr val="lt1">
            <a:alpha val="90000"/>
            <a:hueOff val="0"/>
            <a:satOff val="0"/>
            <a:lumOff val="0"/>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dsp:style>
    </dsp:sp>
    <dsp:sp modelId="{3D24B918-5F85-4EA0-AE6F-5A1B27FED00A}">
      <dsp:nvSpPr>
        <dsp:cNvPr id="0" name=""/>
        <dsp:cNvSpPr/>
      </dsp:nvSpPr>
      <dsp:spPr>
        <a:xfrm>
          <a:off x="365414" y="3706044"/>
          <a:ext cx="7308284" cy="590400"/>
        </a:xfrm>
        <a:prstGeom prst="roundRect">
          <a:avLst/>
        </a:prstGeom>
        <a:solidFill>
          <a:schemeClr val="accent5">
            <a:hueOff val="-14019298"/>
            <a:satOff val="20613"/>
            <a:lumOff val="1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083" tIns="0" rIns="203083" bIns="0" numCol="1" spcCol="1270" anchor="ctr" anchorCtr="0">
          <a:noAutofit/>
        </a:bodyPr>
        <a:lstStyle/>
        <a:p>
          <a:pPr marL="0" lvl="0" indent="0" algn="l" defTabSz="889000">
            <a:lnSpc>
              <a:spcPct val="90000"/>
            </a:lnSpc>
            <a:spcBef>
              <a:spcPct val="0"/>
            </a:spcBef>
            <a:spcAft>
              <a:spcPct val="35000"/>
            </a:spcAft>
            <a:buNone/>
          </a:pPr>
          <a:r>
            <a:rPr lang="es-EC" sz="2000" kern="1200" dirty="0"/>
            <a:t>Teoría del desarrollo sostenible</a:t>
          </a:r>
        </a:p>
      </dsp:txBody>
      <dsp:txXfrm>
        <a:off x="394235" y="3734865"/>
        <a:ext cx="7250642"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355CA-7279-428B-AD1C-AE10A530A46F}">
      <dsp:nvSpPr>
        <dsp:cNvPr id="0" name=""/>
        <dsp:cNvSpPr/>
      </dsp:nvSpPr>
      <dsp:spPr>
        <a:xfrm>
          <a:off x="114850" y="0"/>
          <a:ext cx="3569255" cy="111794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Ocupa un segundo puesto en ser la industria que genera mayores oportunidades de empleo</a:t>
          </a:r>
        </a:p>
      </dsp:txBody>
      <dsp:txXfrm>
        <a:off x="147593" y="32743"/>
        <a:ext cx="3503769" cy="1052458"/>
      </dsp:txXfrm>
    </dsp:sp>
    <dsp:sp modelId="{23D7C8D2-189B-44F8-AFFC-FA750A372647}">
      <dsp:nvSpPr>
        <dsp:cNvPr id="0" name=""/>
        <dsp:cNvSpPr/>
      </dsp:nvSpPr>
      <dsp:spPr>
        <a:xfrm rot="5400000">
          <a:off x="1689863" y="1145893"/>
          <a:ext cx="419229" cy="503075"/>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1748556" y="1187816"/>
        <a:ext cx="301845" cy="293460"/>
      </dsp:txXfrm>
    </dsp:sp>
    <dsp:sp modelId="{E3C80BF6-EA58-44C7-9A3E-6B452B417620}">
      <dsp:nvSpPr>
        <dsp:cNvPr id="0" name=""/>
        <dsp:cNvSpPr/>
      </dsp:nvSpPr>
      <dsp:spPr>
        <a:xfrm>
          <a:off x="114850" y="1676917"/>
          <a:ext cx="3569255" cy="1117944"/>
        </a:xfrm>
        <a:prstGeom prst="roundRect">
          <a:avLst>
            <a:gd name="adj" fmla="val 10000"/>
          </a:avLst>
        </a:prstGeom>
        <a:gradFill rotWithShape="0">
          <a:gsLst>
            <a:gs pos="0">
              <a:schemeClr val="accent5">
                <a:hueOff val="-7009649"/>
                <a:satOff val="10306"/>
                <a:lumOff val="8824"/>
                <a:alphaOff val="0"/>
                <a:tint val="50000"/>
                <a:satMod val="300000"/>
              </a:schemeClr>
            </a:gs>
            <a:gs pos="35000">
              <a:schemeClr val="accent5">
                <a:hueOff val="-7009649"/>
                <a:satOff val="10306"/>
                <a:lumOff val="8824"/>
                <a:alphaOff val="0"/>
                <a:tint val="37000"/>
                <a:satMod val="300000"/>
              </a:schemeClr>
            </a:gs>
            <a:gs pos="100000">
              <a:schemeClr val="accent5">
                <a:hueOff val="-7009649"/>
                <a:satOff val="10306"/>
                <a:lumOff val="8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Actividades como la Fabricación de prendas de vestir, la fabricación de productos en cuero y la fabricación de productos textiles.</a:t>
          </a:r>
        </a:p>
      </dsp:txBody>
      <dsp:txXfrm>
        <a:off x="147593" y="1709660"/>
        <a:ext cx="3503769" cy="1052458"/>
      </dsp:txXfrm>
    </dsp:sp>
    <dsp:sp modelId="{10B58C57-379D-4802-8875-3D98C41E67D0}">
      <dsp:nvSpPr>
        <dsp:cNvPr id="0" name=""/>
        <dsp:cNvSpPr/>
      </dsp:nvSpPr>
      <dsp:spPr>
        <a:xfrm rot="5400000">
          <a:off x="1689863" y="2822810"/>
          <a:ext cx="419229" cy="503075"/>
        </a:xfrm>
        <a:prstGeom prst="rightArrow">
          <a:avLst>
            <a:gd name="adj1" fmla="val 60000"/>
            <a:gd name="adj2" fmla="val 5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1748556" y="2864733"/>
        <a:ext cx="301845" cy="293460"/>
      </dsp:txXfrm>
    </dsp:sp>
    <dsp:sp modelId="{F682B25F-7D8E-47D3-B07F-4B7499599BE0}">
      <dsp:nvSpPr>
        <dsp:cNvPr id="0" name=""/>
        <dsp:cNvSpPr/>
      </dsp:nvSpPr>
      <dsp:spPr>
        <a:xfrm>
          <a:off x="114850" y="3353834"/>
          <a:ext cx="3569255" cy="1117944"/>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Este sector tiene altos niveles de ocupación de la mano de obra. </a:t>
          </a:r>
        </a:p>
      </dsp:txBody>
      <dsp:txXfrm>
        <a:off x="147593" y="3386577"/>
        <a:ext cx="3503769" cy="1052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19697-A86A-4F3B-8BA8-C35CDE09A9D1}">
      <dsp:nvSpPr>
        <dsp:cNvPr id="0" name=""/>
        <dsp:cNvSpPr/>
      </dsp:nvSpPr>
      <dsp:spPr>
        <a:xfrm>
          <a:off x="3409860" y="205468"/>
          <a:ext cx="3000131" cy="5184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s-EC" sz="1600" b="1" kern="1200" dirty="0"/>
            <a:t>Categorías del Desarrollo Sostenible</a:t>
          </a:r>
          <a:endParaRPr lang="es-EC" sz="1600" kern="1200" dirty="0"/>
        </a:p>
      </dsp:txBody>
      <dsp:txXfrm>
        <a:off x="3425044" y="220652"/>
        <a:ext cx="2969763" cy="488035"/>
      </dsp:txXfrm>
    </dsp:sp>
    <dsp:sp modelId="{D63589D2-B7E2-4E82-9931-F504920378FC}">
      <dsp:nvSpPr>
        <dsp:cNvPr id="0" name=""/>
        <dsp:cNvSpPr/>
      </dsp:nvSpPr>
      <dsp:spPr>
        <a:xfrm>
          <a:off x="1650605" y="723871"/>
          <a:ext cx="3259320" cy="484590"/>
        </a:xfrm>
        <a:custGeom>
          <a:avLst/>
          <a:gdLst/>
          <a:ahLst/>
          <a:cxnLst/>
          <a:rect l="0" t="0" r="0" b="0"/>
          <a:pathLst>
            <a:path>
              <a:moveTo>
                <a:pt x="3259320" y="0"/>
              </a:moveTo>
              <a:lnTo>
                <a:pt x="3259320" y="242295"/>
              </a:lnTo>
              <a:lnTo>
                <a:pt x="0" y="242295"/>
              </a:lnTo>
              <a:lnTo>
                <a:pt x="0" y="4845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934EF-391F-476D-A31E-980142910C89}">
      <dsp:nvSpPr>
        <dsp:cNvPr id="0" name=""/>
        <dsp:cNvSpPr/>
      </dsp:nvSpPr>
      <dsp:spPr>
        <a:xfrm>
          <a:off x="741997" y="1208462"/>
          <a:ext cx="1817215" cy="57026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EC" sz="1400" b="1" kern="1200" dirty="0"/>
            <a:t>Sostenibilidad ambiental</a:t>
          </a:r>
          <a:endParaRPr lang="es-EC" sz="1400" kern="1200" dirty="0"/>
        </a:p>
      </dsp:txBody>
      <dsp:txXfrm>
        <a:off x="758700" y="1225165"/>
        <a:ext cx="1783809" cy="536860"/>
      </dsp:txXfrm>
    </dsp:sp>
    <dsp:sp modelId="{23B84949-1329-4A5F-BAB6-0DFCED279F12}">
      <dsp:nvSpPr>
        <dsp:cNvPr id="0" name=""/>
        <dsp:cNvSpPr/>
      </dsp:nvSpPr>
      <dsp:spPr>
        <a:xfrm>
          <a:off x="1604885" y="1778729"/>
          <a:ext cx="91440" cy="484590"/>
        </a:xfrm>
        <a:custGeom>
          <a:avLst/>
          <a:gdLst/>
          <a:ahLst/>
          <a:cxnLst/>
          <a:rect l="0" t="0" r="0" b="0"/>
          <a:pathLst>
            <a:path>
              <a:moveTo>
                <a:pt x="45720" y="0"/>
              </a:moveTo>
              <a:lnTo>
                <a:pt x="45720" y="48459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B7B34-03B8-42BF-BCFF-9BF5022FCB31}">
      <dsp:nvSpPr>
        <dsp:cNvPr id="0" name=""/>
        <dsp:cNvSpPr/>
      </dsp:nvSpPr>
      <dsp:spPr>
        <a:xfrm>
          <a:off x="293526" y="2263319"/>
          <a:ext cx="2714156" cy="12114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Garantiza el cuidado y protección del medio ambiente</a:t>
          </a:r>
        </a:p>
      </dsp:txBody>
      <dsp:txXfrm>
        <a:off x="329009" y="2298802"/>
        <a:ext cx="2643190" cy="1140510"/>
      </dsp:txXfrm>
    </dsp:sp>
    <dsp:sp modelId="{DAABF5F0-6D2C-44FD-9DA5-84161156BF0D}">
      <dsp:nvSpPr>
        <dsp:cNvPr id="0" name=""/>
        <dsp:cNvSpPr/>
      </dsp:nvSpPr>
      <dsp:spPr>
        <a:xfrm>
          <a:off x="1604885" y="3474796"/>
          <a:ext cx="91440" cy="484590"/>
        </a:xfrm>
        <a:custGeom>
          <a:avLst/>
          <a:gdLst/>
          <a:ahLst/>
          <a:cxnLst/>
          <a:rect l="0" t="0" r="0" b="0"/>
          <a:pathLst>
            <a:path>
              <a:moveTo>
                <a:pt x="45720" y="0"/>
              </a:moveTo>
              <a:lnTo>
                <a:pt x="45720" y="4845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E966B-CB96-4896-BBE5-39DB84081859}">
      <dsp:nvSpPr>
        <dsp:cNvPr id="0" name=""/>
        <dsp:cNvSpPr/>
      </dsp:nvSpPr>
      <dsp:spPr>
        <a:xfrm>
          <a:off x="293526" y="3959387"/>
          <a:ext cx="2714156" cy="121147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Utiliza los recursos y la energía de la forma eficiente </a:t>
          </a:r>
        </a:p>
      </dsp:txBody>
      <dsp:txXfrm>
        <a:off x="329009" y="3994870"/>
        <a:ext cx="2643190" cy="1140510"/>
      </dsp:txXfrm>
    </dsp:sp>
    <dsp:sp modelId="{106624B0-F30B-466E-A144-4AA02FDB1386}">
      <dsp:nvSpPr>
        <dsp:cNvPr id="0" name=""/>
        <dsp:cNvSpPr/>
      </dsp:nvSpPr>
      <dsp:spPr>
        <a:xfrm>
          <a:off x="4864205" y="723871"/>
          <a:ext cx="91440" cy="484590"/>
        </a:xfrm>
        <a:custGeom>
          <a:avLst/>
          <a:gdLst/>
          <a:ahLst/>
          <a:cxnLst/>
          <a:rect l="0" t="0" r="0" b="0"/>
          <a:pathLst>
            <a:path>
              <a:moveTo>
                <a:pt x="45720" y="0"/>
              </a:moveTo>
              <a:lnTo>
                <a:pt x="45720" y="4845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8AADD-8EAA-431B-89AC-522A15F16E93}">
      <dsp:nvSpPr>
        <dsp:cNvPr id="0" name=""/>
        <dsp:cNvSpPr/>
      </dsp:nvSpPr>
      <dsp:spPr>
        <a:xfrm>
          <a:off x="4001318" y="1208462"/>
          <a:ext cx="1817215" cy="57026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EC" sz="1400" b="1" kern="1200" dirty="0"/>
            <a:t>Sostenibilidad social</a:t>
          </a:r>
          <a:endParaRPr lang="es-EC" sz="1400" kern="1200" dirty="0"/>
        </a:p>
      </dsp:txBody>
      <dsp:txXfrm>
        <a:off x="4018021" y="1225165"/>
        <a:ext cx="1783809" cy="536860"/>
      </dsp:txXfrm>
    </dsp:sp>
    <dsp:sp modelId="{97F42B24-121F-4D28-85A4-EB636E7E0CAD}">
      <dsp:nvSpPr>
        <dsp:cNvPr id="0" name=""/>
        <dsp:cNvSpPr/>
      </dsp:nvSpPr>
      <dsp:spPr>
        <a:xfrm>
          <a:off x="4864205" y="1778729"/>
          <a:ext cx="91440" cy="484590"/>
        </a:xfrm>
        <a:custGeom>
          <a:avLst/>
          <a:gdLst/>
          <a:ahLst/>
          <a:cxnLst/>
          <a:rect l="0" t="0" r="0" b="0"/>
          <a:pathLst>
            <a:path>
              <a:moveTo>
                <a:pt x="45720" y="0"/>
              </a:moveTo>
              <a:lnTo>
                <a:pt x="45720" y="48459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66AC5-D701-43E8-8BA2-24655002E297}">
      <dsp:nvSpPr>
        <dsp:cNvPr id="0" name=""/>
        <dsp:cNvSpPr/>
      </dsp:nvSpPr>
      <dsp:spPr>
        <a:xfrm>
          <a:off x="3552847" y="2263319"/>
          <a:ext cx="2714156" cy="12114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Abarca a todos los sectores sociales, así como, a sus costumbres y tradiciones</a:t>
          </a:r>
        </a:p>
      </dsp:txBody>
      <dsp:txXfrm>
        <a:off x="3588330" y="2298802"/>
        <a:ext cx="2643190" cy="1140510"/>
      </dsp:txXfrm>
    </dsp:sp>
    <dsp:sp modelId="{F08325B6-FE35-491A-BF99-271AB2699ED0}">
      <dsp:nvSpPr>
        <dsp:cNvPr id="0" name=""/>
        <dsp:cNvSpPr/>
      </dsp:nvSpPr>
      <dsp:spPr>
        <a:xfrm>
          <a:off x="4864206" y="3474796"/>
          <a:ext cx="91440" cy="484590"/>
        </a:xfrm>
        <a:custGeom>
          <a:avLst/>
          <a:gdLst/>
          <a:ahLst/>
          <a:cxnLst/>
          <a:rect l="0" t="0" r="0" b="0"/>
          <a:pathLst>
            <a:path>
              <a:moveTo>
                <a:pt x="45720" y="0"/>
              </a:moveTo>
              <a:lnTo>
                <a:pt x="45720" y="4845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09BD6-75E6-4A90-A3A8-4F090F3D7DC9}">
      <dsp:nvSpPr>
        <dsp:cNvPr id="0" name=""/>
        <dsp:cNvSpPr/>
      </dsp:nvSpPr>
      <dsp:spPr>
        <a:xfrm>
          <a:off x="3552847" y="3959387"/>
          <a:ext cx="2714156" cy="121147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Fortalecer la conexión y la armonía entre las comunidades</a:t>
          </a:r>
        </a:p>
      </dsp:txBody>
      <dsp:txXfrm>
        <a:off x="3588330" y="3994870"/>
        <a:ext cx="2643190" cy="1140510"/>
      </dsp:txXfrm>
    </dsp:sp>
    <dsp:sp modelId="{8111B861-F3EF-4212-85F6-EB27E1D1BA5A}">
      <dsp:nvSpPr>
        <dsp:cNvPr id="0" name=""/>
        <dsp:cNvSpPr/>
      </dsp:nvSpPr>
      <dsp:spPr>
        <a:xfrm>
          <a:off x="4909926" y="723871"/>
          <a:ext cx="3259320" cy="484590"/>
        </a:xfrm>
        <a:custGeom>
          <a:avLst/>
          <a:gdLst/>
          <a:ahLst/>
          <a:cxnLst/>
          <a:rect l="0" t="0" r="0" b="0"/>
          <a:pathLst>
            <a:path>
              <a:moveTo>
                <a:pt x="0" y="0"/>
              </a:moveTo>
              <a:lnTo>
                <a:pt x="0" y="242295"/>
              </a:lnTo>
              <a:lnTo>
                <a:pt x="3259320" y="242295"/>
              </a:lnTo>
              <a:lnTo>
                <a:pt x="3259320" y="4845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4F919-5E61-4B5D-9247-0FD10515BC1A}">
      <dsp:nvSpPr>
        <dsp:cNvPr id="0" name=""/>
        <dsp:cNvSpPr/>
      </dsp:nvSpPr>
      <dsp:spPr>
        <a:xfrm>
          <a:off x="7260639" y="1208462"/>
          <a:ext cx="1817215" cy="57026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EC" sz="1400" b="1" kern="1200" dirty="0"/>
            <a:t>Sostenibilidad Económica</a:t>
          </a:r>
          <a:endParaRPr lang="es-EC" sz="1400" kern="1200" dirty="0"/>
        </a:p>
      </dsp:txBody>
      <dsp:txXfrm>
        <a:off x="7277342" y="1225165"/>
        <a:ext cx="1783809" cy="536860"/>
      </dsp:txXfrm>
    </dsp:sp>
    <dsp:sp modelId="{C9E4D922-B14F-4B7C-BF19-5C21285C809A}">
      <dsp:nvSpPr>
        <dsp:cNvPr id="0" name=""/>
        <dsp:cNvSpPr/>
      </dsp:nvSpPr>
      <dsp:spPr>
        <a:xfrm>
          <a:off x="8123526" y="1778729"/>
          <a:ext cx="91440" cy="484590"/>
        </a:xfrm>
        <a:custGeom>
          <a:avLst/>
          <a:gdLst/>
          <a:ahLst/>
          <a:cxnLst/>
          <a:rect l="0" t="0" r="0" b="0"/>
          <a:pathLst>
            <a:path>
              <a:moveTo>
                <a:pt x="45720" y="0"/>
              </a:moveTo>
              <a:lnTo>
                <a:pt x="45720" y="48459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D470F-2183-4968-BB64-CA21211871C3}">
      <dsp:nvSpPr>
        <dsp:cNvPr id="0" name=""/>
        <dsp:cNvSpPr/>
      </dsp:nvSpPr>
      <dsp:spPr>
        <a:xfrm>
          <a:off x="6812168" y="2263319"/>
          <a:ext cx="2714156" cy="12114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Considerar los recursos disponibles y de igual manera cuidar aquellos determinados escasos</a:t>
          </a:r>
        </a:p>
      </dsp:txBody>
      <dsp:txXfrm>
        <a:off x="6847651" y="2298802"/>
        <a:ext cx="2643190" cy="1140510"/>
      </dsp:txXfrm>
    </dsp:sp>
    <dsp:sp modelId="{24CD9681-C34F-4D90-9182-A4D231AE1723}">
      <dsp:nvSpPr>
        <dsp:cNvPr id="0" name=""/>
        <dsp:cNvSpPr/>
      </dsp:nvSpPr>
      <dsp:spPr>
        <a:xfrm>
          <a:off x="8123526" y="3474796"/>
          <a:ext cx="91440" cy="484590"/>
        </a:xfrm>
        <a:custGeom>
          <a:avLst/>
          <a:gdLst/>
          <a:ahLst/>
          <a:cxnLst/>
          <a:rect l="0" t="0" r="0" b="0"/>
          <a:pathLst>
            <a:path>
              <a:moveTo>
                <a:pt x="45720" y="0"/>
              </a:moveTo>
              <a:lnTo>
                <a:pt x="45720" y="48459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B0CA5-2F52-4E99-A441-77FB98EAAC1C}">
      <dsp:nvSpPr>
        <dsp:cNvPr id="0" name=""/>
        <dsp:cNvSpPr/>
      </dsp:nvSpPr>
      <dsp:spPr>
        <a:xfrm>
          <a:off x="6812168" y="3959387"/>
          <a:ext cx="2714156" cy="121147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Se centra en indicadores que forman parte de las estructuras empresariales para evaluar el nivel de rentabilidad</a:t>
          </a:r>
        </a:p>
      </dsp:txBody>
      <dsp:txXfrm>
        <a:off x="6847651" y="3994870"/>
        <a:ext cx="2643190" cy="1140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DF9AA-AB56-4E39-9AE2-1746902F9008}">
      <dsp:nvSpPr>
        <dsp:cNvPr id="0" name=""/>
        <dsp:cNvSpPr/>
      </dsp:nvSpPr>
      <dsp:spPr>
        <a:xfrm>
          <a:off x="685101" y="50108"/>
          <a:ext cx="2918456" cy="146573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ctr" defTabSz="800100">
            <a:lnSpc>
              <a:spcPct val="90000"/>
            </a:lnSpc>
            <a:spcBef>
              <a:spcPct val="0"/>
            </a:spcBef>
            <a:spcAft>
              <a:spcPct val="15000"/>
            </a:spcAft>
            <a:buChar char="•"/>
          </a:pPr>
          <a:r>
            <a:rPr lang="es-ES" sz="1800" kern="1200" dirty="0"/>
            <a:t>Cualitativo</a:t>
          </a:r>
          <a:endParaRPr lang="es-EC" sz="1800" kern="1200" dirty="0"/>
        </a:p>
        <a:p>
          <a:pPr marL="171450" lvl="1" indent="-171450" algn="ctr" defTabSz="800100">
            <a:lnSpc>
              <a:spcPct val="90000"/>
            </a:lnSpc>
            <a:spcBef>
              <a:spcPct val="0"/>
            </a:spcBef>
            <a:spcAft>
              <a:spcPct val="15000"/>
            </a:spcAft>
            <a:buChar char="•"/>
          </a:pPr>
          <a:r>
            <a:rPr lang="es-ES" sz="1800" kern="1200" dirty="0"/>
            <a:t>Cuantitativo</a:t>
          </a:r>
          <a:endParaRPr lang="es-EC" sz="1800" kern="1200" dirty="0"/>
        </a:p>
      </dsp:txBody>
      <dsp:txXfrm>
        <a:off x="719445" y="84452"/>
        <a:ext cx="2849768" cy="1431391"/>
      </dsp:txXfrm>
    </dsp:sp>
    <dsp:sp modelId="{F748814C-2E6E-4117-A4B1-B3CD1595831C}">
      <dsp:nvSpPr>
        <dsp:cNvPr id="0" name=""/>
        <dsp:cNvSpPr/>
      </dsp:nvSpPr>
      <dsp:spPr>
        <a:xfrm>
          <a:off x="685101" y="1515842"/>
          <a:ext cx="2918456" cy="63026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S" sz="2000" kern="1200"/>
            <a:t>Enfoque</a:t>
          </a:r>
          <a:endParaRPr lang="es-EC" sz="2000" kern="1200" dirty="0"/>
        </a:p>
      </dsp:txBody>
      <dsp:txXfrm>
        <a:off x="685101" y="1515842"/>
        <a:ext cx="2055251" cy="630266"/>
      </dsp:txXfrm>
    </dsp:sp>
    <dsp:sp modelId="{21E4D0C1-6006-4E93-A79B-CD91CD41E9AC}">
      <dsp:nvSpPr>
        <dsp:cNvPr id="0" name=""/>
        <dsp:cNvSpPr/>
      </dsp:nvSpPr>
      <dsp:spPr>
        <a:xfrm>
          <a:off x="3011181" y="1625071"/>
          <a:ext cx="687236" cy="687236"/>
        </a:xfrm>
        <a:prstGeom prst="ellipse">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984E0-FCAC-4AB8-B6B9-ED1357A39ED3}">
      <dsp:nvSpPr>
        <dsp:cNvPr id="0" name=""/>
        <dsp:cNvSpPr/>
      </dsp:nvSpPr>
      <dsp:spPr>
        <a:xfrm>
          <a:off x="3773816" y="50108"/>
          <a:ext cx="2918456" cy="146573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2803860"/>
              <a:satOff val="4123"/>
              <a:lumOff val="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ctr" defTabSz="800100">
            <a:lnSpc>
              <a:spcPct val="90000"/>
            </a:lnSpc>
            <a:spcBef>
              <a:spcPct val="0"/>
            </a:spcBef>
            <a:spcAft>
              <a:spcPct val="15000"/>
            </a:spcAft>
            <a:buChar char="•"/>
          </a:pPr>
          <a:r>
            <a:rPr lang="es-ES" sz="1800" kern="1200" dirty="0"/>
            <a:t>Investigación exploratoria</a:t>
          </a:r>
          <a:endParaRPr lang="es-EC" sz="1800" kern="1200" dirty="0"/>
        </a:p>
        <a:p>
          <a:pPr marL="171450" lvl="1" indent="-171450" algn="ctr" defTabSz="800100">
            <a:lnSpc>
              <a:spcPct val="90000"/>
            </a:lnSpc>
            <a:spcBef>
              <a:spcPct val="0"/>
            </a:spcBef>
            <a:spcAft>
              <a:spcPct val="15000"/>
            </a:spcAft>
            <a:buChar char="•"/>
          </a:pPr>
          <a:r>
            <a:rPr lang="es-ES" sz="1800" kern="1200" dirty="0"/>
            <a:t>Investigación descriptiva</a:t>
          </a:r>
          <a:endParaRPr lang="es-EC" sz="1800" kern="1200" dirty="0"/>
        </a:p>
        <a:p>
          <a:pPr marL="171450" lvl="1" indent="-171450" algn="ctr" defTabSz="800100">
            <a:lnSpc>
              <a:spcPct val="90000"/>
            </a:lnSpc>
            <a:spcBef>
              <a:spcPct val="0"/>
            </a:spcBef>
            <a:spcAft>
              <a:spcPct val="15000"/>
            </a:spcAft>
            <a:buChar char="•"/>
          </a:pPr>
          <a:endParaRPr lang="es-EC" sz="1800" kern="1200" dirty="0"/>
        </a:p>
      </dsp:txBody>
      <dsp:txXfrm>
        <a:off x="3808160" y="84452"/>
        <a:ext cx="2849768" cy="1431391"/>
      </dsp:txXfrm>
    </dsp:sp>
    <dsp:sp modelId="{24288F9C-F372-438F-AEB0-CC4859962EA8}">
      <dsp:nvSpPr>
        <dsp:cNvPr id="0" name=""/>
        <dsp:cNvSpPr/>
      </dsp:nvSpPr>
      <dsp:spPr>
        <a:xfrm>
          <a:off x="3773816" y="1515842"/>
          <a:ext cx="2918456" cy="630266"/>
        </a:xfrm>
        <a:prstGeom prst="rect">
          <a:avLst/>
        </a:prstGeom>
        <a:solidFill>
          <a:schemeClr val="accent5">
            <a:hueOff val="-2803860"/>
            <a:satOff val="4123"/>
            <a:lumOff val="3529"/>
            <a:alphaOff val="0"/>
          </a:schemeClr>
        </a:solidFill>
        <a:ln w="25400" cap="flat" cmpd="sng" algn="ctr">
          <a:solidFill>
            <a:schemeClr val="accent5">
              <a:hueOff val="-2803860"/>
              <a:satOff val="4123"/>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S" sz="2000" kern="1200"/>
            <a:t>Alcance</a:t>
          </a:r>
          <a:endParaRPr lang="es-EC" sz="2000" kern="1200" dirty="0"/>
        </a:p>
      </dsp:txBody>
      <dsp:txXfrm>
        <a:off x="3773816" y="1515842"/>
        <a:ext cx="2055251" cy="630266"/>
      </dsp:txXfrm>
    </dsp:sp>
    <dsp:sp modelId="{2CEBB002-ED3D-43DD-8D4B-A10F260612AF}">
      <dsp:nvSpPr>
        <dsp:cNvPr id="0" name=""/>
        <dsp:cNvSpPr/>
      </dsp:nvSpPr>
      <dsp:spPr>
        <a:xfrm>
          <a:off x="6113545" y="1597595"/>
          <a:ext cx="687236" cy="687236"/>
        </a:xfrm>
        <a:prstGeom prst="ellipse">
          <a:avLst/>
        </a:prstGeom>
        <a:solidFill>
          <a:schemeClr val="accent5">
            <a:tint val="40000"/>
            <a:alpha val="90000"/>
            <a:hueOff val="-2820979"/>
            <a:satOff val="5310"/>
            <a:lumOff val="80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8B805-6F49-4E52-9E5A-1C3377690136}">
      <dsp:nvSpPr>
        <dsp:cNvPr id="0" name=""/>
        <dsp:cNvSpPr/>
      </dsp:nvSpPr>
      <dsp:spPr>
        <a:xfrm>
          <a:off x="6862531" y="50108"/>
          <a:ext cx="2918456" cy="146573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5607719"/>
              <a:satOff val="8245"/>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ctr" defTabSz="800100">
            <a:lnSpc>
              <a:spcPct val="90000"/>
            </a:lnSpc>
            <a:spcBef>
              <a:spcPct val="0"/>
            </a:spcBef>
            <a:spcAft>
              <a:spcPct val="15000"/>
            </a:spcAft>
            <a:buChar char="•"/>
          </a:pPr>
          <a:r>
            <a:rPr lang="es-ES" sz="1800" kern="1200" dirty="0"/>
            <a:t>Fuentes primarias</a:t>
          </a:r>
          <a:endParaRPr lang="es-EC" sz="1800" kern="1200" dirty="0"/>
        </a:p>
        <a:p>
          <a:pPr marL="171450" lvl="1" indent="-171450" algn="ctr" defTabSz="800100">
            <a:lnSpc>
              <a:spcPct val="90000"/>
            </a:lnSpc>
            <a:spcBef>
              <a:spcPct val="0"/>
            </a:spcBef>
            <a:spcAft>
              <a:spcPct val="15000"/>
            </a:spcAft>
            <a:buChar char="•"/>
          </a:pPr>
          <a:r>
            <a:rPr lang="es-ES" sz="1800" kern="1200" dirty="0"/>
            <a:t>Fuentes secundarias</a:t>
          </a:r>
          <a:endParaRPr lang="es-EC" sz="1800" kern="1200" dirty="0"/>
        </a:p>
      </dsp:txBody>
      <dsp:txXfrm>
        <a:off x="6896875" y="84452"/>
        <a:ext cx="2849768" cy="1431391"/>
      </dsp:txXfrm>
    </dsp:sp>
    <dsp:sp modelId="{CF5D8793-A720-4095-B322-8FC744BEAA27}">
      <dsp:nvSpPr>
        <dsp:cNvPr id="0" name=""/>
        <dsp:cNvSpPr/>
      </dsp:nvSpPr>
      <dsp:spPr>
        <a:xfrm>
          <a:off x="6862531" y="1515842"/>
          <a:ext cx="2918456" cy="630266"/>
        </a:xfrm>
        <a:prstGeom prst="rect">
          <a:avLst/>
        </a:prstGeom>
        <a:solidFill>
          <a:schemeClr val="accent5">
            <a:hueOff val="-5607719"/>
            <a:satOff val="8245"/>
            <a:lumOff val="7059"/>
            <a:alphaOff val="0"/>
          </a:schemeClr>
        </a:solidFill>
        <a:ln w="25400" cap="flat" cmpd="sng" algn="ctr">
          <a:solidFill>
            <a:schemeClr val="accent5">
              <a:hueOff val="-5607719"/>
              <a:satOff val="8245"/>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S" sz="2000" kern="1200"/>
            <a:t>Fuentes</a:t>
          </a:r>
          <a:endParaRPr lang="es-EC" sz="2000" kern="1200" dirty="0"/>
        </a:p>
      </dsp:txBody>
      <dsp:txXfrm>
        <a:off x="6862531" y="1515842"/>
        <a:ext cx="2055251" cy="630266"/>
      </dsp:txXfrm>
    </dsp:sp>
    <dsp:sp modelId="{72EFBB51-DDC0-45D4-AE18-63B03B284490}">
      <dsp:nvSpPr>
        <dsp:cNvPr id="0" name=""/>
        <dsp:cNvSpPr/>
      </dsp:nvSpPr>
      <dsp:spPr>
        <a:xfrm>
          <a:off x="9202260" y="1638533"/>
          <a:ext cx="687236" cy="687236"/>
        </a:xfrm>
        <a:prstGeom prst="ellipse">
          <a:avLst/>
        </a:prstGeom>
        <a:solidFill>
          <a:schemeClr val="accent5">
            <a:tint val="40000"/>
            <a:alpha val="90000"/>
            <a:hueOff val="-5641959"/>
            <a:satOff val="10621"/>
            <a:lumOff val="16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127F5-11C3-4DA7-A67E-0F5EEDC0805E}">
      <dsp:nvSpPr>
        <dsp:cNvPr id="0" name=""/>
        <dsp:cNvSpPr/>
      </dsp:nvSpPr>
      <dsp:spPr>
        <a:xfrm>
          <a:off x="685101" y="2643566"/>
          <a:ext cx="2918456" cy="146573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8411580"/>
              <a:satOff val="12368"/>
              <a:lumOff val="10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ctr" defTabSz="800100">
            <a:lnSpc>
              <a:spcPct val="90000"/>
            </a:lnSpc>
            <a:spcBef>
              <a:spcPct val="0"/>
            </a:spcBef>
            <a:spcAft>
              <a:spcPct val="15000"/>
            </a:spcAft>
            <a:buChar char="•"/>
          </a:pPr>
          <a:r>
            <a:rPr lang="es-ES" sz="1800" kern="1200" dirty="0"/>
            <a:t>No experimental</a:t>
          </a:r>
          <a:endParaRPr lang="es-EC" sz="1800" kern="1200" dirty="0"/>
        </a:p>
      </dsp:txBody>
      <dsp:txXfrm>
        <a:off x="719445" y="2677910"/>
        <a:ext cx="2849768" cy="1431391"/>
      </dsp:txXfrm>
    </dsp:sp>
    <dsp:sp modelId="{0E47E84B-89C6-445C-979B-5132E9342B81}">
      <dsp:nvSpPr>
        <dsp:cNvPr id="0" name=""/>
        <dsp:cNvSpPr/>
      </dsp:nvSpPr>
      <dsp:spPr>
        <a:xfrm>
          <a:off x="685101" y="4068490"/>
          <a:ext cx="2918456" cy="630266"/>
        </a:xfrm>
        <a:prstGeom prst="rect">
          <a:avLst/>
        </a:prstGeom>
        <a:solidFill>
          <a:schemeClr val="accent5">
            <a:hueOff val="-8411580"/>
            <a:satOff val="12368"/>
            <a:lumOff val="10588"/>
            <a:alphaOff val="0"/>
          </a:schemeClr>
        </a:solidFill>
        <a:ln w="25400" cap="flat" cmpd="sng" algn="ctr">
          <a:solidFill>
            <a:schemeClr val="accent5">
              <a:hueOff val="-8411580"/>
              <a:satOff val="12368"/>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S" sz="2000" kern="1200"/>
            <a:t>Control de variables</a:t>
          </a:r>
          <a:endParaRPr lang="es-EC" sz="2000" kern="1200" dirty="0"/>
        </a:p>
      </dsp:txBody>
      <dsp:txXfrm>
        <a:off x="685101" y="4068490"/>
        <a:ext cx="2055251" cy="630266"/>
      </dsp:txXfrm>
    </dsp:sp>
    <dsp:sp modelId="{73A13270-C701-449A-A9A0-ED0FE65210CE}">
      <dsp:nvSpPr>
        <dsp:cNvPr id="0" name=""/>
        <dsp:cNvSpPr/>
      </dsp:nvSpPr>
      <dsp:spPr>
        <a:xfrm>
          <a:off x="3011181" y="4136458"/>
          <a:ext cx="687236" cy="687236"/>
        </a:xfrm>
        <a:prstGeom prst="ellipse">
          <a:avLst/>
        </a:prstGeom>
        <a:solidFill>
          <a:schemeClr val="accent5">
            <a:tint val="40000"/>
            <a:alpha val="90000"/>
            <a:hueOff val="-8462939"/>
            <a:satOff val="15931"/>
            <a:lumOff val="241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E5F914-33A1-4433-AEA0-84A177D59A82}">
      <dsp:nvSpPr>
        <dsp:cNvPr id="0" name=""/>
        <dsp:cNvSpPr/>
      </dsp:nvSpPr>
      <dsp:spPr>
        <a:xfrm>
          <a:off x="3773816" y="2602760"/>
          <a:ext cx="2918456" cy="146573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11215439"/>
              <a:satOff val="16490"/>
              <a:lumOff val="1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ctr" defTabSz="800100">
            <a:lnSpc>
              <a:spcPct val="90000"/>
            </a:lnSpc>
            <a:spcBef>
              <a:spcPct val="0"/>
            </a:spcBef>
            <a:spcAft>
              <a:spcPct val="15000"/>
            </a:spcAft>
            <a:buChar char="•"/>
          </a:pPr>
          <a:r>
            <a:rPr lang="es-ES" sz="1800" kern="1200" dirty="0"/>
            <a:t>Inductivo</a:t>
          </a:r>
          <a:endParaRPr lang="es-EC" sz="1800" kern="1200" dirty="0"/>
        </a:p>
      </dsp:txBody>
      <dsp:txXfrm>
        <a:off x="3808160" y="2637104"/>
        <a:ext cx="2849768" cy="1431391"/>
      </dsp:txXfrm>
    </dsp:sp>
    <dsp:sp modelId="{CBADCAAF-8710-46AF-B4B4-C316624BB146}">
      <dsp:nvSpPr>
        <dsp:cNvPr id="0" name=""/>
        <dsp:cNvSpPr/>
      </dsp:nvSpPr>
      <dsp:spPr>
        <a:xfrm>
          <a:off x="3773816" y="4068490"/>
          <a:ext cx="2918456" cy="630266"/>
        </a:xfrm>
        <a:prstGeom prst="rect">
          <a:avLst/>
        </a:prstGeom>
        <a:solidFill>
          <a:schemeClr val="accent5">
            <a:hueOff val="-11215439"/>
            <a:satOff val="16490"/>
            <a:lumOff val="14118"/>
            <a:alphaOff val="0"/>
          </a:schemeClr>
        </a:solidFill>
        <a:ln w="25400" cap="flat" cmpd="sng" algn="ctr">
          <a:solidFill>
            <a:schemeClr val="accent5">
              <a:hueOff val="-11215439"/>
              <a:satOff val="16490"/>
              <a:lumOff val="1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S" sz="2000" kern="1200"/>
            <a:t>Método</a:t>
          </a:r>
          <a:endParaRPr lang="es-EC" sz="2000" kern="1200" dirty="0"/>
        </a:p>
      </dsp:txBody>
      <dsp:txXfrm>
        <a:off x="3773816" y="4068490"/>
        <a:ext cx="2055251" cy="630266"/>
      </dsp:txXfrm>
    </dsp:sp>
    <dsp:sp modelId="{7834DBA5-E229-4D9A-9503-29A0DB732191}">
      <dsp:nvSpPr>
        <dsp:cNvPr id="0" name=""/>
        <dsp:cNvSpPr/>
      </dsp:nvSpPr>
      <dsp:spPr>
        <a:xfrm>
          <a:off x="6072599" y="4163755"/>
          <a:ext cx="687236" cy="687236"/>
        </a:xfrm>
        <a:prstGeom prst="ellipse">
          <a:avLst/>
        </a:prstGeom>
        <a:solidFill>
          <a:schemeClr val="accent5">
            <a:tint val="40000"/>
            <a:alpha val="90000"/>
            <a:hueOff val="-11283918"/>
            <a:satOff val="21242"/>
            <a:lumOff val="321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7D047-0C8F-4635-99E3-C39D584F0B50}">
      <dsp:nvSpPr>
        <dsp:cNvPr id="0" name=""/>
        <dsp:cNvSpPr/>
      </dsp:nvSpPr>
      <dsp:spPr>
        <a:xfrm>
          <a:off x="6863395" y="2597908"/>
          <a:ext cx="2918456" cy="146573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ctr" defTabSz="800100">
            <a:lnSpc>
              <a:spcPct val="90000"/>
            </a:lnSpc>
            <a:spcBef>
              <a:spcPct val="0"/>
            </a:spcBef>
            <a:spcAft>
              <a:spcPct val="15000"/>
            </a:spcAft>
            <a:buChar char="•"/>
          </a:pPr>
          <a:r>
            <a:rPr lang="es-ES" sz="1800" kern="1200" dirty="0"/>
            <a:t>Encuesta</a:t>
          </a:r>
          <a:endParaRPr lang="es-EC" sz="1800" kern="1200" dirty="0"/>
        </a:p>
      </dsp:txBody>
      <dsp:txXfrm>
        <a:off x="6897739" y="2632252"/>
        <a:ext cx="2849768" cy="1431391"/>
      </dsp:txXfrm>
    </dsp:sp>
    <dsp:sp modelId="{7EB5DC51-BE4E-4078-BB09-D65270319682}">
      <dsp:nvSpPr>
        <dsp:cNvPr id="0" name=""/>
        <dsp:cNvSpPr/>
      </dsp:nvSpPr>
      <dsp:spPr>
        <a:xfrm>
          <a:off x="6863395" y="4063643"/>
          <a:ext cx="2918456" cy="630266"/>
        </a:xfrm>
        <a:prstGeom prst="rect">
          <a:avLst/>
        </a:prstGeom>
        <a:solidFill>
          <a:schemeClr val="accent5">
            <a:hueOff val="-14019298"/>
            <a:satOff val="20613"/>
            <a:lumOff val="17647"/>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S" sz="2000" kern="1200"/>
            <a:t>Instrumento de recolección</a:t>
          </a:r>
          <a:endParaRPr lang="es-EC" sz="2000" kern="1200" dirty="0"/>
        </a:p>
      </dsp:txBody>
      <dsp:txXfrm>
        <a:off x="6863395" y="4063643"/>
        <a:ext cx="2055251" cy="630266"/>
      </dsp:txXfrm>
    </dsp:sp>
    <dsp:sp modelId="{5AADCFEF-2A66-4393-9A8B-67B49672FCD9}">
      <dsp:nvSpPr>
        <dsp:cNvPr id="0" name=""/>
        <dsp:cNvSpPr/>
      </dsp:nvSpPr>
      <dsp:spPr>
        <a:xfrm>
          <a:off x="9161314" y="4163755"/>
          <a:ext cx="687236" cy="687236"/>
        </a:xfrm>
        <a:prstGeom prst="ellipse">
          <a:avLst/>
        </a:prstGeom>
        <a:solidFill>
          <a:schemeClr val="accent5">
            <a:tint val="40000"/>
            <a:alpha val="90000"/>
            <a:hueOff val="-14104897"/>
            <a:satOff val="26552"/>
            <a:lumOff val="401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19092-174E-467C-995A-8C08FDAE3259}">
      <dsp:nvSpPr>
        <dsp:cNvPr id="0" name=""/>
        <dsp:cNvSpPr/>
      </dsp:nvSpPr>
      <dsp:spPr>
        <a:xfrm>
          <a:off x="786919" y="265"/>
          <a:ext cx="2041533" cy="86873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Análisis Documental</a:t>
          </a:r>
          <a:endParaRPr lang="es-EC" sz="1600" b="1" kern="1200" dirty="0"/>
        </a:p>
      </dsp:txBody>
      <dsp:txXfrm>
        <a:off x="812363" y="25709"/>
        <a:ext cx="1990645" cy="817849"/>
      </dsp:txXfrm>
    </dsp:sp>
    <dsp:sp modelId="{7290E428-36F0-4C1C-B598-7F00826B6926}">
      <dsp:nvSpPr>
        <dsp:cNvPr id="0" name=""/>
        <dsp:cNvSpPr/>
      </dsp:nvSpPr>
      <dsp:spPr>
        <a:xfrm rot="5400000">
          <a:off x="1644797" y="890721"/>
          <a:ext cx="325776" cy="390931"/>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1690406" y="923299"/>
        <a:ext cx="234559" cy="228043"/>
      </dsp:txXfrm>
    </dsp:sp>
    <dsp:sp modelId="{EFF4A091-0CF1-4EDB-B8E3-A40E9EA1D990}">
      <dsp:nvSpPr>
        <dsp:cNvPr id="0" name=""/>
        <dsp:cNvSpPr/>
      </dsp:nvSpPr>
      <dsp:spPr>
        <a:xfrm>
          <a:off x="786919" y="1303371"/>
          <a:ext cx="2041533" cy="868737"/>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t>Información disponible y obtenida de fuentes primarias y secundarias </a:t>
          </a:r>
          <a:endParaRPr lang="es-EC" sz="1400" kern="1200" dirty="0"/>
        </a:p>
      </dsp:txBody>
      <dsp:txXfrm>
        <a:off x="812363" y="1328815"/>
        <a:ext cx="1990645" cy="8178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FF7C-D4CB-44D2-91F2-7857F943AF2F}">
      <dsp:nvSpPr>
        <dsp:cNvPr id="0" name=""/>
        <dsp:cNvSpPr/>
      </dsp:nvSpPr>
      <dsp:spPr>
        <a:xfrm>
          <a:off x="2171" y="155887"/>
          <a:ext cx="4630929" cy="2778557"/>
        </a:xfrm>
        <a:prstGeom prst="roundRect">
          <a:avLst>
            <a:gd name="adj" fmla="val 10000"/>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Incentivar a las asociaciones del sector textil del cantón Quito, para que apliquen los principios, prácticas y objetivos del comercio justo, en función, de obtener mayores beneficios a la organización, en cuanto a una comercialización solidaria y equitativa, siempre y cuando, aporte al desarrollo sostenible.</a:t>
          </a:r>
          <a:endParaRPr lang="es-EC" sz="1900" kern="1200" dirty="0"/>
        </a:p>
      </dsp:txBody>
      <dsp:txXfrm>
        <a:off x="83552" y="237268"/>
        <a:ext cx="4468167" cy="2615795"/>
      </dsp:txXfrm>
    </dsp:sp>
    <dsp:sp modelId="{7D269256-C0FD-4D1A-84C0-668B9F3E504E}">
      <dsp:nvSpPr>
        <dsp:cNvPr id="0" name=""/>
        <dsp:cNvSpPr/>
      </dsp:nvSpPr>
      <dsp:spPr>
        <a:xfrm>
          <a:off x="5040622" y="970931"/>
          <a:ext cx="981757" cy="1148470"/>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p>
      </dsp:txBody>
      <dsp:txXfrm>
        <a:off x="5040622" y="1200625"/>
        <a:ext cx="687230" cy="689082"/>
      </dsp:txXfrm>
    </dsp:sp>
    <dsp:sp modelId="{37F99416-EED5-4079-AE36-5CC2699E1653}">
      <dsp:nvSpPr>
        <dsp:cNvPr id="0" name=""/>
        <dsp:cNvSpPr/>
      </dsp:nvSpPr>
      <dsp:spPr>
        <a:xfrm>
          <a:off x="6485472" y="155887"/>
          <a:ext cx="4630929" cy="2778557"/>
        </a:xfrm>
        <a:prstGeom prst="roundRect">
          <a:avLst>
            <a:gd name="adj" fmla="val 10000"/>
          </a:avLst>
        </a:prstGeom>
        <a:gradFill rotWithShape="0">
          <a:gsLst>
            <a:gs pos="0">
              <a:schemeClr val="accent4">
                <a:hueOff val="9644969"/>
                <a:satOff val="-8667"/>
                <a:lumOff val="-1373"/>
                <a:alphaOff val="0"/>
                <a:tint val="50000"/>
                <a:satMod val="300000"/>
              </a:schemeClr>
            </a:gs>
            <a:gs pos="35000">
              <a:schemeClr val="accent4">
                <a:hueOff val="9644969"/>
                <a:satOff val="-8667"/>
                <a:lumOff val="-1373"/>
                <a:alphaOff val="0"/>
                <a:tint val="37000"/>
                <a:satMod val="300000"/>
              </a:schemeClr>
            </a:gs>
            <a:gs pos="100000">
              <a:schemeClr val="accent4">
                <a:hueOff val="9644969"/>
                <a:satOff val="-8667"/>
                <a:lumOff val="-1373"/>
                <a:alphaOff val="0"/>
                <a:tint val="15000"/>
                <a:satMod val="350000"/>
              </a:schemeClr>
            </a:gs>
          </a:gsLst>
          <a:lin ang="16200000" scaled="1"/>
        </a:gradFill>
        <a:ln w="28575">
          <a:solidFill>
            <a:schemeClr val="accent5">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Que el estado ecuatoriano a través del ente regulador de comercio justo difunda información acerca de los beneficios que ofrece la certificación de comercio justo y destine recursos para establecer prácticas y procedimientos que favorezcan la gestión del productor.</a:t>
          </a:r>
          <a:endParaRPr lang="es-EC" sz="1900" kern="1200" dirty="0"/>
        </a:p>
      </dsp:txBody>
      <dsp:txXfrm>
        <a:off x="6566853" y="237268"/>
        <a:ext cx="4468167" cy="26157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FF7C-D4CB-44D2-91F2-7857F943AF2F}">
      <dsp:nvSpPr>
        <dsp:cNvPr id="0" name=""/>
        <dsp:cNvSpPr/>
      </dsp:nvSpPr>
      <dsp:spPr>
        <a:xfrm>
          <a:off x="6024" y="1177"/>
          <a:ext cx="5043479" cy="2218195"/>
        </a:xfrm>
        <a:prstGeom prst="roundRect">
          <a:avLst>
            <a:gd name="adj" fmla="val 10000"/>
          </a:avLst>
        </a:prstGeom>
        <a:solidFill>
          <a:srgbClr val="EFEEF8"/>
        </a:solidFill>
        <a:ln w="25400" cap="flat" cmpd="sng" algn="ctr">
          <a:solidFill>
            <a:schemeClr val="accent5">
              <a:lumMod val="50000"/>
            </a:schemeClr>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 las Instituciones Públicas y empresas grandes relacionadas con el sector textil, establecer relaciones comerciales con pequeños productores, los mismos que ayudarán con incentivos económicos a cambio de su mano de obra, además, brindar programas y capacitaciones acorde a la actividad económica, donde el productor obtenga mayor conocimiento sobre la gestión comercial.</a:t>
          </a:r>
          <a:endParaRPr lang="es-EC" sz="1600" kern="1200" dirty="0"/>
        </a:p>
      </dsp:txBody>
      <dsp:txXfrm>
        <a:off x="70993" y="66146"/>
        <a:ext cx="4913541" cy="2088257"/>
      </dsp:txXfrm>
    </dsp:sp>
    <dsp:sp modelId="{7D269256-C0FD-4D1A-84C0-668B9F3E504E}">
      <dsp:nvSpPr>
        <dsp:cNvPr id="0" name=""/>
        <dsp:cNvSpPr/>
      </dsp:nvSpPr>
      <dsp:spPr>
        <a:xfrm>
          <a:off x="5273808" y="794209"/>
          <a:ext cx="540369" cy="632130"/>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5273808" y="920635"/>
        <a:ext cx="378258" cy="379278"/>
      </dsp:txXfrm>
    </dsp:sp>
    <dsp:sp modelId="{37F99416-EED5-4079-AE36-5CC2699E1653}">
      <dsp:nvSpPr>
        <dsp:cNvPr id="0" name=""/>
        <dsp:cNvSpPr/>
      </dsp:nvSpPr>
      <dsp:spPr>
        <a:xfrm>
          <a:off x="6069069" y="1177"/>
          <a:ext cx="5043479" cy="2218195"/>
        </a:xfrm>
        <a:prstGeom prst="roundRect">
          <a:avLst>
            <a:gd name="adj" fmla="val 10000"/>
          </a:avLst>
        </a:prstGeom>
        <a:solidFill>
          <a:schemeClr val="lt1"/>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 la Universidad de las Fuerzas Armadas – ESPE, que considere la incorporación de la materia de comercio justo en sus mallas curriculares como eje transversal en las todas las carreras, brindando charlas, capacitaciones e inducciones constantes acerca de las prácticas solidarias, con el fin de promover el desarrollo sostenible.</a:t>
          </a:r>
          <a:endParaRPr lang="es-EC" sz="1600" kern="1200" dirty="0"/>
        </a:p>
      </dsp:txBody>
      <dsp:txXfrm>
        <a:off x="6134038" y="66146"/>
        <a:ext cx="4913541" cy="20882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E9E2C-8169-4001-B100-4898E761F78A}" type="datetimeFigureOut">
              <a:rPr lang="es-EC" smtClean="0"/>
              <a:t>16/4/2021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3915D-5A9B-4ED0-9EE5-EA282B2586C4}" type="slidenum">
              <a:rPr lang="es-EC" smtClean="0"/>
              <a:t>‹Nº›</a:t>
            </a:fld>
            <a:endParaRPr lang="es-EC"/>
          </a:p>
        </p:txBody>
      </p:sp>
    </p:spTree>
    <p:extLst>
      <p:ext uri="{BB962C8B-B14F-4D97-AF65-F5344CB8AC3E}">
        <p14:creationId xmlns:p14="http://schemas.microsoft.com/office/powerpoint/2010/main" val="339750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880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125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2557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7DDED4C-C376-4480-9CF2-12493BFB2641}" type="datetimeFigureOut">
              <a:rPr lang="es-EC" smtClean="0"/>
              <a:t>16/4/2021</a:t>
            </a:fld>
            <a:endParaRPr lang="es-EC"/>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C"/>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559695F7-7766-4409-B0DD-E02B7AEC2476}" type="slidenum">
              <a:rPr lang="es-EC" smtClean="0"/>
              <a:t>‹Nº›</a:t>
            </a:fld>
            <a:endParaRPr lang="es-EC"/>
          </a:p>
        </p:txBody>
      </p:sp>
    </p:spTree>
    <p:extLst>
      <p:ext uri="{BB962C8B-B14F-4D97-AF65-F5344CB8AC3E}">
        <p14:creationId xmlns:p14="http://schemas.microsoft.com/office/powerpoint/2010/main" val="378993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570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46333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50821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213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8135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19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80912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76152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43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file:///C:\Users\TOSHIBA\Documents\CORRELACI&#211;N%20Y%20CHI%20CUADRADO_TESIS.spv"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file:///C:\Users\TOSHIBA\Documents\CORRELACI&#211;N%20Y%20CHI%20CUADRADO_TESIS.spv" TargetMode="Externa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a16="http://schemas.microsoft.com/office/drawing/2014/main" id="{3365B84E-A5C6-4103-8BA4-1286A9BEEAE8}"/>
              </a:ext>
            </a:extLst>
          </p:cNvPr>
          <p:cNvSpPr txBox="1"/>
          <p:nvPr/>
        </p:nvSpPr>
        <p:spPr>
          <a:xfrm>
            <a:off x="1533939" y="964840"/>
            <a:ext cx="9505122" cy="5355312"/>
          </a:xfrm>
          <a:prstGeom prst="rect">
            <a:avLst/>
          </a:prstGeom>
          <a:noFill/>
        </p:spPr>
        <p:txBody>
          <a:bodyPr wrap="square" rtlCol="0">
            <a:spAutoFit/>
          </a:bodyPr>
          <a:lstStyle/>
          <a:p>
            <a:pPr algn="ctr"/>
            <a:r>
              <a:rPr lang="es-EC" b="1" dirty="0"/>
              <a:t>DEPARTAMENTO DE CIENCIAS ECONÓMICAS, ADMINISTRATIVAS Y DEL COMERCIO </a:t>
            </a:r>
            <a:endParaRPr lang="es-EC" dirty="0"/>
          </a:p>
          <a:p>
            <a:pPr algn="ctr"/>
            <a:endParaRPr lang="es-EC" b="1" dirty="0"/>
          </a:p>
          <a:p>
            <a:pPr algn="ctr"/>
            <a:r>
              <a:rPr lang="es-EC" b="1" dirty="0"/>
              <a:t>CARRERA DE FINANZAS Y AUDITORÍA</a:t>
            </a:r>
          </a:p>
          <a:p>
            <a:pPr algn="ctr"/>
            <a:endParaRPr lang="es-EC" b="1" dirty="0"/>
          </a:p>
          <a:p>
            <a:pPr algn="ctr"/>
            <a:r>
              <a:rPr lang="es-EC" b="1" dirty="0"/>
              <a:t>TRABAJO DE TITULACIÓN, PREVIO A LA OBTENCIÓN DEL TÍTULO DE LICENCIADA EN FINANZAS CONTADORA PÚBLICA - AUDITORA</a:t>
            </a:r>
            <a:endParaRPr lang="es-EC" dirty="0"/>
          </a:p>
          <a:p>
            <a:pPr algn="ctr"/>
            <a:endParaRPr lang="es-EC" b="1" dirty="0"/>
          </a:p>
          <a:p>
            <a:pPr algn="ctr"/>
            <a:r>
              <a:rPr lang="es-EC" b="1" dirty="0"/>
              <a:t>TEMA: ANÁLISIS DEL COMERCIO JUSTO EN EL SECTOR TEXTIL DE LA ECONÓMICA POPULAR Y SOLIDARIA: UN APORTE AL DESARROLLO SOSTENIBLE, EN EL CANTÓN QUITO</a:t>
            </a:r>
            <a:endParaRPr lang="es-EC" dirty="0"/>
          </a:p>
          <a:p>
            <a:pPr algn="ctr"/>
            <a:endParaRPr lang="es-EC" b="1" dirty="0"/>
          </a:p>
          <a:p>
            <a:pPr algn="ctr"/>
            <a:r>
              <a:rPr lang="es-EC" b="1" dirty="0"/>
              <a:t>AUTOR:  ARIANA LIZBETH CAMPOS CARRILLO </a:t>
            </a:r>
            <a:br>
              <a:rPr lang="es-EC" b="1" dirty="0"/>
            </a:br>
            <a:r>
              <a:rPr lang="es-EC" b="1" dirty="0"/>
              <a:t>                  PAMELA STEFANÍA SIMBAÑA ALMACHI </a:t>
            </a:r>
          </a:p>
          <a:p>
            <a:pPr algn="ctr"/>
            <a:endParaRPr lang="es-EC" dirty="0"/>
          </a:p>
          <a:p>
            <a:pPr algn="ctr"/>
            <a:r>
              <a:rPr lang="es-EC" b="1" dirty="0"/>
              <a:t> DIRECTOR: MSC. DIEGO BOHÓRQUEZ</a:t>
            </a:r>
            <a:endParaRPr lang="es-EC" dirty="0"/>
          </a:p>
          <a:p>
            <a:pPr algn="ctr"/>
            <a:r>
              <a:rPr lang="es-EC" b="1" dirty="0"/>
              <a:t> </a:t>
            </a:r>
            <a:endParaRPr lang="es-EC" dirty="0"/>
          </a:p>
          <a:p>
            <a:pPr algn="ctr"/>
            <a:r>
              <a:rPr lang="es-EC" b="1" dirty="0"/>
              <a:t>2021</a:t>
            </a:r>
            <a:endParaRPr lang="es-EC" dirty="0"/>
          </a:p>
          <a:p>
            <a:pPr algn="ctr"/>
            <a:r>
              <a:rPr lang="es-EC" b="1" dirty="0"/>
              <a:t> </a:t>
            </a:r>
            <a:endParaRPr lang="es-EC" dirty="0"/>
          </a:p>
          <a:p>
            <a:pPr algn="ctr"/>
            <a:endParaRPr lang="es-EC" dirty="0"/>
          </a:p>
        </p:txBody>
      </p:sp>
    </p:spTree>
    <p:extLst>
      <p:ext uri="{BB962C8B-B14F-4D97-AF65-F5344CB8AC3E}">
        <p14:creationId xmlns:p14="http://schemas.microsoft.com/office/powerpoint/2010/main" val="135642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D702CAF4-136E-4BB9-B206-3C6158256E36}"/>
              </a:ext>
            </a:extLst>
          </p:cNvPr>
          <p:cNvSpPr/>
          <p:nvPr/>
        </p:nvSpPr>
        <p:spPr>
          <a:xfrm>
            <a:off x="545914" y="1378424"/>
            <a:ext cx="1364776" cy="43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a:t>1945</a:t>
            </a:r>
            <a:endParaRPr lang="es-EC" sz="1400" b="1" dirty="0"/>
          </a:p>
        </p:txBody>
      </p:sp>
      <p:sp>
        <p:nvSpPr>
          <p:cNvPr id="4" name="Elipse 3">
            <a:extLst>
              <a:ext uri="{FF2B5EF4-FFF2-40B4-BE49-F238E27FC236}">
                <a16:creationId xmlns:a16="http://schemas.microsoft.com/office/drawing/2014/main" id="{80DA1E64-F025-4079-83CC-1EDACAE9070D}"/>
              </a:ext>
            </a:extLst>
          </p:cNvPr>
          <p:cNvSpPr/>
          <p:nvPr/>
        </p:nvSpPr>
        <p:spPr>
          <a:xfrm>
            <a:off x="2055218" y="1378424"/>
            <a:ext cx="1547736"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EE.UU.</a:t>
            </a:r>
            <a:endParaRPr lang="es-EC" sz="1400" dirty="0"/>
          </a:p>
        </p:txBody>
      </p:sp>
      <p:sp>
        <p:nvSpPr>
          <p:cNvPr id="5" name="Elipse 4">
            <a:extLst>
              <a:ext uri="{FF2B5EF4-FFF2-40B4-BE49-F238E27FC236}">
                <a16:creationId xmlns:a16="http://schemas.microsoft.com/office/drawing/2014/main" id="{E18FE7C4-D8F6-4D82-A2E3-CD1ACE6E6056}"/>
              </a:ext>
            </a:extLst>
          </p:cNvPr>
          <p:cNvSpPr/>
          <p:nvPr/>
        </p:nvSpPr>
        <p:spPr>
          <a:xfrm>
            <a:off x="940890" y="2026424"/>
            <a:ext cx="2202873" cy="47426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dirty="0"/>
              <a:t>Comercio Justo</a:t>
            </a:r>
            <a:endParaRPr lang="es-EC" sz="1400" b="1" dirty="0"/>
          </a:p>
        </p:txBody>
      </p:sp>
      <p:sp>
        <p:nvSpPr>
          <p:cNvPr id="6" name="Elipse 5">
            <a:extLst>
              <a:ext uri="{FF2B5EF4-FFF2-40B4-BE49-F238E27FC236}">
                <a16:creationId xmlns:a16="http://schemas.microsoft.com/office/drawing/2014/main" id="{8C4409CB-5C55-49B1-9052-AF40BA064F30}"/>
              </a:ext>
            </a:extLst>
          </p:cNvPr>
          <p:cNvSpPr/>
          <p:nvPr/>
        </p:nvSpPr>
        <p:spPr>
          <a:xfrm>
            <a:off x="545914" y="2616625"/>
            <a:ext cx="1364776" cy="43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a:t>1964</a:t>
            </a:r>
            <a:endParaRPr lang="es-EC" sz="1400" b="1" dirty="0"/>
          </a:p>
        </p:txBody>
      </p:sp>
      <p:cxnSp>
        <p:nvCxnSpPr>
          <p:cNvPr id="14" name="Conector recto de flecha 13">
            <a:extLst>
              <a:ext uri="{FF2B5EF4-FFF2-40B4-BE49-F238E27FC236}">
                <a16:creationId xmlns:a16="http://schemas.microsoft.com/office/drawing/2014/main" id="{358B9B8B-13E0-4AA6-B85D-72EFA7F68982}"/>
              </a:ext>
            </a:extLst>
          </p:cNvPr>
          <p:cNvCxnSpPr>
            <a:cxnSpLocks/>
            <a:stCxn id="3" idx="4"/>
            <a:endCxn id="5" idx="1"/>
          </p:cNvCxnSpPr>
          <p:nvPr/>
        </p:nvCxnSpPr>
        <p:spPr>
          <a:xfrm>
            <a:off x="1228302" y="1810424"/>
            <a:ext cx="35191" cy="285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8448AF02-F176-4974-817B-1D6681B31363}"/>
              </a:ext>
            </a:extLst>
          </p:cNvPr>
          <p:cNvCxnSpPr>
            <a:cxnSpLocks/>
            <a:stCxn id="4" idx="4"/>
            <a:endCxn id="5" idx="7"/>
          </p:cNvCxnSpPr>
          <p:nvPr/>
        </p:nvCxnSpPr>
        <p:spPr>
          <a:xfrm flipH="1">
            <a:off x="2821160" y="1810424"/>
            <a:ext cx="7926" cy="285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Elipse 16">
            <a:extLst>
              <a:ext uri="{FF2B5EF4-FFF2-40B4-BE49-F238E27FC236}">
                <a16:creationId xmlns:a16="http://schemas.microsoft.com/office/drawing/2014/main" id="{AEE614F4-C67D-408E-A5C5-E2F36BC7DE6A}"/>
              </a:ext>
            </a:extLst>
          </p:cNvPr>
          <p:cNvSpPr/>
          <p:nvPr/>
        </p:nvSpPr>
        <p:spPr>
          <a:xfrm>
            <a:off x="2173964" y="2552621"/>
            <a:ext cx="2857979" cy="56379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Organización de Comercio Justo</a:t>
            </a:r>
            <a:endParaRPr lang="es-EC" sz="1400" dirty="0"/>
          </a:p>
        </p:txBody>
      </p:sp>
      <p:cxnSp>
        <p:nvCxnSpPr>
          <p:cNvPr id="19" name="Conector recto de flecha 18">
            <a:extLst>
              <a:ext uri="{FF2B5EF4-FFF2-40B4-BE49-F238E27FC236}">
                <a16:creationId xmlns:a16="http://schemas.microsoft.com/office/drawing/2014/main" id="{7CEF5AEC-331A-427E-9B65-C9EBBD73EFB0}"/>
              </a:ext>
            </a:extLst>
          </p:cNvPr>
          <p:cNvCxnSpPr>
            <a:stCxn id="6" idx="6"/>
            <a:endCxn id="17" idx="2"/>
          </p:cNvCxnSpPr>
          <p:nvPr/>
        </p:nvCxnSpPr>
        <p:spPr>
          <a:xfrm>
            <a:off x="1910690" y="2832625"/>
            <a:ext cx="263274" cy="1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Elipse 19">
            <a:extLst>
              <a:ext uri="{FF2B5EF4-FFF2-40B4-BE49-F238E27FC236}">
                <a16:creationId xmlns:a16="http://schemas.microsoft.com/office/drawing/2014/main" id="{148A19E6-2D43-44B9-A610-3269D91C4ED2}"/>
              </a:ext>
            </a:extLst>
          </p:cNvPr>
          <p:cNvSpPr/>
          <p:nvPr/>
        </p:nvSpPr>
        <p:spPr>
          <a:xfrm>
            <a:off x="545914" y="4234379"/>
            <a:ext cx="1364776" cy="43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a:t>1980</a:t>
            </a:r>
            <a:endParaRPr lang="es-EC" sz="1400" b="1" dirty="0"/>
          </a:p>
        </p:txBody>
      </p:sp>
      <p:sp>
        <p:nvSpPr>
          <p:cNvPr id="21" name="Elipse 20">
            <a:extLst>
              <a:ext uri="{FF2B5EF4-FFF2-40B4-BE49-F238E27FC236}">
                <a16:creationId xmlns:a16="http://schemas.microsoft.com/office/drawing/2014/main" id="{0D12507E-CEED-4028-8B0A-DACA7E525516}"/>
              </a:ext>
            </a:extLst>
          </p:cNvPr>
          <p:cNvSpPr/>
          <p:nvPr/>
        </p:nvSpPr>
        <p:spPr>
          <a:xfrm>
            <a:off x="2173964" y="4170375"/>
            <a:ext cx="2857979" cy="56379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Crecieron negocios de Comercio Justo</a:t>
            </a:r>
            <a:endParaRPr lang="es-EC" sz="1400" dirty="0"/>
          </a:p>
        </p:txBody>
      </p:sp>
      <p:cxnSp>
        <p:nvCxnSpPr>
          <p:cNvPr id="22" name="Conector recto de flecha 21">
            <a:extLst>
              <a:ext uri="{FF2B5EF4-FFF2-40B4-BE49-F238E27FC236}">
                <a16:creationId xmlns:a16="http://schemas.microsoft.com/office/drawing/2014/main" id="{23E5DACE-CA17-4DF9-9586-9A9291AE8D91}"/>
              </a:ext>
            </a:extLst>
          </p:cNvPr>
          <p:cNvCxnSpPr>
            <a:stCxn id="20" idx="6"/>
            <a:endCxn id="21" idx="2"/>
          </p:cNvCxnSpPr>
          <p:nvPr/>
        </p:nvCxnSpPr>
        <p:spPr>
          <a:xfrm>
            <a:off x="1910690" y="4450379"/>
            <a:ext cx="263274" cy="1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ángulo 28">
            <a:extLst>
              <a:ext uri="{FF2B5EF4-FFF2-40B4-BE49-F238E27FC236}">
                <a16:creationId xmlns:a16="http://schemas.microsoft.com/office/drawing/2014/main" id="{DFB09F5D-FD22-4617-A6B4-F631F32EAA46}"/>
              </a:ext>
            </a:extLst>
          </p:cNvPr>
          <p:cNvSpPr/>
          <p:nvPr/>
        </p:nvSpPr>
        <p:spPr>
          <a:xfrm>
            <a:off x="2173963" y="3367253"/>
            <a:ext cx="2857979" cy="5732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200" dirty="0"/>
              <a:t>Década de los 70 y 80 se promovieron debates que conllevaron a determinar objetivos del Comercio Justo</a:t>
            </a:r>
            <a:endParaRPr lang="es-EC" sz="1200" dirty="0"/>
          </a:p>
        </p:txBody>
      </p:sp>
      <p:cxnSp>
        <p:nvCxnSpPr>
          <p:cNvPr id="31" name="Conector recto de flecha 30">
            <a:extLst>
              <a:ext uri="{FF2B5EF4-FFF2-40B4-BE49-F238E27FC236}">
                <a16:creationId xmlns:a16="http://schemas.microsoft.com/office/drawing/2014/main" id="{40218529-3BF0-4B87-9455-9DC366F277EC}"/>
              </a:ext>
            </a:extLst>
          </p:cNvPr>
          <p:cNvCxnSpPr>
            <a:stCxn id="17" idx="4"/>
            <a:endCxn id="29" idx="0"/>
          </p:cNvCxnSpPr>
          <p:nvPr/>
        </p:nvCxnSpPr>
        <p:spPr>
          <a:xfrm flipH="1">
            <a:off x="3602953" y="3116414"/>
            <a:ext cx="1" cy="250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ángulo 31">
            <a:extLst>
              <a:ext uri="{FF2B5EF4-FFF2-40B4-BE49-F238E27FC236}">
                <a16:creationId xmlns:a16="http://schemas.microsoft.com/office/drawing/2014/main" id="{C9991479-5FBF-42E9-B76F-0A1147EE78F1}"/>
              </a:ext>
            </a:extLst>
          </p:cNvPr>
          <p:cNvSpPr/>
          <p:nvPr/>
        </p:nvSpPr>
        <p:spPr>
          <a:xfrm>
            <a:off x="2173962" y="4873930"/>
            <a:ext cx="2857979" cy="35531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200" dirty="0"/>
              <a:t>Desarrollo de actividades económicas y apoyo de organismos internacionales</a:t>
            </a:r>
            <a:endParaRPr lang="es-EC" sz="1200" dirty="0"/>
          </a:p>
        </p:txBody>
      </p:sp>
      <p:cxnSp>
        <p:nvCxnSpPr>
          <p:cNvPr id="34" name="Conector recto de flecha 33">
            <a:extLst>
              <a:ext uri="{FF2B5EF4-FFF2-40B4-BE49-F238E27FC236}">
                <a16:creationId xmlns:a16="http://schemas.microsoft.com/office/drawing/2014/main" id="{6F2DBADA-382E-4D78-B631-AAA9D5E47601}"/>
              </a:ext>
            </a:extLst>
          </p:cNvPr>
          <p:cNvCxnSpPr>
            <a:stCxn id="21" idx="4"/>
            <a:endCxn id="32" idx="0"/>
          </p:cNvCxnSpPr>
          <p:nvPr/>
        </p:nvCxnSpPr>
        <p:spPr>
          <a:xfrm flipH="1">
            <a:off x="3602952" y="4734168"/>
            <a:ext cx="2" cy="139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CuadroTexto 34">
            <a:extLst>
              <a:ext uri="{FF2B5EF4-FFF2-40B4-BE49-F238E27FC236}">
                <a16:creationId xmlns:a16="http://schemas.microsoft.com/office/drawing/2014/main" id="{7F37220E-0983-47F2-9FF1-83E083E02522}"/>
              </a:ext>
            </a:extLst>
          </p:cNvPr>
          <p:cNvSpPr txBox="1"/>
          <p:nvPr/>
        </p:nvSpPr>
        <p:spPr>
          <a:xfrm>
            <a:off x="555476" y="5370738"/>
            <a:ext cx="5259927" cy="830997"/>
          </a:xfrm>
          <a:prstGeom prst="rect">
            <a:avLst/>
          </a:prstGeom>
          <a:noFill/>
        </p:spPr>
        <p:txBody>
          <a:bodyPr wrap="square" rtlCol="0">
            <a:spAutoFit/>
          </a:bodyPr>
          <a:lstStyle/>
          <a:p>
            <a:pPr marL="171450" indent="-171450">
              <a:buFont typeface="Arial" panose="020B0604020202020204" pitchFamily="34" charset="0"/>
              <a:buChar char="•"/>
            </a:pPr>
            <a:r>
              <a:rPr lang="es-EC" sz="1200" dirty="0"/>
              <a:t>Organización Mundial de Comercio Justo (WFTO)</a:t>
            </a:r>
          </a:p>
          <a:p>
            <a:pPr marL="171450" indent="-171450">
              <a:buFont typeface="Arial" panose="020B0604020202020204" pitchFamily="34" charset="0"/>
              <a:buChar char="•"/>
            </a:pPr>
            <a:r>
              <a:rPr lang="es-EC" sz="1200" dirty="0"/>
              <a:t>Nuevas tiendas de Comercio Justo Europeas 25</a:t>
            </a:r>
          </a:p>
          <a:p>
            <a:pPr marL="171450" indent="-171450">
              <a:buFont typeface="Arial" panose="020B0604020202020204" pitchFamily="34" charset="0"/>
              <a:buChar char="•"/>
            </a:pPr>
            <a:r>
              <a:rPr lang="es-EC" sz="1200" dirty="0"/>
              <a:t>Organizaciones Internacionales de Etiquetado de Comercio Justo (FLO)</a:t>
            </a:r>
          </a:p>
          <a:p>
            <a:pPr marL="171450" indent="-171450">
              <a:buFont typeface="Arial" panose="020B0604020202020204" pitchFamily="34" charset="0"/>
              <a:buChar char="•"/>
            </a:pPr>
            <a:r>
              <a:rPr lang="es-EC" sz="1200" dirty="0"/>
              <a:t>Sello de Certificación Internacional de Comercio Justo (</a:t>
            </a:r>
            <a:r>
              <a:rPr lang="es-EC" sz="1200" dirty="0" err="1"/>
              <a:t>Fairtrade</a:t>
            </a:r>
            <a:r>
              <a:rPr lang="es-EC" sz="1200" dirty="0"/>
              <a:t>) </a:t>
            </a:r>
          </a:p>
        </p:txBody>
      </p:sp>
      <p:cxnSp>
        <p:nvCxnSpPr>
          <p:cNvPr id="37" name="Conector: angular 36">
            <a:extLst>
              <a:ext uri="{FF2B5EF4-FFF2-40B4-BE49-F238E27FC236}">
                <a16:creationId xmlns:a16="http://schemas.microsoft.com/office/drawing/2014/main" id="{A10651D6-D300-4C86-B099-D5A6D89C1AA3}"/>
              </a:ext>
            </a:extLst>
          </p:cNvPr>
          <p:cNvCxnSpPr>
            <a:cxnSpLocks/>
          </p:cNvCxnSpPr>
          <p:nvPr/>
        </p:nvCxnSpPr>
        <p:spPr>
          <a:xfrm rot="5400000">
            <a:off x="1800717" y="3970750"/>
            <a:ext cx="556994" cy="3047476"/>
          </a:xfrm>
          <a:prstGeom prst="bentConnector4">
            <a:avLst>
              <a:gd name="adj1" fmla="val 12702"/>
              <a:gd name="adj2" fmla="val 107501"/>
            </a:avLst>
          </a:prstGeom>
        </p:spPr>
        <p:style>
          <a:lnRef idx="1">
            <a:schemeClr val="dk1"/>
          </a:lnRef>
          <a:fillRef idx="0">
            <a:schemeClr val="dk1"/>
          </a:fillRef>
          <a:effectRef idx="0">
            <a:schemeClr val="dk1"/>
          </a:effectRef>
          <a:fontRef idx="minor">
            <a:schemeClr val="tx1"/>
          </a:fontRef>
        </p:style>
      </p:cxnSp>
      <p:sp>
        <p:nvSpPr>
          <p:cNvPr id="38" name="Abrir llave 37">
            <a:extLst>
              <a:ext uri="{FF2B5EF4-FFF2-40B4-BE49-F238E27FC236}">
                <a16:creationId xmlns:a16="http://schemas.microsoft.com/office/drawing/2014/main" id="{4B58FE37-5B21-41C3-8196-934FE9F0F7F3}"/>
              </a:ext>
            </a:extLst>
          </p:cNvPr>
          <p:cNvSpPr/>
          <p:nvPr/>
        </p:nvSpPr>
        <p:spPr>
          <a:xfrm>
            <a:off x="555476" y="5398034"/>
            <a:ext cx="113267" cy="7708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40" name="Pergamino: horizontal 39">
            <a:extLst>
              <a:ext uri="{FF2B5EF4-FFF2-40B4-BE49-F238E27FC236}">
                <a16:creationId xmlns:a16="http://schemas.microsoft.com/office/drawing/2014/main" id="{76AF6D9C-D2FE-4DD9-9305-EA490CB08357}"/>
              </a:ext>
            </a:extLst>
          </p:cNvPr>
          <p:cNvSpPr/>
          <p:nvPr/>
        </p:nvSpPr>
        <p:spPr>
          <a:xfrm>
            <a:off x="6359851" y="727566"/>
            <a:ext cx="3534771" cy="4320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Comercio Justo en Ecuador</a:t>
            </a:r>
            <a:endParaRPr lang="es-EC" b="1" dirty="0"/>
          </a:p>
        </p:txBody>
      </p:sp>
      <p:sp>
        <p:nvSpPr>
          <p:cNvPr id="41" name="Rectángulo 40">
            <a:extLst>
              <a:ext uri="{FF2B5EF4-FFF2-40B4-BE49-F238E27FC236}">
                <a16:creationId xmlns:a16="http://schemas.microsoft.com/office/drawing/2014/main" id="{D3714977-9EFA-4198-98A4-99637F563143}"/>
              </a:ext>
            </a:extLst>
          </p:cNvPr>
          <p:cNvSpPr/>
          <p:nvPr/>
        </p:nvSpPr>
        <p:spPr>
          <a:xfrm>
            <a:off x="7547207" y="1282890"/>
            <a:ext cx="2466743" cy="3275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a:t>I</a:t>
            </a:r>
            <a:r>
              <a:rPr lang="es-EC" sz="1400" dirty="0"/>
              <a:t>niciativa de solidaridad</a:t>
            </a:r>
          </a:p>
        </p:txBody>
      </p:sp>
      <p:sp>
        <p:nvSpPr>
          <p:cNvPr id="42" name="Rectángulo 41">
            <a:extLst>
              <a:ext uri="{FF2B5EF4-FFF2-40B4-BE49-F238E27FC236}">
                <a16:creationId xmlns:a16="http://schemas.microsoft.com/office/drawing/2014/main" id="{335B1682-3ED9-4373-9D6E-11A6546B749C}"/>
              </a:ext>
            </a:extLst>
          </p:cNvPr>
          <p:cNvSpPr/>
          <p:nvPr/>
        </p:nvSpPr>
        <p:spPr>
          <a:xfrm>
            <a:off x="7547206" y="1698878"/>
            <a:ext cx="2466743" cy="3275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Respeto al ser humano</a:t>
            </a:r>
          </a:p>
        </p:txBody>
      </p:sp>
      <p:sp>
        <p:nvSpPr>
          <p:cNvPr id="43" name="Rectángulo 42">
            <a:extLst>
              <a:ext uri="{FF2B5EF4-FFF2-40B4-BE49-F238E27FC236}">
                <a16:creationId xmlns:a16="http://schemas.microsoft.com/office/drawing/2014/main" id="{E43187C0-35A9-47A6-B332-A3BC2DD71095}"/>
              </a:ext>
            </a:extLst>
          </p:cNvPr>
          <p:cNvSpPr/>
          <p:nvPr/>
        </p:nvSpPr>
        <p:spPr>
          <a:xfrm>
            <a:off x="7547205" y="2095879"/>
            <a:ext cx="2466743" cy="3275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Cuidado del medio ambiente</a:t>
            </a:r>
          </a:p>
        </p:txBody>
      </p:sp>
      <p:sp>
        <p:nvSpPr>
          <p:cNvPr id="44" name="Elipse 43">
            <a:extLst>
              <a:ext uri="{FF2B5EF4-FFF2-40B4-BE49-F238E27FC236}">
                <a16:creationId xmlns:a16="http://schemas.microsoft.com/office/drawing/2014/main" id="{1CA1041D-538B-4FEE-BC59-AAD5BDA18880}"/>
              </a:ext>
            </a:extLst>
          </p:cNvPr>
          <p:cNvSpPr/>
          <p:nvPr/>
        </p:nvSpPr>
        <p:spPr>
          <a:xfrm>
            <a:off x="5795744" y="1317467"/>
            <a:ext cx="1547736" cy="11059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b="1" dirty="0">
                <a:solidFill>
                  <a:schemeClr val="tx1"/>
                </a:solidFill>
              </a:rPr>
              <a:t>El Instituto Nacional de Economía Popular y Solidaria (IEPS)</a:t>
            </a:r>
            <a:endParaRPr lang="es-EC" sz="1200" b="1" dirty="0">
              <a:solidFill>
                <a:schemeClr val="tx1"/>
              </a:solidFill>
            </a:endParaRPr>
          </a:p>
        </p:txBody>
      </p:sp>
      <p:sp>
        <p:nvSpPr>
          <p:cNvPr id="45" name="Cerrar llave 44">
            <a:extLst>
              <a:ext uri="{FF2B5EF4-FFF2-40B4-BE49-F238E27FC236}">
                <a16:creationId xmlns:a16="http://schemas.microsoft.com/office/drawing/2014/main" id="{11F39055-2012-4D7E-8783-8E0121BFD354}"/>
              </a:ext>
            </a:extLst>
          </p:cNvPr>
          <p:cNvSpPr/>
          <p:nvPr/>
        </p:nvSpPr>
        <p:spPr>
          <a:xfrm>
            <a:off x="9976506" y="1159566"/>
            <a:ext cx="360155" cy="13411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46" name="CuadroTexto 45">
            <a:extLst>
              <a:ext uri="{FF2B5EF4-FFF2-40B4-BE49-F238E27FC236}">
                <a16:creationId xmlns:a16="http://schemas.microsoft.com/office/drawing/2014/main" id="{502553C4-A00F-41E4-B3C4-C4FAA151D009}"/>
              </a:ext>
            </a:extLst>
          </p:cNvPr>
          <p:cNvSpPr txBox="1"/>
          <p:nvPr/>
        </p:nvSpPr>
        <p:spPr>
          <a:xfrm>
            <a:off x="10354857" y="1468388"/>
            <a:ext cx="1418603" cy="738664"/>
          </a:xfrm>
          <a:prstGeom prst="rect">
            <a:avLst/>
          </a:prstGeom>
          <a:noFill/>
        </p:spPr>
        <p:txBody>
          <a:bodyPr wrap="square" rtlCol="0">
            <a:spAutoFit/>
          </a:bodyPr>
          <a:lstStyle/>
          <a:p>
            <a:r>
              <a:rPr lang="es-ES" sz="1400" dirty="0"/>
              <a:t>En base a las prácticas de comercio justo. </a:t>
            </a:r>
            <a:endParaRPr lang="es-EC" sz="1400" dirty="0"/>
          </a:p>
        </p:txBody>
      </p:sp>
      <p:sp>
        <p:nvSpPr>
          <p:cNvPr id="48" name="Elipse 47">
            <a:extLst>
              <a:ext uri="{FF2B5EF4-FFF2-40B4-BE49-F238E27FC236}">
                <a16:creationId xmlns:a16="http://schemas.microsoft.com/office/drawing/2014/main" id="{93D8FB19-8D5D-44B4-8628-CB26F9ABA16A}"/>
              </a:ext>
            </a:extLst>
          </p:cNvPr>
          <p:cNvSpPr/>
          <p:nvPr/>
        </p:nvSpPr>
        <p:spPr>
          <a:xfrm>
            <a:off x="5983252" y="2721769"/>
            <a:ext cx="1364776" cy="432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a:t>2011</a:t>
            </a:r>
            <a:endParaRPr lang="es-EC" sz="1400" b="1" dirty="0"/>
          </a:p>
        </p:txBody>
      </p:sp>
      <p:sp>
        <p:nvSpPr>
          <p:cNvPr id="49" name="Rectángulo: una sola esquina cortada 48">
            <a:extLst>
              <a:ext uri="{FF2B5EF4-FFF2-40B4-BE49-F238E27FC236}">
                <a16:creationId xmlns:a16="http://schemas.microsoft.com/office/drawing/2014/main" id="{535E47C9-8684-44D3-B0F2-8708B10A976B}"/>
              </a:ext>
            </a:extLst>
          </p:cNvPr>
          <p:cNvSpPr/>
          <p:nvPr/>
        </p:nvSpPr>
        <p:spPr>
          <a:xfrm>
            <a:off x="7611302" y="2562229"/>
            <a:ext cx="3911944" cy="729269"/>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La Organización Mundial de Comercio Justo (WFTO) certifica a diferentes empresas ecuatorianas.</a:t>
            </a:r>
            <a:endParaRPr lang="es-EC" sz="1400" dirty="0"/>
          </a:p>
        </p:txBody>
      </p:sp>
      <p:cxnSp>
        <p:nvCxnSpPr>
          <p:cNvPr id="50" name="Conector recto de flecha 49">
            <a:extLst>
              <a:ext uri="{FF2B5EF4-FFF2-40B4-BE49-F238E27FC236}">
                <a16:creationId xmlns:a16="http://schemas.microsoft.com/office/drawing/2014/main" id="{0420D12B-D341-4F7C-9BE1-5FCB0FED28B8}"/>
              </a:ext>
            </a:extLst>
          </p:cNvPr>
          <p:cNvCxnSpPr>
            <a:stCxn id="48" idx="6"/>
          </p:cNvCxnSpPr>
          <p:nvPr/>
        </p:nvCxnSpPr>
        <p:spPr>
          <a:xfrm>
            <a:off x="7348028" y="2937769"/>
            <a:ext cx="263274" cy="1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Elipse 50">
            <a:extLst>
              <a:ext uri="{FF2B5EF4-FFF2-40B4-BE49-F238E27FC236}">
                <a16:creationId xmlns:a16="http://schemas.microsoft.com/office/drawing/2014/main" id="{93C0BF65-4C4B-448C-9F25-D73802E6D9C2}"/>
              </a:ext>
            </a:extLst>
          </p:cNvPr>
          <p:cNvSpPr/>
          <p:nvPr/>
        </p:nvSpPr>
        <p:spPr>
          <a:xfrm>
            <a:off x="5983252" y="3653007"/>
            <a:ext cx="1364776" cy="43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400" b="1" dirty="0"/>
              <a:t>2012</a:t>
            </a:r>
            <a:endParaRPr lang="es-EC" sz="1400" b="1" dirty="0"/>
          </a:p>
        </p:txBody>
      </p:sp>
      <p:sp>
        <p:nvSpPr>
          <p:cNvPr id="52" name="Rectángulo 51">
            <a:extLst>
              <a:ext uri="{FF2B5EF4-FFF2-40B4-BE49-F238E27FC236}">
                <a16:creationId xmlns:a16="http://schemas.microsoft.com/office/drawing/2014/main" id="{B6CBEBA7-5A3B-4BC2-9266-9DB9423D9B58}"/>
              </a:ext>
            </a:extLst>
          </p:cNvPr>
          <p:cNvSpPr/>
          <p:nvPr/>
        </p:nvSpPr>
        <p:spPr>
          <a:xfrm>
            <a:off x="7611302" y="3438875"/>
            <a:ext cx="2010364" cy="8381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400" dirty="0"/>
              <a:t>Se establece la </a:t>
            </a:r>
            <a:r>
              <a:rPr lang="es-EC" sz="1400" dirty="0"/>
              <a:t>Estrategia Ecuatoriana de Comercio Justo</a:t>
            </a:r>
          </a:p>
        </p:txBody>
      </p:sp>
      <p:cxnSp>
        <p:nvCxnSpPr>
          <p:cNvPr id="53" name="Conector recto de flecha 52">
            <a:extLst>
              <a:ext uri="{FF2B5EF4-FFF2-40B4-BE49-F238E27FC236}">
                <a16:creationId xmlns:a16="http://schemas.microsoft.com/office/drawing/2014/main" id="{1A1136BA-73D8-44CA-A9CC-B667BD880FBB}"/>
              </a:ext>
            </a:extLst>
          </p:cNvPr>
          <p:cNvCxnSpPr>
            <a:stCxn id="51" idx="6"/>
          </p:cNvCxnSpPr>
          <p:nvPr/>
        </p:nvCxnSpPr>
        <p:spPr>
          <a:xfrm>
            <a:off x="7348028" y="3869007"/>
            <a:ext cx="263274" cy="1893"/>
          </a:xfrm>
          <a:prstGeom prst="straightConnector1">
            <a:avLst/>
          </a:prstGeom>
          <a:ln>
            <a:tailEnd type="triangle"/>
          </a:ln>
        </p:spPr>
        <p:style>
          <a:lnRef idx="1">
            <a:schemeClr val="accent4"/>
          </a:lnRef>
          <a:fillRef idx="2">
            <a:schemeClr val="accent4"/>
          </a:fillRef>
          <a:effectRef idx="1">
            <a:schemeClr val="accent4"/>
          </a:effectRef>
          <a:fontRef idx="minor">
            <a:schemeClr val="dk1"/>
          </a:fontRef>
        </p:style>
      </p:cxnSp>
      <p:sp>
        <p:nvSpPr>
          <p:cNvPr id="54" name="Rectángulo 53">
            <a:extLst>
              <a:ext uri="{FF2B5EF4-FFF2-40B4-BE49-F238E27FC236}">
                <a16:creationId xmlns:a16="http://schemas.microsoft.com/office/drawing/2014/main" id="{FFD1BC34-168D-43B4-9670-23062C592AE0}"/>
              </a:ext>
            </a:extLst>
          </p:cNvPr>
          <p:cNvSpPr/>
          <p:nvPr/>
        </p:nvSpPr>
        <p:spPr>
          <a:xfrm>
            <a:off x="9894622" y="3437003"/>
            <a:ext cx="1878838" cy="8399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230 productores, artesanos, empresas comercializadoras, etc.</a:t>
            </a:r>
          </a:p>
        </p:txBody>
      </p:sp>
      <p:cxnSp>
        <p:nvCxnSpPr>
          <p:cNvPr id="56" name="Conector recto de flecha 55">
            <a:extLst>
              <a:ext uri="{FF2B5EF4-FFF2-40B4-BE49-F238E27FC236}">
                <a16:creationId xmlns:a16="http://schemas.microsoft.com/office/drawing/2014/main" id="{FB865467-5B6E-4AD2-994E-B63584856578}"/>
              </a:ext>
            </a:extLst>
          </p:cNvPr>
          <p:cNvCxnSpPr>
            <a:stCxn id="52" idx="3"/>
            <a:endCxn id="54" idx="1"/>
          </p:cNvCxnSpPr>
          <p:nvPr/>
        </p:nvCxnSpPr>
        <p:spPr>
          <a:xfrm flipV="1">
            <a:off x="9621666" y="3857002"/>
            <a:ext cx="272956" cy="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ángulo 56">
            <a:extLst>
              <a:ext uri="{FF2B5EF4-FFF2-40B4-BE49-F238E27FC236}">
                <a16:creationId xmlns:a16="http://schemas.microsoft.com/office/drawing/2014/main" id="{02ADA548-5593-4DC7-B2E5-2EE76FEDD3A4}"/>
              </a:ext>
            </a:extLst>
          </p:cNvPr>
          <p:cNvSpPr/>
          <p:nvPr/>
        </p:nvSpPr>
        <p:spPr>
          <a:xfrm>
            <a:off x="9894622" y="4521449"/>
            <a:ext cx="1878838" cy="8399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Ministro de Comercio Exterior entregó la estrategia 2014-2017.</a:t>
            </a:r>
          </a:p>
        </p:txBody>
      </p:sp>
      <p:sp>
        <p:nvSpPr>
          <p:cNvPr id="58" name="Rectángulo 57">
            <a:extLst>
              <a:ext uri="{FF2B5EF4-FFF2-40B4-BE49-F238E27FC236}">
                <a16:creationId xmlns:a16="http://schemas.microsoft.com/office/drawing/2014/main" id="{D483FAD7-457D-4628-A14C-9D02A158EEFA}"/>
              </a:ext>
            </a:extLst>
          </p:cNvPr>
          <p:cNvSpPr/>
          <p:nvPr/>
        </p:nvSpPr>
        <p:spPr>
          <a:xfrm>
            <a:off x="7739000" y="4523996"/>
            <a:ext cx="1878838" cy="8399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a:t>a Secretaría General de Planificación y Desarrollo (SENPLADES)</a:t>
            </a:r>
            <a:endParaRPr lang="es-EC" sz="1400" dirty="0"/>
          </a:p>
        </p:txBody>
      </p:sp>
      <p:cxnSp>
        <p:nvCxnSpPr>
          <p:cNvPr id="60" name="Conector recto de flecha 59">
            <a:extLst>
              <a:ext uri="{FF2B5EF4-FFF2-40B4-BE49-F238E27FC236}">
                <a16:creationId xmlns:a16="http://schemas.microsoft.com/office/drawing/2014/main" id="{2EBB4612-3778-4479-AE89-D0FA50DB392A}"/>
              </a:ext>
            </a:extLst>
          </p:cNvPr>
          <p:cNvCxnSpPr>
            <a:stCxn id="54" idx="2"/>
            <a:endCxn id="57" idx="0"/>
          </p:cNvCxnSpPr>
          <p:nvPr/>
        </p:nvCxnSpPr>
        <p:spPr>
          <a:xfrm>
            <a:off x="10834041" y="4277001"/>
            <a:ext cx="0" cy="2444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Conector recto de flecha 61">
            <a:extLst>
              <a:ext uri="{FF2B5EF4-FFF2-40B4-BE49-F238E27FC236}">
                <a16:creationId xmlns:a16="http://schemas.microsoft.com/office/drawing/2014/main" id="{A2EA2DA1-1FE2-4115-839B-C8F8C9F4A9A4}"/>
              </a:ext>
            </a:extLst>
          </p:cNvPr>
          <p:cNvCxnSpPr>
            <a:stCxn id="57" idx="1"/>
            <a:endCxn id="58" idx="3"/>
          </p:cNvCxnSpPr>
          <p:nvPr/>
        </p:nvCxnSpPr>
        <p:spPr>
          <a:xfrm flipH="1">
            <a:off x="9617838" y="4941448"/>
            <a:ext cx="276784" cy="2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CuadroTexto 46">
            <a:extLst>
              <a:ext uri="{FF2B5EF4-FFF2-40B4-BE49-F238E27FC236}">
                <a16:creationId xmlns:a16="http://schemas.microsoft.com/office/drawing/2014/main" id="{65C68AF6-BAF1-4C95-85D2-D94E28A2FA69}"/>
              </a:ext>
            </a:extLst>
          </p:cNvPr>
          <p:cNvSpPr txBox="1"/>
          <p:nvPr/>
        </p:nvSpPr>
        <p:spPr>
          <a:xfrm>
            <a:off x="120400" y="3627920"/>
            <a:ext cx="1934818" cy="307777"/>
          </a:xfrm>
          <a:prstGeom prst="rect">
            <a:avLst/>
          </a:prstGeom>
          <a:noFill/>
        </p:spPr>
        <p:txBody>
          <a:bodyPr wrap="square" rtlCol="0">
            <a:spAutoFit/>
          </a:bodyPr>
          <a:lstStyle/>
          <a:p>
            <a:r>
              <a:rPr lang="es-EC" sz="1400" dirty="0">
                <a:effectLst/>
                <a:latin typeface="Times New Roman" panose="02020603050405020304" pitchFamily="18" charset="0"/>
                <a:ea typeface="Calibri" panose="020F0502020204030204" pitchFamily="34" charset="0"/>
              </a:rPr>
              <a:t>(Marcillo, 2016, pág. 8).</a:t>
            </a:r>
            <a:endParaRPr lang="es-EC" sz="1100" dirty="0"/>
          </a:p>
        </p:txBody>
      </p:sp>
      <p:sp>
        <p:nvSpPr>
          <p:cNvPr id="55" name="CuadroTexto 54">
            <a:extLst>
              <a:ext uri="{FF2B5EF4-FFF2-40B4-BE49-F238E27FC236}">
                <a16:creationId xmlns:a16="http://schemas.microsoft.com/office/drawing/2014/main" id="{FC938692-6DF0-462D-9A1A-654F87C364BD}"/>
              </a:ext>
            </a:extLst>
          </p:cNvPr>
          <p:cNvSpPr txBox="1"/>
          <p:nvPr/>
        </p:nvSpPr>
        <p:spPr>
          <a:xfrm>
            <a:off x="7861167" y="5444618"/>
            <a:ext cx="4277823" cy="307777"/>
          </a:xfrm>
          <a:prstGeom prst="rect">
            <a:avLst/>
          </a:prstGeom>
          <a:noFill/>
        </p:spPr>
        <p:txBody>
          <a:bodyPr wrap="square" rtlCol="0">
            <a:spAutoFit/>
          </a:bodyPr>
          <a:lstStyle/>
          <a:p>
            <a:r>
              <a:rPr lang="es-EC" sz="1400" dirty="0">
                <a:effectLst/>
                <a:latin typeface="Times New Roman" panose="02020603050405020304" pitchFamily="18" charset="0"/>
                <a:ea typeface="Calibri" panose="020F0502020204030204" pitchFamily="34" charset="0"/>
              </a:rPr>
              <a:t> (Estrategia Ecuatoriana de Comercio Justo, 2014-2017). </a:t>
            </a:r>
            <a:endParaRPr lang="es-EC" sz="1000" dirty="0"/>
          </a:p>
        </p:txBody>
      </p:sp>
      <p:sp>
        <p:nvSpPr>
          <p:cNvPr id="59" name="Flecha: pentágono 58">
            <a:extLst>
              <a:ext uri="{FF2B5EF4-FFF2-40B4-BE49-F238E27FC236}">
                <a16:creationId xmlns:a16="http://schemas.microsoft.com/office/drawing/2014/main" id="{3A1AE417-5AF6-4255-8958-D17CC578DE87}"/>
              </a:ext>
            </a:extLst>
          </p:cNvPr>
          <p:cNvSpPr/>
          <p:nvPr/>
        </p:nvSpPr>
        <p:spPr>
          <a:xfrm>
            <a:off x="314280" y="741854"/>
            <a:ext cx="3240000" cy="432000"/>
          </a:xfrm>
          <a:prstGeom prst="homePlate">
            <a:avLst/>
          </a:prstGeom>
          <a:solidFill>
            <a:srgbClr val="FAB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panose="020B0604020202020204" pitchFamily="34" charset="0"/>
                <a:cs typeface="Arial" panose="020B0604020202020204" pitchFamily="34" charset="0"/>
              </a:rPr>
              <a:t>MARCO REFERENCIAL Y CONCEPTUAL</a:t>
            </a:r>
            <a:endParaRPr lang="es-EC"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2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38F0C06-0824-4C1A-9E87-2C063551ADBB}"/>
              </a:ext>
            </a:extLst>
          </p:cNvPr>
          <p:cNvPicPr>
            <a:picLocks noChangeAspect="1"/>
          </p:cNvPicPr>
          <p:nvPr/>
        </p:nvPicPr>
        <p:blipFill>
          <a:blip r:embed="rId2"/>
          <a:stretch>
            <a:fillRect/>
          </a:stretch>
        </p:blipFill>
        <p:spPr>
          <a:xfrm>
            <a:off x="450573" y="1412186"/>
            <a:ext cx="7285792" cy="3636061"/>
          </a:xfrm>
          <a:prstGeom prst="rect">
            <a:avLst/>
          </a:prstGeom>
        </p:spPr>
      </p:pic>
      <p:sp>
        <p:nvSpPr>
          <p:cNvPr id="8" name="Doble onda 7">
            <a:extLst>
              <a:ext uri="{FF2B5EF4-FFF2-40B4-BE49-F238E27FC236}">
                <a16:creationId xmlns:a16="http://schemas.microsoft.com/office/drawing/2014/main" id="{7520C39E-5A4A-481A-B201-D372FE1DB666}"/>
              </a:ext>
            </a:extLst>
          </p:cNvPr>
          <p:cNvSpPr/>
          <p:nvPr/>
        </p:nvSpPr>
        <p:spPr>
          <a:xfrm>
            <a:off x="8543499" y="727566"/>
            <a:ext cx="2620370" cy="43200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t>Sector textil</a:t>
            </a:r>
          </a:p>
        </p:txBody>
      </p:sp>
      <p:graphicFrame>
        <p:nvGraphicFramePr>
          <p:cNvPr id="2" name="Diagrama 1">
            <a:extLst>
              <a:ext uri="{FF2B5EF4-FFF2-40B4-BE49-F238E27FC236}">
                <a16:creationId xmlns:a16="http://schemas.microsoft.com/office/drawing/2014/main" id="{E1EAEEF1-B0CC-45B4-856B-65C6A83267DF}"/>
              </a:ext>
            </a:extLst>
          </p:cNvPr>
          <p:cNvGraphicFramePr/>
          <p:nvPr/>
        </p:nvGraphicFramePr>
        <p:xfrm>
          <a:off x="8057320" y="1306169"/>
          <a:ext cx="3798957" cy="4471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3EAF624D-2C4F-4459-A79B-3C6BC09C4986}"/>
              </a:ext>
            </a:extLst>
          </p:cNvPr>
          <p:cNvSpPr txBox="1"/>
          <p:nvPr/>
        </p:nvSpPr>
        <p:spPr>
          <a:xfrm>
            <a:off x="530086" y="5075584"/>
            <a:ext cx="6917636" cy="380938"/>
          </a:xfrm>
          <a:prstGeom prst="rect">
            <a:avLst/>
          </a:prstGeom>
          <a:noFill/>
        </p:spPr>
        <p:txBody>
          <a:bodyPr wrap="square" rtlCol="0">
            <a:spAutoFit/>
          </a:bodyPr>
          <a:lstStyle/>
          <a:p>
            <a:pPr>
              <a:lnSpc>
                <a:spcPct val="150000"/>
              </a:lnSpc>
              <a:spcAft>
                <a:spcPts val="800"/>
              </a:spcAft>
            </a:pPr>
            <a:r>
              <a:rPr lang="es-EC"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Nota:</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 la siguiente figura, muestra los principios de comercio justo. Recuperado de WFTO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lecha: pentágono 8">
            <a:extLst>
              <a:ext uri="{FF2B5EF4-FFF2-40B4-BE49-F238E27FC236}">
                <a16:creationId xmlns:a16="http://schemas.microsoft.com/office/drawing/2014/main" id="{FC72B0F4-1D13-4813-BF9B-64A686A43356}"/>
              </a:ext>
            </a:extLst>
          </p:cNvPr>
          <p:cNvSpPr/>
          <p:nvPr/>
        </p:nvSpPr>
        <p:spPr>
          <a:xfrm>
            <a:off x="185530" y="727566"/>
            <a:ext cx="3240000" cy="432000"/>
          </a:xfrm>
          <a:prstGeom prst="homePlate">
            <a:avLst/>
          </a:prstGeom>
          <a:solidFill>
            <a:srgbClr val="FAB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panose="020B0604020202020204" pitchFamily="34" charset="0"/>
                <a:cs typeface="Arial" panose="020B0604020202020204" pitchFamily="34" charset="0"/>
              </a:rPr>
              <a:t>MARCO REFERENCIAL Y CONCEPTUAL</a:t>
            </a:r>
            <a:endParaRPr lang="es-EC"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11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AFA14BA-579A-4FB9-A19C-DAA14589212D}"/>
              </a:ext>
            </a:extLst>
          </p:cNvPr>
          <p:cNvGraphicFramePr/>
          <p:nvPr>
            <p:extLst>
              <p:ext uri="{D42A27DB-BD31-4B8C-83A1-F6EECF244321}">
                <p14:modId xmlns:p14="http://schemas.microsoft.com/office/powerpoint/2010/main" val="366259625"/>
              </p:ext>
            </p:extLst>
          </p:nvPr>
        </p:nvGraphicFramePr>
        <p:xfrm>
          <a:off x="304810" y="414867"/>
          <a:ext cx="9819852" cy="537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89D283AC-8455-474A-BAA8-F5052FBF1803}"/>
              </a:ext>
            </a:extLst>
          </p:cNvPr>
          <p:cNvSpPr txBox="1"/>
          <p:nvPr/>
        </p:nvSpPr>
        <p:spPr>
          <a:xfrm>
            <a:off x="1272218" y="5664257"/>
            <a:ext cx="1895060" cy="338554"/>
          </a:xfrm>
          <a:prstGeom prst="rect">
            <a:avLst/>
          </a:prstGeom>
          <a:noFill/>
        </p:spPr>
        <p:txBody>
          <a:bodyPr wrap="square" rtlCol="0">
            <a:spAutoFit/>
          </a:bodyPr>
          <a:lstStyle/>
          <a:p>
            <a:r>
              <a:rPr lang="es-EC" sz="1600" dirty="0">
                <a:effectLst/>
                <a:latin typeface="Times New Roman" panose="02020603050405020304" pitchFamily="18" charset="0"/>
                <a:ea typeface="Calibri" panose="020F0502020204030204" pitchFamily="34" charset="0"/>
              </a:rPr>
              <a:t>(ISO 14001, 2018)</a:t>
            </a:r>
            <a:endParaRPr lang="es-EC" sz="1600" dirty="0"/>
          </a:p>
        </p:txBody>
      </p:sp>
      <p:sp>
        <p:nvSpPr>
          <p:cNvPr id="5" name="CuadroTexto 4">
            <a:extLst>
              <a:ext uri="{FF2B5EF4-FFF2-40B4-BE49-F238E27FC236}">
                <a16:creationId xmlns:a16="http://schemas.microsoft.com/office/drawing/2014/main" id="{39A92B1B-ABD1-47D9-8037-6289F7DD643B}"/>
              </a:ext>
            </a:extLst>
          </p:cNvPr>
          <p:cNvSpPr txBox="1"/>
          <p:nvPr/>
        </p:nvSpPr>
        <p:spPr>
          <a:xfrm>
            <a:off x="4485870" y="5664257"/>
            <a:ext cx="1895060" cy="338554"/>
          </a:xfrm>
          <a:prstGeom prst="rect">
            <a:avLst/>
          </a:prstGeom>
          <a:noFill/>
        </p:spPr>
        <p:txBody>
          <a:bodyPr wrap="square" rtlCol="0">
            <a:spAutoFit/>
          </a:bodyPr>
          <a:lstStyle/>
          <a:p>
            <a:r>
              <a:rPr lang="es-EC" sz="1600" dirty="0">
                <a:effectLst/>
                <a:latin typeface="Times New Roman" panose="02020603050405020304" pitchFamily="18" charset="0"/>
                <a:ea typeface="Calibri" panose="020F0502020204030204" pitchFamily="34" charset="0"/>
              </a:rPr>
              <a:t> (</a:t>
            </a:r>
            <a:r>
              <a:rPr lang="es-EC" sz="1600" dirty="0" err="1">
                <a:effectLst/>
                <a:latin typeface="Times New Roman" panose="02020603050405020304" pitchFamily="18" charset="0"/>
                <a:ea typeface="Calibri" panose="020F0502020204030204" pitchFamily="34" charset="0"/>
              </a:rPr>
              <a:t>Arriols</a:t>
            </a:r>
            <a:r>
              <a:rPr lang="es-EC" sz="1600" dirty="0">
                <a:effectLst/>
                <a:latin typeface="Times New Roman" panose="02020603050405020304" pitchFamily="18" charset="0"/>
                <a:ea typeface="Calibri" panose="020F0502020204030204" pitchFamily="34" charset="0"/>
              </a:rPr>
              <a:t>, 2018)</a:t>
            </a:r>
            <a:endParaRPr lang="es-EC" sz="1400" dirty="0"/>
          </a:p>
        </p:txBody>
      </p:sp>
      <p:sp>
        <p:nvSpPr>
          <p:cNvPr id="6" name="CuadroTexto 5">
            <a:extLst>
              <a:ext uri="{FF2B5EF4-FFF2-40B4-BE49-F238E27FC236}">
                <a16:creationId xmlns:a16="http://schemas.microsoft.com/office/drawing/2014/main" id="{A7F8B418-4A9C-4C9D-9CB4-53A8D14B4E89}"/>
              </a:ext>
            </a:extLst>
          </p:cNvPr>
          <p:cNvSpPr txBox="1"/>
          <p:nvPr/>
        </p:nvSpPr>
        <p:spPr>
          <a:xfrm>
            <a:off x="7103174" y="5664257"/>
            <a:ext cx="3458817" cy="338554"/>
          </a:xfrm>
          <a:prstGeom prst="rect">
            <a:avLst/>
          </a:prstGeom>
          <a:noFill/>
        </p:spPr>
        <p:txBody>
          <a:bodyPr wrap="square" rtlCol="0">
            <a:spAutoFit/>
          </a:bodyPr>
          <a:lstStyle/>
          <a:p>
            <a:r>
              <a:rPr lang="es-EC" sz="1600" dirty="0">
                <a:effectLst/>
                <a:latin typeface="Times New Roman" panose="02020603050405020304" pitchFamily="18" charset="0"/>
                <a:ea typeface="Calibri" panose="020F0502020204030204" pitchFamily="34" charset="0"/>
              </a:rPr>
              <a:t> (Reinoso &amp; Villamarin, 2019, pág. 35)</a:t>
            </a:r>
            <a:endParaRPr lang="es-EC" sz="1400" dirty="0"/>
          </a:p>
        </p:txBody>
      </p:sp>
      <p:sp>
        <p:nvSpPr>
          <p:cNvPr id="7" name="Flecha: pentágono 6">
            <a:extLst>
              <a:ext uri="{FF2B5EF4-FFF2-40B4-BE49-F238E27FC236}">
                <a16:creationId xmlns:a16="http://schemas.microsoft.com/office/drawing/2014/main" id="{F1B0CFEB-2B0F-4A3D-B9DB-ED8445DAF8ED}"/>
              </a:ext>
            </a:extLst>
          </p:cNvPr>
          <p:cNvSpPr/>
          <p:nvPr/>
        </p:nvSpPr>
        <p:spPr>
          <a:xfrm>
            <a:off x="185530" y="727566"/>
            <a:ext cx="3240000" cy="432000"/>
          </a:xfrm>
          <a:prstGeom prst="homePlate">
            <a:avLst/>
          </a:prstGeom>
          <a:solidFill>
            <a:srgbClr val="FAB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panose="020B0604020202020204" pitchFamily="34" charset="0"/>
                <a:cs typeface="Arial" panose="020B0604020202020204" pitchFamily="34" charset="0"/>
              </a:rPr>
              <a:t>MARCO REFERENCIAL Y CONCEPTUAL</a:t>
            </a:r>
            <a:endParaRPr lang="es-EC" sz="1600" b="1"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326BE20-A3C7-4E3E-A7AF-AD368455B71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05462" y="108847"/>
            <a:ext cx="3101008" cy="1653692"/>
          </a:xfrm>
          <a:prstGeom prst="rect">
            <a:avLst/>
          </a:prstGeom>
          <a:noFill/>
          <a:ln w="3175">
            <a:solidFill>
              <a:schemeClr val="tx1"/>
            </a:solidFill>
          </a:ln>
        </p:spPr>
      </p:pic>
    </p:spTree>
    <p:extLst>
      <p:ext uri="{BB962C8B-B14F-4D97-AF65-F5344CB8AC3E}">
        <p14:creationId xmlns:p14="http://schemas.microsoft.com/office/powerpoint/2010/main" val="390143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F1F065EB-81E5-4C37-9C35-79A7D02C941A}"/>
              </a:ext>
            </a:extLst>
          </p:cNvPr>
          <p:cNvSpPr/>
          <p:nvPr/>
        </p:nvSpPr>
        <p:spPr>
          <a:xfrm>
            <a:off x="185530" y="648054"/>
            <a:ext cx="3240000" cy="432000"/>
          </a:xfrm>
          <a:prstGeom prst="homePlate">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solidFill>
                  <a:schemeClr val="tx1"/>
                </a:solidFill>
                <a:latin typeface="Arial" panose="020B0604020202020204" pitchFamily="34" charset="0"/>
                <a:cs typeface="Arial" panose="020B0604020202020204" pitchFamily="34" charset="0"/>
              </a:rPr>
              <a:t>METODOLOGÍA</a:t>
            </a:r>
            <a:endParaRPr lang="es-EC" sz="1600" b="1" dirty="0">
              <a:solidFill>
                <a:schemeClr val="tx1"/>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8EA60B49-290E-491F-9606-1A0836ED0399}"/>
              </a:ext>
            </a:extLst>
          </p:cNvPr>
          <p:cNvGraphicFramePr/>
          <p:nvPr>
            <p:extLst>
              <p:ext uri="{D42A27DB-BD31-4B8C-83A1-F6EECF244321}">
                <p14:modId xmlns:p14="http://schemas.microsoft.com/office/powerpoint/2010/main" val="1682418404"/>
              </p:ext>
            </p:extLst>
          </p:nvPr>
        </p:nvGraphicFramePr>
        <p:xfrm>
          <a:off x="1214651" y="1070857"/>
          <a:ext cx="10304059" cy="485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93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717464EB-4ED1-4FE1-A441-DCA4751C6120}"/>
              </a:ext>
            </a:extLst>
          </p:cNvPr>
          <p:cNvSpPr/>
          <p:nvPr/>
        </p:nvSpPr>
        <p:spPr>
          <a:xfrm>
            <a:off x="318051" y="1991745"/>
            <a:ext cx="3240000" cy="432000"/>
          </a:xfrm>
          <a:prstGeom prst="homePlate">
            <a:avLst/>
          </a:prstGeom>
          <a:solidFill>
            <a:srgbClr val="FFCCC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solidFill>
                  <a:schemeClr val="tx1"/>
                </a:solidFill>
                <a:latin typeface="Arial" panose="020B0604020202020204" pitchFamily="34" charset="0"/>
                <a:cs typeface="Arial" panose="020B0604020202020204" pitchFamily="34" charset="0"/>
              </a:rPr>
              <a:t>POBLACIÓN Y MUESTRA</a:t>
            </a:r>
            <a:endParaRPr lang="es-EC" sz="1600" b="1" dirty="0">
              <a:solidFill>
                <a:schemeClr val="tx1"/>
              </a:solidFill>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DF1C4D7C-BD60-41D3-B4C4-208FBE9B778B}"/>
              </a:ext>
            </a:extLst>
          </p:cNvPr>
          <p:cNvGraphicFramePr>
            <a:graphicFrameLocks noGrp="1"/>
          </p:cNvGraphicFramePr>
          <p:nvPr>
            <p:extLst>
              <p:ext uri="{D42A27DB-BD31-4B8C-83A1-F6EECF244321}">
                <p14:modId xmlns:p14="http://schemas.microsoft.com/office/powerpoint/2010/main" val="1622011043"/>
              </p:ext>
            </p:extLst>
          </p:nvPr>
        </p:nvGraphicFramePr>
        <p:xfrm>
          <a:off x="2235300" y="2608411"/>
          <a:ext cx="9603206" cy="1112520"/>
        </p:xfrm>
        <a:graphic>
          <a:graphicData uri="http://schemas.openxmlformats.org/drawingml/2006/table">
            <a:tbl>
              <a:tblPr firstRow="1" bandRow="1">
                <a:tableStyleId>{72833802-FEF1-4C79-8D5D-14CF1EAF98D9}</a:tableStyleId>
              </a:tblPr>
              <a:tblGrid>
                <a:gridCol w="3554584">
                  <a:extLst>
                    <a:ext uri="{9D8B030D-6E8A-4147-A177-3AD203B41FA5}">
                      <a16:colId xmlns:a16="http://schemas.microsoft.com/office/drawing/2014/main" val="2442790444"/>
                    </a:ext>
                  </a:extLst>
                </a:gridCol>
                <a:gridCol w="4565196">
                  <a:extLst>
                    <a:ext uri="{9D8B030D-6E8A-4147-A177-3AD203B41FA5}">
                      <a16:colId xmlns:a16="http://schemas.microsoft.com/office/drawing/2014/main" val="3002175909"/>
                    </a:ext>
                  </a:extLst>
                </a:gridCol>
                <a:gridCol w="1483426">
                  <a:extLst>
                    <a:ext uri="{9D8B030D-6E8A-4147-A177-3AD203B41FA5}">
                      <a16:colId xmlns:a16="http://schemas.microsoft.com/office/drawing/2014/main" val="1835299615"/>
                    </a:ext>
                  </a:extLst>
                </a:gridCol>
              </a:tblGrid>
              <a:tr h="370840">
                <a:tc>
                  <a:txBody>
                    <a:bodyPr/>
                    <a:lstStyle/>
                    <a:p>
                      <a:pPr algn="ctr"/>
                      <a:r>
                        <a:rPr lang="es-ES" sz="1400" dirty="0"/>
                        <a:t>Asociaciones</a:t>
                      </a:r>
                      <a:endParaRPr lang="es-EC" sz="1400" dirty="0"/>
                    </a:p>
                  </a:txBody>
                  <a:tcPr/>
                </a:tc>
                <a:tc>
                  <a:txBody>
                    <a:bodyPr/>
                    <a:lstStyle/>
                    <a:p>
                      <a:pPr algn="ctr"/>
                      <a:r>
                        <a:rPr lang="es-ES" sz="1400" dirty="0"/>
                        <a:t>Descripción</a:t>
                      </a:r>
                      <a:endParaRPr lang="es-EC" sz="1400" dirty="0"/>
                    </a:p>
                  </a:txBody>
                  <a:tcPr/>
                </a:tc>
                <a:tc>
                  <a:txBody>
                    <a:bodyPr/>
                    <a:lstStyle/>
                    <a:p>
                      <a:pPr algn="ctr"/>
                      <a:r>
                        <a:rPr lang="es-ES" sz="1400" dirty="0"/>
                        <a:t>Cantidad</a:t>
                      </a:r>
                      <a:endParaRPr lang="es-EC" sz="1400" dirty="0"/>
                    </a:p>
                  </a:txBody>
                  <a:tcPr/>
                </a:tc>
                <a:extLst>
                  <a:ext uri="{0D108BD9-81ED-4DB2-BD59-A6C34878D82A}">
                    <a16:rowId xmlns:a16="http://schemas.microsoft.com/office/drawing/2014/main" val="3167710501"/>
                  </a:ext>
                </a:extLst>
              </a:tr>
              <a:tr h="370840">
                <a:tc>
                  <a:txBody>
                    <a:bodyPr/>
                    <a:lstStyle/>
                    <a:p>
                      <a:r>
                        <a:rPr lang="es-ES" sz="1400" dirty="0"/>
                        <a:t>Asociaciones de la provincia de Pichincha</a:t>
                      </a:r>
                      <a:endParaRPr lang="es-EC" sz="1400" dirty="0"/>
                    </a:p>
                  </a:txBody>
                  <a:tcPr/>
                </a:tc>
                <a:tc>
                  <a:txBody>
                    <a:bodyPr/>
                    <a:lstStyle/>
                    <a:p>
                      <a:r>
                        <a:rPr lang="es-ES" sz="1400" dirty="0"/>
                        <a:t>Estado jurídico activa, inactiva y liquidada </a:t>
                      </a:r>
                      <a:endParaRPr lang="es-EC" sz="1400" dirty="0"/>
                    </a:p>
                  </a:txBody>
                  <a:tcPr/>
                </a:tc>
                <a:tc>
                  <a:txBody>
                    <a:bodyPr/>
                    <a:lstStyle/>
                    <a:p>
                      <a:r>
                        <a:rPr lang="es-ES" sz="1400" dirty="0"/>
                        <a:t>311</a:t>
                      </a:r>
                      <a:endParaRPr lang="es-EC" sz="1400" dirty="0"/>
                    </a:p>
                  </a:txBody>
                  <a:tcPr/>
                </a:tc>
                <a:extLst>
                  <a:ext uri="{0D108BD9-81ED-4DB2-BD59-A6C34878D82A}">
                    <a16:rowId xmlns:a16="http://schemas.microsoft.com/office/drawing/2014/main" val="3324076654"/>
                  </a:ext>
                </a:extLst>
              </a:tr>
              <a:tr h="370840">
                <a:tc>
                  <a:txBody>
                    <a:bodyPr/>
                    <a:lstStyle/>
                    <a:p>
                      <a:r>
                        <a:rPr lang="es-ES" sz="1400" dirty="0"/>
                        <a:t>Asociaciones del cantón Quito</a:t>
                      </a:r>
                      <a:endParaRPr lang="es-EC" sz="1400" dirty="0"/>
                    </a:p>
                  </a:txBody>
                  <a:tcPr/>
                </a:tc>
                <a:tc>
                  <a:txBody>
                    <a:bodyPr/>
                    <a:lstStyle/>
                    <a:p>
                      <a:r>
                        <a:rPr lang="es-ES" sz="1400" dirty="0"/>
                        <a:t>Estado jurídico Activa</a:t>
                      </a:r>
                      <a:endParaRPr lang="es-EC" sz="1400" dirty="0"/>
                    </a:p>
                  </a:txBody>
                  <a:tcPr/>
                </a:tc>
                <a:tc>
                  <a:txBody>
                    <a:bodyPr/>
                    <a:lstStyle/>
                    <a:p>
                      <a:r>
                        <a:rPr lang="es-ES" sz="1400" dirty="0"/>
                        <a:t>208</a:t>
                      </a:r>
                      <a:endParaRPr lang="es-EC" sz="1400" dirty="0"/>
                    </a:p>
                  </a:txBody>
                  <a:tcPr/>
                </a:tc>
                <a:extLst>
                  <a:ext uri="{0D108BD9-81ED-4DB2-BD59-A6C34878D82A}">
                    <a16:rowId xmlns:a16="http://schemas.microsoft.com/office/drawing/2014/main" val="126532850"/>
                  </a:ext>
                </a:extLst>
              </a:tr>
            </a:tbl>
          </a:graphicData>
        </a:graphic>
      </p:graphicFrame>
      <p:sp>
        <p:nvSpPr>
          <p:cNvPr id="4" name="Rectángulo 3">
            <a:extLst>
              <a:ext uri="{FF2B5EF4-FFF2-40B4-BE49-F238E27FC236}">
                <a16:creationId xmlns:a16="http://schemas.microsoft.com/office/drawing/2014/main" id="{663374D4-768C-4972-A6AA-E8276885DEF4}"/>
              </a:ext>
            </a:extLst>
          </p:cNvPr>
          <p:cNvSpPr/>
          <p:nvPr/>
        </p:nvSpPr>
        <p:spPr>
          <a:xfrm>
            <a:off x="2235300" y="3333232"/>
            <a:ext cx="9603206" cy="400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extLst>
              <a:ext uri="{FF2B5EF4-FFF2-40B4-BE49-F238E27FC236}">
                <a16:creationId xmlns:a16="http://schemas.microsoft.com/office/drawing/2014/main" id="{6D974F2E-15CD-466F-AFFA-22CB870EAB4F}"/>
              </a:ext>
            </a:extLst>
          </p:cNvPr>
          <p:cNvSpPr/>
          <p:nvPr/>
        </p:nvSpPr>
        <p:spPr>
          <a:xfrm>
            <a:off x="614221" y="3912223"/>
            <a:ext cx="979755" cy="369332"/>
          </a:xfrm>
          <a:prstGeom prst="rect">
            <a:avLst/>
          </a:prstGeom>
        </p:spPr>
        <p:txBody>
          <a:bodyPr wrap="none">
            <a:spAutoFit/>
          </a:bodyPr>
          <a:lstStyle/>
          <a:p>
            <a:r>
              <a:rPr lang="es-ES_tradnl" b="1" dirty="0">
                <a:latin typeface="Arial" panose="020B0604020202020204" pitchFamily="34" charset="0"/>
                <a:ea typeface="Times New Roman" panose="02020603050405020304" pitchFamily="18" charset="0"/>
              </a:rPr>
              <a:t>Dónde:</a:t>
            </a:r>
            <a:endParaRPr lang="es-EC" dirty="0"/>
          </a:p>
        </p:txBody>
      </p:sp>
      <p:sp>
        <p:nvSpPr>
          <p:cNvPr id="6" name="Rectángulo 5">
            <a:extLst>
              <a:ext uri="{FF2B5EF4-FFF2-40B4-BE49-F238E27FC236}">
                <a16:creationId xmlns:a16="http://schemas.microsoft.com/office/drawing/2014/main" id="{5066F88D-80B5-462A-8D0A-D58B21A0C7C7}"/>
              </a:ext>
            </a:extLst>
          </p:cNvPr>
          <p:cNvSpPr/>
          <p:nvPr/>
        </p:nvSpPr>
        <p:spPr>
          <a:xfrm>
            <a:off x="614221" y="4281555"/>
            <a:ext cx="5343235" cy="1477328"/>
          </a:xfrm>
          <a:prstGeom prst="rect">
            <a:avLst/>
          </a:prstGeom>
          <a:solidFill>
            <a:srgbClr val="FEFDD7"/>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268288" indent="-268288" algn="just">
              <a:spcAft>
                <a:spcPts val="0"/>
              </a:spcAft>
            </a:pPr>
            <a:r>
              <a:rPr lang="es-ES_tradnl" sz="1500" dirty="0">
                <a:latin typeface="Arial" panose="020B0604020202020204" pitchFamily="34" charset="0"/>
                <a:ea typeface="Times New Roman" panose="02020603050405020304" pitchFamily="18" charset="0"/>
              </a:rPr>
              <a:t>N: Población o universo = </a:t>
            </a:r>
            <a:r>
              <a:rPr lang="es-ES" sz="1500" dirty="0">
                <a:latin typeface="Arial" panose="020B0604020202020204" pitchFamily="34" charset="0"/>
                <a:ea typeface="Times New Roman" panose="02020603050405020304" pitchFamily="18" charset="0"/>
              </a:rPr>
              <a:t>208</a:t>
            </a:r>
            <a:endParaRPr lang="es-EC" sz="1500" dirty="0">
              <a:latin typeface="Arial" panose="020B0604020202020204" pitchFamily="34" charset="0"/>
              <a:ea typeface="Times New Roman" panose="02020603050405020304" pitchFamily="18" charset="0"/>
            </a:endParaRPr>
          </a:p>
          <a:p>
            <a:pPr marL="268288" indent="-268288" algn="just">
              <a:spcAft>
                <a:spcPts val="0"/>
              </a:spcAft>
            </a:pPr>
            <a:r>
              <a:rPr lang="es-ES_tradnl" sz="1500" dirty="0">
                <a:latin typeface="Arial" panose="020B0604020202020204" pitchFamily="34" charset="0"/>
                <a:ea typeface="Times New Roman" panose="02020603050405020304" pitchFamily="18" charset="0"/>
              </a:rPr>
              <a:t>z: Nivel de confianza = 95% = 1.96</a:t>
            </a:r>
            <a:endParaRPr lang="es-EC" sz="1500" dirty="0">
              <a:latin typeface="Arial" panose="020B0604020202020204" pitchFamily="34" charset="0"/>
              <a:ea typeface="Times New Roman" panose="02020603050405020304" pitchFamily="18" charset="0"/>
            </a:endParaRPr>
          </a:p>
          <a:p>
            <a:pPr marL="268288" indent="-268288" algn="just">
              <a:spcAft>
                <a:spcPts val="0"/>
              </a:spcAft>
            </a:pPr>
            <a:r>
              <a:rPr lang="es-ES_tradnl" sz="1500" dirty="0">
                <a:latin typeface="Arial" panose="020B0604020202020204" pitchFamily="34" charset="0"/>
                <a:ea typeface="Times New Roman" panose="02020603050405020304" pitchFamily="18" charset="0"/>
              </a:rPr>
              <a:t>e: Margen de error = 5%</a:t>
            </a:r>
            <a:endParaRPr lang="es-EC" sz="1500" dirty="0">
              <a:latin typeface="Arial" panose="020B0604020202020204" pitchFamily="34" charset="0"/>
              <a:ea typeface="Times New Roman" panose="02020603050405020304" pitchFamily="18" charset="0"/>
            </a:endParaRPr>
          </a:p>
          <a:p>
            <a:pPr marL="268288" indent="-268288" algn="just">
              <a:spcAft>
                <a:spcPts val="0"/>
              </a:spcAft>
            </a:pPr>
            <a:r>
              <a:rPr lang="es-ES_tradnl" sz="1500" dirty="0">
                <a:latin typeface="Arial" panose="020B0604020202020204" pitchFamily="34" charset="0"/>
                <a:ea typeface="Times New Roman" panose="02020603050405020304" pitchFamily="18" charset="0"/>
              </a:rPr>
              <a:t>p: Individuos que poseen característica de estudio = 0.5</a:t>
            </a:r>
            <a:endParaRPr lang="es-EC" sz="1500" dirty="0">
              <a:latin typeface="Arial" panose="020B0604020202020204" pitchFamily="34" charset="0"/>
              <a:ea typeface="Times New Roman" panose="02020603050405020304" pitchFamily="18" charset="0"/>
            </a:endParaRPr>
          </a:p>
          <a:p>
            <a:pPr marL="268288" indent="-268288" algn="just">
              <a:spcAft>
                <a:spcPts val="0"/>
              </a:spcAft>
            </a:pPr>
            <a:r>
              <a:rPr lang="es-ES_tradnl" sz="1500" dirty="0">
                <a:latin typeface="Arial" panose="020B0604020202020204" pitchFamily="34" charset="0"/>
                <a:ea typeface="Times New Roman" panose="02020603050405020304" pitchFamily="18" charset="0"/>
              </a:rPr>
              <a:t>q: individuos que no poseen esa característica = 0.5</a:t>
            </a:r>
            <a:endParaRPr lang="es-EC" sz="1500" dirty="0">
              <a:latin typeface="Arial" panose="020B0604020202020204" pitchFamily="34" charset="0"/>
              <a:ea typeface="Times New Roman" panose="02020603050405020304" pitchFamily="18" charset="0"/>
            </a:endParaRPr>
          </a:p>
          <a:p>
            <a:pPr marL="268288" indent="-268288"/>
            <a:r>
              <a:rPr lang="es-ES_tradnl" sz="1500" dirty="0">
                <a:latin typeface="Arial" panose="020B0604020202020204" pitchFamily="34" charset="0"/>
                <a:ea typeface="Times New Roman" panose="02020603050405020304" pitchFamily="18" charset="0"/>
              </a:rPr>
              <a:t>n: Tamaño de la muestra </a:t>
            </a:r>
            <a:endParaRPr lang="es-EC" sz="1500"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5DAF5E2-1069-454A-A847-4DD43DCAEEBB}"/>
                  </a:ext>
                </a:extLst>
              </p:cNvPr>
              <p:cNvSpPr txBox="1"/>
              <p:nvPr/>
            </p:nvSpPr>
            <p:spPr>
              <a:xfrm>
                <a:off x="6530712" y="4237953"/>
                <a:ext cx="5343236" cy="1656864"/>
              </a:xfrm>
              <a:prstGeom prst="rect">
                <a:avLst/>
              </a:prstGeom>
              <a:noFill/>
            </p:spPr>
            <p:txBody>
              <a:bodyPr wrap="square">
                <a:spAutoFit/>
              </a:bodyPr>
              <a:lstStyle/>
              <a:p>
                <a:pPr indent="45720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1,96</m:t>
                                  </m:r>
                                </m:e>
                              </m:d>
                            </m:e>
                            <m:sup>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0,5∗0,5</m:t>
                              </m:r>
                            </m:e>
                          </m:d>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∗208</m:t>
                          </m:r>
                        </m:num>
                        <m:den>
                          <m:sSup>
                            <m:sSup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m:t>
                              </m:r>
                            </m:e>
                            <m:sup>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208−1</m:t>
                              </m:r>
                            </m:e>
                          </m:d>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1,96</m:t>
                                  </m:r>
                                </m:e>
                              </m:d>
                            </m:e>
                            <m:sup>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0,5∗0,5</m:t>
                              </m:r>
                            </m:e>
                          </m:d>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s-EC"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135</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uadroTexto 7">
                <a:extLst>
                  <a:ext uri="{FF2B5EF4-FFF2-40B4-BE49-F238E27FC236}">
                    <a16:creationId xmlns:a16="http://schemas.microsoft.com/office/drawing/2014/main" id="{95DAF5E2-1069-454A-A847-4DD43DCAEEBB}"/>
                  </a:ext>
                </a:extLst>
              </p:cNvPr>
              <p:cNvSpPr txBox="1">
                <a:spLocks noRot="1" noChangeAspect="1" noMove="1" noResize="1" noEditPoints="1" noAdjustHandles="1" noChangeArrowheads="1" noChangeShapeType="1" noTextEdit="1"/>
              </p:cNvSpPr>
              <p:nvPr/>
            </p:nvSpPr>
            <p:spPr>
              <a:xfrm>
                <a:off x="6530712" y="4237953"/>
                <a:ext cx="5343236" cy="1656864"/>
              </a:xfrm>
              <a:prstGeom prst="rect">
                <a:avLst/>
              </a:prstGeom>
              <a:blipFill>
                <a:blip r:embed="rId2"/>
                <a:stretch>
                  <a:fillRect/>
                </a:stretch>
              </a:blipFill>
            </p:spPr>
            <p:txBody>
              <a:bodyPr/>
              <a:lstStyle/>
              <a:p>
                <a:r>
                  <a:rPr lang="es-EC">
                    <a:noFill/>
                  </a:rPr>
                  <a:t> </a:t>
                </a:r>
              </a:p>
            </p:txBody>
          </p:sp>
        </mc:Fallback>
      </mc:AlternateContent>
      <p:sp>
        <p:nvSpPr>
          <p:cNvPr id="9" name="Flecha: pentágono 8">
            <a:extLst>
              <a:ext uri="{FF2B5EF4-FFF2-40B4-BE49-F238E27FC236}">
                <a16:creationId xmlns:a16="http://schemas.microsoft.com/office/drawing/2014/main" id="{88A5F659-69A6-4EC1-9106-4446B470BC68}"/>
              </a:ext>
            </a:extLst>
          </p:cNvPr>
          <p:cNvSpPr/>
          <p:nvPr/>
        </p:nvSpPr>
        <p:spPr>
          <a:xfrm>
            <a:off x="185529" y="727566"/>
            <a:ext cx="7307091" cy="432000"/>
          </a:xfrm>
          <a:prstGeom prst="homePlat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600" b="1" dirty="0">
                <a:solidFill>
                  <a:schemeClr val="tx1"/>
                </a:solidFill>
              </a:rPr>
              <a:t>INSTRUMENTOS DE RECOLECCIÓN DE DATOS Y VALIDACIÓN</a:t>
            </a:r>
            <a:endParaRPr lang="es-EC" sz="1600" b="1" dirty="0">
              <a:solidFill>
                <a:schemeClr val="tx1"/>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85DA4246-FCA5-4DAB-B013-C808FADC9179}"/>
              </a:ext>
            </a:extLst>
          </p:cNvPr>
          <p:cNvSpPr/>
          <p:nvPr/>
        </p:nvSpPr>
        <p:spPr>
          <a:xfrm>
            <a:off x="609600" y="1311965"/>
            <a:ext cx="3094225" cy="43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a:t>Encuesta</a:t>
            </a:r>
            <a:endParaRPr lang="es-EC" sz="1600" b="1" dirty="0"/>
          </a:p>
        </p:txBody>
      </p:sp>
      <p:sp>
        <p:nvSpPr>
          <p:cNvPr id="11" name="Rectángulo 10">
            <a:extLst>
              <a:ext uri="{FF2B5EF4-FFF2-40B4-BE49-F238E27FC236}">
                <a16:creationId xmlns:a16="http://schemas.microsoft.com/office/drawing/2014/main" id="{415FC442-5B61-4CFF-B8CB-77EFB2073170}"/>
              </a:ext>
            </a:extLst>
          </p:cNvPr>
          <p:cNvSpPr/>
          <p:nvPr/>
        </p:nvSpPr>
        <p:spPr>
          <a:xfrm>
            <a:off x="4533028" y="1311965"/>
            <a:ext cx="3723079" cy="43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t>Revisión previa de las preguntas </a:t>
            </a:r>
            <a:endParaRPr lang="es-EC" sz="1600" dirty="0"/>
          </a:p>
        </p:txBody>
      </p:sp>
      <p:cxnSp>
        <p:nvCxnSpPr>
          <p:cNvPr id="14" name="Conector recto de flecha 13">
            <a:extLst>
              <a:ext uri="{FF2B5EF4-FFF2-40B4-BE49-F238E27FC236}">
                <a16:creationId xmlns:a16="http://schemas.microsoft.com/office/drawing/2014/main" id="{58779E97-EE49-4465-BB68-AE49EBCC87FA}"/>
              </a:ext>
            </a:extLst>
          </p:cNvPr>
          <p:cNvCxnSpPr>
            <a:stCxn id="10" idx="3"/>
            <a:endCxn id="11" idx="1"/>
          </p:cNvCxnSpPr>
          <p:nvPr/>
        </p:nvCxnSpPr>
        <p:spPr>
          <a:xfrm>
            <a:off x="3703825" y="1527965"/>
            <a:ext cx="82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ángulo: esquinas redondeadas 6">
            <a:extLst>
              <a:ext uri="{FF2B5EF4-FFF2-40B4-BE49-F238E27FC236}">
                <a16:creationId xmlns:a16="http://schemas.microsoft.com/office/drawing/2014/main" id="{45FD8A41-322C-480F-BBC8-745482186495}"/>
              </a:ext>
            </a:extLst>
          </p:cNvPr>
          <p:cNvSpPr/>
          <p:nvPr/>
        </p:nvSpPr>
        <p:spPr>
          <a:xfrm>
            <a:off x="130063" y="2622409"/>
            <a:ext cx="1948070" cy="108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Base de datos de la Superintendencia de Economía Popular y Solidaria (SEPS)</a:t>
            </a:r>
            <a:endParaRPr lang="es-EC" sz="1400" dirty="0"/>
          </a:p>
        </p:txBody>
      </p:sp>
      <p:graphicFrame>
        <p:nvGraphicFramePr>
          <p:cNvPr id="12" name="Diagrama 11">
            <a:extLst>
              <a:ext uri="{FF2B5EF4-FFF2-40B4-BE49-F238E27FC236}">
                <a16:creationId xmlns:a16="http://schemas.microsoft.com/office/drawing/2014/main" id="{6E1FD888-4388-4EA1-B664-9B71C4457290}"/>
              </a:ext>
            </a:extLst>
          </p:cNvPr>
          <p:cNvGraphicFramePr/>
          <p:nvPr>
            <p:extLst>
              <p:ext uri="{D42A27DB-BD31-4B8C-83A1-F6EECF244321}">
                <p14:modId xmlns:p14="http://schemas.microsoft.com/office/powerpoint/2010/main" val="4106437132"/>
              </p:ext>
            </p:extLst>
          </p:nvPr>
        </p:nvGraphicFramePr>
        <p:xfrm>
          <a:off x="8223134" y="251371"/>
          <a:ext cx="3615372" cy="217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98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BAA0BD-F194-49DB-B46B-FAEE29F64C26}"/>
              </a:ext>
            </a:extLst>
          </p:cNvPr>
          <p:cNvSpPr txBox="1"/>
          <p:nvPr/>
        </p:nvSpPr>
        <p:spPr>
          <a:xfrm>
            <a:off x="904660" y="235812"/>
            <a:ext cx="2964976" cy="794802"/>
          </a:xfrm>
          <a:prstGeom prst="righ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b="1" dirty="0">
                <a:solidFill>
                  <a:schemeClr val="tx1"/>
                </a:solidFill>
                <a:hlinkClick r:id="rId2" action="ppaction://hlinkfile">
                  <a:extLst>
                    <a:ext uri="{A12FA001-AC4F-418D-AE19-62706E023703}">
                      <ahyp:hlinkClr xmlns:ahyp="http://schemas.microsoft.com/office/drawing/2018/hyperlinkcolor" val="tx"/>
                    </a:ext>
                  </a:extLst>
                </a:hlinkClick>
              </a:rPr>
              <a:t>BASE DE DATOS</a:t>
            </a:r>
            <a:endParaRPr lang="es-EC" sz="2000" b="1" dirty="0">
              <a:solidFill>
                <a:schemeClr val="tx1"/>
              </a:solidFill>
            </a:endParaRPr>
          </a:p>
        </p:txBody>
      </p:sp>
      <p:sp>
        <p:nvSpPr>
          <p:cNvPr id="6" name="Rectángulo 5">
            <a:extLst>
              <a:ext uri="{FF2B5EF4-FFF2-40B4-BE49-F238E27FC236}">
                <a16:creationId xmlns:a16="http://schemas.microsoft.com/office/drawing/2014/main" id="{8DB19CA7-F952-4140-AA0E-A9A4E6989D38}"/>
              </a:ext>
            </a:extLst>
          </p:cNvPr>
          <p:cNvSpPr/>
          <p:nvPr/>
        </p:nvSpPr>
        <p:spPr>
          <a:xfrm>
            <a:off x="306555" y="973428"/>
            <a:ext cx="2964976" cy="42048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b="1" dirty="0"/>
              <a:t>CORRELACIÓN DE PEARSON</a:t>
            </a:r>
          </a:p>
        </p:txBody>
      </p:sp>
      <p:pic>
        <p:nvPicPr>
          <p:cNvPr id="11" name="Imagen 10">
            <a:extLst>
              <a:ext uri="{FF2B5EF4-FFF2-40B4-BE49-F238E27FC236}">
                <a16:creationId xmlns:a16="http://schemas.microsoft.com/office/drawing/2014/main" id="{8592B802-6C5A-46F0-B3BA-FDA031A0B114}"/>
              </a:ext>
            </a:extLst>
          </p:cNvPr>
          <p:cNvPicPr/>
          <p:nvPr/>
        </p:nvPicPr>
        <p:blipFill>
          <a:blip r:embed="rId3">
            <a:extLst>
              <a:ext uri="{28A0092B-C50C-407E-A947-70E740481C1C}">
                <a14:useLocalDpi xmlns:a14="http://schemas.microsoft.com/office/drawing/2010/main" val="0"/>
              </a:ext>
            </a:extLst>
          </a:blip>
          <a:stretch>
            <a:fillRect/>
          </a:stretch>
        </p:blipFill>
        <p:spPr>
          <a:xfrm>
            <a:off x="5062329" y="151894"/>
            <a:ext cx="5870715" cy="1348040"/>
          </a:xfrm>
          <a:prstGeom prst="rect">
            <a:avLst/>
          </a:prstGeom>
        </p:spPr>
      </p:pic>
      <p:pic>
        <p:nvPicPr>
          <p:cNvPr id="12" name="Imagen 11">
            <a:extLst>
              <a:ext uri="{FF2B5EF4-FFF2-40B4-BE49-F238E27FC236}">
                <a16:creationId xmlns:a16="http://schemas.microsoft.com/office/drawing/2014/main" id="{D0AA277D-01FB-4977-88A5-40C9E97A0824}"/>
              </a:ext>
            </a:extLst>
          </p:cNvPr>
          <p:cNvPicPr/>
          <p:nvPr/>
        </p:nvPicPr>
        <p:blipFill rotWithShape="1">
          <a:blip r:embed="rId4" cstate="print">
            <a:extLst>
              <a:ext uri="{28A0092B-C50C-407E-A947-70E740481C1C}">
                <a14:useLocalDpi xmlns:a14="http://schemas.microsoft.com/office/drawing/2010/main" val="0"/>
              </a:ext>
            </a:extLst>
          </a:blip>
          <a:srcRect b="4696"/>
          <a:stretch/>
        </p:blipFill>
        <p:spPr bwMode="auto">
          <a:xfrm>
            <a:off x="904659" y="1499934"/>
            <a:ext cx="10121149" cy="4529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212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DDDB8C13-2B04-4517-9882-742FC80B0B5B}"/>
              </a:ext>
            </a:extLst>
          </p:cNvPr>
          <p:cNvPicPr>
            <a:picLocks noChangeAspect="1"/>
          </p:cNvPicPr>
          <p:nvPr/>
        </p:nvPicPr>
        <p:blipFill>
          <a:blip r:embed="rId2"/>
          <a:stretch>
            <a:fillRect/>
          </a:stretch>
        </p:blipFill>
        <p:spPr>
          <a:xfrm>
            <a:off x="353409" y="1258505"/>
            <a:ext cx="9917026" cy="4949210"/>
          </a:xfrm>
          <a:prstGeom prst="rect">
            <a:avLst/>
          </a:prstGeom>
        </p:spPr>
      </p:pic>
      <p:pic>
        <p:nvPicPr>
          <p:cNvPr id="5" name="Imagen 4">
            <a:extLst>
              <a:ext uri="{FF2B5EF4-FFF2-40B4-BE49-F238E27FC236}">
                <a16:creationId xmlns:a16="http://schemas.microsoft.com/office/drawing/2014/main" id="{DACE5ADA-B2E0-484E-9A15-62D4327AAC08}"/>
              </a:ext>
            </a:extLst>
          </p:cNvPr>
          <p:cNvPicPr/>
          <p:nvPr/>
        </p:nvPicPr>
        <p:blipFill>
          <a:blip r:embed="rId3">
            <a:extLst>
              <a:ext uri="{28A0092B-C50C-407E-A947-70E740481C1C}">
                <a14:useLocalDpi xmlns:a14="http://schemas.microsoft.com/office/drawing/2010/main" val="0"/>
              </a:ext>
            </a:extLst>
          </a:blip>
          <a:stretch>
            <a:fillRect/>
          </a:stretch>
        </p:blipFill>
        <p:spPr>
          <a:xfrm>
            <a:off x="7524331" y="51047"/>
            <a:ext cx="4314260" cy="1830761"/>
          </a:xfrm>
          <a:prstGeom prst="rect">
            <a:avLst/>
          </a:prstGeom>
        </p:spPr>
      </p:pic>
      <p:sp>
        <p:nvSpPr>
          <p:cNvPr id="18" name="CuadroTexto 17">
            <a:extLst>
              <a:ext uri="{FF2B5EF4-FFF2-40B4-BE49-F238E27FC236}">
                <a16:creationId xmlns:a16="http://schemas.microsoft.com/office/drawing/2014/main" id="{DFCFB221-4A67-4E85-A1CA-D03302B0F2F4}"/>
              </a:ext>
            </a:extLst>
          </p:cNvPr>
          <p:cNvSpPr txBox="1"/>
          <p:nvPr/>
        </p:nvSpPr>
        <p:spPr>
          <a:xfrm>
            <a:off x="450574" y="1881808"/>
            <a:ext cx="4002156" cy="523220"/>
          </a:xfrm>
          <a:prstGeom prst="rect">
            <a:avLst/>
          </a:prstGeom>
          <a:noFill/>
        </p:spPr>
        <p:txBody>
          <a:bodyPr wrap="square">
            <a:spAutoFit/>
          </a:bodyPr>
          <a:lstStyle/>
          <a:p>
            <a:r>
              <a:rPr lang="es-ES" sz="1400" b="0" i="0" u="none" strike="noStrike" baseline="0" dirty="0">
                <a:solidFill>
                  <a:srgbClr val="000000"/>
                </a:solidFill>
                <a:latin typeface="Times New Roman" panose="02020603050405020304" pitchFamily="18" charset="0"/>
              </a:rPr>
              <a:t>(ODS) 1: Erradicar la pobreza en todas sus formas en todo el mundo.</a:t>
            </a:r>
            <a:endParaRPr lang="es-EC" sz="1400" dirty="0"/>
          </a:p>
        </p:txBody>
      </p:sp>
      <p:sp>
        <p:nvSpPr>
          <p:cNvPr id="20" name="CuadroTexto 19">
            <a:extLst>
              <a:ext uri="{FF2B5EF4-FFF2-40B4-BE49-F238E27FC236}">
                <a16:creationId xmlns:a16="http://schemas.microsoft.com/office/drawing/2014/main" id="{4CD70D55-EE67-482C-BE55-411C4DF8FC09}"/>
              </a:ext>
            </a:extLst>
          </p:cNvPr>
          <p:cNvSpPr txBox="1"/>
          <p:nvPr/>
        </p:nvSpPr>
        <p:spPr>
          <a:xfrm>
            <a:off x="450575" y="3662424"/>
            <a:ext cx="4002155" cy="523220"/>
          </a:xfrm>
          <a:prstGeom prst="rect">
            <a:avLst/>
          </a:prstGeom>
          <a:noFill/>
        </p:spPr>
        <p:txBody>
          <a:bodyPr wrap="square">
            <a:spAutoFit/>
          </a:bodyPr>
          <a:lstStyle/>
          <a:p>
            <a:r>
              <a:rPr lang="es-ES" sz="1400" b="0" i="0" u="none" strike="noStrike" baseline="0" dirty="0">
                <a:solidFill>
                  <a:srgbClr val="000000"/>
                </a:solidFill>
                <a:latin typeface="Times New Roman" panose="02020603050405020304" pitchFamily="18" charset="0"/>
              </a:rPr>
              <a:t>ODS 16: Promover a las organizaciones paz, justicia e instituciones eficaces con responsabilidad </a:t>
            </a:r>
            <a:endParaRPr lang="es-EC" sz="1400" dirty="0"/>
          </a:p>
        </p:txBody>
      </p:sp>
      <p:sp>
        <p:nvSpPr>
          <p:cNvPr id="22" name="CuadroTexto 21">
            <a:extLst>
              <a:ext uri="{FF2B5EF4-FFF2-40B4-BE49-F238E27FC236}">
                <a16:creationId xmlns:a16="http://schemas.microsoft.com/office/drawing/2014/main" id="{A45ABA0D-961A-4424-8A63-ECACD66A1E0D}"/>
              </a:ext>
            </a:extLst>
          </p:cNvPr>
          <p:cNvSpPr txBox="1"/>
          <p:nvPr/>
        </p:nvSpPr>
        <p:spPr>
          <a:xfrm>
            <a:off x="353409" y="5276329"/>
            <a:ext cx="2442800" cy="646331"/>
          </a:xfrm>
          <a:prstGeom prst="rect">
            <a:avLst/>
          </a:prstGeom>
          <a:noFill/>
        </p:spPr>
        <p:txBody>
          <a:bodyPr wrap="square">
            <a:spAutoFit/>
          </a:bodyPr>
          <a:lstStyle/>
          <a:p>
            <a:r>
              <a:rPr lang="es-ES" sz="1200" b="0" i="0" u="none" strike="noStrike" baseline="0" dirty="0">
                <a:solidFill>
                  <a:srgbClr val="000000"/>
                </a:solidFill>
                <a:latin typeface="Times New Roman" panose="02020603050405020304" pitchFamily="18" charset="0"/>
              </a:rPr>
              <a:t>ODS 17: Fortalecer los medios de ejecución y crear nuevas alianzas de comercio internacional </a:t>
            </a:r>
            <a:endParaRPr lang="es-EC" sz="1200" dirty="0"/>
          </a:p>
        </p:txBody>
      </p:sp>
      <p:sp>
        <p:nvSpPr>
          <p:cNvPr id="24" name="CuadroTexto 23">
            <a:extLst>
              <a:ext uri="{FF2B5EF4-FFF2-40B4-BE49-F238E27FC236}">
                <a16:creationId xmlns:a16="http://schemas.microsoft.com/office/drawing/2014/main" id="{234DDD1D-8C46-4B2D-BE14-1B554299E05C}"/>
              </a:ext>
            </a:extLst>
          </p:cNvPr>
          <p:cNvSpPr txBox="1"/>
          <p:nvPr/>
        </p:nvSpPr>
        <p:spPr>
          <a:xfrm>
            <a:off x="2451652" y="5922660"/>
            <a:ext cx="4386470" cy="276999"/>
          </a:xfrm>
          <a:prstGeom prst="rect">
            <a:avLst/>
          </a:prstGeom>
          <a:noFill/>
        </p:spPr>
        <p:txBody>
          <a:bodyPr wrap="square">
            <a:spAutoFit/>
          </a:bodyPr>
          <a:lstStyle/>
          <a:p>
            <a:r>
              <a:rPr lang="es-ES" sz="1200" b="0" i="0" u="none" strike="noStrike" baseline="0" dirty="0">
                <a:solidFill>
                  <a:srgbClr val="000000"/>
                </a:solidFill>
                <a:latin typeface="Times New Roman" panose="02020603050405020304" pitchFamily="18" charset="0"/>
              </a:rPr>
              <a:t>ODS 12: Garantizar las pautas de consumo y producción sostenible. </a:t>
            </a:r>
            <a:endParaRPr lang="es-EC" sz="1200" dirty="0"/>
          </a:p>
        </p:txBody>
      </p:sp>
      <p:sp>
        <p:nvSpPr>
          <p:cNvPr id="26" name="CuadroTexto 25">
            <a:extLst>
              <a:ext uri="{FF2B5EF4-FFF2-40B4-BE49-F238E27FC236}">
                <a16:creationId xmlns:a16="http://schemas.microsoft.com/office/drawing/2014/main" id="{0E8CECB3-142E-4E17-8D9F-9EEDC51E39E9}"/>
              </a:ext>
            </a:extLst>
          </p:cNvPr>
          <p:cNvSpPr txBox="1"/>
          <p:nvPr/>
        </p:nvSpPr>
        <p:spPr>
          <a:xfrm>
            <a:off x="6650392" y="4814664"/>
            <a:ext cx="3620043" cy="461665"/>
          </a:xfrm>
          <a:prstGeom prst="rect">
            <a:avLst/>
          </a:prstGeom>
          <a:noFill/>
        </p:spPr>
        <p:txBody>
          <a:bodyPr wrap="square">
            <a:spAutoFit/>
          </a:bodyPr>
          <a:lstStyle/>
          <a:p>
            <a:r>
              <a:rPr lang="es-ES" sz="1200" b="0" i="0" u="none" strike="noStrike" baseline="0" dirty="0">
                <a:solidFill>
                  <a:srgbClr val="000000"/>
                </a:solidFill>
                <a:latin typeface="Times New Roman" panose="02020603050405020304" pitchFamily="18" charset="0"/>
              </a:rPr>
              <a:t>ODS 8: Fomentar el crecimiento económico sostenible, empleo pleno y trabajo decente para todos </a:t>
            </a:r>
            <a:endParaRPr lang="es-EC" sz="1200" dirty="0"/>
          </a:p>
        </p:txBody>
      </p:sp>
      <p:sp>
        <p:nvSpPr>
          <p:cNvPr id="28" name="CuadroTexto 27">
            <a:extLst>
              <a:ext uri="{FF2B5EF4-FFF2-40B4-BE49-F238E27FC236}">
                <a16:creationId xmlns:a16="http://schemas.microsoft.com/office/drawing/2014/main" id="{6007FAD7-2D61-4D65-963C-E54C6C44BF57}"/>
              </a:ext>
            </a:extLst>
          </p:cNvPr>
          <p:cNvSpPr txBox="1"/>
          <p:nvPr/>
        </p:nvSpPr>
        <p:spPr>
          <a:xfrm>
            <a:off x="5720610" y="3717705"/>
            <a:ext cx="4314260" cy="523220"/>
          </a:xfrm>
          <a:prstGeom prst="rect">
            <a:avLst/>
          </a:prstGeom>
          <a:noFill/>
        </p:spPr>
        <p:txBody>
          <a:bodyPr wrap="square">
            <a:spAutoFit/>
          </a:bodyPr>
          <a:lstStyle/>
          <a:p>
            <a:r>
              <a:rPr lang="es-ES" sz="1400" b="0" i="0" u="none" strike="noStrike" baseline="0" dirty="0">
                <a:solidFill>
                  <a:srgbClr val="000000"/>
                </a:solidFill>
                <a:latin typeface="Times New Roman" panose="02020603050405020304" pitchFamily="18" charset="0"/>
              </a:rPr>
              <a:t>ODS 5: promueve la igualdad de género y el ODS 8 relaciona el trabajo decente y crecimiento económico </a:t>
            </a:r>
            <a:endParaRPr lang="es-EC" sz="1400" dirty="0"/>
          </a:p>
        </p:txBody>
      </p:sp>
      <p:sp>
        <p:nvSpPr>
          <p:cNvPr id="30" name="CuadroTexto 29">
            <a:extLst>
              <a:ext uri="{FF2B5EF4-FFF2-40B4-BE49-F238E27FC236}">
                <a16:creationId xmlns:a16="http://schemas.microsoft.com/office/drawing/2014/main" id="{64E733B3-BA96-44B6-9570-8816DF1C83DD}"/>
              </a:ext>
            </a:extLst>
          </p:cNvPr>
          <p:cNvSpPr txBox="1"/>
          <p:nvPr/>
        </p:nvSpPr>
        <p:spPr>
          <a:xfrm>
            <a:off x="10367601" y="2963652"/>
            <a:ext cx="1577458" cy="1015663"/>
          </a:xfrm>
          <a:prstGeom prst="rect">
            <a:avLst/>
          </a:prstGeom>
          <a:noFill/>
        </p:spPr>
        <p:txBody>
          <a:bodyPr wrap="square">
            <a:spAutoFit/>
          </a:bodyPr>
          <a:lstStyle/>
          <a:p>
            <a:r>
              <a:rPr lang="es-ES" sz="1200" b="0" i="0" u="none" strike="noStrike" baseline="0" dirty="0">
                <a:solidFill>
                  <a:srgbClr val="000000"/>
                </a:solidFill>
                <a:latin typeface="Times New Roman" panose="02020603050405020304" pitchFamily="18" charset="0"/>
              </a:rPr>
              <a:t>ODS 2 enfocándose en asegurar la sostenibilidad de los sistemas de producción </a:t>
            </a:r>
            <a:endParaRPr lang="es-EC" sz="1200" dirty="0"/>
          </a:p>
        </p:txBody>
      </p:sp>
      <p:sp>
        <p:nvSpPr>
          <p:cNvPr id="32" name="CuadroTexto 31">
            <a:extLst>
              <a:ext uri="{FF2B5EF4-FFF2-40B4-BE49-F238E27FC236}">
                <a16:creationId xmlns:a16="http://schemas.microsoft.com/office/drawing/2014/main" id="{8B9E3205-8A58-42EB-B25E-6A44DEB9093A}"/>
              </a:ext>
            </a:extLst>
          </p:cNvPr>
          <p:cNvSpPr txBox="1"/>
          <p:nvPr/>
        </p:nvSpPr>
        <p:spPr>
          <a:xfrm>
            <a:off x="7837983" y="1974278"/>
            <a:ext cx="4644887" cy="307777"/>
          </a:xfrm>
          <a:prstGeom prst="rect">
            <a:avLst/>
          </a:prstGeom>
          <a:noFill/>
        </p:spPr>
        <p:txBody>
          <a:bodyPr wrap="square">
            <a:spAutoFit/>
          </a:bodyPr>
          <a:lstStyle/>
          <a:p>
            <a:r>
              <a:rPr lang="es-ES" sz="1400" b="0" i="0" u="none" strike="noStrike" baseline="0" dirty="0">
                <a:solidFill>
                  <a:srgbClr val="000000"/>
                </a:solidFill>
                <a:latin typeface="Times New Roman" panose="02020603050405020304" pitchFamily="18" charset="0"/>
                <a:cs typeface="Times New Roman" panose="02020603050405020304" pitchFamily="18" charset="0"/>
              </a:rPr>
              <a:t>ODS 12 trata de producción y consumo responsable </a:t>
            </a:r>
            <a:endParaRPr lang="es-EC" sz="1400" dirty="0">
              <a:latin typeface="Times New Roman" panose="02020603050405020304" pitchFamily="18" charset="0"/>
              <a:cs typeface="Times New Roman" panose="02020603050405020304" pitchFamily="18" charset="0"/>
            </a:endParaRPr>
          </a:p>
        </p:txBody>
      </p:sp>
      <p:sp>
        <p:nvSpPr>
          <p:cNvPr id="34" name="CuadroTexto 33">
            <a:extLst>
              <a:ext uri="{FF2B5EF4-FFF2-40B4-BE49-F238E27FC236}">
                <a16:creationId xmlns:a16="http://schemas.microsoft.com/office/drawing/2014/main" id="{C8209621-EEEE-4EF9-94C0-4C9CA2F6DEB2}"/>
              </a:ext>
            </a:extLst>
          </p:cNvPr>
          <p:cNvSpPr txBox="1"/>
          <p:nvPr/>
        </p:nvSpPr>
        <p:spPr>
          <a:xfrm>
            <a:off x="2917366" y="952466"/>
            <a:ext cx="2394556" cy="307777"/>
          </a:xfrm>
          <a:prstGeom prst="rect">
            <a:avLst/>
          </a:prstGeom>
          <a:noFill/>
        </p:spPr>
        <p:txBody>
          <a:bodyPr wrap="square">
            <a:spAutoFit/>
          </a:bodyPr>
          <a:lstStyle/>
          <a:p>
            <a:r>
              <a:rPr lang="es-ES" sz="1400" b="0" i="0" u="none" strike="noStrike" baseline="0" dirty="0">
                <a:solidFill>
                  <a:srgbClr val="000000"/>
                </a:solidFill>
                <a:latin typeface="Times New Roman" panose="02020603050405020304" pitchFamily="18" charset="0"/>
              </a:rPr>
              <a:t>ODS 13 la acción por el clima </a:t>
            </a:r>
            <a:endParaRPr lang="es-EC" sz="1400" dirty="0"/>
          </a:p>
        </p:txBody>
      </p:sp>
    </p:spTree>
    <p:extLst>
      <p:ext uri="{BB962C8B-B14F-4D97-AF65-F5344CB8AC3E}">
        <p14:creationId xmlns:p14="http://schemas.microsoft.com/office/powerpoint/2010/main" val="99842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49316F-4046-4A73-9A03-3BF7986DFABF}"/>
              </a:ext>
            </a:extLst>
          </p:cNvPr>
          <p:cNvPicPr/>
          <p:nvPr/>
        </p:nvPicPr>
        <p:blipFill>
          <a:blip r:embed="rId2">
            <a:extLst>
              <a:ext uri="{28A0092B-C50C-407E-A947-70E740481C1C}">
                <a14:useLocalDpi xmlns:a14="http://schemas.microsoft.com/office/drawing/2010/main" val="0"/>
              </a:ext>
            </a:extLst>
          </a:blip>
          <a:stretch>
            <a:fillRect/>
          </a:stretch>
        </p:blipFill>
        <p:spPr>
          <a:xfrm>
            <a:off x="609599" y="1675572"/>
            <a:ext cx="4598505" cy="1753428"/>
          </a:xfrm>
          <a:prstGeom prst="rect">
            <a:avLst/>
          </a:prstGeom>
        </p:spPr>
      </p:pic>
      <p:pic>
        <p:nvPicPr>
          <p:cNvPr id="5" name="Imagen 4">
            <a:extLst>
              <a:ext uri="{FF2B5EF4-FFF2-40B4-BE49-F238E27FC236}">
                <a16:creationId xmlns:a16="http://schemas.microsoft.com/office/drawing/2014/main" id="{1BC66AB0-D7F6-470A-B48F-3BBC3F99438E}"/>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267337"/>
            <a:ext cx="5155096" cy="2755320"/>
          </a:xfrm>
          <a:prstGeom prst="rect">
            <a:avLst/>
          </a:prstGeom>
        </p:spPr>
      </p:pic>
      <p:sp>
        <p:nvSpPr>
          <p:cNvPr id="6" name="Rectángulo 5">
            <a:extLst>
              <a:ext uri="{FF2B5EF4-FFF2-40B4-BE49-F238E27FC236}">
                <a16:creationId xmlns:a16="http://schemas.microsoft.com/office/drawing/2014/main" id="{D6B6B6CA-1F63-4231-8FF4-D4BBC88D9291}"/>
              </a:ext>
            </a:extLst>
          </p:cNvPr>
          <p:cNvSpPr/>
          <p:nvPr/>
        </p:nvSpPr>
        <p:spPr>
          <a:xfrm>
            <a:off x="4494242" y="589115"/>
            <a:ext cx="2964976" cy="420487"/>
          </a:xfrm>
          <a:prstGeom prst="rect">
            <a:avLst/>
          </a:prstGeom>
          <a:ln>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b="1" dirty="0"/>
              <a:t>CHI CUADRADO</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1CD5806-276D-42EA-9FD2-88535A8A92E5}"/>
                  </a:ext>
                </a:extLst>
              </p:cNvPr>
              <p:cNvSpPr txBox="1"/>
              <p:nvPr/>
            </p:nvSpPr>
            <p:spPr>
              <a:xfrm>
                <a:off x="9390920" y="1009602"/>
                <a:ext cx="3107635" cy="981102"/>
              </a:xfrm>
              <a:prstGeom prst="rect">
                <a:avLst/>
              </a:prstGeom>
              <a:noFill/>
            </p:spPr>
            <p:txBody>
              <a:bodyPr wrap="square">
                <a:spAutoFit/>
              </a:bodyPr>
              <a:lstStyle/>
              <a:p>
                <a:pPr indent="457200" algn="just">
                  <a:lnSpc>
                    <a:spcPct val="150000"/>
                  </a:lnSpc>
                  <a:spcAft>
                    <a:spcPts val="800"/>
                  </a:spcAft>
                </a:pPr>
                <a14:m>
                  <m:oMath xmlns:m="http://schemas.openxmlformats.org/officeDocument/2006/math">
                    <m:sSup>
                      <m:sSupPr>
                        <m:ctrlPr>
                          <a:rPr lang="es-EC" sz="1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(crítico): 5,99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800"/>
                  </a:spcAft>
                </a:pPr>
                <a14:m>
                  <m:oMath xmlns:m="http://schemas.openxmlformats.org/officeDocument/2006/math">
                    <m:sSup>
                      <m:sSup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(calculado): 12,23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uadroTexto 7">
                <a:extLst>
                  <a:ext uri="{FF2B5EF4-FFF2-40B4-BE49-F238E27FC236}">
                    <a16:creationId xmlns:a16="http://schemas.microsoft.com/office/drawing/2014/main" id="{A1CD5806-276D-42EA-9FD2-88535A8A92E5}"/>
                  </a:ext>
                </a:extLst>
              </p:cNvPr>
              <p:cNvSpPr txBox="1">
                <a:spLocks noRot="1" noChangeAspect="1" noMove="1" noResize="1" noEditPoints="1" noAdjustHandles="1" noChangeArrowheads="1" noChangeShapeType="1" noTextEdit="1"/>
              </p:cNvSpPr>
              <p:nvPr/>
            </p:nvSpPr>
            <p:spPr>
              <a:xfrm>
                <a:off x="9390920" y="1009602"/>
                <a:ext cx="3107635" cy="981102"/>
              </a:xfrm>
              <a:prstGeom prst="rect">
                <a:avLst/>
              </a:prstGeom>
              <a:blipFill>
                <a:blip r:embed="rId4"/>
                <a:stretch>
                  <a:fillRect b="-8696"/>
                </a:stretch>
              </a:blipFill>
            </p:spPr>
            <p:txBody>
              <a:bodyPr/>
              <a:lstStyle/>
              <a:p>
                <a:r>
                  <a:rPr lang="es-EC">
                    <a:noFill/>
                  </a:rPr>
                  <a:t> </a:t>
                </a:r>
              </a:p>
            </p:txBody>
          </p:sp>
        </mc:Fallback>
      </mc:AlternateContent>
      <p:sp>
        <p:nvSpPr>
          <p:cNvPr id="10" name="CuadroTexto 9">
            <a:extLst>
              <a:ext uri="{FF2B5EF4-FFF2-40B4-BE49-F238E27FC236}">
                <a16:creationId xmlns:a16="http://schemas.microsoft.com/office/drawing/2014/main" id="{5B21C16B-AB69-4024-97C9-C055675B6EB8}"/>
              </a:ext>
            </a:extLst>
          </p:cNvPr>
          <p:cNvSpPr txBox="1"/>
          <p:nvPr/>
        </p:nvSpPr>
        <p:spPr>
          <a:xfrm>
            <a:off x="609599" y="3835718"/>
            <a:ext cx="10522227" cy="2207271"/>
          </a:xfrm>
          <a:prstGeom prst="rect">
            <a:avLst/>
          </a:prstGeom>
          <a:noFill/>
        </p:spPr>
        <p:txBody>
          <a:bodyPr wrap="square">
            <a:spAutoFit/>
          </a:bodyPr>
          <a:lstStyle/>
          <a:p>
            <a:pPr marL="342900" lvl="0" indent="-342900">
              <a:lnSpc>
                <a:spcPct val="150000"/>
              </a:lnSpc>
              <a:spcAft>
                <a:spcPts val="800"/>
              </a:spcAft>
              <a:buFont typeface="Wingdings" panose="05000000000000000000" pitchFamily="2" charset="2"/>
              <a:buChar char=""/>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Variable independiente:</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Comercio Justo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Pregunta: Implementación de programas de capacitación para el aprendizaje y manejo de Comercio Justo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Variable dependiente:</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Desarrollo Sostenible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Pregunta: ¿En qué porcentaje considera Usted, que la producción textil incide en el desarrollo económico sostenible de la provincia del cantón Quito?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1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2B3551B2-6C4C-424F-AAA8-2FB92F032186}"/>
              </a:ext>
            </a:extLst>
          </p:cNvPr>
          <p:cNvSpPr/>
          <p:nvPr/>
        </p:nvSpPr>
        <p:spPr>
          <a:xfrm>
            <a:off x="485781" y="713918"/>
            <a:ext cx="2217662" cy="531786"/>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RESULTADOS</a:t>
            </a:r>
            <a:endParaRPr lang="es-EC" b="1"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5B5E1928-727D-4A1E-A7EE-D3A2F66C90A3}"/>
              </a:ext>
            </a:extLst>
          </p:cNvPr>
          <p:cNvPicPr/>
          <p:nvPr/>
        </p:nvPicPr>
        <p:blipFill>
          <a:blip r:embed="rId2">
            <a:extLst>
              <a:ext uri="{28A0092B-C50C-407E-A947-70E740481C1C}">
                <a14:useLocalDpi xmlns:a14="http://schemas.microsoft.com/office/drawing/2010/main" val="0"/>
              </a:ext>
            </a:extLst>
          </a:blip>
          <a:stretch>
            <a:fillRect/>
          </a:stretch>
        </p:blipFill>
        <p:spPr>
          <a:xfrm>
            <a:off x="627485" y="2380509"/>
            <a:ext cx="5256000" cy="2700000"/>
          </a:xfrm>
          <a:prstGeom prst="rect">
            <a:avLst/>
          </a:prstGeom>
        </p:spPr>
      </p:pic>
      <p:pic>
        <p:nvPicPr>
          <p:cNvPr id="6" name="Imagen 5">
            <a:extLst>
              <a:ext uri="{FF2B5EF4-FFF2-40B4-BE49-F238E27FC236}">
                <a16:creationId xmlns:a16="http://schemas.microsoft.com/office/drawing/2014/main" id="{9D7403B2-3D40-4C0A-948C-7620C8AA9364}"/>
              </a:ext>
            </a:extLst>
          </p:cNvPr>
          <p:cNvPicPr/>
          <p:nvPr/>
        </p:nvPicPr>
        <p:blipFill>
          <a:blip r:embed="rId3">
            <a:extLst>
              <a:ext uri="{28A0092B-C50C-407E-A947-70E740481C1C}">
                <a14:useLocalDpi xmlns:a14="http://schemas.microsoft.com/office/drawing/2010/main" val="0"/>
              </a:ext>
            </a:extLst>
          </a:blip>
          <a:stretch>
            <a:fillRect/>
          </a:stretch>
        </p:blipFill>
        <p:spPr>
          <a:xfrm>
            <a:off x="6095999" y="609601"/>
            <a:ext cx="5256000" cy="2700000"/>
          </a:xfrm>
          <a:prstGeom prst="rect">
            <a:avLst/>
          </a:prstGeom>
        </p:spPr>
      </p:pic>
      <p:pic>
        <p:nvPicPr>
          <p:cNvPr id="7" name="Imagen 6">
            <a:extLst>
              <a:ext uri="{FF2B5EF4-FFF2-40B4-BE49-F238E27FC236}">
                <a16:creationId xmlns:a16="http://schemas.microsoft.com/office/drawing/2014/main" id="{8983FF85-222E-412D-9334-C51B6718D788}"/>
              </a:ext>
            </a:extLst>
          </p:cNvPr>
          <p:cNvPicPr/>
          <p:nvPr/>
        </p:nvPicPr>
        <p:blipFill>
          <a:blip r:embed="rId4">
            <a:extLst>
              <a:ext uri="{28A0092B-C50C-407E-A947-70E740481C1C}">
                <a14:useLocalDpi xmlns:a14="http://schemas.microsoft.com/office/drawing/2010/main" val="0"/>
              </a:ext>
            </a:extLst>
          </a:blip>
          <a:stretch>
            <a:fillRect/>
          </a:stretch>
        </p:blipFill>
        <p:spPr>
          <a:xfrm>
            <a:off x="6095999" y="3508949"/>
            <a:ext cx="5255999" cy="2700000"/>
          </a:xfrm>
          <a:prstGeom prst="rect">
            <a:avLst/>
          </a:prstGeom>
        </p:spPr>
      </p:pic>
      <p:sp>
        <p:nvSpPr>
          <p:cNvPr id="8" name="Elipse 7">
            <a:extLst>
              <a:ext uri="{FF2B5EF4-FFF2-40B4-BE49-F238E27FC236}">
                <a16:creationId xmlns:a16="http://schemas.microsoft.com/office/drawing/2014/main" id="{265E9DC5-E63C-48C1-8722-D5733B2B9296}"/>
              </a:ext>
            </a:extLst>
          </p:cNvPr>
          <p:cNvSpPr/>
          <p:nvPr/>
        </p:nvSpPr>
        <p:spPr>
          <a:xfrm>
            <a:off x="1680751" y="1547213"/>
            <a:ext cx="2769704" cy="4125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t>2014-2019</a:t>
            </a:r>
            <a:endParaRPr lang="es-EC" b="1" dirty="0"/>
          </a:p>
        </p:txBody>
      </p:sp>
    </p:spTree>
    <p:extLst>
      <p:ext uri="{BB962C8B-B14F-4D97-AF65-F5344CB8AC3E}">
        <p14:creationId xmlns:p14="http://schemas.microsoft.com/office/powerpoint/2010/main" val="2369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0F7A7542-0F2D-4A97-8169-8FB02AAF7CD1}"/>
              </a:ext>
            </a:extLst>
          </p:cNvPr>
          <p:cNvSpPr/>
          <p:nvPr/>
        </p:nvSpPr>
        <p:spPr>
          <a:xfrm>
            <a:off x="485781" y="713917"/>
            <a:ext cx="3240058" cy="582619"/>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RESULTADOS</a:t>
            </a:r>
            <a:endParaRPr lang="es-EC" sz="2400" b="1"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9EBAA0BD-F194-49DB-B46B-FAEE29F64C26}"/>
              </a:ext>
            </a:extLst>
          </p:cNvPr>
          <p:cNvSpPr txBox="1"/>
          <p:nvPr/>
        </p:nvSpPr>
        <p:spPr>
          <a:xfrm>
            <a:off x="9301051" y="185024"/>
            <a:ext cx="2162080" cy="611386"/>
          </a:xfrm>
          <a:prstGeom prst="righ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1400" b="1" dirty="0">
                <a:hlinkClick r:id="rId2" action="ppaction://hlinkfile"/>
              </a:rPr>
              <a:t>BASE DE DATOS</a:t>
            </a:r>
            <a:endParaRPr lang="es-EC" sz="1400" b="1" dirty="0"/>
          </a:p>
        </p:txBody>
      </p:sp>
      <p:graphicFrame>
        <p:nvGraphicFramePr>
          <p:cNvPr id="8" name="Gráfico 7">
            <a:extLst>
              <a:ext uri="{FF2B5EF4-FFF2-40B4-BE49-F238E27FC236}">
                <a16:creationId xmlns:a16="http://schemas.microsoft.com/office/drawing/2014/main" id="{7E6D2C28-075F-46CC-8D94-2ADDF617B223}"/>
              </a:ext>
            </a:extLst>
          </p:cNvPr>
          <p:cNvGraphicFramePr>
            <a:graphicFrameLocks/>
          </p:cNvGraphicFramePr>
          <p:nvPr>
            <p:extLst>
              <p:ext uri="{D42A27DB-BD31-4B8C-83A1-F6EECF244321}">
                <p14:modId xmlns:p14="http://schemas.microsoft.com/office/powerpoint/2010/main" val="2715178865"/>
              </p:ext>
            </p:extLst>
          </p:nvPr>
        </p:nvGraphicFramePr>
        <p:xfrm>
          <a:off x="696000" y="1809000"/>
          <a:ext cx="540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DC9D47BC-713F-4F6C-8C5D-FB26784552B5}"/>
              </a:ext>
            </a:extLst>
          </p:cNvPr>
          <p:cNvSpPr txBox="1"/>
          <p:nvPr/>
        </p:nvSpPr>
        <p:spPr>
          <a:xfrm>
            <a:off x="767848" y="5277800"/>
            <a:ext cx="5049672"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1600" dirty="0"/>
              <a:t>¿En qué porcentaje considera Usted, que la producción textil incide en el desarrollo económico sostenible de la provincia del cantón Quito?</a:t>
            </a:r>
          </a:p>
        </p:txBody>
      </p:sp>
      <p:graphicFrame>
        <p:nvGraphicFramePr>
          <p:cNvPr id="11" name="Gráfico 10">
            <a:extLst>
              <a:ext uri="{FF2B5EF4-FFF2-40B4-BE49-F238E27FC236}">
                <a16:creationId xmlns:a16="http://schemas.microsoft.com/office/drawing/2014/main" id="{488978C3-39A1-48FB-B8C8-57B3DB4DFE64}"/>
              </a:ext>
            </a:extLst>
          </p:cNvPr>
          <p:cNvGraphicFramePr>
            <a:graphicFrameLocks/>
          </p:cNvGraphicFramePr>
          <p:nvPr>
            <p:extLst>
              <p:ext uri="{D42A27DB-BD31-4B8C-83A1-F6EECF244321}">
                <p14:modId xmlns:p14="http://schemas.microsoft.com/office/powerpoint/2010/main" val="1200232642"/>
              </p:ext>
            </p:extLst>
          </p:nvPr>
        </p:nvGraphicFramePr>
        <p:xfrm>
          <a:off x="6461870" y="2119471"/>
          <a:ext cx="540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9003F146-A3CC-4F97-AF65-80EC61BC1628}"/>
              </a:ext>
            </a:extLst>
          </p:cNvPr>
          <p:cNvSpPr txBox="1"/>
          <p:nvPr/>
        </p:nvSpPr>
        <p:spPr>
          <a:xfrm>
            <a:off x="6611055" y="1162669"/>
            <a:ext cx="5095164"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dirty="0"/>
              <a:t>¿La Asociación está certificada en prácticas de Comercio Justo ?</a:t>
            </a:r>
          </a:p>
        </p:txBody>
      </p:sp>
    </p:spTree>
    <p:extLst>
      <p:ext uri="{BB962C8B-B14F-4D97-AF65-F5344CB8AC3E}">
        <p14:creationId xmlns:p14="http://schemas.microsoft.com/office/powerpoint/2010/main" val="240258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BB0FEA-A522-425E-B34B-0CD12617C864}"/>
              </a:ext>
            </a:extLst>
          </p:cNvPr>
          <p:cNvSpPr txBox="1"/>
          <p:nvPr/>
        </p:nvSpPr>
        <p:spPr>
          <a:xfrm>
            <a:off x="1716156" y="2086738"/>
            <a:ext cx="8759687" cy="1077218"/>
          </a:xfrm>
          <a:prstGeom prst="rect">
            <a:avLst/>
          </a:prstGeom>
          <a:noFill/>
        </p:spPr>
        <p:txBody>
          <a:bodyPr wrap="square">
            <a:spAutoFit/>
          </a:bodyPr>
          <a:lstStyle/>
          <a:p>
            <a:r>
              <a:rPr lang="es-ES" sz="3200" b="0" i="1" dirty="0">
                <a:solidFill>
                  <a:srgbClr val="202124"/>
                </a:solidFill>
                <a:effectLst/>
                <a:latin typeface="arial" panose="020B0604020202020204" pitchFamily="34" charset="0"/>
              </a:rPr>
              <a:t>"</a:t>
            </a:r>
            <a:r>
              <a:rPr lang="es-ES" sz="3200" b="1" i="1" dirty="0">
                <a:solidFill>
                  <a:srgbClr val="202124"/>
                </a:solidFill>
                <a:effectLst/>
                <a:latin typeface="arial" panose="020B0604020202020204" pitchFamily="34" charset="0"/>
              </a:rPr>
              <a:t>La educación</a:t>
            </a:r>
            <a:r>
              <a:rPr lang="es-ES" sz="3200" b="0" i="1" dirty="0">
                <a:solidFill>
                  <a:srgbClr val="202124"/>
                </a:solidFill>
                <a:effectLst/>
                <a:latin typeface="arial" panose="020B0604020202020204" pitchFamily="34" charset="0"/>
              </a:rPr>
              <a:t> es el </a:t>
            </a:r>
            <a:r>
              <a:rPr lang="es-ES" sz="3200" b="1" i="1" dirty="0">
                <a:solidFill>
                  <a:srgbClr val="202124"/>
                </a:solidFill>
                <a:effectLst/>
                <a:latin typeface="arial" panose="020B0604020202020204" pitchFamily="34" charset="0"/>
              </a:rPr>
              <a:t>arma</a:t>
            </a:r>
            <a:r>
              <a:rPr lang="es-ES" sz="3200" b="0" i="1" dirty="0">
                <a:solidFill>
                  <a:srgbClr val="202124"/>
                </a:solidFill>
                <a:effectLst/>
                <a:latin typeface="arial" panose="020B0604020202020204" pitchFamily="34" charset="0"/>
              </a:rPr>
              <a:t> más poderosa que puedes usar para cambiar el mundo</a:t>
            </a:r>
            <a:r>
              <a:rPr lang="es-ES" sz="3200" i="1" dirty="0">
                <a:solidFill>
                  <a:srgbClr val="202124"/>
                </a:solidFill>
                <a:latin typeface="arial" panose="020B0604020202020204" pitchFamily="34" charset="0"/>
              </a:rPr>
              <a:t>”</a:t>
            </a:r>
            <a:endParaRPr lang="es-EC" i="1" dirty="0"/>
          </a:p>
        </p:txBody>
      </p:sp>
      <p:sp>
        <p:nvSpPr>
          <p:cNvPr id="5" name="CuadroTexto 4">
            <a:extLst>
              <a:ext uri="{FF2B5EF4-FFF2-40B4-BE49-F238E27FC236}">
                <a16:creationId xmlns:a16="http://schemas.microsoft.com/office/drawing/2014/main" id="{0E7A3243-2E35-4ED6-B146-C23812BFD1BA}"/>
              </a:ext>
            </a:extLst>
          </p:cNvPr>
          <p:cNvSpPr txBox="1"/>
          <p:nvPr/>
        </p:nvSpPr>
        <p:spPr>
          <a:xfrm>
            <a:off x="8123583" y="3429000"/>
            <a:ext cx="2001078" cy="369332"/>
          </a:xfrm>
          <a:prstGeom prst="rect">
            <a:avLst/>
          </a:prstGeom>
          <a:noFill/>
        </p:spPr>
        <p:txBody>
          <a:bodyPr wrap="square">
            <a:spAutoFit/>
          </a:bodyPr>
          <a:lstStyle/>
          <a:p>
            <a:r>
              <a:rPr lang="es-EC" b="0" i="0" dirty="0">
                <a:solidFill>
                  <a:srgbClr val="202124"/>
                </a:solidFill>
                <a:effectLst/>
                <a:latin typeface="arial" panose="020B0604020202020204" pitchFamily="34" charset="0"/>
              </a:rPr>
              <a:t>Nelson Mandela</a:t>
            </a:r>
            <a:endParaRPr lang="es-EC" dirty="0"/>
          </a:p>
        </p:txBody>
      </p:sp>
    </p:spTree>
    <p:extLst>
      <p:ext uri="{BB962C8B-B14F-4D97-AF65-F5344CB8AC3E}">
        <p14:creationId xmlns:p14="http://schemas.microsoft.com/office/powerpoint/2010/main" val="298971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C292F7A4-E20D-4764-8F09-EF57036E0910}"/>
              </a:ext>
            </a:extLst>
          </p:cNvPr>
          <p:cNvSpPr/>
          <p:nvPr/>
        </p:nvSpPr>
        <p:spPr>
          <a:xfrm>
            <a:off x="289270" y="174764"/>
            <a:ext cx="2482706" cy="33300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RESULTADOS</a:t>
            </a:r>
            <a:endParaRPr lang="es-EC" sz="2400" b="1"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7F862B0-62C3-4363-9D04-5DDC275C02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9270" y="692425"/>
            <a:ext cx="11613460" cy="5844209"/>
          </a:xfrm>
          <a:prstGeom prst="rect">
            <a:avLst/>
          </a:prstGeom>
          <a:noFill/>
          <a:ln>
            <a:noFill/>
          </a:ln>
        </p:spPr>
      </p:pic>
    </p:spTree>
    <p:extLst>
      <p:ext uri="{BB962C8B-B14F-4D97-AF65-F5344CB8AC3E}">
        <p14:creationId xmlns:p14="http://schemas.microsoft.com/office/powerpoint/2010/main" val="42880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1BCDAEB0-466E-4B1F-8BB8-6AF0A6B063C4}"/>
              </a:ext>
            </a:extLst>
          </p:cNvPr>
          <p:cNvSpPr/>
          <p:nvPr/>
        </p:nvSpPr>
        <p:spPr>
          <a:xfrm>
            <a:off x="696000" y="161512"/>
            <a:ext cx="2482706" cy="33300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PROPUESTA</a:t>
            </a:r>
            <a:endParaRPr lang="es-EC" sz="2400" b="1"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EC40851-09B6-4129-B5B8-C07DF80BB4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4313" y="640291"/>
            <a:ext cx="11423374" cy="5897219"/>
          </a:xfrm>
          <a:prstGeom prst="rect">
            <a:avLst/>
          </a:prstGeom>
          <a:noFill/>
          <a:ln>
            <a:noFill/>
          </a:ln>
        </p:spPr>
      </p:pic>
    </p:spTree>
    <p:extLst>
      <p:ext uri="{BB962C8B-B14F-4D97-AF65-F5344CB8AC3E}">
        <p14:creationId xmlns:p14="http://schemas.microsoft.com/office/powerpoint/2010/main" val="15351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03DBA3-7352-4C99-BBA6-12A407066B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6000" y="689112"/>
            <a:ext cx="10800000" cy="5472000"/>
          </a:xfrm>
          <a:prstGeom prst="rect">
            <a:avLst/>
          </a:prstGeom>
          <a:noFill/>
          <a:ln>
            <a:noFill/>
          </a:ln>
        </p:spPr>
      </p:pic>
      <p:sp>
        <p:nvSpPr>
          <p:cNvPr id="6" name="Flecha: pentágono 5">
            <a:extLst>
              <a:ext uri="{FF2B5EF4-FFF2-40B4-BE49-F238E27FC236}">
                <a16:creationId xmlns:a16="http://schemas.microsoft.com/office/drawing/2014/main" id="{98B4CF28-5126-42E9-B51A-88F6146B92F5}"/>
              </a:ext>
            </a:extLst>
          </p:cNvPr>
          <p:cNvSpPr/>
          <p:nvPr/>
        </p:nvSpPr>
        <p:spPr>
          <a:xfrm>
            <a:off x="696000" y="161512"/>
            <a:ext cx="2482706" cy="33300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PROPUESTA</a:t>
            </a:r>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7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297E77-F18C-4222-BD1E-25266FA2D7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6000" y="689113"/>
            <a:ext cx="10800000" cy="5472000"/>
          </a:xfrm>
          <a:prstGeom prst="rect">
            <a:avLst/>
          </a:prstGeom>
          <a:noFill/>
          <a:ln>
            <a:noFill/>
          </a:ln>
        </p:spPr>
      </p:pic>
      <p:sp>
        <p:nvSpPr>
          <p:cNvPr id="5" name="Flecha: pentágono 4">
            <a:extLst>
              <a:ext uri="{FF2B5EF4-FFF2-40B4-BE49-F238E27FC236}">
                <a16:creationId xmlns:a16="http://schemas.microsoft.com/office/drawing/2014/main" id="{C6533C9E-D04C-4623-8DB7-C765985539DF}"/>
              </a:ext>
            </a:extLst>
          </p:cNvPr>
          <p:cNvSpPr/>
          <p:nvPr/>
        </p:nvSpPr>
        <p:spPr>
          <a:xfrm>
            <a:off x="696000" y="161512"/>
            <a:ext cx="2482706" cy="33300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PROPUESTA</a:t>
            </a:r>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40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49404D5C-E4C8-4920-A7E3-C0C66C2C190A}"/>
              </a:ext>
            </a:extLst>
          </p:cNvPr>
          <p:cNvSpPr/>
          <p:nvPr/>
        </p:nvSpPr>
        <p:spPr>
          <a:xfrm>
            <a:off x="578546" y="727169"/>
            <a:ext cx="3240058" cy="582619"/>
          </a:xfrm>
          <a:prstGeom prst="homePlat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CONCLUSIONES</a:t>
            </a:r>
            <a:endParaRPr lang="es-EC" sz="2400" b="1" dirty="0">
              <a:solidFill>
                <a:schemeClr val="tx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CFA65F3-90FB-4111-A410-F6F0188AF30A}"/>
              </a:ext>
            </a:extLst>
          </p:cNvPr>
          <p:cNvSpPr txBox="1"/>
          <p:nvPr/>
        </p:nvSpPr>
        <p:spPr>
          <a:xfrm>
            <a:off x="660037" y="1951672"/>
            <a:ext cx="5435963" cy="2062103"/>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El comercio justo es una forma de comercialización solidaria y equitativa, que, mediante una comunicación entre los participantes, ofrecen equidad de precios en sus productos, condiciones de vida adecuadas, igualdad de género y respeto por el medio ambiente, con la finalidad de alcanzar los objetivos, prácticas y principios del comercio justo, que ayuden a contribuir al desarrollo sostenible del país. </a:t>
            </a:r>
          </a:p>
        </p:txBody>
      </p:sp>
      <p:sp>
        <p:nvSpPr>
          <p:cNvPr id="7" name="CuadroTexto 6">
            <a:extLst>
              <a:ext uri="{FF2B5EF4-FFF2-40B4-BE49-F238E27FC236}">
                <a16:creationId xmlns:a16="http://schemas.microsoft.com/office/drawing/2014/main" id="{54E93392-CFC6-4133-93EE-447ADBBDD510}"/>
              </a:ext>
            </a:extLst>
          </p:cNvPr>
          <p:cNvSpPr txBox="1"/>
          <p:nvPr/>
        </p:nvSpPr>
        <p:spPr>
          <a:xfrm>
            <a:off x="660037" y="4364549"/>
            <a:ext cx="5435963" cy="1569660"/>
          </a:xfrm>
          <a:prstGeom prst="rect">
            <a:avLst/>
          </a:prstGeom>
          <a:solidFill>
            <a:schemeClr val="accent1">
              <a:lumMod val="20000"/>
              <a:lumOff val="80000"/>
            </a:schemeClr>
          </a:solidFill>
          <a:ln w="38100">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El sector textil es amplio dentro de la matriz productiva, proporcionando diferentes actividades económicas como: “fabricación de cuero, fabricación de prendas de vestir y fabricación de productos textiles” que generan fuentes de empleo beneficiando a productores que habitan tanto en la ciudad como en el campo.</a:t>
            </a:r>
          </a:p>
        </p:txBody>
      </p:sp>
      <p:sp>
        <p:nvSpPr>
          <p:cNvPr id="8" name="Elipse 7">
            <a:extLst>
              <a:ext uri="{FF2B5EF4-FFF2-40B4-BE49-F238E27FC236}">
                <a16:creationId xmlns:a16="http://schemas.microsoft.com/office/drawing/2014/main" id="{28FF728F-E64A-4243-B6C8-1DC40F34D5F3}"/>
              </a:ext>
            </a:extLst>
          </p:cNvPr>
          <p:cNvSpPr/>
          <p:nvPr/>
        </p:nvSpPr>
        <p:spPr>
          <a:xfrm>
            <a:off x="4426225" y="232202"/>
            <a:ext cx="6983895" cy="14773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600" b="0" i="0" u="none" strike="noStrike" baseline="0">
                <a:solidFill>
                  <a:srgbClr val="000000"/>
                </a:solidFill>
                <a:latin typeface="Times New Roman" panose="02020603050405020304" pitchFamily="18" charset="0"/>
              </a:rPr>
              <a:t>El objetivo 1: Establecer entre las organizaciones del sector textil, las asociaciones de la Economía Popular y Solidaria con certificación de Comercio Justo en el cantón Quito. Por lo que se establece las siguientes conclusiones: </a:t>
            </a:r>
            <a:endParaRPr lang="es-EC" sz="1600" dirty="0"/>
          </a:p>
        </p:txBody>
      </p:sp>
      <p:sp>
        <p:nvSpPr>
          <p:cNvPr id="9" name="CuadroTexto 8">
            <a:extLst>
              <a:ext uri="{FF2B5EF4-FFF2-40B4-BE49-F238E27FC236}">
                <a16:creationId xmlns:a16="http://schemas.microsoft.com/office/drawing/2014/main" id="{7B4D7EC0-A76E-4047-A15C-CCE0C9383FD4}"/>
              </a:ext>
            </a:extLst>
          </p:cNvPr>
          <p:cNvSpPr txBox="1"/>
          <p:nvPr/>
        </p:nvSpPr>
        <p:spPr>
          <a:xfrm>
            <a:off x="6400799" y="1951672"/>
            <a:ext cx="5508000" cy="1569660"/>
          </a:xfrm>
          <a:prstGeom prst="rect">
            <a:avLst/>
          </a:prstGeom>
          <a:solidFill>
            <a:schemeClr val="accent5">
              <a:lumMod val="20000"/>
              <a:lumOff val="80000"/>
            </a:schemeClr>
          </a:solidFill>
          <a:ln w="38100">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En una muestra de 135 asociaciones en actividades textiles, la encuesta permitió determinar 53 organizaciones que están certificadas en comercio justo, mientras que, 82 organizaciones no están certificadas en comercio justo, sin embargo, se dedican a la comercialización de sus productos de manera tradicional.</a:t>
            </a:r>
          </a:p>
        </p:txBody>
      </p:sp>
      <p:sp>
        <p:nvSpPr>
          <p:cNvPr id="10" name="CuadroTexto 9">
            <a:extLst>
              <a:ext uri="{FF2B5EF4-FFF2-40B4-BE49-F238E27FC236}">
                <a16:creationId xmlns:a16="http://schemas.microsoft.com/office/drawing/2014/main" id="{44ADFC26-48A6-44A2-9437-AFF6986FC097}"/>
              </a:ext>
            </a:extLst>
          </p:cNvPr>
          <p:cNvSpPr txBox="1"/>
          <p:nvPr/>
        </p:nvSpPr>
        <p:spPr>
          <a:xfrm>
            <a:off x="6400799" y="4013775"/>
            <a:ext cx="5508000" cy="1569660"/>
          </a:xfrm>
          <a:prstGeom prst="rect">
            <a:avLst/>
          </a:prstGeom>
          <a:solidFill>
            <a:schemeClr val="accent4">
              <a:lumMod val="20000"/>
              <a:lumOff val="80000"/>
            </a:schemeClr>
          </a:solidFill>
          <a:ln w="38100">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Las asociaciones del sector textil diseñan y fabrican sus productos de manera mixta, es decir, por medio de maquinaria especializada y de forma artesanal, para brindar a los productores mejores condiciones de producción, siendo la actividad económica más representativa la fabricación de prendas de vestir, que se comercializan en mercado nacional.</a:t>
            </a:r>
          </a:p>
        </p:txBody>
      </p:sp>
    </p:spTree>
    <p:extLst>
      <p:ext uri="{BB962C8B-B14F-4D97-AF65-F5344CB8AC3E}">
        <p14:creationId xmlns:p14="http://schemas.microsoft.com/office/powerpoint/2010/main" val="15990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3801F94-CC80-473B-B2F5-4DEFB736B473}"/>
              </a:ext>
            </a:extLst>
          </p:cNvPr>
          <p:cNvSpPr txBox="1"/>
          <p:nvPr/>
        </p:nvSpPr>
        <p:spPr>
          <a:xfrm>
            <a:off x="238538" y="1480644"/>
            <a:ext cx="9528314" cy="830997"/>
          </a:xfrm>
          <a:prstGeom prst="rect">
            <a:avLst/>
          </a:prstGeom>
          <a:solidFill>
            <a:schemeClr val="accent1">
              <a:lumMod val="20000"/>
              <a:lumOff val="80000"/>
            </a:schemeClr>
          </a:solidFill>
          <a:ln w="38100">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Las asociaciones certificadas en comercio justo mediante la aplicación del modelo de simulación tienen un nivel MUY BUENO de cumplimiento de los principios y practicas solidarias, aportando a las categorías económicas, sociales y ambientales del desarrollo sostenible.</a:t>
            </a:r>
          </a:p>
        </p:txBody>
      </p:sp>
      <p:sp>
        <p:nvSpPr>
          <p:cNvPr id="7" name="Elipse 6">
            <a:extLst>
              <a:ext uri="{FF2B5EF4-FFF2-40B4-BE49-F238E27FC236}">
                <a16:creationId xmlns:a16="http://schemas.microsoft.com/office/drawing/2014/main" id="{433FC04A-12B7-40B5-9143-2A8927BF44B7}"/>
              </a:ext>
            </a:extLst>
          </p:cNvPr>
          <p:cNvSpPr/>
          <p:nvPr/>
        </p:nvSpPr>
        <p:spPr>
          <a:xfrm>
            <a:off x="112644" y="241853"/>
            <a:ext cx="8123582" cy="10866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1800" b="0" i="0" u="none" strike="noStrike" baseline="0">
                <a:solidFill>
                  <a:srgbClr val="000000"/>
                </a:solidFill>
                <a:latin typeface="Times New Roman" panose="02020603050405020304" pitchFamily="18" charset="0"/>
              </a:rPr>
              <a:t>El objetivo 2: Aplicar un modelo de simulación de acuerdo a las categorías social, económica y ambiental (ejes de sostenibilidad) a partir de los principios del Comercio Justo. </a:t>
            </a:r>
            <a:endParaRPr lang="es-EC" dirty="0"/>
          </a:p>
        </p:txBody>
      </p:sp>
      <p:sp>
        <p:nvSpPr>
          <p:cNvPr id="8" name="CuadroTexto 7">
            <a:extLst>
              <a:ext uri="{FF2B5EF4-FFF2-40B4-BE49-F238E27FC236}">
                <a16:creationId xmlns:a16="http://schemas.microsoft.com/office/drawing/2014/main" id="{6EADF25F-4204-4390-B6D3-765F48E42131}"/>
              </a:ext>
            </a:extLst>
          </p:cNvPr>
          <p:cNvSpPr txBox="1"/>
          <p:nvPr/>
        </p:nvSpPr>
        <p:spPr>
          <a:xfrm>
            <a:off x="848140" y="2554504"/>
            <a:ext cx="9515060" cy="830997"/>
          </a:xfrm>
          <a:prstGeom prst="rect">
            <a:avLst/>
          </a:prstGeom>
          <a:solidFill>
            <a:srgbClr val="FFCCCC"/>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Por medio de la aplicación de un modelo de simulación sobre el comercio justo, se concluye que la mayoría de las asociaciones del sector textil cumplen con los diez principios de dicha comercialización, con el fin de apoyar la gestión de los productores y alcanzar el desarrollo sostenible del cantón Quito.</a:t>
            </a:r>
          </a:p>
        </p:txBody>
      </p:sp>
      <p:sp>
        <p:nvSpPr>
          <p:cNvPr id="9" name="CuadroTexto 8">
            <a:extLst>
              <a:ext uri="{FF2B5EF4-FFF2-40B4-BE49-F238E27FC236}">
                <a16:creationId xmlns:a16="http://schemas.microsoft.com/office/drawing/2014/main" id="{B6FCBEB4-E6B6-438A-9949-04AF69987E2D}"/>
              </a:ext>
            </a:extLst>
          </p:cNvPr>
          <p:cNvSpPr txBox="1"/>
          <p:nvPr/>
        </p:nvSpPr>
        <p:spPr>
          <a:xfrm>
            <a:off x="1497497" y="3628798"/>
            <a:ext cx="9515060" cy="1077218"/>
          </a:xfrm>
          <a:prstGeom prst="rect">
            <a:avLst/>
          </a:prstGeom>
          <a:solidFill>
            <a:schemeClr val="bg2"/>
          </a:solidFill>
          <a:ln>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Las asociaciones con certificación en comercio justo, establecen un precio equitativo que beneficia tanto al productor como al consumidor, así también, mantienen un buen ambiente laboral, debido a que existe respeto al medio ambiente, la equidad de género e identidad cultural entre cada uno de los socios, con el fin de valorar las prácticas solidarias en el sector popular y solidario.</a:t>
            </a:r>
          </a:p>
        </p:txBody>
      </p:sp>
      <p:sp>
        <p:nvSpPr>
          <p:cNvPr id="10" name="CuadroTexto 9">
            <a:extLst>
              <a:ext uri="{FF2B5EF4-FFF2-40B4-BE49-F238E27FC236}">
                <a16:creationId xmlns:a16="http://schemas.microsoft.com/office/drawing/2014/main" id="{B60CE4CB-8F7D-4EEF-A791-36D3219508DD}"/>
              </a:ext>
            </a:extLst>
          </p:cNvPr>
          <p:cNvSpPr txBox="1"/>
          <p:nvPr/>
        </p:nvSpPr>
        <p:spPr>
          <a:xfrm>
            <a:off x="2345636" y="4949313"/>
            <a:ext cx="9515060" cy="1077218"/>
          </a:xfrm>
          <a:prstGeom prst="rect">
            <a:avLst/>
          </a:prstGeom>
          <a:solidFill>
            <a:srgbClr val="CCFFFF"/>
          </a:solidFill>
          <a:ln>
            <a:solidFill>
              <a:srgbClr val="19AF3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ü"/>
            </a:pPr>
            <a:r>
              <a:rPr lang="es-ES" sz="1600" b="0" i="0" u="none" strike="noStrike" baseline="0" dirty="0">
                <a:solidFill>
                  <a:srgbClr val="000000"/>
                </a:solidFill>
                <a:latin typeface="Times New Roman" panose="02020603050405020304" pitchFamily="18" charset="0"/>
              </a:rPr>
              <a:t>En la presente investigación se utilizó la correlación de Pearson, obteniendo una relación significativa entre los principios de comercio justo y las categorías económica, social y ambiental (ejes de sostenibilidad), donde se corrobora, que la aplicación de los principios de comercio justo en las asociaciones del sector textil aporta al desarrollo sostenible del cantón Quito.</a:t>
            </a:r>
          </a:p>
        </p:txBody>
      </p:sp>
    </p:spTree>
    <p:extLst>
      <p:ext uri="{BB962C8B-B14F-4D97-AF65-F5344CB8AC3E}">
        <p14:creationId xmlns:p14="http://schemas.microsoft.com/office/powerpoint/2010/main" val="188320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DBBF6B96-29A1-4FAF-BEE2-0437ED082D8B}"/>
              </a:ext>
            </a:extLst>
          </p:cNvPr>
          <p:cNvSpPr/>
          <p:nvPr/>
        </p:nvSpPr>
        <p:spPr>
          <a:xfrm>
            <a:off x="5645427" y="107651"/>
            <a:ext cx="6135757" cy="13782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0" i="0" u="none" strike="noStrike" baseline="0">
                <a:solidFill>
                  <a:srgbClr val="000000"/>
                </a:solidFill>
                <a:latin typeface="Times New Roman" panose="02020603050405020304" pitchFamily="18" charset="0"/>
              </a:rPr>
              <a:t>El objetivo 3: Proponer un modelo de simulación financiera para determinar la situación económica de las asociaciones del sector textil de la Economía Popular y Solidaria, en el cantón Quito. </a:t>
            </a:r>
            <a:endParaRPr lang="es-EC" sz="1600"/>
          </a:p>
        </p:txBody>
      </p:sp>
      <p:sp>
        <p:nvSpPr>
          <p:cNvPr id="6" name="CuadroTexto 5">
            <a:extLst>
              <a:ext uri="{FF2B5EF4-FFF2-40B4-BE49-F238E27FC236}">
                <a16:creationId xmlns:a16="http://schemas.microsoft.com/office/drawing/2014/main" id="{E8D57CF6-6D3F-4370-BBF6-3FA2C57F1FB1}"/>
              </a:ext>
            </a:extLst>
          </p:cNvPr>
          <p:cNvSpPr txBox="1"/>
          <p:nvPr/>
        </p:nvSpPr>
        <p:spPr>
          <a:xfrm>
            <a:off x="1974573" y="1700218"/>
            <a:ext cx="8931966" cy="1200329"/>
          </a:xfrm>
          <a:prstGeom prst="rect">
            <a:avLst/>
          </a:prstGeom>
          <a:solidFill>
            <a:schemeClr val="accent6">
              <a:lumMod val="20000"/>
              <a:lumOff val="80000"/>
            </a:schemeClr>
          </a:solidFill>
          <a:ln w="38100">
            <a:solidFill>
              <a:schemeClr val="tx1"/>
            </a:solidFill>
          </a:ln>
        </p:spPr>
        <p:txBody>
          <a:bodyPr wrap="square">
            <a:spAutoFit/>
          </a:bodyPr>
          <a:lstStyle/>
          <a:p>
            <a:pPr marL="285750" indent="-285750">
              <a:buFont typeface="Wingdings" panose="05000000000000000000" pitchFamily="2" charset="2"/>
              <a:buChar char="ü"/>
            </a:pPr>
            <a:r>
              <a:rPr lang="es-ES" sz="1800" b="0" i="0" u="none" strike="noStrike" baseline="0" dirty="0">
                <a:solidFill>
                  <a:srgbClr val="000000"/>
                </a:solidFill>
                <a:latin typeface="Times New Roman" panose="02020603050405020304" pitchFamily="18" charset="0"/>
              </a:rPr>
              <a:t>Un modelo de simulación financiera es una representación gráfica de la realidad, que permite comprobar una serie de proposiciones que afectan de manera interna y externa a la organización, para obtener un margen de fiabilidad al momento de la toma de decisiones y mitigar el riesgo. </a:t>
            </a:r>
          </a:p>
        </p:txBody>
      </p:sp>
      <p:sp>
        <p:nvSpPr>
          <p:cNvPr id="7" name="CuadroTexto 6">
            <a:extLst>
              <a:ext uri="{FF2B5EF4-FFF2-40B4-BE49-F238E27FC236}">
                <a16:creationId xmlns:a16="http://schemas.microsoft.com/office/drawing/2014/main" id="{259E97A3-52B0-48C6-B516-0EBC006886F4}"/>
              </a:ext>
            </a:extLst>
          </p:cNvPr>
          <p:cNvSpPr txBox="1"/>
          <p:nvPr/>
        </p:nvSpPr>
        <p:spPr>
          <a:xfrm>
            <a:off x="1523999" y="3128856"/>
            <a:ext cx="8931966" cy="1200329"/>
          </a:xfrm>
          <a:prstGeom prst="rect">
            <a:avLst/>
          </a:prstGeom>
          <a:solidFill>
            <a:schemeClr val="accent1">
              <a:lumMod val="20000"/>
              <a:lumOff val="80000"/>
            </a:schemeClr>
          </a:solidFill>
          <a:ln w="38100">
            <a:solidFill>
              <a:srgbClr val="FFC000"/>
            </a:solidFill>
          </a:ln>
        </p:spPr>
        <p:txBody>
          <a:bodyPr wrap="square">
            <a:spAutoFit/>
          </a:bodyPr>
          <a:lstStyle/>
          <a:p>
            <a:pPr marL="285750" indent="-285750">
              <a:buFont typeface="Wingdings" panose="05000000000000000000" pitchFamily="2" charset="2"/>
              <a:buChar char="ü"/>
            </a:pPr>
            <a:r>
              <a:rPr lang="es-ES" sz="1800" b="0" i="0" u="none" strike="noStrike" baseline="0" dirty="0">
                <a:solidFill>
                  <a:srgbClr val="000000"/>
                </a:solidFill>
                <a:latin typeface="Times New Roman" panose="02020603050405020304" pitchFamily="18" charset="0"/>
              </a:rPr>
              <a:t>El modelo de simulación financiera, tiene como base el Estado de Resultados que nos permite evidenciar la ganancia de la asociación mediante los ingresos y gastos; y el Estado de Situación Financiera, permite identificar el motivo de la inversión en la gestión operativa, lo que favorece establecer controles al interior de la organización.</a:t>
            </a:r>
          </a:p>
        </p:txBody>
      </p:sp>
      <p:sp>
        <p:nvSpPr>
          <p:cNvPr id="8" name="CuadroTexto 7">
            <a:extLst>
              <a:ext uri="{FF2B5EF4-FFF2-40B4-BE49-F238E27FC236}">
                <a16:creationId xmlns:a16="http://schemas.microsoft.com/office/drawing/2014/main" id="{B44170B4-B3EF-4127-B3D0-80F540815A23}"/>
              </a:ext>
            </a:extLst>
          </p:cNvPr>
          <p:cNvSpPr txBox="1"/>
          <p:nvPr/>
        </p:nvSpPr>
        <p:spPr>
          <a:xfrm>
            <a:off x="927651" y="4557494"/>
            <a:ext cx="8931966" cy="1200329"/>
          </a:xfrm>
          <a:prstGeom prst="rect">
            <a:avLst/>
          </a:prstGeom>
          <a:solidFill>
            <a:srgbClr val="DFEBE6"/>
          </a:solidFill>
          <a:ln w="38100">
            <a:solidFill>
              <a:srgbClr val="92D050"/>
            </a:solidFill>
          </a:ln>
        </p:spPr>
        <p:txBody>
          <a:bodyPr wrap="square">
            <a:spAutoFit/>
          </a:bodyPr>
          <a:lstStyle/>
          <a:p>
            <a:pPr marL="285750" indent="-285750">
              <a:buFont typeface="Wingdings" panose="05000000000000000000" pitchFamily="2" charset="2"/>
              <a:buChar char="ü"/>
            </a:pPr>
            <a:r>
              <a:rPr lang="es-ES" sz="1800" b="0" i="0" u="none" strike="noStrike" baseline="0" dirty="0">
                <a:solidFill>
                  <a:srgbClr val="000000"/>
                </a:solidFill>
                <a:latin typeface="Times New Roman" panose="02020603050405020304" pitchFamily="18" charset="0"/>
              </a:rPr>
              <a:t>El modelo de simulación financiera permite identificar la rentabilidad, liquidez y solvencia que tiene una asociación independientemente si tiene certificación en comercio o no, para que en un futuro el productor o representante legal pueda tomar decisiones basados en la realidad y establecer estrategias para una mejora continua.</a:t>
            </a:r>
          </a:p>
        </p:txBody>
      </p:sp>
    </p:spTree>
    <p:extLst>
      <p:ext uri="{BB962C8B-B14F-4D97-AF65-F5344CB8AC3E}">
        <p14:creationId xmlns:p14="http://schemas.microsoft.com/office/powerpoint/2010/main" val="21244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F1D937E2-73A2-42BC-A18E-054108F143EE}"/>
              </a:ext>
            </a:extLst>
          </p:cNvPr>
          <p:cNvSpPr/>
          <p:nvPr/>
        </p:nvSpPr>
        <p:spPr>
          <a:xfrm>
            <a:off x="536713" y="965708"/>
            <a:ext cx="4059715" cy="582619"/>
          </a:xfrm>
          <a:prstGeom prst="homePlate">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RECOMENDACIONES</a:t>
            </a:r>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F54C77F5-988C-4FC0-A2AA-9460FDB43D24}"/>
              </a:ext>
            </a:extLst>
          </p:cNvPr>
          <p:cNvGraphicFramePr/>
          <p:nvPr>
            <p:extLst>
              <p:ext uri="{D42A27DB-BD31-4B8C-83A1-F6EECF244321}">
                <p14:modId xmlns:p14="http://schemas.microsoft.com/office/powerpoint/2010/main" val="1995489416"/>
              </p:ext>
            </p:extLst>
          </p:nvPr>
        </p:nvGraphicFramePr>
        <p:xfrm>
          <a:off x="536713" y="2085452"/>
          <a:ext cx="11118574" cy="309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2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FC43B46-CFD1-46FE-99CB-73E366B43580}"/>
              </a:ext>
            </a:extLst>
          </p:cNvPr>
          <p:cNvGraphicFramePr/>
          <p:nvPr>
            <p:extLst>
              <p:ext uri="{D42A27DB-BD31-4B8C-83A1-F6EECF244321}">
                <p14:modId xmlns:p14="http://schemas.microsoft.com/office/powerpoint/2010/main" val="3771904781"/>
              </p:ext>
            </p:extLst>
          </p:nvPr>
        </p:nvGraphicFramePr>
        <p:xfrm>
          <a:off x="536713" y="649356"/>
          <a:ext cx="11118574" cy="222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BBBFE757-9DD5-4455-9535-2501F943C7FA}"/>
              </a:ext>
            </a:extLst>
          </p:cNvPr>
          <p:cNvGraphicFramePr/>
          <p:nvPr>
            <p:extLst>
              <p:ext uri="{D42A27DB-BD31-4B8C-83A1-F6EECF244321}">
                <p14:modId xmlns:p14="http://schemas.microsoft.com/office/powerpoint/2010/main" val="1653204922"/>
              </p:ext>
            </p:extLst>
          </p:nvPr>
        </p:nvGraphicFramePr>
        <p:xfrm>
          <a:off x="536713" y="3200400"/>
          <a:ext cx="11118574" cy="2220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73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cias | El hexágono de Guadalajara">
            <a:extLst>
              <a:ext uri="{FF2B5EF4-FFF2-40B4-BE49-F238E27FC236}">
                <a16:creationId xmlns:a16="http://schemas.microsoft.com/office/drawing/2014/main" id="{6A3678E5-5B60-44BE-B8A2-659E83B83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194" y="1308652"/>
            <a:ext cx="9693019" cy="424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6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18486A8-A5E3-4C98-A2A9-175F8FA585C8}"/>
              </a:ext>
            </a:extLst>
          </p:cNvPr>
          <p:cNvSpPr/>
          <p:nvPr/>
        </p:nvSpPr>
        <p:spPr>
          <a:xfrm>
            <a:off x="488224" y="196447"/>
            <a:ext cx="1223412" cy="523220"/>
          </a:xfrm>
          <a:prstGeom prst="rect">
            <a:avLst/>
          </a:prstGeom>
          <a:noFill/>
        </p:spPr>
        <p:txBody>
          <a:bodyPr wrap="none" lIns="91440" tIns="45720" rIns="91440" bIns="45720">
            <a:spAutoFit/>
          </a:bodyPr>
          <a:lstStyle/>
          <a:p>
            <a:pPr algn="ctr"/>
            <a:r>
              <a:rPr lang="es-ES" sz="2800" b="1" dirty="0">
                <a:ln w="22225">
                  <a:solidFill>
                    <a:schemeClr val="accent2"/>
                  </a:solidFill>
                  <a:prstDash val="solid"/>
                </a:ln>
                <a:solidFill>
                  <a:schemeClr val="accent2">
                    <a:lumMod val="40000"/>
                    <a:lumOff val="60000"/>
                  </a:schemeClr>
                </a:solidFill>
              </a:rPr>
              <a:t>Índice</a:t>
            </a:r>
            <a:endParaRPr lang="es-ES" sz="2800" b="1" cap="none" spc="0" dirty="0">
              <a:ln w="22225">
                <a:solidFill>
                  <a:schemeClr val="accent2"/>
                </a:solidFill>
                <a:prstDash val="solid"/>
              </a:ln>
              <a:solidFill>
                <a:schemeClr val="accent2">
                  <a:lumMod val="40000"/>
                  <a:lumOff val="60000"/>
                </a:schemeClr>
              </a:solidFill>
              <a:effectLst/>
            </a:endParaRPr>
          </a:p>
        </p:txBody>
      </p:sp>
      <p:graphicFrame>
        <p:nvGraphicFramePr>
          <p:cNvPr id="4" name="Diagrama 3">
            <a:extLst>
              <a:ext uri="{FF2B5EF4-FFF2-40B4-BE49-F238E27FC236}">
                <a16:creationId xmlns:a16="http://schemas.microsoft.com/office/drawing/2014/main" id="{F86AA05B-C56C-428A-BFA4-B9AEDF9865B7}"/>
              </a:ext>
            </a:extLst>
          </p:cNvPr>
          <p:cNvGraphicFramePr/>
          <p:nvPr>
            <p:extLst>
              <p:ext uri="{D42A27DB-BD31-4B8C-83A1-F6EECF244321}">
                <p14:modId xmlns:p14="http://schemas.microsoft.com/office/powerpoint/2010/main" val="3383075081"/>
              </p:ext>
            </p:extLst>
          </p:nvPr>
        </p:nvGraphicFramePr>
        <p:xfrm>
          <a:off x="848139" y="516836"/>
          <a:ext cx="10760765" cy="5621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ál es la estructura de una tesis — Normas APA">
            <a:extLst>
              <a:ext uri="{FF2B5EF4-FFF2-40B4-BE49-F238E27FC236}">
                <a16:creationId xmlns:a16="http://schemas.microsoft.com/office/drawing/2014/main" id="{48053310-483E-4297-868F-B0751E1967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45" y="2398643"/>
            <a:ext cx="3514416" cy="1792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estras tesis doctorales favoritas sobre Inteligencia Competitiva - Blog  INNGUMA">
            <a:extLst>
              <a:ext uri="{FF2B5EF4-FFF2-40B4-BE49-F238E27FC236}">
                <a16:creationId xmlns:a16="http://schemas.microsoft.com/office/drawing/2014/main" id="{CEC23EE5-D65E-4234-8A5E-0FA9608761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4030" y="7196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ómo elegir el director de tesis adecuado para ti">
            <a:extLst>
              <a:ext uri="{FF2B5EF4-FFF2-40B4-BE49-F238E27FC236}">
                <a16:creationId xmlns:a16="http://schemas.microsoft.com/office/drawing/2014/main" id="{5ADCB7D5-5C2F-4564-82D5-D8940066B1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7508" y="3743325"/>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F6FF1021-9F6B-4F30-B7C3-1E85733A02E4}"/>
              </a:ext>
            </a:extLst>
          </p:cNvPr>
          <p:cNvSpPr>
            <a:spLocks noGrp="1"/>
          </p:cNvSpPr>
          <p:nvPr>
            <p:ph type="title"/>
          </p:nvPr>
        </p:nvSpPr>
        <p:spPr>
          <a:xfrm>
            <a:off x="1153140" y="601689"/>
            <a:ext cx="9794615" cy="709684"/>
          </a:xfrm>
        </p:spPr>
        <p:style>
          <a:lnRef idx="2">
            <a:schemeClr val="accent4"/>
          </a:lnRef>
          <a:fillRef idx="1">
            <a:schemeClr val="lt1"/>
          </a:fillRef>
          <a:effectRef idx="0">
            <a:schemeClr val="accent4"/>
          </a:effectRef>
          <a:fontRef idx="minor">
            <a:schemeClr val="dk1"/>
          </a:fontRef>
        </p:style>
        <p:txBody>
          <a:bodyPr/>
          <a:lstStyle/>
          <a:p>
            <a:pPr algn="ctr"/>
            <a:r>
              <a:rPr lang="es-EC" sz="4000" i="0" dirty="0">
                <a:solidFill>
                  <a:schemeClr val="tx1"/>
                </a:solidFill>
                <a:effectLst/>
                <a:latin typeface="Arial" pitchFamily="34" charset="0"/>
                <a:cs typeface="Arial" pitchFamily="34" charset="0"/>
              </a:rPr>
              <a:t>P</a:t>
            </a:r>
            <a:r>
              <a:rPr lang="es-EC" sz="4000" b="1" i="0" dirty="0">
                <a:solidFill>
                  <a:schemeClr val="tx1"/>
                </a:solidFill>
                <a:effectLst/>
                <a:latin typeface="Arial" pitchFamily="34" charset="0"/>
                <a:cs typeface="Arial" pitchFamily="34" charset="0"/>
              </a:rPr>
              <a:t>ROBLEMA DE LA INVESTIGACIÓN</a:t>
            </a:r>
          </a:p>
        </p:txBody>
      </p:sp>
      <p:sp>
        <p:nvSpPr>
          <p:cNvPr id="3" name="8 Rectángulo redondeado">
            <a:extLst>
              <a:ext uri="{FF2B5EF4-FFF2-40B4-BE49-F238E27FC236}">
                <a16:creationId xmlns:a16="http://schemas.microsoft.com/office/drawing/2014/main" id="{A29AF9D5-9684-4454-B9D3-47A7DD961F75}"/>
              </a:ext>
            </a:extLst>
          </p:cNvPr>
          <p:cNvSpPr/>
          <p:nvPr/>
        </p:nvSpPr>
        <p:spPr>
          <a:xfrm>
            <a:off x="1153140" y="3910551"/>
            <a:ext cx="2736470" cy="7096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a:latin typeface="Arial" pitchFamily="34" charset="0"/>
                <a:cs typeface="Arial" pitchFamily="34" charset="0"/>
              </a:rPr>
              <a:t>SECTOR TEXTIL</a:t>
            </a:r>
          </a:p>
        </p:txBody>
      </p:sp>
      <p:sp>
        <p:nvSpPr>
          <p:cNvPr id="4" name="8 Rectángulo redondeado">
            <a:extLst>
              <a:ext uri="{FF2B5EF4-FFF2-40B4-BE49-F238E27FC236}">
                <a16:creationId xmlns:a16="http://schemas.microsoft.com/office/drawing/2014/main" id="{B9A76C4A-8158-4A39-9992-7B1799905A88}"/>
              </a:ext>
            </a:extLst>
          </p:cNvPr>
          <p:cNvSpPr/>
          <p:nvPr/>
        </p:nvSpPr>
        <p:spPr>
          <a:xfrm>
            <a:off x="4951770" y="3803175"/>
            <a:ext cx="3075388" cy="7096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latin typeface="Arial" pitchFamily="34" charset="0"/>
                <a:cs typeface="Arial" pitchFamily="34" charset="0"/>
              </a:rPr>
              <a:t>Bajo crecimiento económico</a:t>
            </a:r>
          </a:p>
        </p:txBody>
      </p:sp>
      <p:sp>
        <p:nvSpPr>
          <p:cNvPr id="5" name="8 Rectángulo redondeado">
            <a:extLst>
              <a:ext uri="{FF2B5EF4-FFF2-40B4-BE49-F238E27FC236}">
                <a16:creationId xmlns:a16="http://schemas.microsoft.com/office/drawing/2014/main" id="{00B57DC1-B641-4214-9D60-67C70E430DB5}"/>
              </a:ext>
            </a:extLst>
          </p:cNvPr>
          <p:cNvSpPr/>
          <p:nvPr/>
        </p:nvSpPr>
        <p:spPr>
          <a:xfrm>
            <a:off x="4951769" y="4815384"/>
            <a:ext cx="3075389" cy="7096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latin typeface="Arial" pitchFamily="34" charset="0"/>
                <a:cs typeface="Arial" pitchFamily="34" charset="0"/>
              </a:rPr>
              <a:t>Reducción de ingresos</a:t>
            </a:r>
          </a:p>
        </p:txBody>
      </p:sp>
      <p:sp>
        <p:nvSpPr>
          <p:cNvPr id="6" name="8 Rectángulo redondeado">
            <a:extLst>
              <a:ext uri="{FF2B5EF4-FFF2-40B4-BE49-F238E27FC236}">
                <a16:creationId xmlns:a16="http://schemas.microsoft.com/office/drawing/2014/main" id="{A52D3AB7-1B2D-490E-864B-086D35E6CF29}"/>
              </a:ext>
            </a:extLst>
          </p:cNvPr>
          <p:cNvSpPr/>
          <p:nvPr/>
        </p:nvSpPr>
        <p:spPr>
          <a:xfrm>
            <a:off x="8420575" y="4284328"/>
            <a:ext cx="3075389" cy="7096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latin typeface="Arial" pitchFamily="34" charset="0"/>
                <a:cs typeface="Arial" pitchFamily="34" charset="0"/>
              </a:rPr>
              <a:t>Bajas condiciones de vida (Buen Vivir)</a:t>
            </a:r>
          </a:p>
        </p:txBody>
      </p:sp>
      <p:pic>
        <p:nvPicPr>
          <p:cNvPr id="1026" name="Picture 2" descr="La competencia para los textileros ecuatorianos aumenta | Revista Líderes">
            <a:extLst>
              <a:ext uri="{FF2B5EF4-FFF2-40B4-BE49-F238E27FC236}">
                <a16:creationId xmlns:a16="http://schemas.microsoft.com/office/drawing/2014/main" id="{CB504CD3-0AAD-43FC-B0A1-4B5CEB18FC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078" y="4697673"/>
            <a:ext cx="3218597" cy="1408136"/>
          </a:xfrm>
          <a:prstGeom prst="rect">
            <a:avLst/>
          </a:prstGeom>
          <a:noFill/>
          <a:extLst>
            <a:ext uri="{909E8E84-426E-40DD-AFC4-6F175D3DCCD1}">
              <a14:hiddenFill xmlns:a14="http://schemas.microsoft.com/office/drawing/2010/main">
                <a:solidFill>
                  <a:srgbClr val="FFFFFF"/>
                </a:solidFill>
              </a14:hiddenFill>
            </a:ext>
          </a:extLst>
        </p:spPr>
      </p:pic>
      <p:sp>
        <p:nvSpPr>
          <p:cNvPr id="8" name="8 Rectángulo redondeado">
            <a:extLst>
              <a:ext uri="{FF2B5EF4-FFF2-40B4-BE49-F238E27FC236}">
                <a16:creationId xmlns:a16="http://schemas.microsoft.com/office/drawing/2014/main" id="{D7A2CC28-AC2E-430A-8A10-8256642B0ABF}"/>
              </a:ext>
            </a:extLst>
          </p:cNvPr>
          <p:cNvSpPr/>
          <p:nvPr/>
        </p:nvSpPr>
        <p:spPr>
          <a:xfrm>
            <a:off x="4651855" y="1869208"/>
            <a:ext cx="3075388" cy="7096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latin typeface="Arial" pitchFamily="34" charset="0"/>
                <a:cs typeface="Arial" pitchFamily="34" charset="0"/>
              </a:rPr>
              <a:t>SECTOR ECONÓMICO Y SOCIAL</a:t>
            </a:r>
          </a:p>
        </p:txBody>
      </p:sp>
      <p:sp>
        <p:nvSpPr>
          <p:cNvPr id="9" name="8 Rectángulo redondeado">
            <a:extLst>
              <a:ext uri="{FF2B5EF4-FFF2-40B4-BE49-F238E27FC236}">
                <a16:creationId xmlns:a16="http://schemas.microsoft.com/office/drawing/2014/main" id="{BDA5132A-2563-4CE4-9917-3F276D204657}"/>
              </a:ext>
            </a:extLst>
          </p:cNvPr>
          <p:cNvSpPr/>
          <p:nvPr/>
        </p:nvSpPr>
        <p:spPr>
          <a:xfrm>
            <a:off x="1701349" y="1517208"/>
            <a:ext cx="1640053" cy="57374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latin typeface="Arial" pitchFamily="34" charset="0"/>
                <a:cs typeface="Arial" pitchFamily="34" charset="0"/>
              </a:rPr>
              <a:t>Pobreza</a:t>
            </a:r>
          </a:p>
        </p:txBody>
      </p:sp>
      <p:sp>
        <p:nvSpPr>
          <p:cNvPr id="10" name="8 Rectángulo redondeado">
            <a:extLst>
              <a:ext uri="{FF2B5EF4-FFF2-40B4-BE49-F238E27FC236}">
                <a16:creationId xmlns:a16="http://schemas.microsoft.com/office/drawing/2014/main" id="{39D311F5-564C-4AF9-910C-17050023109E}"/>
              </a:ext>
            </a:extLst>
          </p:cNvPr>
          <p:cNvSpPr/>
          <p:nvPr/>
        </p:nvSpPr>
        <p:spPr>
          <a:xfrm>
            <a:off x="8684526" y="1514366"/>
            <a:ext cx="2356513" cy="57374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latin typeface="Arial" pitchFamily="34" charset="0"/>
                <a:cs typeface="Arial" pitchFamily="34" charset="0"/>
              </a:rPr>
              <a:t>Variación del clima</a:t>
            </a:r>
          </a:p>
        </p:txBody>
      </p:sp>
      <p:sp>
        <p:nvSpPr>
          <p:cNvPr id="11" name="8 Rectángulo redondeado">
            <a:extLst>
              <a:ext uri="{FF2B5EF4-FFF2-40B4-BE49-F238E27FC236}">
                <a16:creationId xmlns:a16="http://schemas.microsoft.com/office/drawing/2014/main" id="{423BBACB-0E46-43E2-994F-B3B28A2421E6}"/>
              </a:ext>
            </a:extLst>
          </p:cNvPr>
          <p:cNvSpPr/>
          <p:nvPr/>
        </p:nvSpPr>
        <p:spPr>
          <a:xfrm>
            <a:off x="1348177" y="2494095"/>
            <a:ext cx="2346396" cy="57374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latin typeface="Arial" pitchFamily="34" charset="0"/>
                <a:cs typeface="Arial" pitchFamily="34" charset="0"/>
              </a:rPr>
              <a:t>Pagos injustas de proveedores</a:t>
            </a:r>
          </a:p>
        </p:txBody>
      </p:sp>
      <p:sp>
        <p:nvSpPr>
          <p:cNvPr id="12" name="8 Rectángulo redondeado">
            <a:extLst>
              <a:ext uri="{FF2B5EF4-FFF2-40B4-BE49-F238E27FC236}">
                <a16:creationId xmlns:a16="http://schemas.microsoft.com/office/drawing/2014/main" id="{5BA7DEF3-C59B-4D24-A81A-96B0BE7BFA91}"/>
              </a:ext>
            </a:extLst>
          </p:cNvPr>
          <p:cNvSpPr/>
          <p:nvPr/>
        </p:nvSpPr>
        <p:spPr>
          <a:xfrm>
            <a:off x="8684526" y="2469442"/>
            <a:ext cx="2346396" cy="57374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latin typeface="Arial" pitchFamily="34" charset="0"/>
                <a:cs typeface="Arial" pitchFamily="34" charset="0"/>
              </a:rPr>
              <a:t>Inestabilidad económica</a:t>
            </a:r>
          </a:p>
        </p:txBody>
      </p:sp>
      <p:cxnSp>
        <p:nvCxnSpPr>
          <p:cNvPr id="13" name="Conector recto de flecha 12">
            <a:extLst>
              <a:ext uri="{FF2B5EF4-FFF2-40B4-BE49-F238E27FC236}">
                <a16:creationId xmlns:a16="http://schemas.microsoft.com/office/drawing/2014/main" id="{C8C87E69-F286-4B5E-AE20-A4A9D45612EE}"/>
              </a:ext>
            </a:extLst>
          </p:cNvPr>
          <p:cNvCxnSpPr>
            <a:stCxn id="8" idx="1"/>
            <a:endCxn id="9" idx="3"/>
          </p:cNvCxnSpPr>
          <p:nvPr/>
        </p:nvCxnSpPr>
        <p:spPr>
          <a:xfrm flipH="1" flipV="1">
            <a:off x="3341402" y="1804079"/>
            <a:ext cx="1310453" cy="419971"/>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ector recto 14">
            <a:extLst>
              <a:ext uri="{FF2B5EF4-FFF2-40B4-BE49-F238E27FC236}">
                <a16:creationId xmlns:a16="http://schemas.microsoft.com/office/drawing/2014/main" id="{F80FDEFC-E612-453D-A3A1-48182C274E3D}"/>
              </a:ext>
            </a:extLst>
          </p:cNvPr>
          <p:cNvCxnSpPr>
            <a:stCxn id="8" idx="1"/>
            <a:endCxn id="11" idx="3"/>
          </p:cNvCxnSpPr>
          <p:nvPr/>
        </p:nvCxnSpPr>
        <p:spPr>
          <a:xfrm flipH="1">
            <a:off x="3694573" y="2224050"/>
            <a:ext cx="957282" cy="55691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ector recto 16">
            <a:extLst>
              <a:ext uri="{FF2B5EF4-FFF2-40B4-BE49-F238E27FC236}">
                <a16:creationId xmlns:a16="http://schemas.microsoft.com/office/drawing/2014/main" id="{E07372DF-CDC1-4DFB-982D-23962F61ECDC}"/>
              </a:ext>
            </a:extLst>
          </p:cNvPr>
          <p:cNvCxnSpPr>
            <a:stCxn id="8" idx="3"/>
            <a:endCxn id="10" idx="1"/>
          </p:cNvCxnSpPr>
          <p:nvPr/>
        </p:nvCxnSpPr>
        <p:spPr>
          <a:xfrm flipV="1">
            <a:off x="7727243" y="1801237"/>
            <a:ext cx="957283" cy="42281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ector recto 18">
            <a:extLst>
              <a:ext uri="{FF2B5EF4-FFF2-40B4-BE49-F238E27FC236}">
                <a16:creationId xmlns:a16="http://schemas.microsoft.com/office/drawing/2014/main" id="{86036BDA-1E66-4773-A5D4-1984E9D62A3B}"/>
              </a:ext>
            </a:extLst>
          </p:cNvPr>
          <p:cNvCxnSpPr>
            <a:stCxn id="8" idx="3"/>
            <a:endCxn id="12" idx="1"/>
          </p:cNvCxnSpPr>
          <p:nvPr/>
        </p:nvCxnSpPr>
        <p:spPr>
          <a:xfrm>
            <a:off x="7727243" y="2224050"/>
            <a:ext cx="957283" cy="53226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ector recto 20">
            <a:extLst>
              <a:ext uri="{FF2B5EF4-FFF2-40B4-BE49-F238E27FC236}">
                <a16:creationId xmlns:a16="http://schemas.microsoft.com/office/drawing/2014/main" id="{B34EA457-A033-4A6A-ABC0-227FF83564C9}"/>
              </a:ext>
            </a:extLst>
          </p:cNvPr>
          <p:cNvCxnSpPr>
            <a:endCxn id="4" idx="1"/>
          </p:cNvCxnSpPr>
          <p:nvPr/>
        </p:nvCxnSpPr>
        <p:spPr>
          <a:xfrm flipV="1">
            <a:off x="3996628" y="4158017"/>
            <a:ext cx="955142" cy="53965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Conector recto 22">
            <a:extLst>
              <a:ext uri="{FF2B5EF4-FFF2-40B4-BE49-F238E27FC236}">
                <a16:creationId xmlns:a16="http://schemas.microsoft.com/office/drawing/2014/main" id="{8520F563-1992-4D67-9AD3-6F8B4F5395C1}"/>
              </a:ext>
            </a:extLst>
          </p:cNvPr>
          <p:cNvCxnSpPr>
            <a:endCxn id="5" idx="1"/>
          </p:cNvCxnSpPr>
          <p:nvPr/>
        </p:nvCxnSpPr>
        <p:spPr>
          <a:xfrm>
            <a:off x="3996628" y="4697673"/>
            <a:ext cx="955141" cy="47255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a:extLst>
              <a:ext uri="{FF2B5EF4-FFF2-40B4-BE49-F238E27FC236}">
                <a16:creationId xmlns:a16="http://schemas.microsoft.com/office/drawing/2014/main" id="{85718ABD-7033-4289-A17B-877C115C9D01}"/>
              </a:ext>
            </a:extLst>
          </p:cNvPr>
          <p:cNvCxnSpPr>
            <a:cxnSpLocks/>
            <a:endCxn id="6" idx="1"/>
          </p:cNvCxnSpPr>
          <p:nvPr/>
        </p:nvCxnSpPr>
        <p:spPr>
          <a:xfrm flipV="1">
            <a:off x="3996628" y="4639170"/>
            <a:ext cx="4423947" cy="7412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7147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F9C0DC-06A2-4322-A603-456301736B38}"/>
              </a:ext>
            </a:extLst>
          </p:cNvPr>
          <p:cNvPicPr>
            <a:picLocks noChangeAspect="1"/>
          </p:cNvPicPr>
          <p:nvPr/>
        </p:nvPicPr>
        <p:blipFill>
          <a:blip r:embed="rId2"/>
          <a:stretch>
            <a:fillRect/>
          </a:stretch>
        </p:blipFill>
        <p:spPr>
          <a:xfrm>
            <a:off x="1241944" y="377324"/>
            <a:ext cx="1481635" cy="1469390"/>
          </a:xfrm>
          <a:prstGeom prst="rect">
            <a:avLst/>
          </a:prstGeom>
        </p:spPr>
      </p:pic>
      <p:sp>
        <p:nvSpPr>
          <p:cNvPr id="4" name="Rectángulo 3">
            <a:extLst>
              <a:ext uri="{FF2B5EF4-FFF2-40B4-BE49-F238E27FC236}">
                <a16:creationId xmlns:a16="http://schemas.microsoft.com/office/drawing/2014/main" id="{105F0385-C95E-4C89-B320-7ABDA5334B40}"/>
              </a:ext>
            </a:extLst>
          </p:cNvPr>
          <p:cNvSpPr/>
          <p:nvPr/>
        </p:nvSpPr>
        <p:spPr>
          <a:xfrm>
            <a:off x="1469739" y="2971410"/>
            <a:ext cx="3234520" cy="7096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000" b="1" dirty="0"/>
              <a:t>Controles deficientes</a:t>
            </a:r>
          </a:p>
        </p:txBody>
      </p:sp>
      <p:sp>
        <p:nvSpPr>
          <p:cNvPr id="5" name="Rectángulo 4">
            <a:extLst>
              <a:ext uri="{FF2B5EF4-FFF2-40B4-BE49-F238E27FC236}">
                <a16:creationId xmlns:a16="http://schemas.microsoft.com/office/drawing/2014/main" id="{44A1A631-C9C1-4705-8AE7-6E2821B18F0D}"/>
              </a:ext>
            </a:extLst>
          </p:cNvPr>
          <p:cNvSpPr/>
          <p:nvPr/>
        </p:nvSpPr>
        <p:spPr>
          <a:xfrm>
            <a:off x="7842914" y="3429000"/>
            <a:ext cx="3234520" cy="7096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000" b="1" dirty="0"/>
              <a:t>Desconocimiento de información</a:t>
            </a:r>
          </a:p>
        </p:txBody>
      </p:sp>
      <p:sp>
        <p:nvSpPr>
          <p:cNvPr id="6" name="8 Rectángulo redondeado">
            <a:extLst>
              <a:ext uri="{FF2B5EF4-FFF2-40B4-BE49-F238E27FC236}">
                <a16:creationId xmlns:a16="http://schemas.microsoft.com/office/drawing/2014/main" id="{3F57F390-3D86-4F27-AB60-A18B22EC7212}"/>
              </a:ext>
            </a:extLst>
          </p:cNvPr>
          <p:cNvSpPr/>
          <p:nvPr/>
        </p:nvSpPr>
        <p:spPr>
          <a:xfrm>
            <a:off x="3166565" y="757177"/>
            <a:ext cx="3075389" cy="7096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latin typeface="Arial" pitchFamily="34" charset="0"/>
                <a:cs typeface="Arial" pitchFamily="34" charset="0"/>
              </a:rPr>
              <a:t>Incumplimiento de principios y objetivos</a:t>
            </a:r>
          </a:p>
        </p:txBody>
      </p:sp>
      <p:sp>
        <p:nvSpPr>
          <p:cNvPr id="7" name="8 Rectángulo redondeado">
            <a:extLst>
              <a:ext uri="{FF2B5EF4-FFF2-40B4-BE49-F238E27FC236}">
                <a16:creationId xmlns:a16="http://schemas.microsoft.com/office/drawing/2014/main" id="{15CBB8F7-A5C1-4BBD-B5B1-A5E6FA390A39}"/>
              </a:ext>
            </a:extLst>
          </p:cNvPr>
          <p:cNvSpPr/>
          <p:nvPr/>
        </p:nvSpPr>
        <p:spPr>
          <a:xfrm>
            <a:off x="7604078" y="757177"/>
            <a:ext cx="3075389" cy="7096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latin typeface="Arial" pitchFamily="34" charset="0"/>
                <a:cs typeface="Arial" pitchFamily="34" charset="0"/>
              </a:rPr>
              <a:t>Competitividad con grandes productores</a:t>
            </a:r>
          </a:p>
        </p:txBody>
      </p:sp>
      <p:pic>
        <p:nvPicPr>
          <p:cNvPr id="2052" name="Picture 4" descr="Comercio justo o comercio de lo justo? – Carro de combate">
            <a:extLst>
              <a:ext uri="{FF2B5EF4-FFF2-40B4-BE49-F238E27FC236}">
                <a16:creationId xmlns:a16="http://schemas.microsoft.com/office/drawing/2014/main" id="{AE6E8135-AF4B-4B71-8288-86453DC39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242" y="2710218"/>
            <a:ext cx="1905000" cy="1895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D5435F2C-74D0-4090-84FE-BF966C4899B3}"/>
              </a:ext>
            </a:extLst>
          </p:cNvPr>
          <p:cNvSpPr/>
          <p:nvPr/>
        </p:nvSpPr>
        <p:spPr>
          <a:xfrm>
            <a:off x="5465928" y="4955914"/>
            <a:ext cx="3798627" cy="7096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000" b="1" dirty="0"/>
              <a:t>Normativa que no ampare la fijación de precios</a:t>
            </a:r>
          </a:p>
        </p:txBody>
      </p:sp>
      <p:cxnSp>
        <p:nvCxnSpPr>
          <p:cNvPr id="10" name="Conector recto de flecha 9">
            <a:extLst>
              <a:ext uri="{FF2B5EF4-FFF2-40B4-BE49-F238E27FC236}">
                <a16:creationId xmlns:a16="http://schemas.microsoft.com/office/drawing/2014/main" id="{A2D237CC-3C44-448F-ABCC-5858C5B91051}"/>
              </a:ext>
            </a:extLst>
          </p:cNvPr>
          <p:cNvCxnSpPr>
            <a:stCxn id="4" idx="3"/>
            <a:endCxn id="2052" idx="1"/>
          </p:cNvCxnSpPr>
          <p:nvPr/>
        </p:nvCxnSpPr>
        <p:spPr>
          <a:xfrm>
            <a:off x="4704259" y="3326252"/>
            <a:ext cx="755983" cy="331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Conector recto de flecha 11">
            <a:extLst>
              <a:ext uri="{FF2B5EF4-FFF2-40B4-BE49-F238E27FC236}">
                <a16:creationId xmlns:a16="http://schemas.microsoft.com/office/drawing/2014/main" id="{8940226B-192A-4C25-8567-3909F7123362}"/>
              </a:ext>
            </a:extLst>
          </p:cNvPr>
          <p:cNvCxnSpPr>
            <a:cxnSpLocks/>
            <a:stCxn id="9" idx="0"/>
          </p:cNvCxnSpPr>
          <p:nvPr/>
        </p:nvCxnSpPr>
        <p:spPr>
          <a:xfrm flipH="1" flipV="1">
            <a:off x="6933063" y="4439237"/>
            <a:ext cx="432179" cy="5166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Conector recto de flecha 13">
            <a:extLst>
              <a:ext uri="{FF2B5EF4-FFF2-40B4-BE49-F238E27FC236}">
                <a16:creationId xmlns:a16="http://schemas.microsoft.com/office/drawing/2014/main" id="{5D7AE931-48A2-40DA-AA9B-601F2951F350}"/>
              </a:ext>
            </a:extLst>
          </p:cNvPr>
          <p:cNvCxnSpPr>
            <a:stCxn id="5" idx="1"/>
            <a:endCxn id="2052" idx="3"/>
          </p:cNvCxnSpPr>
          <p:nvPr/>
        </p:nvCxnSpPr>
        <p:spPr>
          <a:xfrm flipH="1" flipV="1">
            <a:off x="7365242" y="3657956"/>
            <a:ext cx="477672" cy="1258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Elipse 14">
            <a:extLst>
              <a:ext uri="{FF2B5EF4-FFF2-40B4-BE49-F238E27FC236}">
                <a16:creationId xmlns:a16="http://schemas.microsoft.com/office/drawing/2014/main" id="{EF1DB7DA-AA2B-4532-8B3F-BF6118619E50}"/>
              </a:ext>
            </a:extLst>
          </p:cNvPr>
          <p:cNvSpPr/>
          <p:nvPr/>
        </p:nvSpPr>
        <p:spPr>
          <a:xfrm>
            <a:off x="5271245" y="1888367"/>
            <a:ext cx="2282991" cy="709684"/>
          </a:xfrm>
          <a:prstGeom prst="ellipse">
            <a:avLst/>
          </a:prstGeom>
          <a:ln>
            <a:prstDash val="lg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Comercio convencional</a:t>
            </a:r>
          </a:p>
        </p:txBody>
      </p:sp>
      <p:sp>
        <p:nvSpPr>
          <p:cNvPr id="18" name="Rectángulo 17">
            <a:extLst>
              <a:ext uri="{FF2B5EF4-FFF2-40B4-BE49-F238E27FC236}">
                <a16:creationId xmlns:a16="http://schemas.microsoft.com/office/drawing/2014/main" id="{F27A8C7E-37F8-4B4B-BB98-7446894FC9BE}"/>
              </a:ext>
            </a:extLst>
          </p:cNvPr>
          <p:cNvSpPr/>
          <p:nvPr/>
        </p:nvSpPr>
        <p:spPr>
          <a:xfrm>
            <a:off x="1469739" y="4384949"/>
            <a:ext cx="3234520" cy="7096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000" b="1" dirty="0"/>
              <a:t>Promoción de las ventajas</a:t>
            </a:r>
          </a:p>
        </p:txBody>
      </p:sp>
      <p:cxnSp>
        <p:nvCxnSpPr>
          <p:cNvPr id="20" name="Conector recto de flecha 19">
            <a:extLst>
              <a:ext uri="{FF2B5EF4-FFF2-40B4-BE49-F238E27FC236}">
                <a16:creationId xmlns:a16="http://schemas.microsoft.com/office/drawing/2014/main" id="{DB210B02-51EF-4C93-BD7B-F6C0C6E6AC5A}"/>
              </a:ext>
            </a:extLst>
          </p:cNvPr>
          <p:cNvCxnSpPr>
            <a:cxnSpLocks/>
            <a:stCxn id="18" idx="3"/>
          </p:cNvCxnSpPr>
          <p:nvPr/>
        </p:nvCxnSpPr>
        <p:spPr>
          <a:xfrm flipV="1">
            <a:off x="4704259" y="4197771"/>
            <a:ext cx="1096040" cy="5420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148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591004" y="1282324"/>
            <a:ext cx="4418328" cy="3247054"/>
          </a:xfrm>
          <a:prstGeom prst="ellipse">
            <a:avLst/>
          </a:prstGeom>
          <a:solidFill>
            <a:srgbClr val="CCECFF"/>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b="1" dirty="0">
                <a:latin typeface="Arial" pitchFamily="34" charset="0"/>
                <a:cs typeface="Arial" pitchFamily="34" charset="0"/>
              </a:rPr>
              <a:t>Analizar el comercio justo en el sector textil de la Economía Popular y Solidaria como aporte al desarrollo sostenible, en el cantón Quito. </a:t>
            </a:r>
            <a:endParaRPr lang="es-EC" b="1" dirty="0">
              <a:latin typeface="Arial" pitchFamily="34" charset="0"/>
              <a:cs typeface="Arial" pitchFamily="34" charset="0"/>
            </a:endParaRPr>
          </a:p>
        </p:txBody>
      </p:sp>
      <p:sp>
        <p:nvSpPr>
          <p:cNvPr id="5" name="4 Rectángulo redondeado"/>
          <p:cNvSpPr/>
          <p:nvPr/>
        </p:nvSpPr>
        <p:spPr>
          <a:xfrm>
            <a:off x="5281684" y="1303635"/>
            <a:ext cx="6578220" cy="1084723"/>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es-ES" dirty="0">
                <a:latin typeface="Arial" pitchFamily="34" charset="0"/>
                <a:cs typeface="Arial" pitchFamily="34" charset="0"/>
              </a:rPr>
              <a:t>Establecer entre las organizaciones del sector textil, las asociaciones de la Economía Popular y Solidaria con certificación de Comercio Justo en el cantón Quito.</a:t>
            </a:r>
            <a:endParaRPr lang="es-EC" dirty="0"/>
          </a:p>
        </p:txBody>
      </p:sp>
      <p:sp>
        <p:nvSpPr>
          <p:cNvPr id="7" name="6 Rectángulo redondeado"/>
          <p:cNvSpPr/>
          <p:nvPr/>
        </p:nvSpPr>
        <p:spPr>
          <a:xfrm>
            <a:off x="5281684" y="2786598"/>
            <a:ext cx="6578220" cy="1104526"/>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es-ES" dirty="0">
                <a:latin typeface="Arial" pitchFamily="34" charset="0"/>
                <a:cs typeface="Arial" pitchFamily="34" charset="0"/>
              </a:rPr>
              <a:t>Aplicar un modelo de simulación de acuerdo a las categorías social, económica y ambiental (ejes de sostenibilidad) a partir de los principios del Comercio Justo.</a:t>
            </a:r>
            <a:endParaRPr lang="es-EC" dirty="0"/>
          </a:p>
        </p:txBody>
      </p:sp>
      <p:sp>
        <p:nvSpPr>
          <p:cNvPr id="8" name="7 Rectángulo redondeado"/>
          <p:cNvSpPr/>
          <p:nvPr/>
        </p:nvSpPr>
        <p:spPr>
          <a:xfrm>
            <a:off x="5281683" y="4289365"/>
            <a:ext cx="6578221" cy="1333240"/>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lvl="0"/>
            <a:endParaRPr lang="es-ES_tradnl" b="1" dirty="0">
              <a:latin typeface="Arial" pitchFamily="34" charset="0"/>
              <a:cs typeface="Arial" pitchFamily="34" charset="0"/>
            </a:endParaRPr>
          </a:p>
          <a:p>
            <a:pPr lvl="0"/>
            <a:r>
              <a:rPr lang="es-ES" dirty="0">
                <a:latin typeface="Arial" pitchFamily="34" charset="0"/>
                <a:cs typeface="Arial" pitchFamily="34" charset="0"/>
              </a:rPr>
              <a:t>Proponer un modelo de simulación financiera para determinar la situación económica de las asociaciones del sector textil de la Economía Popular y Solidaria, en el cantón Quito.</a:t>
            </a:r>
            <a:endParaRPr lang="es-EC" dirty="0"/>
          </a:p>
          <a:p>
            <a:pPr algn="ctr"/>
            <a:endParaRPr lang="es-EC" dirty="0"/>
          </a:p>
        </p:txBody>
      </p:sp>
      <p:sp>
        <p:nvSpPr>
          <p:cNvPr id="9" name="AutoShape 2" descr="data:image/jpeg;base64,/9j/4AAQSkZJRgABAQAAAQABAAD/2wCEAAkGBxQSEhUUEBQUFhQXFRgZFxgYGBcYGRcaGBQXFh8cGSAYICggGB0oHBcXIjEhJSorLi4vGiAzODMsNygtLisBCgoKDg0OGhAQGzUmICUwLCwyNDcvLC0wLjAsLCwsNTQsMCw0LywsLC80NCwsLCwsLCwsLCwsLCwsLC0sLCwsLP/AABEIAMUA/wMBIgACEQEDEQH/xAAcAAEAAgMBAQEAAAAAAAAAAAAABgcBBAUDAgj/xABDEAACAQIEAwYCBgcGBgMAAAABAhEAAwQSITEFQVEGEyIyYXGBkQcUI0KhsTNSYnKCwdEVJEOy4fA0c5OiwvFjktL/xAAaAQEAAwEBAQAAAAAAAAAAAAAAAwQFAgEG/8QAMxEAAgIBAwIDBgUDBQAAAAAAAAECAxEEITESQQUiURMyYXGBwZGhsdHwFDPxIyRCQ+H/2gAMAwEAAhEDEQA/ALxpSlAKUpQClKUApSlAKUpQCsVmsUApShoBXji8StpGuOYVFLH2Ak144rHqkjcjcD7v7xOi/n6VxMVxwPKAZgYBAGmVgdZbcb6gCquo1lVK8z3Ja6ZTeyOzw7iqXi6ofFbIDjQxmEjUaHn8jW9UA4HibeEVjZUqrSzDwwAhiBAEbnT1NSjBcbVzlPmBgxy56/Cq2n8TpniMnhklumnBtpbHXpXxbuBhIM191plYUpSgFKUoBXlfvqglyAPWvu44AJOgAk+wqB8Vx96/eFqyQt1pOZhK2LakSxH3mnQeo+VfUX+yS9WS1VubJf8A2xZmM8e4YD5kVuq4IkGRVYYP6u9wonEMS99dMzRknUREbTW52d47c+t/VL0AurL4SY71AbiuunhDIpJHUCoKNY5T6JE1mmxHKLFpXhg7+dFbYlQSOkgGPxr3q+VBSlKAzSlKAUpSgFKUoBSlKAUpSgFYrNYoBXL4rj4Pdq2UxLsN0UzAUc3aCAPc9AepUZ49wAtme0C+Y5ntljqQoAKE+VvCNNB7VBqHNVtwWWSVKLl5ng1sThXaB5EzA2jvrO7Hdg6mDm1BmuBxPFG1ZtPaZdW1WZ2kkabAgjTlPyknCOJK9vub5aRIOfRh+9tqOvOK4XaPC5rb5FBkd5bOihyoCM20xl7vWNYr5yyEZS6uV3+Hwf2NGuTUlF/5NvCMpQFPKRI576/nXt/Z5cqUMN4iIGgJGXO3U7gfGuGL9zDNhrJW2y3V8LKSuUiJDb8jM+lSn60Vm2UZbm5BjUbSpGhX2PvFVFp5QzY/d9SWdjziJ8YXiBsuUglh6/pFELO2VWJmNeUbbSjD3g6hlMgiR/vl7VFbXCmvOG1YDrpbBHMAa3Dtpt6ipLgMILSkAkyxYk9WMmBsB6D15kmvoPC5WuHmWI9jO1PRldPPc2aUpWqVhSlcXjfGO7+zt6udNNSJ5Dqx/Dc8gY7bY1xcpcHUIOTwjy7QcQMi1bgknxfDXKfSNW6DTnVaHGNjMfcODVnt2rQt5hoDBILz6ktFb/HbrXHbDpcyKFBxV0S2RST9kh3ZidzuxPoa6fCOwttk73Ed5atAfZWkORlWPM7L4mY9NPbWKy0paiTlLvx8EaEemlfzc5XB8Ctu5Z711td1aY3Jgs395ckKRzkDWuh2dw31niRxIVoRnfTQBRaNhAfV8zsOgtzzriYfh2ExWMS017EpbUFLZzKWZu9Y5XaDAYQVI361bfCeF2sNbFuwuVR6kknqxbVj6mpdLp25+0kxqbVFY7s9MBhii67neNhyAHoBA+FbNKVpmc3kUFKUPDNKUoBSlKAUpSgFKUoBSlKAVis1igFKV8s4AkmANyaA53FeF2Ln2l9R4BJMkAqupDR5l02O+22lRrivG0vXkXLl7pvFmbUo4AYZR8DGsRqK7HEe09gBlXNd0IOQeHbmx0j1E1FuH2reIbNcCst21mBDBhnWUaGXfUHWsjxDURjHEcYfJf01XLnnbg014A1q8tw3beS0zaNcGdlBOkuPDIiYB9+dTXA8ZwuLALd3mSTDMpjkYPP1B9NNqq/tBwxMVdtvkPe5VS74WEMpYaFtG0gyPnqK7PFuDYk3LVnAWPs8PaKu+W1rccqxUG7poBqdd64085ReI757YJralJJyeGWE3aLDD/GU8vDLfkK+7PHbL+RifZW/pUIwXZzHKJcXCY276yIM/spFbq4DGp92+f3Xwxn01SannqNSuI/kyB0VdpfmiXHi1rmWH8D/ANK+P7csTAuBieSgsfkBNQTE8TxNonP3ydO8sMQN/vK0Ny2ryTj2JbwjEWBprNm6csegI9/61H/XXr3ofqP6RdmS3H8YdpFpSo1liQCPjsg+Z/d3qIYnH5i1vDNAGl3EnZQZlbI3J313J+detrgl7F/p3u4hcwOUr3Noa7kDVoiYkVMOFdm0t5WuBWZfKAIRNBoo2+J1qONVuol1T3/JL9zpyhUsI4/Zbs0PC9xClpdbdo+Zm37y71boDoPzk3G7JaywX3+A3rfqPdsOJvbt93ZKi5cVspZgAIA0HVjMAehPKtNwjXW0VVKVk0ROzx9sbcw+H+ropd0uZ7ZzBVsiGzH9ksAG2I6TVnCqh7KWPq2NsT52UKzlxBQq6toDA+0FsAET4Nd6t0V5pm5Ry+STVJRaS4M0pSrJVFKUoDNKUoBSlKAUpSgFKUoBSlKAVilc3jPEu6WF1c7DpP8APoP5A1xZZGuLlLhHUYuTwjHFuMLZgDxXDsg3+PQVAuKdoTfYqGW6wIlQYsWtfvkedhGwO/OtPjOMd7jWLTNmJAv3RqRmE92mhzOdBp15ARUv7I9lFsKr3V8Q1RJkW55n9a51PL8ayuq3VvHEf5z+xfUYURy+f5wcrhnZW7eOa9oszNxQf+na8iDoWzGt3i2FtYUots6r4spaWOeVJPuQCBps1TQ1De0WE+sXh3WXMQA2YEqVUnxeEgjcga+saa9ayiqrTtepHTdKdmXwRK3xALed2IyWwX6bTz6a/hVo8EshbKQQ0jMWEQxbxE6b6mqm7R9j8RbIa53Ys51LFHdjAO7KwX8DVscCKdygt6KBETMc9+Y1mmgrjCb9cEutkpwTjwb8VmKUrWM0wa5fGOL27AObz5CVXYtoYExpqImvjtLhne2O7e4mVpJtsVPTWPMsEmBroDyqG3cEzMyPcxRgI4fvlYEZXAgxtLE8uXvUFtvST01Ke7Z3MFx5FLHvXb7QKEuHLCtlkyqHNBJ0mpXauBgCDIIkexqubGFhJ77FmIBGceaWGkoJBM67Qore4HeKXlDYq6ERQWW7dUCMs6hlBOhHtBnlXFVq4JLae6J3UKwY+vY8uxm3hWYBIIyvsM+b0OcR1HSt/tZxxFwzd05Zn8K93LHqZK+SQCM3IkVzuy3aPC2LC23ZlYlmaQT4nYsRI1aJiYExyqWXmkl25OIwlGLljfgimKwS58S6pbzJmuJBzwnfuksCNCGYOP3N6trh2KW7aS4rZgyggxEyOnL2qsOBcesrdv51nv1u/obah1C4i5lIjrnZvca6zUn7E8YAsd3cV1dXbz6F8zly0EyNSR8NKgoai/mS6hScctcEwpXiuJU8/wADHz2r7S6CJBBHODVvJSPulcbBY4tirqmVVbdsZWjzF7moIYiCI5SdK7Ionk9awZrE0pXp4KUpQCa8Ti0Bguk9Mwn5VCO1natEZgxfJbfLlSc125MZfQA7+3Oa1cFxa4Qourw+yHOlpySxHRiNAx/30qhbr4wlhIsx00mssseaVCbfaa1YOV27iYgN47J38hB02209q6lvtIjeS9h29iefxr1eIU4zLY5ensXYkVKj78cje7aHspP/AJVoYjjykeZ7k9JC/JNx71FLxWhcZZ7HTWPsSHHcQCghBmfpyH7x5e25/GoD2j42VJt2mDX28z8rKtoW05xsOX4188T4necFQwspIAjVzInwquiTtJM76V2+zXZdMoe4hAJDQ3mc6mXkTEmYMHlAEg1eqzWTWViK7fuWYwhQsy5HYXs4tu2lxhoB9mG3M73X/bbf0B+UzrAFZrZrrVccIo2WOcssVUWPv37eKcWLjpIU6NpMHkfhVu1VmMQHGuemT8zWf4nLpUX8y5ocZlki3bDtDjkXKcRcysNVhOoEEhZG5qxvooYnCakkwo1JO2bmfh8qrP6QEEkLvrqOQld4/CrM+idf7pvOq/5Af515o31dEu+/6EmqSUGkTalKwa1TMOJxftRZw+bvA8IQGIUkAkAiP1pnlMRrFcbB3vrF/vLRHdvZWdtCcpA6TDN7Vy/pIwtwLdOUlWAKldSMrKTI3012mux2d45g72HsoXQMLSCHAQ6KBoTp7QedQaiKxHfkmo6/M4x+5zeMXimDuNauIt4MTAYMYFwxAkzIy78p0quzhrnEcVaF3Kb0ZRcaRATNc1y6HduVSvinEjbxWIDPca2t7Ki5yQBktGFE66uec6VzsNxu0nEMOBavS9tmkXWIAZbifo3MSIJ0O0RNdqrpr2R1HUx6ucNfgdPD9mHIzWL9ttAZQk79MkmKhOO4dikuFrl/vVDkgLddiAr66MAdIjTpVl4LD5RaVblpgpsSXZ7bAWr2eQLmadGPhDQI03qJcVxlsPdII8L3s3iUE/aM286A/wBKrVQSztguT107N5STX0+xrdnrRtXiGI7vugAAAAD3haIMEtJYj0JrpdprzrZBsG6k3QHyd4vhyuddtJiuLwfGX7lwXUCK72wzC7IkMzCFUEk6oIPTfWpNhcNeeM+MOHbmEshk9QDMR6kCpKm2sNEN+irb9r1tfLJDsDjX7pzneZE+JpJ8Q1E67H5VNOzHbTD4awbF5HfMxJKaySF0Mxyjn6VyuPdiMZeUvYxVjFLrGiW3mDzUZSZ6sKiOB4RiEdluqLboQWQkGdjplJHxBrqUZLLRDRVTGzM5Zjh/D0L2wHDAcUwY5lREYSNTLNEmdYHzIHSpMoqLcO4sn10jMIu2VCmRuly4sDrz15GBUqFd1pY2I7M53FKUqQjFfF46Hloda+6+X20oCtu0nDO9m2F+1S690AbujPcbw9SBcGnpUOwXZy/cFgIA1xu9S6xJhV7wqLhB3YCNhIJnTerZ4twE4hRld7F1PI48QgHRSJ8Q+IPrUOu8HxVx7Vn65aS/nvZ7iyFuKTJRBoSwkHf7p1rHspsrls15nsadVyceeCP/AFK9exTWcM7m2gy5ci3O8ZegYhBpBJLACR1E97A9kcYo/wCHtc/MthSZB/UYj0mp52a7PJhEAU5nIAZyAJjkAPKOfU8ya7VWo6KPSlIhs1kury8EDw/ZvGf/AAoOnhn8FNZxPBGs2y+KurGYABczaTB0JRToZ1B571OLl1VEsQo6kgD8ajfH8UXwpbvUU5bmYKw8QAbLE7mQvzrz+hohullnK1FknudDhfBLC5birmIEqzADLPNVAAU+sTXXrj8G4muRbd24puqiByTAZmH3SYzfCuxVyEYpYiVpt53FKUrs5BqtOIW4xjeoQ/MmrLqt8eP72f3bf8/6VkeLe5H6l3RcyIZ28AjY6lvzO+lWX9GCRhOfn5/8tKrvtpqI/a/8zzj2qyvo2/4MaRrt/AleeHvaP1LGs/tkqpSlbBlHG4/gDeQoPODntHTcCCuumoJGuhzelV3jltORae2tu5MZgIGVVLTHIeHKV+7MaxVr3rU6jcddj/T3rhdqOzS4lc6AC8NRyzabEjY+tQzi15ks/D1LWnsSeG8ej9H+xXeH4I1nMohg7Zx5Sp0VdJ/nBqN45xa4nhiVyhbeWBO323I67t61I8RjruGuRcQ+EFWDDUAkbjYjwjbf1rxx2Js4kKiFSwzMAx8kQDB8yk5tB+VT04th/pPHwfb+fAj1XVXP/cwyn/yW2V8+H9fxO4mJtuPCysOn9QarDGIO8eIA7xvgC5/1rtXLdxWhUcneCCIHXP5D8/jXGxnDsjElgxYkjcgSZ1nzUjVdJ4cSpZptJBKVVrafZrf9jocMxaO1pmyoxt+U+aZ0j5E/xes158c4pfW4FS/eC5QQA7Aak9DPzrQuYIOZeCNMoHKFVfnCjX0r5buwfEeUan8Khj4fOMurJsrxeHs+hx47mtbabjM7ESAWOpzHX8Y69K3sKM15EHeKEJLHmVVSxj3UHeBqOoozrEQI9p5H+prl4/FbgQMwCnYSoymNdxKr8hVj2DjHBQnfGybZPMZ22uWFs3Fw1iLtm6WVs3hyYi95GGqlt59ulWR9HnbJcfaAZWW8qSwOoInKGBjX8P6VH2VSAFIDP9wmXVROYyUHhGp239zVydguGMlpr93Kbt85iQuT7NZFsQSTtrr+tXDr6cEKvVjaRKKUpQ9FKUoD4u7GN4MVUeJxVkKjmxebGNe7tJY5Ld03fCVE+EeUaDlBiDVqcVxy2LT3X2UTy1MwBrpuQKqA50v4W6y3CGxKm4sEqHFxSDMagjWRI8U1U1HvL+fxlzSrZsuldq1OLu4subcZwPDJgTPM6wK4eL7a4e2xUt4huArkjlB0AHzrnv28ViFS0WzEA5vCIJj1mrOcrYqcPc1+J3sVci1e7hlc+EZyCSpJEeGDqEPoSemuRwy8Fg2QQIBXOp5gaSkHQk6fq+tdPtfhFW02+WAdBJEXUJKz6Vy8F2iS23iC3VkkXFUI4knzAnxebcRudNapN5m0+xfhlwzBGk3BMRnQrYYKJfS6ubOCSACQBlBERHMRoK7LcVxYuWAwADXwjeJTKkSToB/WtfjXGcJFl3KEpcdlGbu0XMGE3M2sQ2oE6mu72aWxfUYlLiX2lh3iiEU/eFsfdHrqTzNTwj6Mjtk8Zkjv0pSrBTFVvxHTFn923+ZqyKrXipjGe9tPwY1k+K+7H6l3Re8yLdr9tR97T4uTpVm/R6kYRfcf5Eqre1rCYH6/Lbf8farY7DLGFX3n/tWuPD+Y/J/Ysaz+2SClKVsmUKUpFAcnj3ALWLSLghhOVx5l/kR6HSqg7T9lbmGb7UEKTCXknKegb9Q7aN8CavWvO/ZV1KuoZWEEEAgg8iDvUUq8vqjsy1RqnBdEl1RfZ/b0PzNilu293Yr1BMf6Vp3sUz5c0yNDrvVw9qPo4mXwDKvW085f4Ty9j8xVV8V4a1m4UvI1txup+PyHrseVTR1dkVixfVHUtFp7X1UPD9H+5poTyJ+BP+4r6YmvIKRsRTMeYq1DUVS4ZWs0d0OYnw+KQTPLnG34bV4JBZVAGpG2o1Mz6VjE2swPqdj+X863eAYXvL4nYanQ7DXlygE145ylyRWKMI5XoWT2O4ObrIhEB5L6mRaWMx/iMIPc9Kt9FgADQCo52N4MbKNdeQ90L4T/AIaJOReswSWnmT0qSVXnLqZFRV0R+LFKwTG9eZxKxIYEDWRr+Vc5Jz1pXMfjCEA2gbgPNfL8W2FZt8Qc/wCCR/Ep/KY+MVz1I9wzg9t8QLo+qk5UOU3iRMoT5V31MHlXD7S4gXsP3lq0xs2LzABSAsIqgETBlGTQRqQBOs11ON2nu3S8IsqqxnLMIncIpA+daVtcmCu2Loy5rjvIZdQXz5deoBHxqhZ1uUttjSiq41wae/f6kBOJa9fd4AzNMsYBnXc786+r/EQkgXbUwRCFrhB9coAB+NZ7o65bbKANFMEgAQBI329PauNZ4bddmbLClm1bTSd+u1I6l4wzRfhlOIyW7ZJcF2nth1U4ZWBBzO7vOikknUk7czXvc4slwEWcNZAmJW0v+Zp5VwrGCyHOHUlVmAJGpUa6+ppiMWxHiYx8hU9coyjkyvEJOm7ojnhd2cXtLhmN5QqcjoNl0XntV1/Q1aKcNUNv3131+9VRW1LmEGik66ACYNWl9Gr3EsrbkhRcaYBgloMarGx5HfpSttS42JtTKE6ViXm2yvpuWJSlKtGUKq7jFz++j/kqf+5v6VaNVRxe6pxispBHdLrMgjMx0+dZnia8i+pd0XvMjvai94o5l/iY6Rv/ACq4OycfV1A5R/kWqS7TkG6sH7xkD41dPY+8rWJUgw5B12OVd+hiK40McNfJ/Ym1vufU7tBSgrWMwzSlKAVis1igFc/jHBbGKTJiLauOU7r6qRqp9q6FKDJVPaD6Jtc2Cu6c7dzf+Fx8dxz3qveL8Ev4QxirZTWBOimf1W8rfA1+mK18bhs6kddIOqmeoOhqKVSZbq1tkNuT81LZtfeLD0b/ANV1uzbWLGItXHg21cMwBEtAMDp5sjQd8pHOrT4h9HGDubWwnrb+z+YEqT/DXLT6LVmVvkAcmtKx+BVgNvT4VEqpRlsy7PX02VuM47k+4XxC3iLa3bLZkaYOo2MEEHUEEERW1WhwPhSYWytm3JVZMtqWLMWJPqSTW/Vox2eGPE23/cb/ACmqfwZHe2VIVh3qeEkBWlhAM6RNXBjRNtwdsrfkaq7A2rCuCRbgZCNBGmsiPXp0riV/s01jksUaZ2pyzjBKksj6lhs9tUMW5XQx9mRy3r4tWVL2FOZl71iQWYgxYu8p6gfHWvDiFu2cJbLQDm6xPiPTczHzjnUa4+DaRCj3EIfSLj7EGY10OsT0Mc6pcJS+CZZqSsl7Lu20SPt1hsmHDYctbfvADlZhpkaBHuB8qgS3/AputB18x/ruYmtPifErr2znvXWWZg3HIkTyJrkMM2wZiR0Kj/XpNeOzr7F1+HOnyzkjuYBHe7cOHA8bKYZiJkHYkSNVb8K8LeHlmLBgQx0J08MLyPoefOvm2zWhacq2fOw3nKoXMAIOhJk/OtC/2m8TFLckkmWOmpJ+7vv1pCuLXm5OZ3Wp4q3j2Nvjjd2ikeEscpIjaCYnpIHyrjqJMmSRvrP419WsTdxDr3mqklVEAKG0O3UDr1roYbhruFgQrKTJ0CnYabnTWrMYUKPVOWF6dyNO/qwo9UvU1cHxIr9mACzPlU69eYAkxVi/R+z96qGJDhi2VVbUTlG5iFOkj1monhOFJbZXbxXACAQIAJJJIHXUiTyAqe/RxgC7vfbQIxAH7WWI9YBb5jpVT2rstUa/dTJbdNCmiU5rzP8AV/8ApYtKUrTMI5PaW6RZgfeaD6gKzlfZguU/vVCuz/Z3D4gM1137yNShCyTrJEEE7bip12gwpu4e6qLmfITbExLqJUTyBIA9iaqHHpfsEOjZSwhuqsJlSdYbXb8BWXrYT9pGS4NDSYcHFPDHbrsgtkG5bvvvIBCiORPhHT8q730T8XL5bTAZgpUsI8QHiBbUyQc4k6nNrVf8Rxl+7+muwNozTO2w3J039utWb9EfDALTXsrKPIkiMw0LMOoJAA9m615pYWLCk8vP4Im1GFU+osQUFKVqmSZpSlAKUpQClKUApSlAYpWaxQClKUBFu2Hauxhw1gv9vcQhVG4zeGT05n4VFMLxENlTvDBZEyksB4isAZvRhXT7V9jMO+KGJvIxFwgMwdvCQIGmogxptz6ioXxy2uEcNbSDbuEqHLMAdRnIYwSVP41mapycsGzoox6MR5fqbnEsPbYMjknO5EZ2ElTIiDvAnSuHjsOtkLe+1uIlxcy941wOpYKwAYkTqY9QK1MPjnIVwwQjRYA8pCA7zyX8PWtmxikXyxA9RlmZmBVZdcMb5NONSaxhfPuSftXgMF9XBsE94zowEOnhOpBB0Eb7dRvXFsWwFGUTJO8oNP3hMewr6GKB5yfQZQJ9Tr8q8jiACdffKJPtm/3/ADo759tjlaKH/Y3L5njxfDuzTANko4bWCh0YF5+4CgMjWJnqfC1wBDnzeEHIAByKzmgnXUztWyMaY0A0O3x5k/KtL+08qACCQAIXYQBsTsK967JL4ncKKq3twdizatJ5VE5maSJ8RiSJ16Vr4viaoYks36o6+vSo/iOIM5AzHX7q7k+p3NSHsd2Vu4lwyr4QNSZCLtv+sYJ0HT40jp293uz2zUxrXobnBeHX8Q6osKXkSJlRpJJ+6B1EHYTqAbj4Lwu3hbCWbQhEEDqTuWPUkkkn1ry4HwW3hlhBLHzOd2//ACOgH+tdOtLT0ezW/LPnNXqndL4ClKVZKhrY/HW7KF7rBV6nr0AGpPoKglzswMZfv4m4LloXIyQcj+FQoLRrBAmD1rrdu5ykiZFpyo5TIk+piPma8Oz+KR8Kv1a6xdRDDMGI35POX8KyPEL3F9PCW5eoj0w648vb5FaXuCDD4grcEqCZJ5+pneT1q6uzfELd2ygtlZVFBUR4YEbdNNDVT9ucbjFEOywQdTZtTAA55flFbf0RYy4zwZPjGumzW3kaaR4VPwFdaOyTxLOU9ixqo9de/K3+BcdKClapkmaUpQClKUApSlAKUpQCsVmsUApSlAeWJsB1KtqCINUx9KNhkAVmJecp1HjEqQ2WBEiNes9DV2VW30w4DvlsC0AbwcyJiEysczfHQD9o9DUF8E11ehc0M2rVH1KqRjl9ANyZ03kTy9a87ONZz5SqwD7+nQfnWMSjlSsAdTM7VpPfYfe9OXIRVNJNfE3p2SjJeh3FvAQTA99fwpcxc66+7aD5f+q4Vm4T5ZJPPflNSrhHYLHYsKcpRCfNclAB1EiW+A+NeKls5nqoRWWcLF48czPpy+Qr14VwfE4tguGtO3sNAD1OgUe5FXD2d+ivCWPFfm+/7QhRr03J9zGm1TnD4ZLahbaqqjYKAAPlVqGnxyZl3iOfdKz7L/ROiEPjXzHQ92hMT+227D0WB6mrMw2HW2oS2oVVEBVEAD0Ar1pVlRS4M6dkpvMmKUpXpGKV5376oMzkKOpMb6Vp4viyW4kGWMKD4SfXxcvWuZTjFZk8Hqi3wevEcCt1Mrb7g6GDtz36RVHdpuFNgsRcW3cdSIYtbLBddYMbHXntI1NT/iHaHEXb9y1bPdBSuSI+0Gkksy6TyiN/ltcG4SltXvYl5uNJIuQMvpJ3/Gsy++Fkv9NZa/DH3NCmMqY5n37FLpabG3lQ3XuuTABJG8CCzaAbbGrw7DdkRgUl2DXGUCB5UHQTqT6noPWan7ScKVMQb2EvSSxJXzc+Rnb/AHpU87NdvXkJi1gEKA2Uhp1kmfMNtQB8a6091ezf+CbUwslDyfUsela1nGoxhWGYaFdiPgda2a0k0+DIxgVmsVmvQKUpQClKxQGaVikUBmsGlKAUpSgPm4NNN6qv6S+zuLu3e/wi5lOhgZmU5QCGG48g1E9NImrWry7gTOs+5H5VxOCksMmpulVLqifm7DdmeI3vLYu9NUYb6/eAHxJqV8G+h287ZsVdRFnyqM7R88qn4t7VdcUrmNUUS2a2yZH+z/Y7C4ML3VsFx/iP4n9wTovwAqQUpUiWCq5NvLFKUr08FKUoBQ0pQEOucfjEXswlkcom0KAAPgWMyemWuRxV72IKFJzq0rHwMe3h2NSDtN2fZ27/AA4U3Pvo210aDfkwA3rjcM4pat3At62yNMFX8LJ8dAwnnp8d6wdbXf7Td7ZNSiVfT1RW50jxK3aCfWFIdlIJVSpXSDE9Z5E9a0GsqWJw+NyTsrSsekSF/wC2pVex9hlCuVhh5XAg/PQ1wsbg8Nm+zQSd8rEAfjFR6nophhSRzTLL3Tz9GvzI3jcHe1jGqB1AUfjAIqF3rlqw5d7zYi5sCCW1B6nT4TVhYzg9pxrK67htT7muVd4Bh0JbOoPVmk/CdaqUaqCzn8kX1g0OFcVukMzjVwJVoO3lOvMa6+pqfdl+0XeZVf7zBBJkg5GYb6kQpHoY66V1xTG2rWiszN7FV/8As2/wmu/9HvAcRdvrib4KWk1tqRBckRMdP2vSBWppXNyzHgr6qNbg3ItOlKVsmMKUpQClKUApSlAKUpQClKUBmlKUApSlAYpSlAKUpQClKUApSlAK1sbw+1eXLeto69GAMe07H1pSjWeT1PBwMR2Isn9Bcv2PS28qfg4b8Iri8T7G3FiMUGG4z2FZt+oYUpVaemqe7iieF9i2yalnsldYwcSn/Q5fG5XUt/Rysy+Lv+yC2g/In8aUpHTVLiJ1PUW+p2+E9kMJhyGS0GuAfpLhNx953eY+EV3YpSrCSXBWcnLdszSlK9PBSlKAUpSg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86" y="4809176"/>
            <a:ext cx="2454007" cy="189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echa: pentágono 9">
            <a:extLst>
              <a:ext uri="{FF2B5EF4-FFF2-40B4-BE49-F238E27FC236}">
                <a16:creationId xmlns:a16="http://schemas.microsoft.com/office/drawing/2014/main" id="{F6CE15BD-8C8E-4A30-989F-3079668947EC}"/>
              </a:ext>
            </a:extLst>
          </p:cNvPr>
          <p:cNvSpPr/>
          <p:nvPr/>
        </p:nvSpPr>
        <p:spPr>
          <a:xfrm>
            <a:off x="155575" y="268497"/>
            <a:ext cx="3240058" cy="582619"/>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OBJETIVOS</a:t>
            </a:r>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9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tusejemplos.com/wp-content/uploads/2014/12/hipotesis.jpg">
            <a:extLst>
              <a:ext uri="{FF2B5EF4-FFF2-40B4-BE49-F238E27FC236}">
                <a16:creationId xmlns:a16="http://schemas.microsoft.com/office/drawing/2014/main" id="{0DDD5B25-2D54-4E0A-81F5-C76A82F1A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31" y="1786584"/>
            <a:ext cx="2627573" cy="2235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21A0903C-8F23-4D5A-845A-3351C4B2F98E}"/>
              </a:ext>
            </a:extLst>
          </p:cNvPr>
          <p:cNvGraphicFramePr/>
          <p:nvPr>
            <p:extLst>
              <p:ext uri="{D42A27DB-BD31-4B8C-83A1-F6EECF244321}">
                <p14:modId xmlns:p14="http://schemas.microsoft.com/office/powerpoint/2010/main" val="4034920989"/>
              </p:ext>
            </p:extLst>
          </p:nvPr>
        </p:nvGraphicFramePr>
        <p:xfrm>
          <a:off x="824931" y="600502"/>
          <a:ext cx="10542137" cy="3138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1BC08BC6-3EC8-41B7-AA86-FE48E578CFD1}"/>
              </a:ext>
            </a:extLst>
          </p:cNvPr>
          <p:cNvSpPr txBox="1"/>
          <p:nvPr/>
        </p:nvSpPr>
        <p:spPr>
          <a:xfrm>
            <a:off x="576618" y="4021624"/>
            <a:ext cx="7161662"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1800" b="1" i="0" u="none" strike="noStrike" baseline="0" dirty="0">
                <a:solidFill>
                  <a:srgbClr val="000000"/>
                </a:solidFill>
                <a:latin typeface="Times New Roman" panose="02020603050405020304" pitchFamily="18" charset="0"/>
              </a:rPr>
              <a:t>Hipótesis Nula: </a:t>
            </a:r>
            <a:r>
              <a:rPr lang="es-ES" sz="1800" b="0" i="0" u="none" strike="noStrike" baseline="0" dirty="0">
                <a:solidFill>
                  <a:srgbClr val="000000"/>
                </a:solidFill>
                <a:latin typeface="Times New Roman" panose="02020603050405020304" pitchFamily="18" charset="0"/>
              </a:rPr>
              <a:t>La aplicación del Comercio Justo en las asociaciones del sector textil de la Economía Popular y Solidaria, no aportan al desarrollo sostenible en el cantón Quito. </a:t>
            </a:r>
            <a:endParaRPr lang="es-EC" dirty="0"/>
          </a:p>
        </p:txBody>
      </p:sp>
      <p:sp>
        <p:nvSpPr>
          <p:cNvPr id="5" name="CuadroTexto 4">
            <a:extLst>
              <a:ext uri="{FF2B5EF4-FFF2-40B4-BE49-F238E27FC236}">
                <a16:creationId xmlns:a16="http://schemas.microsoft.com/office/drawing/2014/main" id="{EE9F71F0-6216-47AF-976E-BF0F81BD9823}"/>
              </a:ext>
            </a:extLst>
          </p:cNvPr>
          <p:cNvSpPr txBox="1"/>
          <p:nvPr/>
        </p:nvSpPr>
        <p:spPr>
          <a:xfrm>
            <a:off x="1793543" y="5090612"/>
            <a:ext cx="728221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S" sz="1800" b="1" i="0" u="none" strike="noStrike" baseline="0" dirty="0">
                <a:solidFill>
                  <a:srgbClr val="000000"/>
                </a:solidFill>
                <a:latin typeface="Times New Roman" panose="02020603050405020304" pitchFamily="18" charset="0"/>
              </a:rPr>
              <a:t>Hipótesis Alternativa: </a:t>
            </a:r>
            <a:r>
              <a:rPr lang="es-ES" sz="1800" b="0" i="0" u="none" strike="noStrike" baseline="0" dirty="0">
                <a:solidFill>
                  <a:srgbClr val="000000"/>
                </a:solidFill>
                <a:latin typeface="Times New Roman" panose="02020603050405020304" pitchFamily="18" charset="0"/>
              </a:rPr>
              <a:t>La aplicación del Comercio Justo en las asociaciones del sector textil de la Economía Popular y Solidaria, aportan al desarrollo sostenible en el cantón Quito. </a:t>
            </a:r>
            <a:endParaRPr lang="es-EC" dirty="0"/>
          </a:p>
        </p:txBody>
      </p:sp>
      <p:pic>
        <p:nvPicPr>
          <p:cNvPr id="3074" name="Picture 2" descr="Metodología l: Importancia de la Variables en la Investigación">
            <a:extLst>
              <a:ext uri="{FF2B5EF4-FFF2-40B4-BE49-F238E27FC236}">
                <a16:creationId xmlns:a16="http://schemas.microsoft.com/office/drawing/2014/main" id="{C3B936F9-2A78-457B-BE83-828A8FFAB2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0682" y="2881269"/>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9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D65197F7-EDE2-4DE8-BE31-07F497B6F2AA}"/>
              </a:ext>
            </a:extLst>
          </p:cNvPr>
          <p:cNvSpPr/>
          <p:nvPr/>
        </p:nvSpPr>
        <p:spPr>
          <a:xfrm>
            <a:off x="485781" y="713917"/>
            <a:ext cx="3240058" cy="582619"/>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rial" panose="020B0604020202020204" pitchFamily="34" charset="0"/>
                <a:cs typeface="Arial" panose="020B0604020202020204" pitchFamily="34" charset="0"/>
              </a:rPr>
              <a:t>MARCO TEÓRICO</a:t>
            </a:r>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00FC3FE3-997B-441E-BA49-B1D71BD4D70F}"/>
              </a:ext>
            </a:extLst>
          </p:cNvPr>
          <p:cNvGraphicFramePr/>
          <p:nvPr>
            <p:extLst>
              <p:ext uri="{D42A27DB-BD31-4B8C-83A1-F6EECF244321}">
                <p14:modId xmlns:p14="http://schemas.microsoft.com/office/powerpoint/2010/main" val="227720595"/>
              </p:ext>
            </p:extLst>
          </p:nvPr>
        </p:nvGraphicFramePr>
        <p:xfrm>
          <a:off x="485782" y="1555845"/>
          <a:ext cx="7675580" cy="458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1BF0B039-E934-42F7-BA91-768C3917E889}"/>
              </a:ext>
            </a:extLst>
          </p:cNvPr>
          <p:cNvSpPr/>
          <p:nvPr/>
        </p:nvSpPr>
        <p:spPr>
          <a:xfrm>
            <a:off x="8471699" y="1692323"/>
            <a:ext cx="3234519" cy="4776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a:t>Especializarse en un producto con productos de bajo costos.</a:t>
            </a:r>
          </a:p>
        </p:txBody>
      </p:sp>
      <p:sp>
        <p:nvSpPr>
          <p:cNvPr id="7" name="Rectángulo 6">
            <a:extLst>
              <a:ext uri="{FF2B5EF4-FFF2-40B4-BE49-F238E27FC236}">
                <a16:creationId xmlns:a16="http://schemas.microsoft.com/office/drawing/2014/main" id="{F798B655-DEC5-4AEC-9A89-78CD937E3990}"/>
              </a:ext>
            </a:extLst>
          </p:cNvPr>
          <p:cNvSpPr/>
          <p:nvPr/>
        </p:nvSpPr>
        <p:spPr>
          <a:xfrm>
            <a:off x="8471699" y="2568054"/>
            <a:ext cx="3234519" cy="477671"/>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a:t>Emprender un negocio, con la finalidad de ganancia.</a:t>
            </a:r>
          </a:p>
        </p:txBody>
      </p:sp>
      <p:sp>
        <p:nvSpPr>
          <p:cNvPr id="8" name="Rectángulo 7">
            <a:extLst>
              <a:ext uri="{FF2B5EF4-FFF2-40B4-BE49-F238E27FC236}">
                <a16:creationId xmlns:a16="http://schemas.microsoft.com/office/drawing/2014/main" id="{FD5C47FC-BF35-4474-A74D-875E60C2D446}"/>
              </a:ext>
            </a:extLst>
          </p:cNvPr>
          <p:cNvSpPr/>
          <p:nvPr/>
        </p:nvSpPr>
        <p:spPr>
          <a:xfrm>
            <a:off x="8471698" y="3484729"/>
            <a:ext cx="3234519" cy="47767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a:t>Observar un conjunto de la realidad</a:t>
            </a:r>
          </a:p>
        </p:txBody>
      </p:sp>
      <p:sp>
        <p:nvSpPr>
          <p:cNvPr id="9" name="Rectángulo 8">
            <a:extLst>
              <a:ext uri="{FF2B5EF4-FFF2-40B4-BE49-F238E27FC236}">
                <a16:creationId xmlns:a16="http://schemas.microsoft.com/office/drawing/2014/main" id="{B3AD7D79-1A98-4A90-8625-9BFB38093D8D}"/>
              </a:ext>
            </a:extLst>
          </p:cNvPr>
          <p:cNvSpPr/>
          <p:nvPr/>
        </p:nvSpPr>
        <p:spPr>
          <a:xfrm>
            <a:off x="8471697" y="4360460"/>
            <a:ext cx="3234519" cy="477671"/>
          </a:xfrm>
          <a:prstGeom prst="rect">
            <a:avLst/>
          </a:prstGeom>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a:t>Producción para el autoconsumo e ingresos de sectores populares</a:t>
            </a:r>
          </a:p>
        </p:txBody>
      </p:sp>
      <p:sp>
        <p:nvSpPr>
          <p:cNvPr id="10" name="Rectángulo 9">
            <a:extLst>
              <a:ext uri="{FF2B5EF4-FFF2-40B4-BE49-F238E27FC236}">
                <a16:creationId xmlns:a16="http://schemas.microsoft.com/office/drawing/2014/main" id="{109FE8B4-1BE4-425E-8536-59FEF53B3765}"/>
              </a:ext>
            </a:extLst>
          </p:cNvPr>
          <p:cNvSpPr/>
          <p:nvPr/>
        </p:nvSpPr>
        <p:spPr>
          <a:xfrm>
            <a:off x="8471696" y="5277135"/>
            <a:ext cx="3234519" cy="477671"/>
          </a:xfrm>
          <a:prstGeom prst="rect">
            <a:avLst/>
          </a:prstGeom>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a:t>Relación entre el desarrollo económico y el medio ambiente</a:t>
            </a:r>
          </a:p>
        </p:txBody>
      </p:sp>
    </p:spTree>
    <p:extLst>
      <p:ext uri="{BB962C8B-B14F-4D97-AF65-F5344CB8AC3E}">
        <p14:creationId xmlns:p14="http://schemas.microsoft.com/office/powerpoint/2010/main" val="17256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a:extLst>
              <a:ext uri="{FF2B5EF4-FFF2-40B4-BE49-F238E27FC236}">
                <a16:creationId xmlns:a16="http://schemas.microsoft.com/office/drawing/2014/main" id="{F05F4043-50E8-4DAB-859F-6D21E8B03C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711790" y="3125347"/>
            <a:ext cx="6405022" cy="2652364"/>
          </a:xfrm>
          <a:prstGeom prst="rect">
            <a:avLst/>
          </a:prstGeom>
        </p:spPr>
      </p:pic>
      <p:sp>
        <p:nvSpPr>
          <p:cNvPr id="2" name="Flecha: pentágono 1">
            <a:extLst>
              <a:ext uri="{FF2B5EF4-FFF2-40B4-BE49-F238E27FC236}">
                <a16:creationId xmlns:a16="http://schemas.microsoft.com/office/drawing/2014/main" id="{39845339-BB81-4A32-B80F-AA868AFBA690}"/>
              </a:ext>
            </a:extLst>
          </p:cNvPr>
          <p:cNvSpPr/>
          <p:nvPr/>
        </p:nvSpPr>
        <p:spPr>
          <a:xfrm>
            <a:off x="185530" y="727566"/>
            <a:ext cx="3240000" cy="432000"/>
          </a:xfrm>
          <a:prstGeom prst="homePlate">
            <a:avLst/>
          </a:prstGeom>
          <a:solidFill>
            <a:srgbClr val="FAB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panose="020B0604020202020204" pitchFamily="34" charset="0"/>
                <a:cs typeface="Arial" panose="020B0604020202020204" pitchFamily="34" charset="0"/>
              </a:rPr>
              <a:t>MARCO REFERENCIAL Y CONCEPTUAL</a:t>
            </a:r>
            <a:endParaRPr lang="es-EC" sz="1600" b="1"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B22BD031-6A06-4A1B-88CA-DD1DCB3734BD}"/>
              </a:ext>
            </a:extLst>
          </p:cNvPr>
          <p:cNvSpPr/>
          <p:nvPr/>
        </p:nvSpPr>
        <p:spPr>
          <a:xfrm>
            <a:off x="1364975" y="1577009"/>
            <a:ext cx="3240000"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a:t>Sistema Financiero Nacional </a:t>
            </a:r>
            <a:endParaRPr lang="es-EC" sz="1400" b="1" dirty="0"/>
          </a:p>
        </p:txBody>
      </p:sp>
      <p:sp>
        <p:nvSpPr>
          <p:cNvPr id="4" name="Elipse 3">
            <a:extLst>
              <a:ext uri="{FF2B5EF4-FFF2-40B4-BE49-F238E27FC236}">
                <a16:creationId xmlns:a16="http://schemas.microsoft.com/office/drawing/2014/main" id="{1FD951E3-FBB8-4C80-922F-1019A1855DE4}"/>
              </a:ext>
            </a:extLst>
          </p:cNvPr>
          <p:cNvSpPr/>
          <p:nvPr/>
        </p:nvSpPr>
        <p:spPr>
          <a:xfrm>
            <a:off x="2762766" y="2502000"/>
            <a:ext cx="2756453" cy="5830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solidFill>
                  <a:schemeClr val="tx1"/>
                </a:solidFill>
              </a:rPr>
              <a:t>Economía Popular y Solidaria</a:t>
            </a:r>
            <a:endParaRPr lang="es-EC" sz="1400" dirty="0">
              <a:solidFill>
                <a:schemeClr val="tx1"/>
              </a:solidFill>
            </a:endParaRPr>
          </a:p>
        </p:txBody>
      </p:sp>
      <p:sp>
        <p:nvSpPr>
          <p:cNvPr id="5" name="Elipse 4">
            <a:extLst>
              <a:ext uri="{FF2B5EF4-FFF2-40B4-BE49-F238E27FC236}">
                <a16:creationId xmlns:a16="http://schemas.microsoft.com/office/drawing/2014/main" id="{C03C29D5-D27D-4712-9504-7FF07CCA367C}"/>
              </a:ext>
            </a:extLst>
          </p:cNvPr>
          <p:cNvSpPr/>
          <p:nvPr/>
        </p:nvSpPr>
        <p:spPr>
          <a:xfrm>
            <a:off x="470452" y="2577548"/>
            <a:ext cx="1987826"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solidFill>
                  <a:schemeClr val="tx1"/>
                </a:solidFill>
              </a:rPr>
              <a:t>Sector popular y solidario</a:t>
            </a:r>
            <a:endParaRPr lang="es-EC" sz="1400" dirty="0">
              <a:solidFill>
                <a:schemeClr val="tx1"/>
              </a:solidFill>
            </a:endParaRPr>
          </a:p>
        </p:txBody>
      </p:sp>
      <p:sp>
        <p:nvSpPr>
          <p:cNvPr id="6" name="Rectángulo: esquinas redondeadas 5">
            <a:extLst>
              <a:ext uri="{FF2B5EF4-FFF2-40B4-BE49-F238E27FC236}">
                <a16:creationId xmlns:a16="http://schemas.microsoft.com/office/drawing/2014/main" id="{56BD8857-CB5A-4B99-9A0B-B0CDAB8DD916}"/>
              </a:ext>
            </a:extLst>
          </p:cNvPr>
          <p:cNvSpPr/>
          <p:nvPr/>
        </p:nvSpPr>
        <p:spPr>
          <a:xfrm>
            <a:off x="2001079" y="3429000"/>
            <a:ext cx="1332000" cy="43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dirty="0"/>
              <a:t>Comunitario</a:t>
            </a:r>
            <a:endParaRPr lang="es-EC" sz="1400" dirty="0"/>
          </a:p>
        </p:txBody>
      </p:sp>
      <p:sp>
        <p:nvSpPr>
          <p:cNvPr id="7" name="Rectángulo: esquinas redondeadas 6">
            <a:extLst>
              <a:ext uri="{FF2B5EF4-FFF2-40B4-BE49-F238E27FC236}">
                <a16:creationId xmlns:a16="http://schemas.microsoft.com/office/drawing/2014/main" id="{14A9406A-A4A3-41A3-B801-AF337FF2617C}"/>
              </a:ext>
            </a:extLst>
          </p:cNvPr>
          <p:cNvSpPr/>
          <p:nvPr/>
        </p:nvSpPr>
        <p:spPr>
          <a:xfrm>
            <a:off x="3478537" y="3429000"/>
            <a:ext cx="1332000" cy="43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a:t>Asociativo</a:t>
            </a:r>
            <a:endParaRPr lang="es-EC" sz="1400" b="1" dirty="0"/>
          </a:p>
        </p:txBody>
      </p:sp>
      <p:sp>
        <p:nvSpPr>
          <p:cNvPr id="8" name="Rectángulo: esquinas redondeadas 7">
            <a:extLst>
              <a:ext uri="{FF2B5EF4-FFF2-40B4-BE49-F238E27FC236}">
                <a16:creationId xmlns:a16="http://schemas.microsoft.com/office/drawing/2014/main" id="{8FBEBAE8-F97D-46ED-94A6-BACDB5141BFD}"/>
              </a:ext>
            </a:extLst>
          </p:cNvPr>
          <p:cNvSpPr/>
          <p:nvPr/>
        </p:nvSpPr>
        <p:spPr>
          <a:xfrm>
            <a:off x="4902999" y="3429000"/>
            <a:ext cx="1332000" cy="43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dirty="0"/>
              <a:t>Cooperativo</a:t>
            </a:r>
            <a:endParaRPr lang="es-EC" sz="1400" dirty="0"/>
          </a:p>
        </p:txBody>
      </p:sp>
      <p:cxnSp>
        <p:nvCxnSpPr>
          <p:cNvPr id="10" name="Conector: angular 9">
            <a:extLst>
              <a:ext uri="{FF2B5EF4-FFF2-40B4-BE49-F238E27FC236}">
                <a16:creationId xmlns:a16="http://schemas.microsoft.com/office/drawing/2014/main" id="{1E5AA14D-6A34-4093-BF2A-2D97844EAA90}"/>
              </a:ext>
            </a:extLst>
          </p:cNvPr>
          <p:cNvCxnSpPr>
            <a:stCxn id="3" idx="2"/>
            <a:endCxn id="5" idx="0"/>
          </p:cNvCxnSpPr>
          <p:nvPr/>
        </p:nvCxnSpPr>
        <p:spPr>
          <a:xfrm rot="5400000">
            <a:off x="1940401" y="1532973"/>
            <a:ext cx="568539" cy="152061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8365F921-070E-4BE1-9A4A-40B556FAB955}"/>
              </a:ext>
            </a:extLst>
          </p:cNvPr>
          <p:cNvCxnSpPr>
            <a:stCxn id="5" idx="6"/>
            <a:endCxn id="4" idx="2"/>
          </p:cNvCxnSpPr>
          <p:nvPr/>
        </p:nvCxnSpPr>
        <p:spPr>
          <a:xfrm>
            <a:off x="2458278" y="2793548"/>
            <a:ext cx="3044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a:extLst>
              <a:ext uri="{FF2B5EF4-FFF2-40B4-BE49-F238E27FC236}">
                <a16:creationId xmlns:a16="http://schemas.microsoft.com/office/drawing/2014/main" id="{12FF4957-BDEE-4758-9021-4AE7D9D0BFDB}"/>
              </a:ext>
            </a:extLst>
          </p:cNvPr>
          <p:cNvCxnSpPr>
            <a:stCxn id="4" idx="4"/>
            <a:endCxn id="6" idx="0"/>
          </p:cNvCxnSpPr>
          <p:nvPr/>
        </p:nvCxnSpPr>
        <p:spPr>
          <a:xfrm flipH="1">
            <a:off x="2667079" y="3085096"/>
            <a:ext cx="1473914" cy="343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645EA51F-C6C7-4E10-AA3E-4A95B29E2C82}"/>
              </a:ext>
            </a:extLst>
          </p:cNvPr>
          <p:cNvCxnSpPr>
            <a:stCxn id="4" idx="4"/>
            <a:endCxn id="7" idx="0"/>
          </p:cNvCxnSpPr>
          <p:nvPr/>
        </p:nvCxnSpPr>
        <p:spPr>
          <a:xfrm>
            <a:off x="4140993" y="3085096"/>
            <a:ext cx="3544" cy="343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BB80D1-F1E7-4D9A-B479-5D02137B5B7D}"/>
              </a:ext>
            </a:extLst>
          </p:cNvPr>
          <p:cNvCxnSpPr>
            <a:stCxn id="4" idx="4"/>
            <a:endCxn id="8" idx="0"/>
          </p:cNvCxnSpPr>
          <p:nvPr/>
        </p:nvCxnSpPr>
        <p:spPr>
          <a:xfrm>
            <a:off x="4140993" y="3085096"/>
            <a:ext cx="1428006" cy="343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Elipse 18">
            <a:extLst>
              <a:ext uri="{FF2B5EF4-FFF2-40B4-BE49-F238E27FC236}">
                <a16:creationId xmlns:a16="http://schemas.microsoft.com/office/drawing/2014/main" id="{B3B17122-AC62-4441-A910-8DC307887D44}"/>
              </a:ext>
            </a:extLst>
          </p:cNvPr>
          <p:cNvSpPr/>
          <p:nvPr/>
        </p:nvSpPr>
        <p:spPr>
          <a:xfrm>
            <a:off x="2803511" y="4141273"/>
            <a:ext cx="2688412" cy="64144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t>Producción y comercialización de bienes y/o servicios</a:t>
            </a:r>
            <a:endParaRPr lang="es-EC" sz="1400" dirty="0"/>
          </a:p>
        </p:txBody>
      </p:sp>
      <p:sp>
        <p:nvSpPr>
          <p:cNvPr id="20" name="Elipse 19">
            <a:extLst>
              <a:ext uri="{FF2B5EF4-FFF2-40B4-BE49-F238E27FC236}">
                <a16:creationId xmlns:a16="http://schemas.microsoft.com/office/drawing/2014/main" id="{5C2C4987-530C-4B99-8FD9-3252F2CA01C3}"/>
              </a:ext>
            </a:extLst>
          </p:cNvPr>
          <p:cNvSpPr/>
          <p:nvPr/>
        </p:nvSpPr>
        <p:spPr>
          <a:xfrm>
            <a:off x="2707974" y="4992725"/>
            <a:ext cx="2887605" cy="97134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t>Valores culturales, sociales y ambientales, dando prioridad a las comunidades</a:t>
            </a:r>
            <a:endParaRPr lang="es-EC" sz="1400" dirty="0"/>
          </a:p>
        </p:txBody>
      </p:sp>
      <p:cxnSp>
        <p:nvCxnSpPr>
          <p:cNvPr id="22" name="Conector recto de flecha 21">
            <a:extLst>
              <a:ext uri="{FF2B5EF4-FFF2-40B4-BE49-F238E27FC236}">
                <a16:creationId xmlns:a16="http://schemas.microsoft.com/office/drawing/2014/main" id="{3156852E-3440-4EB2-87E4-A6DFF43D3B69}"/>
              </a:ext>
            </a:extLst>
          </p:cNvPr>
          <p:cNvCxnSpPr>
            <a:stCxn id="7" idx="2"/>
            <a:endCxn id="19" idx="0"/>
          </p:cNvCxnSpPr>
          <p:nvPr/>
        </p:nvCxnSpPr>
        <p:spPr>
          <a:xfrm>
            <a:off x="4144537" y="3861000"/>
            <a:ext cx="3180" cy="280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8610965F-0959-4F67-9CA1-CEAC1768AF9A}"/>
              </a:ext>
            </a:extLst>
          </p:cNvPr>
          <p:cNvCxnSpPr>
            <a:cxnSpLocks/>
            <a:stCxn id="19" idx="4"/>
            <a:endCxn id="20" idx="0"/>
          </p:cNvCxnSpPr>
          <p:nvPr/>
        </p:nvCxnSpPr>
        <p:spPr>
          <a:xfrm>
            <a:off x="4147717" y="4782718"/>
            <a:ext cx="4060" cy="210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26" name="Picture 2" descr="Iniciativa de salud mental en Bangladesh para trabajadores textiles">
            <a:extLst>
              <a:ext uri="{FF2B5EF4-FFF2-40B4-BE49-F238E27FC236}">
                <a16:creationId xmlns:a16="http://schemas.microsoft.com/office/drawing/2014/main" id="{584E5785-3729-421F-ADB9-BFB5510FBD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26" y="4368340"/>
            <a:ext cx="1879804" cy="1248770"/>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a:extLst>
              <a:ext uri="{FF2B5EF4-FFF2-40B4-BE49-F238E27FC236}">
                <a16:creationId xmlns:a16="http://schemas.microsoft.com/office/drawing/2014/main" id="{F2AF7D2E-80B8-47E1-8D11-E0C105A57F68}"/>
              </a:ext>
            </a:extLst>
          </p:cNvPr>
          <p:cNvSpPr/>
          <p:nvPr/>
        </p:nvSpPr>
        <p:spPr>
          <a:xfrm>
            <a:off x="5663817" y="784778"/>
            <a:ext cx="1201003"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2012</a:t>
            </a:r>
            <a:endParaRPr lang="es-EC" sz="1400" dirty="0"/>
          </a:p>
        </p:txBody>
      </p:sp>
      <p:sp>
        <p:nvSpPr>
          <p:cNvPr id="28" name="Rectángulo: esquinas redondeadas 27">
            <a:extLst>
              <a:ext uri="{FF2B5EF4-FFF2-40B4-BE49-F238E27FC236}">
                <a16:creationId xmlns:a16="http://schemas.microsoft.com/office/drawing/2014/main" id="{3C3BB3E8-D458-4669-9813-5B8B8B8A9A37}"/>
              </a:ext>
            </a:extLst>
          </p:cNvPr>
          <p:cNvSpPr/>
          <p:nvPr/>
        </p:nvSpPr>
        <p:spPr>
          <a:xfrm>
            <a:off x="7124127" y="648054"/>
            <a:ext cx="3944207" cy="7054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dirty="0"/>
              <a:t>Creación de la </a:t>
            </a:r>
            <a:r>
              <a:rPr lang="es-ES" sz="1400" b="1" dirty="0"/>
              <a:t>Superintendencia de Economía Popular y Solidaria con sus siglas (SEPS)</a:t>
            </a:r>
            <a:endParaRPr lang="es-EC" sz="1400" b="1" dirty="0"/>
          </a:p>
        </p:txBody>
      </p:sp>
      <p:sp>
        <p:nvSpPr>
          <p:cNvPr id="29" name="Rectángulo 28">
            <a:extLst>
              <a:ext uri="{FF2B5EF4-FFF2-40B4-BE49-F238E27FC236}">
                <a16:creationId xmlns:a16="http://schemas.microsoft.com/office/drawing/2014/main" id="{00EF9FBC-F3BA-4C01-B439-BBF00AE74875}"/>
              </a:ext>
            </a:extLst>
          </p:cNvPr>
          <p:cNvSpPr/>
          <p:nvPr/>
        </p:nvSpPr>
        <p:spPr>
          <a:xfrm>
            <a:off x="7042245" y="1497496"/>
            <a:ext cx="1897039" cy="129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El progreso de la normativa, mayor financiamiento a las instituciones y el fortalecimiento del control del sector.</a:t>
            </a:r>
            <a:endParaRPr lang="es-EC" sz="1400" dirty="0"/>
          </a:p>
        </p:txBody>
      </p:sp>
      <p:sp>
        <p:nvSpPr>
          <p:cNvPr id="31" name="Rectángulo 30">
            <a:extLst>
              <a:ext uri="{FF2B5EF4-FFF2-40B4-BE49-F238E27FC236}">
                <a16:creationId xmlns:a16="http://schemas.microsoft.com/office/drawing/2014/main" id="{9033E44F-E938-4D8B-8104-03FA5C69ABE8}"/>
              </a:ext>
            </a:extLst>
          </p:cNvPr>
          <p:cNvSpPr/>
          <p:nvPr/>
        </p:nvSpPr>
        <p:spPr>
          <a:xfrm>
            <a:off x="9258033" y="1497496"/>
            <a:ext cx="2447893" cy="129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t>Reducir las desigualdades entre países y proporcionar a la sociedad una herramienta de aprendizaje sobre solidaridad y cooperativismo.</a:t>
            </a:r>
            <a:endParaRPr lang="es-EC" sz="1400" dirty="0"/>
          </a:p>
        </p:txBody>
      </p:sp>
      <p:cxnSp>
        <p:nvCxnSpPr>
          <p:cNvPr id="32" name="Conector recto de flecha 31">
            <a:extLst>
              <a:ext uri="{FF2B5EF4-FFF2-40B4-BE49-F238E27FC236}">
                <a16:creationId xmlns:a16="http://schemas.microsoft.com/office/drawing/2014/main" id="{FCC2121F-CD46-45D8-8348-DA8BE53DE76D}"/>
              </a:ext>
            </a:extLst>
          </p:cNvPr>
          <p:cNvCxnSpPr>
            <a:cxnSpLocks/>
            <a:stCxn id="27" idx="6"/>
            <a:endCxn id="28" idx="1"/>
          </p:cNvCxnSpPr>
          <p:nvPr/>
        </p:nvCxnSpPr>
        <p:spPr>
          <a:xfrm>
            <a:off x="6864820" y="1000778"/>
            <a:ext cx="25930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recto 33">
            <a:extLst>
              <a:ext uri="{FF2B5EF4-FFF2-40B4-BE49-F238E27FC236}">
                <a16:creationId xmlns:a16="http://schemas.microsoft.com/office/drawing/2014/main" id="{F78D6247-2368-4AA5-897D-9EA7B88EA9A8}"/>
              </a:ext>
            </a:extLst>
          </p:cNvPr>
          <p:cNvCxnSpPr>
            <a:stCxn id="29" idx="3"/>
            <a:endCxn id="31" idx="1"/>
          </p:cNvCxnSpPr>
          <p:nvPr/>
        </p:nvCxnSpPr>
        <p:spPr>
          <a:xfrm>
            <a:off x="8939284" y="2145496"/>
            <a:ext cx="318749" cy="0"/>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02203554-64AF-4746-82C2-DF9D8A2943A2}"/>
              </a:ext>
            </a:extLst>
          </p:cNvPr>
          <p:cNvCxnSpPr>
            <a:cxnSpLocks/>
            <a:endCxn id="28" idx="2"/>
          </p:cNvCxnSpPr>
          <p:nvPr/>
        </p:nvCxnSpPr>
        <p:spPr>
          <a:xfrm flipV="1">
            <a:off x="9096228" y="1353503"/>
            <a:ext cx="3" cy="792000"/>
          </a:xfrm>
          <a:prstGeom prst="line">
            <a:avLst/>
          </a:prstGeom>
        </p:spPr>
        <p:style>
          <a:lnRef idx="1">
            <a:schemeClr val="dk1"/>
          </a:lnRef>
          <a:fillRef idx="0">
            <a:schemeClr val="dk1"/>
          </a:fillRef>
          <a:effectRef idx="0">
            <a:schemeClr val="dk1"/>
          </a:effectRef>
          <a:fontRef idx="minor">
            <a:schemeClr val="tx1"/>
          </a:fontRef>
        </p:style>
      </p:cxnSp>
      <p:sp>
        <p:nvSpPr>
          <p:cNvPr id="9" name="CuadroTexto 8">
            <a:extLst>
              <a:ext uri="{FF2B5EF4-FFF2-40B4-BE49-F238E27FC236}">
                <a16:creationId xmlns:a16="http://schemas.microsoft.com/office/drawing/2014/main" id="{B8005932-4825-46CF-ADC3-27B6DFDCD96D}"/>
              </a:ext>
            </a:extLst>
          </p:cNvPr>
          <p:cNvSpPr txBox="1"/>
          <p:nvPr/>
        </p:nvSpPr>
        <p:spPr>
          <a:xfrm>
            <a:off x="4329500" y="5866302"/>
            <a:ext cx="1934818" cy="307777"/>
          </a:xfrm>
          <a:prstGeom prst="rect">
            <a:avLst/>
          </a:prstGeom>
          <a:noFill/>
        </p:spPr>
        <p:txBody>
          <a:bodyPr wrap="square" rtlCol="0">
            <a:spAutoFit/>
          </a:bodyPr>
          <a:lstStyle/>
          <a:p>
            <a:r>
              <a:rPr lang="es-ES" sz="1400" dirty="0">
                <a:effectLst/>
                <a:latin typeface="Times New Roman" panose="02020603050405020304" pitchFamily="18" charset="0"/>
                <a:ea typeface="Calibri" panose="020F0502020204030204" pitchFamily="34" charset="0"/>
              </a:rPr>
              <a:t>(</a:t>
            </a:r>
            <a:r>
              <a:rPr lang="es-ES" sz="1400" dirty="0" err="1">
                <a:effectLst/>
                <a:latin typeface="Times New Roman" panose="02020603050405020304" pitchFamily="18" charset="0"/>
                <a:ea typeface="Calibri" panose="020F0502020204030204" pitchFamily="34" charset="0"/>
              </a:rPr>
              <a:t>Arruda</a:t>
            </a:r>
            <a:r>
              <a:rPr lang="es-ES" sz="1400" dirty="0">
                <a:effectLst/>
                <a:latin typeface="Times New Roman" panose="02020603050405020304" pitchFamily="18" charset="0"/>
                <a:ea typeface="Calibri" panose="020F0502020204030204" pitchFamily="34" charset="0"/>
              </a:rPr>
              <a:t>, 2004, pág. 3)</a:t>
            </a:r>
            <a:r>
              <a:rPr lang="es-EC" sz="1400" dirty="0">
                <a:effectLst/>
                <a:latin typeface="Times New Roman" panose="02020603050405020304" pitchFamily="18" charset="0"/>
                <a:ea typeface="Calibri" panose="020F0502020204030204" pitchFamily="34" charset="0"/>
              </a:rPr>
              <a:t>.</a:t>
            </a:r>
            <a:endParaRPr lang="es-EC" sz="1400" dirty="0"/>
          </a:p>
        </p:txBody>
      </p:sp>
      <p:sp>
        <p:nvSpPr>
          <p:cNvPr id="33" name="CuadroTexto 32">
            <a:extLst>
              <a:ext uri="{FF2B5EF4-FFF2-40B4-BE49-F238E27FC236}">
                <a16:creationId xmlns:a16="http://schemas.microsoft.com/office/drawing/2014/main" id="{C67A66A3-1FBB-41D7-8877-0893AA54C97A}"/>
              </a:ext>
            </a:extLst>
          </p:cNvPr>
          <p:cNvSpPr txBox="1"/>
          <p:nvPr/>
        </p:nvSpPr>
        <p:spPr>
          <a:xfrm>
            <a:off x="8799443" y="2763599"/>
            <a:ext cx="3343873" cy="307777"/>
          </a:xfrm>
          <a:prstGeom prst="rect">
            <a:avLst/>
          </a:prstGeom>
          <a:noFill/>
        </p:spPr>
        <p:txBody>
          <a:bodyPr wrap="square" rtlCol="0">
            <a:spAutoFit/>
          </a:bodyPr>
          <a:lstStyle/>
          <a:p>
            <a:r>
              <a:rPr lang="es-EC" sz="1400" dirty="0">
                <a:effectLst/>
                <a:latin typeface="Times New Roman" panose="02020603050405020304" pitchFamily="18" charset="0"/>
                <a:ea typeface="Calibri" panose="020F0502020204030204" pitchFamily="34" charset="0"/>
              </a:rPr>
              <a:t> (</a:t>
            </a:r>
            <a:r>
              <a:rPr lang="es-EC" sz="1400" dirty="0" err="1">
                <a:effectLst/>
                <a:latin typeface="Times New Roman" panose="02020603050405020304" pitchFamily="18" charset="0"/>
                <a:ea typeface="Calibri" panose="020F0502020204030204" pitchFamily="34" charset="0"/>
              </a:rPr>
              <a:t>Coscione</a:t>
            </a:r>
            <a:r>
              <a:rPr lang="es-EC" sz="1400" dirty="0">
                <a:effectLst/>
                <a:latin typeface="Times New Roman" panose="02020603050405020304" pitchFamily="18" charset="0"/>
                <a:ea typeface="Calibri" panose="020F0502020204030204" pitchFamily="34" charset="0"/>
              </a:rPr>
              <a:t>, Revista Javeriana, 2015, pág. 8)</a:t>
            </a:r>
            <a:endParaRPr lang="es-EC" sz="1100" dirty="0"/>
          </a:p>
        </p:txBody>
      </p:sp>
    </p:spTree>
    <p:extLst>
      <p:ext uri="{BB962C8B-B14F-4D97-AF65-F5344CB8AC3E}">
        <p14:creationId xmlns:p14="http://schemas.microsoft.com/office/powerpoint/2010/main" val="4306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Espe diapositivas">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Espe diapositivas" id="{5870AE26-719E-4BB0-9DB4-C97CF7890441}" vid="{D1242214-4FBA-4403-9F45-368485FD283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857</TotalTime>
  <Words>2346</Words>
  <Application>Microsoft Office PowerPoint</Application>
  <PresentationFormat>Panorámica</PresentationFormat>
  <Paragraphs>227</Paragraphs>
  <Slides>29</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7" baseType="lpstr">
      <vt:lpstr>Arial</vt:lpstr>
      <vt:lpstr>Arial</vt:lpstr>
      <vt:lpstr>Calibri</vt:lpstr>
      <vt:lpstr>Cambria Math</vt:lpstr>
      <vt:lpstr>Times New Roman</vt:lpstr>
      <vt:lpstr>Wingdings</vt:lpstr>
      <vt:lpstr>Tema Espe diapositivas</vt:lpstr>
      <vt:lpstr>CorelDRAW</vt:lpstr>
      <vt:lpstr>Presentación de PowerPoint</vt:lpstr>
      <vt:lpstr>Presentación de PowerPoint</vt:lpstr>
      <vt:lpstr>Presentación de PowerPoint</vt:lpstr>
      <vt:lpstr>PROBLEMA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Pamela Simbaña</dc:creator>
  <cp:lastModifiedBy>Pamela Simbaña</cp:lastModifiedBy>
  <cp:revision>61</cp:revision>
  <dcterms:created xsi:type="dcterms:W3CDTF">2020-01-31T03:46:33Z</dcterms:created>
  <dcterms:modified xsi:type="dcterms:W3CDTF">2021-04-16T22:15:16Z</dcterms:modified>
</cp:coreProperties>
</file>