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1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1"/>
  </p:sldMasterIdLst>
  <p:sldIdLst>
    <p:sldId id="258" r:id="rId2"/>
    <p:sldId id="305" r:id="rId3"/>
    <p:sldId id="312" r:id="rId4"/>
    <p:sldId id="311" r:id="rId5"/>
    <p:sldId id="306" r:id="rId6"/>
    <p:sldId id="309" r:id="rId7"/>
    <p:sldId id="310" r:id="rId8"/>
    <p:sldId id="327" r:id="rId9"/>
    <p:sldId id="314" r:id="rId10"/>
    <p:sldId id="329" r:id="rId11"/>
    <p:sldId id="330" r:id="rId12"/>
    <p:sldId id="331" r:id="rId13"/>
    <p:sldId id="316" r:id="rId14"/>
    <p:sldId id="315" r:id="rId15"/>
    <p:sldId id="283" r:id="rId16"/>
    <p:sldId id="289" r:id="rId17"/>
    <p:sldId id="260" r:id="rId18"/>
    <p:sldId id="261" r:id="rId19"/>
    <p:sldId id="290" r:id="rId20"/>
    <p:sldId id="263" r:id="rId21"/>
    <p:sldId id="264" r:id="rId22"/>
    <p:sldId id="265" r:id="rId23"/>
    <p:sldId id="266" r:id="rId24"/>
    <p:sldId id="291" r:id="rId25"/>
    <p:sldId id="292" r:id="rId26"/>
    <p:sldId id="269" r:id="rId27"/>
    <p:sldId id="271" r:id="rId28"/>
    <p:sldId id="294" r:id="rId29"/>
    <p:sldId id="295" r:id="rId30"/>
    <p:sldId id="296" r:id="rId31"/>
    <p:sldId id="297" r:id="rId32"/>
    <p:sldId id="276" r:id="rId33"/>
    <p:sldId id="277" r:id="rId34"/>
    <p:sldId id="278" r:id="rId35"/>
    <p:sldId id="298" r:id="rId36"/>
    <p:sldId id="299" r:id="rId37"/>
    <p:sldId id="300" r:id="rId38"/>
    <p:sldId id="301" r:id="rId39"/>
    <p:sldId id="302" r:id="rId40"/>
    <p:sldId id="284" r:id="rId41"/>
    <p:sldId id="285" r:id="rId42"/>
    <p:sldId id="286" r:id="rId43"/>
    <p:sldId id="287" r:id="rId44"/>
    <p:sldId id="288" r:id="rId45"/>
    <p:sldId id="303" r:id="rId46"/>
    <p:sldId id="262" r:id="rId47"/>
    <p:sldId id="281" r:id="rId48"/>
    <p:sldId id="328" r:id="rId49"/>
    <p:sldId id="267" r:id="rId50"/>
    <p:sldId id="268" r:id="rId51"/>
    <p:sldId id="270" r:id="rId52"/>
    <p:sldId id="272" r:id="rId53"/>
    <p:sldId id="273" r:id="rId54"/>
    <p:sldId id="274" r:id="rId55"/>
    <p:sldId id="275" r:id="rId56"/>
    <p:sldId id="279" r:id="rId57"/>
    <p:sldId id="280" r:id="rId58"/>
    <p:sldId id="326" r:id="rId59"/>
    <p:sldId id="320" r:id="rId60"/>
    <p:sldId id="321" r:id="rId61"/>
    <p:sldId id="324" r:id="rId62"/>
  </p:sldIdLst>
  <p:sldSz cx="12192000" cy="6858000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DED"/>
    <a:srgbClr val="006600"/>
    <a:srgbClr val="003300"/>
    <a:srgbClr val="E4BD2C"/>
    <a:srgbClr val="44B2F6"/>
    <a:srgbClr val="C8A0FE"/>
    <a:srgbClr val="DAE3BB"/>
    <a:srgbClr val="FCA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97" autoAdjust="0"/>
    <p:restoredTop sz="94660"/>
  </p:normalViewPr>
  <p:slideViewPr>
    <p:cSldViewPr>
      <p:cViewPr varScale="1">
        <p:scale>
          <a:sx n="89" d="100"/>
          <a:sy n="89" d="100"/>
        </p:scale>
        <p:origin x="33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D0852C-8E64-4797-8D3E-75044B2FDB7D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6A3CB761-B68E-4047-8BF3-1B48EE6E6D03}">
      <dgm:prSet phldrT="[Texto]"/>
      <dgm:spPr/>
      <dgm:t>
        <a:bodyPr/>
        <a:lstStyle/>
        <a:p>
          <a:r>
            <a:rPr lang="es-EC" b="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Carga explosiva</a:t>
          </a:r>
          <a:endParaRPr lang="es-EC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A1F6508-BE76-4D3F-BF6B-7272619E429E}" type="parTrans" cxnId="{C9D1896A-29C7-4D4D-A7D4-CBD2F0C6343D}">
      <dgm:prSet/>
      <dgm:spPr/>
      <dgm:t>
        <a:bodyPr/>
        <a:lstStyle/>
        <a:p>
          <a:endParaRPr lang="es-EC"/>
        </a:p>
      </dgm:t>
    </dgm:pt>
    <dgm:pt modelId="{4B9D01E0-2B9A-4C22-A53D-817F4A832D9D}" type="sibTrans" cxnId="{C9D1896A-29C7-4D4D-A7D4-CBD2F0C6343D}">
      <dgm:prSet/>
      <dgm:spPr/>
      <dgm:t>
        <a:bodyPr/>
        <a:lstStyle/>
        <a:p>
          <a:endParaRPr lang="es-EC"/>
        </a:p>
      </dgm:t>
    </dgm:pt>
    <dgm:pt modelId="{58E9674D-A7D3-43B6-8B68-0CCE1E40326C}">
      <dgm:prSet phldrT="[Texto]"/>
      <dgm:spPr/>
      <dgm:t>
        <a:bodyPr/>
        <a:lstStyle/>
        <a:p>
          <a:r>
            <a:rPr lang="es-EC" b="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Estado del arte</a:t>
          </a:r>
          <a:endParaRPr lang="es-EC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E0DF2CF-D760-4A51-9F7F-74D0359E6AF1}" type="parTrans" cxnId="{289C7FFF-D66A-44D1-B987-355AC759164D}">
      <dgm:prSet/>
      <dgm:spPr/>
      <dgm:t>
        <a:bodyPr/>
        <a:lstStyle/>
        <a:p>
          <a:endParaRPr lang="es-EC"/>
        </a:p>
      </dgm:t>
    </dgm:pt>
    <dgm:pt modelId="{D3B82355-E2F5-4531-BFC3-C96620CE1E02}" type="sibTrans" cxnId="{289C7FFF-D66A-44D1-B987-355AC759164D}">
      <dgm:prSet/>
      <dgm:spPr/>
      <dgm:t>
        <a:bodyPr/>
        <a:lstStyle/>
        <a:p>
          <a:endParaRPr lang="es-EC"/>
        </a:p>
      </dgm:t>
    </dgm:pt>
    <dgm:pt modelId="{2D074FD4-0817-4304-BD2D-F47333F27F1F}">
      <dgm:prSet phldrT="[Texto]"/>
      <dgm:spPr/>
      <dgm:t>
        <a:bodyPr/>
        <a:lstStyle/>
        <a:p>
          <a:r>
            <a:rPr lang="es-EC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Simulación Computacional</a:t>
          </a:r>
        </a:p>
      </dgm:t>
    </dgm:pt>
    <dgm:pt modelId="{C13D7E7A-F2C7-47DE-BBF7-34E9C27480F6}" type="parTrans" cxnId="{980FF3A7-D75E-49BE-9BFD-DED22952FC22}">
      <dgm:prSet/>
      <dgm:spPr/>
      <dgm:t>
        <a:bodyPr/>
        <a:lstStyle/>
        <a:p>
          <a:endParaRPr lang="es-EC"/>
        </a:p>
      </dgm:t>
    </dgm:pt>
    <dgm:pt modelId="{3B4EC10C-F56E-4420-9010-35B519FCAD18}" type="sibTrans" cxnId="{980FF3A7-D75E-49BE-9BFD-DED22952FC22}">
      <dgm:prSet/>
      <dgm:spPr/>
      <dgm:t>
        <a:bodyPr/>
        <a:lstStyle/>
        <a:p>
          <a:endParaRPr lang="es-EC"/>
        </a:p>
      </dgm:t>
    </dgm:pt>
    <dgm:pt modelId="{E5A59FB7-8089-425E-9219-176B775BFC2D}">
      <dgm:prSet phldrT="[Texto]"/>
      <dgm:spPr/>
      <dgm:t>
        <a:bodyPr/>
        <a:lstStyle/>
        <a:p>
          <a:r>
            <a:rPr lang="es-EC" b="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Regresión lineal</a:t>
          </a:r>
          <a:endParaRPr lang="es-EC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FB87570-5F87-4159-8924-B943239854D4}" type="parTrans" cxnId="{E176BB0E-35AB-4D78-B166-87FF219C52E9}">
      <dgm:prSet/>
      <dgm:spPr/>
      <dgm:t>
        <a:bodyPr/>
        <a:lstStyle/>
        <a:p>
          <a:endParaRPr lang="es-EC"/>
        </a:p>
      </dgm:t>
    </dgm:pt>
    <dgm:pt modelId="{A838E373-82C1-4981-B3AF-B11222B29931}" type="sibTrans" cxnId="{E176BB0E-35AB-4D78-B166-87FF219C52E9}">
      <dgm:prSet/>
      <dgm:spPr/>
      <dgm:t>
        <a:bodyPr/>
        <a:lstStyle/>
        <a:p>
          <a:endParaRPr lang="es-EC"/>
        </a:p>
      </dgm:t>
    </dgm:pt>
    <dgm:pt modelId="{FBE65302-1CD6-4D7A-ACC6-EE2429B507FA}" type="pres">
      <dgm:prSet presAssocID="{EAD0852C-8E64-4797-8D3E-75044B2FDB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C3BE3A7-3DC2-450F-B83C-AC05D46CC159}" type="pres">
      <dgm:prSet presAssocID="{6A3CB761-B68E-4047-8BF3-1B48EE6E6D03}" presName="parentLin" presStyleCnt="0"/>
      <dgm:spPr/>
    </dgm:pt>
    <dgm:pt modelId="{6A3B67E4-6B0B-41B9-AAB4-A953612F73B2}" type="pres">
      <dgm:prSet presAssocID="{6A3CB761-B68E-4047-8BF3-1B48EE6E6D03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008AC60D-DB44-4B1C-A5EE-E93AAF66EAD3}" type="pres">
      <dgm:prSet presAssocID="{6A3CB761-B68E-4047-8BF3-1B48EE6E6D0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C614E0-9070-46DB-8218-E702B98DA591}" type="pres">
      <dgm:prSet presAssocID="{6A3CB761-B68E-4047-8BF3-1B48EE6E6D03}" presName="negativeSpace" presStyleCnt="0"/>
      <dgm:spPr/>
    </dgm:pt>
    <dgm:pt modelId="{83E2AE5E-AD33-4C32-95B3-14871C897F0A}" type="pres">
      <dgm:prSet presAssocID="{6A3CB761-B68E-4047-8BF3-1B48EE6E6D03}" presName="childText" presStyleLbl="conFgAcc1" presStyleIdx="0" presStyleCnt="4">
        <dgm:presLayoutVars>
          <dgm:bulletEnabled val="1"/>
        </dgm:presLayoutVars>
      </dgm:prSet>
      <dgm:spPr/>
    </dgm:pt>
    <dgm:pt modelId="{18348F3C-520F-491C-B147-720DFFAD334A}" type="pres">
      <dgm:prSet presAssocID="{4B9D01E0-2B9A-4C22-A53D-817F4A832D9D}" presName="spaceBetweenRectangles" presStyleCnt="0"/>
      <dgm:spPr/>
    </dgm:pt>
    <dgm:pt modelId="{741A2917-E329-44EA-B7CA-3112E7EF6EEF}" type="pres">
      <dgm:prSet presAssocID="{58E9674D-A7D3-43B6-8B68-0CCE1E40326C}" presName="parentLin" presStyleCnt="0"/>
      <dgm:spPr/>
    </dgm:pt>
    <dgm:pt modelId="{93BDF05A-BC25-42C1-B306-64DCBC58AC3B}" type="pres">
      <dgm:prSet presAssocID="{58E9674D-A7D3-43B6-8B68-0CCE1E40326C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984F902C-68E3-43F7-AE7E-B5062CC85B06}" type="pres">
      <dgm:prSet presAssocID="{58E9674D-A7D3-43B6-8B68-0CCE1E40326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E595AC-3301-448A-A74C-91BDB419B2D8}" type="pres">
      <dgm:prSet presAssocID="{58E9674D-A7D3-43B6-8B68-0CCE1E40326C}" presName="negativeSpace" presStyleCnt="0"/>
      <dgm:spPr/>
    </dgm:pt>
    <dgm:pt modelId="{FF85CD6F-C272-4F35-8304-54836C680507}" type="pres">
      <dgm:prSet presAssocID="{58E9674D-A7D3-43B6-8B68-0CCE1E40326C}" presName="childText" presStyleLbl="conFgAcc1" presStyleIdx="1" presStyleCnt="4">
        <dgm:presLayoutVars>
          <dgm:bulletEnabled val="1"/>
        </dgm:presLayoutVars>
      </dgm:prSet>
      <dgm:spPr/>
    </dgm:pt>
    <dgm:pt modelId="{C7067567-FD03-4245-943F-E8659099297E}" type="pres">
      <dgm:prSet presAssocID="{D3B82355-E2F5-4531-BFC3-C96620CE1E02}" presName="spaceBetweenRectangles" presStyleCnt="0"/>
      <dgm:spPr/>
    </dgm:pt>
    <dgm:pt modelId="{943BC45F-F527-4EE4-9DAB-399519F06425}" type="pres">
      <dgm:prSet presAssocID="{2D074FD4-0817-4304-BD2D-F47333F27F1F}" presName="parentLin" presStyleCnt="0"/>
      <dgm:spPr/>
    </dgm:pt>
    <dgm:pt modelId="{A4B1A7D7-23E2-4785-9E57-AB2A213524F2}" type="pres">
      <dgm:prSet presAssocID="{2D074FD4-0817-4304-BD2D-F47333F27F1F}" presName="parentLeftMargin" presStyleLbl="node1" presStyleIdx="1" presStyleCnt="4"/>
      <dgm:spPr/>
      <dgm:t>
        <a:bodyPr/>
        <a:lstStyle/>
        <a:p>
          <a:endParaRPr lang="es-ES"/>
        </a:p>
      </dgm:t>
    </dgm:pt>
    <dgm:pt modelId="{78E1DE22-044A-45CC-861F-188EA2EA663C}" type="pres">
      <dgm:prSet presAssocID="{2D074FD4-0817-4304-BD2D-F47333F27F1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CEEF7F-155E-4A9F-8FE5-6D7FE3C43B22}" type="pres">
      <dgm:prSet presAssocID="{2D074FD4-0817-4304-BD2D-F47333F27F1F}" presName="negativeSpace" presStyleCnt="0"/>
      <dgm:spPr/>
    </dgm:pt>
    <dgm:pt modelId="{D6B0C133-6A01-46AD-A262-0A46776355C5}" type="pres">
      <dgm:prSet presAssocID="{2D074FD4-0817-4304-BD2D-F47333F27F1F}" presName="childText" presStyleLbl="conFgAcc1" presStyleIdx="2" presStyleCnt="4">
        <dgm:presLayoutVars>
          <dgm:bulletEnabled val="1"/>
        </dgm:presLayoutVars>
      </dgm:prSet>
      <dgm:spPr/>
    </dgm:pt>
    <dgm:pt modelId="{F82E6801-0785-442B-B155-0B9BF6FFD7EA}" type="pres">
      <dgm:prSet presAssocID="{3B4EC10C-F56E-4420-9010-35B519FCAD18}" presName="spaceBetweenRectangles" presStyleCnt="0"/>
      <dgm:spPr/>
    </dgm:pt>
    <dgm:pt modelId="{CF877C06-6C4D-4805-9CCD-45724D81C669}" type="pres">
      <dgm:prSet presAssocID="{E5A59FB7-8089-425E-9219-176B775BFC2D}" presName="parentLin" presStyleCnt="0"/>
      <dgm:spPr/>
    </dgm:pt>
    <dgm:pt modelId="{41643AD6-C938-449E-B831-345BB7B2BC17}" type="pres">
      <dgm:prSet presAssocID="{E5A59FB7-8089-425E-9219-176B775BFC2D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5ADD6E4A-4696-4D91-80A4-C9B15CCF8997}" type="pres">
      <dgm:prSet presAssocID="{E5A59FB7-8089-425E-9219-176B775BFC2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8B37E0-292F-419B-9B70-A8F7E56632F9}" type="pres">
      <dgm:prSet presAssocID="{E5A59FB7-8089-425E-9219-176B775BFC2D}" presName="negativeSpace" presStyleCnt="0"/>
      <dgm:spPr/>
    </dgm:pt>
    <dgm:pt modelId="{7DF45FE7-10D2-48C3-AD5D-86E22168AD4B}" type="pres">
      <dgm:prSet presAssocID="{E5A59FB7-8089-425E-9219-176B775BFC2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16AF6F1-FE8C-452D-80C6-87BE0C45C76C}" type="presOf" srcId="{E5A59FB7-8089-425E-9219-176B775BFC2D}" destId="{41643AD6-C938-449E-B831-345BB7B2BC17}" srcOrd="0" destOrd="0" presId="urn:microsoft.com/office/officeart/2005/8/layout/list1"/>
    <dgm:cxn modelId="{84BD0082-FF70-4AD7-BE8A-CD529D06E230}" type="presOf" srcId="{58E9674D-A7D3-43B6-8B68-0CCE1E40326C}" destId="{93BDF05A-BC25-42C1-B306-64DCBC58AC3B}" srcOrd="0" destOrd="0" presId="urn:microsoft.com/office/officeart/2005/8/layout/list1"/>
    <dgm:cxn modelId="{289C7FFF-D66A-44D1-B987-355AC759164D}" srcId="{EAD0852C-8E64-4797-8D3E-75044B2FDB7D}" destId="{58E9674D-A7D3-43B6-8B68-0CCE1E40326C}" srcOrd="1" destOrd="0" parTransId="{1E0DF2CF-D760-4A51-9F7F-74D0359E6AF1}" sibTransId="{D3B82355-E2F5-4531-BFC3-C96620CE1E02}"/>
    <dgm:cxn modelId="{C9D1896A-29C7-4D4D-A7D4-CBD2F0C6343D}" srcId="{EAD0852C-8E64-4797-8D3E-75044B2FDB7D}" destId="{6A3CB761-B68E-4047-8BF3-1B48EE6E6D03}" srcOrd="0" destOrd="0" parTransId="{8A1F6508-BE76-4D3F-BF6B-7272619E429E}" sibTransId="{4B9D01E0-2B9A-4C22-A53D-817F4A832D9D}"/>
    <dgm:cxn modelId="{8EA1FE9B-B342-496E-B00A-F7D8A380FF46}" type="presOf" srcId="{2D074FD4-0817-4304-BD2D-F47333F27F1F}" destId="{78E1DE22-044A-45CC-861F-188EA2EA663C}" srcOrd="1" destOrd="0" presId="urn:microsoft.com/office/officeart/2005/8/layout/list1"/>
    <dgm:cxn modelId="{7DF35687-6ADC-4E60-BBBF-B73D2ECA200E}" type="presOf" srcId="{2D074FD4-0817-4304-BD2D-F47333F27F1F}" destId="{A4B1A7D7-23E2-4785-9E57-AB2A213524F2}" srcOrd="0" destOrd="0" presId="urn:microsoft.com/office/officeart/2005/8/layout/list1"/>
    <dgm:cxn modelId="{FC682B75-1B59-44C8-84EF-9D88572EA3B4}" type="presOf" srcId="{58E9674D-A7D3-43B6-8B68-0CCE1E40326C}" destId="{984F902C-68E3-43F7-AE7E-B5062CC85B06}" srcOrd="1" destOrd="0" presId="urn:microsoft.com/office/officeart/2005/8/layout/list1"/>
    <dgm:cxn modelId="{4F0D5355-2366-47BB-8201-E50FA9B02BF5}" type="presOf" srcId="{6A3CB761-B68E-4047-8BF3-1B48EE6E6D03}" destId="{008AC60D-DB44-4B1C-A5EE-E93AAF66EAD3}" srcOrd="1" destOrd="0" presId="urn:microsoft.com/office/officeart/2005/8/layout/list1"/>
    <dgm:cxn modelId="{980FF3A7-D75E-49BE-9BFD-DED22952FC22}" srcId="{EAD0852C-8E64-4797-8D3E-75044B2FDB7D}" destId="{2D074FD4-0817-4304-BD2D-F47333F27F1F}" srcOrd="2" destOrd="0" parTransId="{C13D7E7A-F2C7-47DE-BBF7-34E9C27480F6}" sibTransId="{3B4EC10C-F56E-4420-9010-35B519FCAD18}"/>
    <dgm:cxn modelId="{E176BB0E-35AB-4D78-B166-87FF219C52E9}" srcId="{EAD0852C-8E64-4797-8D3E-75044B2FDB7D}" destId="{E5A59FB7-8089-425E-9219-176B775BFC2D}" srcOrd="3" destOrd="0" parTransId="{9FB87570-5F87-4159-8924-B943239854D4}" sibTransId="{A838E373-82C1-4981-B3AF-B11222B29931}"/>
    <dgm:cxn modelId="{94E45732-71D3-422A-BEF6-B727A6184E58}" type="presOf" srcId="{6A3CB761-B68E-4047-8BF3-1B48EE6E6D03}" destId="{6A3B67E4-6B0B-41B9-AAB4-A953612F73B2}" srcOrd="0" destOrd="0" presId="urn:microsoft.com/office/officeart/2005/8/layout/list1"/>
    <dgm:cxn modelId="{3711BF3C-5CF7-4D66-A651-BA366B6DF9C3}" type="presOf" srcId="{EAD0852C-8E64-4797-8D3E-75044B2FDB7D}" destId="{FBE65302-1CD6-4D7A-ACC6-EE2429B507FA}" srcOrd="0" destOrd="0" presId="urn:microsoft.com/office/officeart/2005/8/layout/list1"/>
    <dgm:cxn modelId="{F6963F47-A2FA-4856-A32F-835DA3488A50}" type="presOf" srcId="{E5A59FB7-8089-425E-9219-176B775BFC2D}" destId="{5ADD6E4A-4696-4D91-80A4-C9B15CCF8997}" srcOrd="1" destOrd="0" presId="urn:microsoft.com/office/officeart/2005/8/layout/list1"/>
    <dgm:cxn modelId="{C4178EFC-8D7C-4190-A41E-029ADC51EC45}" type="presParOf" srcId="{FBE65302-1CD6-4D7A-ACC6-EE2429B507FA}" destId="{0C3BE3A7-3DC2-450F-B83C-AC05D46CC159}" srcOrd="0" destOrd="0" presId="urn:microsoft.com/office/officeart/2005/8/layout/list1"/>
    <dgm:cxn modelId="{147E64D7-FC1F-445C-A938-7D16BA98FAD4}" type="presParOf" srcId="{0C3BE3A7-3DC2-450F-B83C-AC05D46CC159}" destId="{6A3B67E4-6B0B-41B9-AAB4-A953612F73B2}" srcOrd="0" destOrd="0" presId="urn:microsoft.com/office/officeart/2005/8/layout/list1"/>
    <dgm:cxn modelId="{78AD784C-B8D2-437D-B977-703CA3FE7C03}" type="presParOf" srcId="{0C3BE3A7-3DC2-450F-B83C-AC05D46CC159}" destId="{008AC60D-DB44-4B1C-A5EE-E93AAF66EAD3}" srcOrd="1" destOrd="0" presId="urn:microsoft.com/office/officeart/2005/8/layout/list1"/>
    <dgm:cxn modelId="{84BD30AB-EF5F-4D24-80FC-974858B2930A}" type="presParOf" srcId="{FBE65302-1CD6-4D7A-ACC6-EE2429B507FA}" destId="{A3C614E0-9070-46DB-8218-E702B98DA591}" srcOrd="1" destOrd="0" presId="urn:microsoft.com/office/officeart/2005/8/layout/list1"/>
    <dgm:cxn modelId="{1A056E08-3BD3-4CD2-BD5A-D1F29877F9EE}" type="presParOf" srcId="{FBE65302-1CD6-4D7A-ACC6-EE2429B507FA}" destId="{83E2AE5E-AD33-4C32-95B3-14871C897F0A}" srcOrd="2" destOrd="0" presId="urn:microsoft.com/office/officeart/2005/8/layout/list1"/>
    <dgm:cxn modelId="{FEFA7E7C-D7C4-40B6-AFE9-DBBA0AC784EE}" type="presParOf" srcId="{FBE65302-1CD6-4D7A-ACC6-EE2429B507FA}" destId="{18348F3C-520F-491C-B147-720DFFAD334A}" srcOrd="3" destOrd="0" presId="urn:microsoft.com/office/officeart/2005/8/layout/list1"/>
    <dgm:cxn modelId="{09ABB512-7917-4BC8-B353-BB6A66E8AB43}" type="presParOf" srcId="{FBE65302-1CD6-4D7A-ACC6-EE2429B507FA}" destId="{741A2917-E329-44EA-B7CA-3112E7EF6EEF}" srcOrd="4" destOrd="0" presId="urn:microsoft.com/office/officeart/2005/8/layout/list1"/>
    <dgm:cxn modelId="{04F56445-B005-42C1-AEB8-AB25838D6B07}" type="presParOf" srcId="{741A2917-E329-44EA-B7CA-3112E7EF6EEF}" destId="{93BDF05A-BC25-42C1-B306-64DCBC58AC3B}" srcOrd="0" destOrd="0" presId="urn:microsoft.com/office/officeart/2005/8/layout/list1"/>
    <dgm:cxn modelId="{B99DE355-EC64-4870-9AE2-48D96F2B7777}" type="presParOf" srcId="{741A2917-E329-44EA-B7CA-3112E7EF6EEF}" destId="{984F902C-68E3-43F7-AE7E-B5062CC85B06}" srcOrd="1" destOrd="0" presId="urn:microsoft.com/office/officeart/2005/8/layout/list1"/>
    <dgm:cxn modelId="{78726BAE-2F72-46CC-BC0C-ED9D76688453}" type="presParOf" srcId="{FBE65302-1CD6-4D7A-ACC6-EE2429B507FA}" destId="{16E595AC-3301-448A-A74C-91BDB419B2D8}" srcOrd="5" destOrd="0" presId="urn:microsoft.com/office/officeart/2005/8/layout/list1"/>
    <dgm:cxn modelId="{4F2AF076-F85F-4E2A-B37E-D09F389B40A1}" type="presParOf" srcId="{FBE65302-1CD6-4D7A-ACC6-EE2429B507FA}" destId="{FF85CD6F-C272-4F35-8304-54836C680507}" srcOrd="6" destOrd="0" presId="urn:microsoft.com/office/officeart/2005/8/layout/list1"/>
    <dgm:cxn modelId="{136097B5-9210-48C9-A62E-4A0F1245E210}" type="presParOf" srcId="{FBE65302-1CD6-4D7A-ACC6-EE2429B507FA}" destId="{C7067567-FD03-4245-943F-E8659099297E}" srcOrd="7" destOrd="0" presId="urn:microsoft.com/office/officeart/2005/8/layout/list1"/>
    <dgm:cxn modelId="{201D293F-537C-4BD1-82C9-E095D8E66393}" type="presParOf" srcId="{FBE65302-1CD6-4D7A-ACC6-EE2429B507FA}" destId="{943BC45F-F527-4EE4-9DAB-399519F06425}" srcOrd="8" destOrd="0" presId="urn:microsoft.com/office/officeart/2005/8/layout/list1"/>
    <dgm:cxn modelId="{7651FE1E-9564-4A64-9884-782ED25FC0BB}" type="presParOf" srcId="{943BC45F-F527-4EE4-9DAB-399519F06425}" destId="{A4B1A7D7-23E2-4785-9E57-AB2A213524F2}" srcOrd="0" destOrd="0" presId="urn:microsoft.com/office/officeart/2005/8/layout/list1"/>
    <dgm:cxn modelId="{CFFF5CCF-99CF-4877-BE00-42E9B05B9249}" type="presParOf" srcId="{943BC45F-F527-4EE4-9DAB-399519F06425}" destId="{78E1DE22-044A-45CC-861F-188EA2EA663C}" srcOrd="1" destOrd="0" presId="urn:microsoft.com/office/officeart/2005/8/layout/list1"/>
    <dgm:cxn modelId="{8516B82F-E399-48B0-9570-4285C6A31203}" type="presParOf" srcId="{FBE65302-1CD6-4D7A-ACC6-EE2429B507FA}" destId="{D9CEEF7F-155E-4A9F-8FE5-6D7FE3C43B22}" srcOrd="9" destOrd="0" presId="urn:microsoft.com/office/officeart/2005/8/layout/list1"/>
    <dgm:cxn modelId="{FE556D50-E2E7-4719-B98D-A12EED21B7BD}" type="presParOf" srcId="{FBE65302-1CD6-4D7A-ACC6-EE2429B507FA}" destId="{D6B0C133-6A01-46AD-A262-0A46776355C5}" srcOrd="10" destOrd="0" presId="urn:microsoft.com/office/officeart/2005/8/layout/list1"/>
    <dgm:cxn modelId="{05674BAD-E476-4340-8765-9A345A5840C2}" type="presParOf" srcId="{FBE65302-1CD6-4D7A-ACC6-EE2429B507FA}" destId="{F82E6801-0785-442B-B155-0B9BF6FFD7EA}" srcOrd="11" destOrd="0" presId="urn:microsoft.com/office/officeart/2005/8/layout/list1"/>
    <dgm:cxn modelId="{E6A50798-A942-40BF-AD4A-21BDCB253975}" type="presParOf" srcId="{FBE65302-1CD6-4D7A-ACC6-EE2429B507FA}" destId="{CF877C06-6C4D-4805-9CCD-45724D81C669}" srcOrd="12" destOrd="0" presId="urn:microsoft.com/office/officeart/2005/8/layout/list1"/>
    <dgm:cxn modelId="{25187017-7FF4-42D6-8181-AB01FC0CC5FA}" type="presParOf" srcId="{CF877C06-6C4D-4805-9CCD-45724D81C669}" destId="{41643AD6-C938-449E-B831-345BB7B2BC17}" srcOrd="0" destOrd="0" presId="urn:microsoft.com/office/officeart/2005/8/layout/list1"/>
    <dgm:cxn modelId="{2A0A0F91-42DF-46B2-9584-872800ECCC49}" type="presParOf" srcId="{CF877C06-6C4D-4805-9CCD-45724D81C669}" destId="{5ADD6E4A-4696-4D91-80A4-C9B15CCF8997}" srcOrd="1" destOrd="0" presId="urn:microsoft.com/office/officeart/2005/8/layout/list1"/>
    <dgm:cxn modelId="{3F767BD7-9815-48F7-8F97-00B06CFEFAA2}" type="presParOf" srcId="{FBE65302-1CD6-4D7A-ACC6-EE2429B507FA}" destId="{F28B37E0-292F-419B-9B70-A8F7E56632F9}" srcOrd="13" destOrd="0" presId="urn:microsoft.com/office/officeart/2005/8/layout/list1"/>
    <dgm:cxn modelId="{17579B6B-9AFF-4001-B427-D0B0D9C51AF7}" type="presParOf" srcId="{FBE65302-1CD6-4D7A-ACC6-EE2429B507FA}" destId="{7DF45FE7-10D2-48C3-AD5D-86E22168AD4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CCFFB1F-DB4D-4B33-A8BA-68E6C75A6B97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</dgm:pt>
    <dgm:pt modelId="{0D58FA60-3060-465C-90E8-8070FF88CBD0}">
      <dgm:prSet phldrT="[Texto]"/>
      <dgm:spPr/>
      <dgm:t>
        <a:bodyPr/>
        <a:lstStyle/>
        <a:p>
          <a:r>
            <a:rPr lang="es-ES" dirty="0"/>
            <a:t>Dirección de la gravedad</a:t>
          </a:r>
        </a:p>
        <a:p>
          <a:r>
            <a:rPr lang="es-ES" dirty="0"/>
            <a:t>Punto de detonación</a:t>
          </a:r>
        </a:p>
        <a:p>
          <a:r>
            <a:rPr lang="es-ES" dirty="0"/>
            <a:t>Soportes fijos</a:t>
          </a:r>
        </a:p>
        <a:p>
          <a:r>
            <a:rPr lang="es-ES" dirty="0"/>
            <a:t>Presión</a:t>
          </a:r>
        </a:p>
      </dgm:t>
    </dgm:pt>
    <dgm:pt modelId="{DD5B3E1D-9B41-40F3-8799-E288F7E4A770}" type="parTrans" cxnId="{C12B8961-2E3F-4C00-8EB8-05CADAA96F04}">
      <dgm:prSet/>
      <dgm:spPr/>
      <dgm:t>
        <a:bodyPr/>
        <a:lstStyle/>
        <a:p>
          <a:endParaRPr lang="es-ES"/>
        </a:p>
      </dgm:t>
    </dgm:pt>
    <dgm:pt modelId="{E173FC6D-A323-43B3-945D-3A4DD39D319A}" type="sibTrans" cxnId="{C12B8961-2E3F-4C00-8EB8-05CADAA96F04}">
      <dgm:prSet/>
      <dgm:spPr/>
      <dgm:t>
        <a:bodyPr/>
        <a:lstStyle/>
        <a:p>
          <a:endParaRPr lang="es-ES"/>
        </a:p>
      </dgm:t>
    </dgm:pt>
    <dgm:pt modelId="{F6EDDA8C-9847-41E7-9729-41044AE9637E}" type="pres">
      <dgm:prSet presAssocID="{DCCFFB1F-DB4D-4B33-A8BA-68E6C75A6B97}" presName="Name0" presStyleCnt="0">
        <dgm:presLayoutVars>
          <dgm:chMax/>
          <dgm:chPref/>
          <dgm:dir/>
        </dgm:presLayoutVars>
      </dgm:prSet>
      <dgm:spPr/>
    </dgm:pt>
    <dgm:pt modelId="{5C34899F-FA2B-4130-B52C-B49629F01FD7}" type="pres">
      <dgm:prSet presAssocID="{0D58FA60-3060-465C-90E8-8070FF88CBD0}" presName="composite" presStyleCnt="0">
        <dgm:presLayoutVars>
          <dgm:chMax/>
          <dgm:chPref/>
        </dgm:presLayoutVars>
      </dgm:prSet>
      <dgm:spPr/>
    </dgm:pt>
    <dgm:pt modelId="{E00C12DB-CCAB-435F-A09E-95028BEFECB5}" type="pres">
      <dgm:prSet presAssocID="{0D58FA60-3060-465C-90E8-8070FF88CBD0}" presName="Image" presStyleLbl="bgImgPlace1" presStyleIdx="0" presStyleCnt="1" custScaleX="266132" custScaleY="263725" custLinFactNeighborX="-54253" custLinFactNeighborY="612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EA9299-2956-47B1-9D58-18D6050730D8}" type="pres">
      <dgm:prSet presAssocID="{0D58FA60-3060-465C-90E8-8070FF88CBD0}" presName="ParentText" presStyleLbl="revTx" presStyleIdx="0" presStyleCnt="1" custScaleX="114169" custLinFactNeighborX="39163" custLinFactNeighborY="14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7CFCC1-A1DD-4CC1-B133-9509A59936A0}" type="pres">
      <dgm:prSet presAssocID="{0D58FA60-3060-465C-90E8-8070FF88CBD0}" presName="tlFrame" presStyleLbl="node1" presStyleIdx="0" presStyleCnt="4" custLinFactX="41457" custLinFactNeighborX="100000" custLinFactNeighborY="5413"/>
      <dgm:spPr/>
    </dgm:pt>
    <dgm:pt modelId="{445D9968-7409-42DE-A081-B6947C8E3294}" type="pres">
      <dgm:prSet presAssocID="{0D58FA60-3060-465C-90E8-8070FF88CBD0}" presName="trFrame" presStyleLbl="node1" presStyleIdx="1" presStyleCnt="4" custLinFactX="63071" custLinFactNeighborX="100000" custLinFactNeighborY="3685"/>
      <dgm:spPr/>
    </dgm:pt>
    <dgm:pt modelId="{2C03C2BE-BBBF-4AF5-8426-23EC21B2D480}" type="pres">
      <dgm:prSet presAssocID="{0D58FA60-3060-465C-90E8-8070FF88CBD0}" presName="blFrame" presStyleLbl="node1" presStyleIdx="2" presStyleCnt="4" custLinFactX="43748" custLinFactNeighborX="100000" custLinFactNeighborY="3685"/>
      <dgm:spPr/>
    </dgm:pt>
    <dgm:pt modelId="{744D2938-E3F1-4275-8839-BB7D0D0586E6}" type="pres">
      <dgm:prSet presAssocID="{0D58FA60-3060-465C-90E8-8070FF88CBD0}" presName="brFrame" presStyleLbl="node1" presStyleIdx="3" presStyleCnt="4" custLinFactX="63071" custLinFactNeighborX="100000" custLinFactNeighborY="3685"/>
      <dgm:spPr/>
    </dgm:pt>
  </dgm:ptLst>
  <dgm:cxnLst>
    <dgm:cxn modelId="{C12B8961-2E3F-4C00-8EB8-05CADAA96F04}" srcId="{DCCFFB1F-DB4D-4B33-A8BA-68E6C75A6B97}" destId="{0D58FA60-3060-465C-90E8-8070FF88CBD0}" srcOrd="0" destOrd="0" parTransId="{DD5B3E1D-9B41-40F3-8799-E288F7E4A770}" sibTransId="{E173FC6D-A323-43B3-945D-3A4DD39D319A}"/>
    <dgm:cxn modelId="{FB409E06-B2F7-41B7-A3BB-64ADBE3BC827}" type="presOf" srcId="{0D58FA60-3060-465C-90E8-8070FF88CBD0}" destId="{48EA9299-2956-47B1-9D58-18D6050730D8}" srcOrd="0" destOrd="0" presId="urn:microsoft.com/office/officeart/2009/3/layout/FramedTextPicture"/>
    <dgm:cxn modelId="{9018EC5E-0C9C-456D-A0F6-6A8FD669CA9B}" type="presOf" srcId="{DCCFFB1F-DB4D-4B33-A8BA-68E6C75A6B97}" destId="{F6EDDA8C-9847-41E7-9729-41044AE9637E}" srcOrd="0" destOrd="0" presId="urn:microsoft.com/office/officeart/2009/3/layout/FramedTextPicture"/>
    <dgm:cxn modelId="{6630E4A0-F14C-4C40-90F0-58E10342CD93}" type="presParOf" srcId="{F6EDDA8C-9847-41E7-9729-41044AE9637E}" destId="{5C34899F-FA2B-4130-B52C-B49629F01FD7}" srcOrd="0" destOrd="0" presId="urn:microsoft.com/office/officeart/2009/3/layout/FramedTextPicture"/>
    <dgm:cxn modelId="{EFCCB38A-DA6E-46FE-8AA1-40F52B9054BF}" type="presParOf" srcId="{5C34899F-FA2B-4130-B52C-B49629F01FD7}" destId="{E00C12DB-CCAB-435F-A09E-95028BEFECB5}" srcOrd="0" destOrd="0" presId="urn:microsoft.com/office/officeart/2009/3/layout/FramedTextPicture"/>
    <dgm:cxn modelId="{7A505D17-86B5-4402-884F-0147FA3A543F}" type="presParOf" srcId="{5C34899F-FA2B-4130-B52C-B49629F01FD7}" destId="{48EA9299-2956-47B1-9D58-18D6050730D8}" srcOrd="1" destOrd="0" presId="urn:microsoft.com/office/officeart/2009/3/layout/FramedTextPicture"/>
    <dgm:cxn modelId="{C2164B4B-5B22-44C5-85CC-D2B60CB0497A}" type="presParOf" srcId="{5C34899F-FA2B-4130-B52C-B49629F01FD7}" destId="{737CFCC1-A1DD-4CC1-B133-9509A59936A0}" srcOrd="2" destOrd="0" presId="urn:microsoft.com/office/officeart/2009/3/layout/FramedTextPicture"/>
    <dgm:cxn modelId="{48E8BCB7-A17A-497A-86BF-4176EB2BB97F}" type="presParOf" srcId="{5C34899F-FA2B-4130-B52C-B49629F01FD7}" destId="{445D9968-7409-42DE-A081-B6947C8E3294}" srcOrd="3" destOrd="0" presId="urn:microsoft.com/office/officeart/2009/3/layout/FramedTextPicture"/>
    <dgm:cxn modelId="{09DACC82-BC3C-434E-8FF4-70FFD9B562F8}" type="presParOf" srcId="{5C34899F-FA2B-4130-B52C-B49629F01FD7}" destId="{2C03C2BE-BBBF-4AF5-8426-23EC21B2D480}" srcOrd="4" destOrd="0" presId="urn:microsoft.com/office/officeart/2009/3/layout/FramedTextPicture"/>
    <dgm:cxn modelId="{EFB4B3B8-748E-4643-951D-AA6560DB4304}" type="presParOf" srcId="{5C34899F-FA2B-4130-B52C-B49629F01FD7}" destId="{744D2938-E3F1-4275-8839-BB7D0D0586E6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6130C1D-219D-438E-A621-0941EB2243AD}" type="doc">
      <dgm:prSet loTypeId="urn:microsoft.com/office/officeart/2008/layout/VerticalCurvedList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1CBAB67-559C-44F4-A122-1F3AFDF211D5}">
      <dgm:prSet phldrT="[Texto]" custT="1"/>
      <dgm:spPr/>
      <dgm:t>
        <a:bodyPr/>
        <a:lstStyle/>
        <a:p>
          <a:r>
            <a:rPr lang="es-ES" sz="1600" smtClean="0">
              <a:solidFill>
                <a:sysClr val="windowText" lastClr="000000"/>
              </a:solidFill>
            </a:rPr>
            <a:t>Analysis Settings</a:t>
          </a:r>
          <a:endParaRPr lang="es-ES" sz="1600" dirty="0">
            <a:solidFill>
              <a:sysClr val="windowText" lastClr="000000"/>
            </a:solidFill>
          </a:endParaRPr>
        </a:p>
      </dgm:t>
    </dgm:pt>
    <dgm:pt modelId="{E40EA831-56F7-4CED-8BBB-0D6A9FF4BC7D}" type="parTrans" cxnId="{7A574F8D-3467-440E-A9B3-C5567FF52B9D}">
      <dgm:prSet/>
      <dgm:spPr/>
      <dgm:t>
        <a:bodyPr/>
        <a:lstStyle/>
        <a:p>
          <a:endParaRPr lang="es-ES">
            <a:solidFill>
              <a:sysClr val="windowText" lastClr="000000"/>
            </a:solidFill>
          </a:endParaRPr>
        </a:p>
      </dgm:t>
    </dgm:pt>
    <dgm:pt modelId="{90BEFA5F-DB46-42AC-AD37-9F8FDC432DFA}" type="sibTrans" cxnId="{7A574F8D-3467-440E-A9B3-C5567FF52B9D}">
      <dgm:prSet/>
      <dgm:spPr/>
      <dgm:t>
        <a:bodyPr/>
        <a:lstStyle/>
        <a:p>
          <a:endParaRPr lang="es-ES">
            <a:solidFill>
              <a:sysClr val="windowText" lastClr="000000"/>
            </a:solidFill>
          </a:endParaRPr>
        </a:p>
      </dgm:t>
    </dgm:pt>
    <dgm:pt modelId="{59139C14-376D-453D-BA32-DE9BB97FAC33}">
      <dgm:prSet phldrT="[Texto]" custT="1"/>
      <dgm:spPr/>
      <dgm:t>
        <a:bodyPr/>
        <a:lstStyle/>
        <a:p>
          <a:r>
            <a:rPr lang="es-ES" sz="1600" smtClean="0">
              <a:solidFill>
                <a:sysClr val="windowText" lastClr="000000"/>
              </a:solidFill>
            </a:rPr>
            <a:t>Fixed Support - Fixed Support Rebar</a:t>
          </a:r>
          <a:endParaRPr lang="es-ES" sz="1600" dirty="0">
            <a:solidFill>
              <a:sysClr val="windowText" lastClr="000000"/>
            </a:solidFill>
          </a:endParaRPr>
        </a:p>
      </dgm:t>
    </dgm:pt>
    <dgm:pt modelId="{B2820F44-B262-40A6-A4AD-090693A4A849}" type="parTrans" cxnId="{30E0FAB4-0BDA-43C4-8A97-81FB5EA42A81}">
      <dgm:prSet/>
      <dgm:spPr/>
      <dgm:t>
        <a:bodyPr/>
        <a:lstStyle/>
        <a:p>
          <a:endParaRPr lang="es-ES">
            <a:solidFill>
              <a:sysClr val="windowText" lastClr="000000"/>
            </a:solidFill>
          </a:endParaRPr>
        </a:p>
      </dgm:t>
    </dgm:pt>
    <dgm:pt modelId="{71240237-DEEE-4558-A4E2-294DF9C2BFD1}" type="sibTrans" cxnId="{30E0FAB4-0BDA-43C4-8A97-81FB5EA42A81}">
      <dgm:prSet/>
      <dgm:spPr/>
      <dgm:t>
        <a:bodyPr/>
        <a:lstStyle/>
        <a:p>
          <a:endParaRPr lang="es-ES">
            <a:solidFill>
              <a:sysClr val="windowText" lastClr="000000"/>
            </a:solidFill>
          </a:endParaRPr>
        </a:p>
      </dgm:t>
    </dgm:pt>
    <dgm:pt modelId="{0640B591-1819-4D94-B688-C8CC77A6BEB4}">
      <dgm:prSet phldrT="[Texto]" custT="1"/>
      <dgm:spPr/>
      <dgm:t>
        <a:bodyPr/>
        <a:lstStyle/>
        <a:p>
          <a:r>
            <a:rPr lang="es-ES" sz="1600" smtClean="0">
              <a:solidFill>
                <a:sysClr val="windowText" lastClr="000000"/>
              </a:solidFill>
            </a:rPr>
            <a:t>Standard Earth Gravity</a:t>
          </a:r>
          <a:endParaRPr lang="es-ES" sz="1600" dirty="0">
            <a:solidFill>
              <a:sysClr val="windowText" lastClr="000000"/>
            </a:solidFill>
          </a:endParaRPr>
        </a:p>
      </dgm:t>
    </dgm:pt>
    <dgm:pt modelId="{0DB4E42E-D71F-45D5-802E-FCE92641E5BF}" type="parTrans" cxnId="{F49F53C4-7C39-4A42-96FD-0FDCA087E889}">
      <dgm:prSet/>
      <dgm:spPr/>
      <dgm:t>
        <a:bodyPr/>
        <a:lstStyle/>
        <a:p>
          <a:endParaRPr lang="es-ES">
            <a:solidFill>
              <a:sysClr val="windowText" lastClr="000000"/>
            </a:solidFill>
          </a:endParaRPr>
        </a:p>
      </dgm:t>
    </dgm:pt>
    <dgm:pt modelId="{4EB2D3CA-6209-4C01-A0CE-AE3E241526A0}" type="sibTrans" cxnId="{F49F53C4-7C39-4A42-96FD-0FDCA087E889}">
      <dgm:prSet/>
      <dgm:spPr/>
      <dgm:t>
        <a:bodyPr/>
        <a:lstStyle/>
        <a:p>
          <a:endParaRPr lang="es-ES">
            <a:solidFill>
              <a:sysClr val="windowText" lastClr="000000"/>
            </a:solidFill>
          </a:endParaRPr>
        </a:p>
      </dgm:t>
    </dgm:pt>
    <dgm:pt modelId="{32B7AAB9-2584-4E32-A8A1-6B281E26A5A6}">
      <dgm:prSet phldrT="[Texto]" custT="1"/>
      <dgm:spPr/>
      <dgm:t>
        <a:bodyPr/>
        <a:lstStyle/>
        <a:p>
          <a:r>
            <a:rPr lang="es-ES" sz="1600" smtClean="0">
              <a:solidFill>
                <a:sysClr val="windowText" lastClr="000000"/>
              </a:solidFill>
            </a:rPr>
            <a:t>Remote Displacement - Remote Displacement Rebar</a:t>
          </a:r>
          <a:endParaRPr lang="es-ES" sz="1600" dirty="0">
            <a:solidFill>
              <a:sysClr val="windowText" lastClr="000000"/>
            </a:solidFill>
          </a:endParaRPr>
        </a:p>
      </dgm:t>
    </dgm:pt>
    <dgm:pt modelId="{1F09C35C-0752-4C9A-B229-195FFFEBF8DC}" type="parTrans" cxnId="{6B23C9AD-3FCC-49EB-BA4C-41089B970CAF}">
      <dgm:prSet/>
      <dgm:spPr/>
      <dgm:t>
        <a:bodyPr/>
        <a:lstStyle/>
        <a:p>
          <a:endParaRPr lang="es-ES">
            <a:solidFill>
              <a:sysClr val="windowText" lastClr="000000"/>
            </a:solidFill>
          </a:endParaRPr>
        </a:p>
      </dgm:t>
    </dgm:pt>
    <dgm:pt modelId="{45E240EC-1482-4AC3-B6D1-F9A65FF8E50D}" type="sibTrans" cxnId="{6B23C9AD-3FCC-49EB-BA4C-41089B970CAF}">
      <dgm:prSet/>
      <dgm:spPr/>
      <dgm:t>
        <a:bodyPr/>
        <a:lstStyle/>
        <a:p>
          <a:endParaRPr lang="es-ES">
            <a:solidFill>
              <a:sysClr val="windowText" lastClr="000000"/>
            </a:solidFill>
          </a:endParaRPr>
        </a:p>
      </dgm:t>
    </dgm:pt>
    <dgm:pt modelId="{5783A39F-F26F-49B2-9AF7-3540F66D185E}">
      <dgm:prSet phldrT="[Texto]" custT="1"/>
      <dgm:spPr/>
      <dgm:t>
        <a:bodyPr/>
        <a:lstStyle/>
        <a:p>
          <a:r>
            <a:rPr lang="es-ES" sz="1600" smtClean="0">
              <a:solidFill>
                <a:sysClr val="windowText" lastClr="000000"/>
              </a:solidFill>
            </a:rPr>
            <a:t>Pressure</a:t>
          </a:r>
          <a:endParaRPr lang="es-ES" sz="1600" dirty="0">
            <a:solidFill>
              <a:sysClr val="windowText" lastClr="000000"/>
            </a:solidFill>
          </a:endParaRPr>
        </a:p>
      </dgm:t>
    </dgm:pt>
    <dgm:pt modelId="{1984755F-CAA0-4AAC-851B-A7D82DA96196}" type="parTrans" cxnId="{31E4DF98-8F99-418D-8C8A-BAAACB510F6B}">
      <dgm:prSet/>
      <dgm:spPr/>
      <dgm:t>
        <a:bodyPr/>
        <a:lstStyle/>
        <a:p>
          <a:endParaRPr lang="es-ES">
            <a:solidFill>
              <a:sysClr val="windowText" lastClr="000000"/>
            </a:solidFill>
          </a:endParaRPr>
        </a:p>
      </dgm:t>
    </dgm:pt>
    <dgm:pt modelId="{0239C44F-DEC7-45F4-975B-6480D74445CB}" type="sibTrans" cxnId="{31E4DF98-8F99-418D-8C8A-BAAACB510F6B}">
      <dgm:prSet/>
      <dgm:spPr/>
      <dgm:t>
        <a:bodyPr/>
        <a:lstStyle/>
        <a:p>
          <a:endParaRPr lang="es-ES">
            <a:solidFill>
              <a:sysClr val="windowText" lastClr="000000"/>
            </a:solidFill>
          </a:endParaRPr>
        </a:p>
      </dgm:t>
    </dgm:pt>
    <dgm:pt modelId="{719E150B-46AA-4BBC-AA51-4A8AF82093EE}">
      <dgm:prSet phldrT="[Texto]" custT="1"/>
      <dgm:spPr/>
      <dgm:t>
        <a:bodyPr/>
        <a:lstStyle/>
        <a:p>
          <a:r>
            <a:rPr lang="es-ES" sz="1600" smtClean="0">
              <a:solidFill>
                <a:sysClr val="windowText" lastClr="000000"/>
              </a:solidFill>
            </a:rPr>
            <a:t>Detonation Point</a:t>
          </a:r>
          <a:endParaRPr lang="es-ES" sz="1600" dirty="0">
            <a:solidFill>
              <a:sysClr val="windowText" lastClr="000000"/>
            </a:solidFill>
          </a:endParaRPr>
        </a:p>
      </dgm:t>
    </dgm:pt>
    <dgm:pt modelId="{D9939900-F0C6-48F8-914F-D09264FB60D3}" type="parTrans" cxnId="{42607FD5-334C-45BD-9CA8-ED77B21686C0}">
      <dgm:prSet/>
      <dgm:spPr/>
      <dgm:t>
        <a:bodyPr/>
        <a:lstStyle/>
        <a:p>
          <a:endParaRPr lang="es-ES">
            <a:solidFill>
              <a:sysClr val="windowText" lastClr="000000"/>
            </a:solidFill>
          </a:endParaRPr>
        </a:p>
      </dgm:t>
    </dgm:pt>
    <dgm:pt modelId="{59E68FE6-4AB2-415D-BE3A-FE72C41580FE}" type="sibTrans" cxnId="{42607FD5-334C-45BD-9CA8-ED77B21686C0}">
      <dgm:prSet/>
      <dgm:spPr/>
      <dgm:t>
        <a:bodyPr/>
        <a:lstStyle/>
        <a:p>
          <a:endParaRPr lang="es-ES">
            <a:solidFill>
              <a:sysClr val="windowText" lastClr="000000"/>
            </a:solidFill>
          </a:endParaRPr>
        </a:p>
      </dgm:t>
    </dgm:pt>
    <dgm:pt modelId="{0ACEBA6E-0C28-4CBC-A8B9-BA993C4FAA12}" type="pres">
      <dgm:prSet presAssocID="{36130C1D-219D-438E-A621-0941EB2243A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E9C9ABB-1258-4C13-86FC-CEF6A68F62BE}" type="pres">
      <dgm:prSet presAssocID="{36130C1D-219D-438E-A621-0941EB2243AD}" presName="Name1" presStyleCnt="0"/>
      <dgm:spPr/>
      <dgm:t>
        <a:bodyPr/>
        <a:lstStyle/>
        <a:p>
          <a:endParaRPr lang="es-ES"/>
        </a:p>
      </dgm:t>
    </dgm:pt>
    <dgm:pt modelId="{70495D35-4521-4652-AA58-3A1831F6C87F}" type="pres">
      <dgm:prSet presAssocID="{36130C1D-219D-438E-A621-0941EB2243AD}" presName="cycle" presStyleCnt="0"/>
      <dgm:spPr/>
      <dgm:t>
        <a:bodyPr/>
        <a:lstStyle/>
        <a:p>
          <a:endParaRPr lang="es-ES"/>
        </a:p>
      </dgm:t>
    </dgm:pt>
    <dgm:pt modelId="{76CB4919-D447-4E90-9EBB-2FFC4DAA5B79}" type="pres">
      <dgm:prSet presAssocID="{36130C1D-219D-438E-A621-0941EB2243AD}" presName="srcNode" presStyleLbl="node1" presStyleIdx="0" presStyleCnt="6"/>
      <dgm:spPr/>
      <dgm:t>
        <a:bodyPr/>
        <a:lstStyle/>
        <a:p>
          <a:endParaRPr lang="es-ES"/>
        </a:p>
      </dgm:t>
    </dgm:pt>
    <dgm:pt modelId="{DDB06E7E-7DB5-4573-A4D2-905A6A25BE4A}" type="pres">
      <dgm:prSet presAssocID="{36130C1D-219D-438E-A621-0941EB2243AD}" presName="conn" presStyleLbl="parChTrans1D2" presStyleIdx="0" presStyleCnt="1"/>
      <dgm:spPr/>
      <dgm:t>
        <a:bodyPr/>
        <a:lstStyle/>
        <a:p>
          <a:endParaRPr lang="es-ES"/>
        </a:p>
      </dgm:t>
    </dgm:pt>
    <dgm:pt modelId="{80482485-B943-46AE-BFE7-EA26355F54BA}" type="pres">
      <dgm:prSet presAssocID="{36130C1D-219D-438E-A621-0941EB2243AD}" presName="extraNode" presStyleLbl="node1" presStyleIdx="0" presStyleCnt="6"/>
      <dgm:spPr/>
      <dgm:t>
        <a:bodyPr/>
        <a:lstStyle/>
        <a:p>
          <a:endParaRPr lang="es-ES"/>
        </a:p>
      </dgm:t>
    </dgm:pt>
    <dgm:pt modelId="{0C9703DB-D8D7-4206-82DF-D346FEB50180}" type="pres">
      <dgm:prSet presAssocID="{36130C1D-219D-438E-A621-0941EB2243AD}" presName="dstNode" presStyleLbl="node1" presStyleIdx="0" presStyleCnt="6"/>
      <dgm:spPr/>
      <dgm:t>
        <a:bodyPr/>
        <a:lstStyle/>
        <a:p>
          <a:endParaRPr lang="es-ES"/>
        </a:p>
      </dgm:t>
    </dgm:pt>
    <dgm:pt modelId="{41F35D68-2E28-414E-BDFD-D99283DD0F87}" type="pres">
      <dgm:prSet presAssocID="{E1CBAB67-559C-44F4-A122-1F3AFDF211D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93A336-C04A-447D-9A06-CDC843B655FE}" type="pres">
      <dgm:prSet presAssocID="{E1CBAB67-559C-44F4-A122-1F3AFDF211D5}" presName="accent_1" presStyleCnt="0"/>
      <dgm:spPr/>
      <dgm:t>
        <a:bodyPr/>
        <a:lstStyle/>
        <a:p>
          <a:endParaRPr lang="es-ES"/>
        </a:p>
      </dgm:t>
    </dgm:pt>
    <dgm:pt modelId="{179FB67D-87D9-4569-A2E6-AD71BE75CAB1}" type="pres">
      <dgm:prSet presAssocID="{E1CBAB67-559C-44F4-A122-1F3AFDF211D5}" presName="accentRepeatNode" presStyleLbl="solidFgAcc1" presStyleIdx="0" presStyleCnt="6"/>
      <dgm:spPr/>
      <dgm:t>
        <a:bodyPr/>
        <a:lstStyle/>
        <a:p>
          <a:endParaRPr lang="es-ES"/>
        </a:p>
      </dgm:t>
    </dgm:pt>
    <dgm:pt modelId="{DFAA3E7D-3A09-467A-AA32-6B54F65DEF65}" type="pres">
      <dgm:prSet presAssocID="{0640B591-1819-4D94-B688-C8CC77A6BEB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07051C-FA7B-4F12-953D-57AF70E47084}" type="pres">
      <dgm:prSet presAssocID="{0640B591-1819-4D94-B688-C8CC77A6BEB4}" presName="accent_2" presStyleCnt="0"/>
      <dgm:spPr/>
      <dgm:t>
        <a:bodyPr/>
        <a:lstStyle/>
        <a:p>
          <a:endParaRPr lang="es-ES"/>
        </a:p>
      </dgm:t>
    </dgm:pt>
    <dgm:pt modelId="{A3B5E408-7AFA-4462-82FE-625DA3F561B6}" type="pres">
      <dgm:prSet presAssocID="{0640B591-1819-4D94-B688-C8CC77A6BEB4}" presName="accentRepeatNode" presStyleLbl="solidFgAcc1" presStyleIdx="1" presStyleCnt="6"/>
      <dgm:spPr/>
      <dgm:t>
        <a:bodyPr/>
        <a:lstStyle/>
        <a:p>
          <a:endParaRPr lang="es-ES"/>
        </a:p>
      </dgm:t>
    </dgm:pt>
    <dgm:pt modelId="{3612D9A6-2522-4433-AAA8-3D3B842F61D0}" type="pres">
      <dgm:prSet presAssocID="{59139C14-376D-453D-BA32-DE9BB97FAC33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28238C-B58A-4801-ABAA-CE30BDEDF03D}" type="pres">
      <dgm:prSet presAssocID="{59139C14-376D-453D-BA32-DE9BB97FAC33}" presName="accent_3" presStyleCnt="0"/>
      <dgm:spPr/>
      <dgm:t>
        <a:bodyPr/>
        <a:lstStyle/>
        <a:p>
          <a:endParaRPr lang="es-ES"/>
        </a:p>
      </dgm:t>
    </dgm:pt>
    <dgm:pt modelId="{09808A9B-0E15-4F02-B99A-CBB23B1D0C82}" type="pres">
      <dgm:prSet presAssocID="{59139C14-376D-453D-BA32-DE9BB97FAC33}" presName="accentRepeatNode" presStyleLbl="solidFgAcc1" presStyleIdx="2" presStyleCnt="6"/>
      <dgm:spPr/>
      <dgm:t>
        <a:bodyPr/>
        <a:lstStyle/>
        <a:p>
          <a:endParaRPr lang="es-ES"/>
        </a:p>
      </dgm:t>
    </dgm:pt>
    <dgm:pt modelId="{CEB17C56-0E22-4EC2-A2F5-44F0D6EC1E09}" type="pres">
      <dgm:prSet presAssocID="{32B7AAB9-2584-4E32-A8A1-6B281E26A5A6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A41E99-508A-4F2F-A7BD-85C331D5A6E4}" type="pres">
      <dgm:prSet presAssocID="{32B7AAB9-2584-4E32-A8A1-6B281E26A5A6}" presName="accent_4" presStyleCnt="0"/>
      <dgm:spPr/>
      <dgm:t>
        <a:bodyPr/>
        <a:lstStyle/>
        <a:p>
          <a:endParaRPr lang="es-ES"/>
        </a:p>
      </dgm:t>
    </dgm:pt>
    <dgm:pt modelId="{A8B1C569-7E2B-45BC-9119-106BCE528416}" type="pres">
      <dgm:prSet presAssocID="{32B7AAB9-2584-4E32-A8A1-6B281E26A5A6}" presName="accentRepeatNode" presStyleLbl="solidFgAcc1" presStyleIdx="3" presStyleCnt="6"/>
      <dgm:spPr/>
      <dgm:t>
        <a:bodyPr/>
        <a:lstStyle/>
        <a:p>
          <a:endParaRPr lang="es-ES"/>
        </a:p>
      </dgm:t>
    </dgm:pt>
    <dgm:pt modelId="{8685BF4D-8E6D-40F6-A4FC-AAFD1D9E1EC9}" type="pres">
      <dgm:prSet presAssocID="{5783A39F-F26F-49B2-9AF7-3540F66D185E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23C918-6451-4ED4-A89A-DA85921816A2}" type="pres">
      <dgm:prSet presAssocID="{5783A39F-F26F-49B2-9AF7-3540F66D185E}" presName="accent_5" presStyleCnt="0"/>
      <dgm:spPr/>
      <dgm:t>
        <a:bodyPr/>
        <a:lstStyle/>
        <a:p>
          <a:endParaRPr lang="es-ES"/>
        </a:p>
      </dgm:t>
    </dgm:pt>
    <dgm:pt modelId="{59165443-E27F-45A5-A96D-807E8F28133E}" type="pres">
      <dgm:prSet presAssocID="{5783A39F-F26F-49B2-9AF7-3540F66D185E}" presName="accentRepeatNode" presStyleLbl="solidFgAcc1" presStyleIdx="4" presStyleCnt="6"/>
      <dgm:spPr/>
      <dgm:t>
        <a:bodyPr/>
        <a:lstStyle/>
        <a:p>
          <a:endParaRPr lang="es-ES"/>
        </a:p>
      </dgm:t>
    </dgm:pt>
    <dgm:pt modelId="{49DD1055-F664-41AF-BF27-A989FB9C5138}" type="pres">
      <dgm:prSet presAssocID="{719E150B-46AA-4BBC-AA51-4A8AF82093EE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0A8630-E640-424A-BECF-96842181609C}" type="pres">
      <dgm:prSet presAssocID="{719E150B-46AA-4BBC-AA51-4A8AF82093EE}" presName="accent_6" presStyleCnt="0"/>
      <dgm:spPr/>
      <dgm:t>
        <a:bodyPr/>
        <a:lstStyle/>
        <a:p>
          <a:endParaRPr lang="es-ES"/>
        </a:p>
      </dgm:t>
    </dgm:pt>
    <dgm:pt modelId="{77268555-DAA7-4252-9886-B2FE2736A201}" type="pres">
      <dgm:prSet presAssocID="{719E150B-46AA-4BBC-AA51-4A8AF82093EE}" presName="accentRepeatNode" presStyleLbl="solidFgAcc1" presStyleIdx="5" presStyleCnt="6"/>
      <dgm:spPr/>
      <dgm:t>
        <a:bodyPr/>
        <a:lstStyle/>
        <a:p>
          <a:endParaRPr lang="es-ES"/>
        </a:p>
      </dgm:t>
    </dgm:pt>
  </dgm:ptLst>
  <dgm:cxnLst>
    <dgm:cxn modelId="{7A574F8D-3467-440E-A9B3-C5567FF52B9D}" srcId="{36130C1D-219D-438E-A621-0941EB2243AD}" destId="{E1CBAB67-559C-44F4-A122-1F3AFDF211D5}" srcOrd="0" destOrd="0" parTransId="{E40EA831-56F7-4CED-8BBB-0D6A9FF4BC7D}" sibTransId="{90BEFA5F-DB46-42AC-AD37-9F8FDC432DFA}"/>
    <dgm:cxn modelId="{6B23C9AD-3FCC-49EB-BA4C-41089B970CAF}" srcId="{36130C1D-219D-438E-A621-0941EB2243AD}" destId="{32B7AAB9-2584-4E32-A8A1-6B281E26A5A6}" srcOrd="3" destOrd="0" parTransId="{1F09C35C-0752-4C9A-B229-195FFFEBF8DC}" sibTransId="{45E240EC-1482-4AC3-B6D1-F9A65FF8E50D}"/>
    <dgm:cxn modelId="{23468C19-F947-41B5-AD5B-6EB66606A6AF}" type="presOf" srcId="{719E150B-46AA-4BBC-AA51-4A8AF82093EE}" destId="{49DD1055-F664-41AF-BF27-A989FB9C5138}" srcOrd="0" destOrd="0" presId="urn:microsoft.com/office/officeart/2008/layout/VerticalCurvedList"/>
    <dgm:cxn modelId="{F49F53C4-7C39-4A42-96FD-0FDCA087E889}" srcId="{36130C1D-219D-438E-A621-0941EB2243AD}" destId="{0640B591-1819-4D94-B688-C8CC77A6BEB4}" srcOrd="1" destOrd="0" parTransId="{0DB4E42E-D71F-45D5-802E-FCE92641E5BF}" sibTransId="{4EB2D3CA-6209-4C01-A0CE-AE3E241526A0}"/>
    <dgm:cxn modelId="{FDF881B2-1694-422A-9D96-F69DF78C1D9A}" type="presOf" srcId="{5783A39F-F26F-49B2-9AF7-3540F66D185E}" destId="{8685BF4D-8E6D-40F6-A4FC-AAFD1D9E1EC9}" srcOrd="0" destOrd="0" presId="urn:microsoft.com/office/officeart/2008/layout/VerticalCurvedList"/>
    <dgm:cxn modelId="{B03719FF-BD77-4E03-AA5B-237F35F79608}" type="presOf" srcId="{36130C1D-219D-438E-A621-0941EB2243AD}" destId="{0ACEBA6E-0C28-4CBC-A8B9-BA993C4FAA12}" srcOrd="0" destOrd="0" presId="urn:microsoft.com/office/officeart/2008/layout/VerticalCurvedList"/>
    <dgm:cxn modelId="{31E4DF98-8F99-418D-8C8A-BAAACB510F6B}" srcId="{36130C1D-219D-438E-A621-0941EB2243AD}" destId="{5783A39F-F26F-49B2-9AF7-3540F66D185E}" srcOrd="4" destOrd="0" parTransId="{1984755F-CAA0-4AAC-851B-A7D82DA96196}" sibTransId="{0239C44F-DEC7-45F4-975B-6480D74445CB}"/>
    <dgm:cxn modelId="{0BE0230C-2418-4E6B-8587-70E5C9DFC225}" type="presOf" srcId="{32B7AAB9-2584-4E32-A8A1-6B281E26A5A6}" destId="{CEB17C56-0E22-4EC2-A2F5-44F0D6EC1E09}" srcOrd="0" destOrd="0" presId="urn:microsoft.com/office/officeart/2008/layout/VerticalCurvedList"/>
    <dgm:cxn modelId="{30E0FAB4-0BDA-43C4-8A97-81FB5EA42A81}" srcId="{36130C1D-219D-438E-A621-0941EB2243AD}" destId="{59139C14-376D-453D-BA32-DE9BB97FAC33}" srcOrd="2" destOrd="0" parTransId="{B2820F44-B262-40A6-A4AD-090693A4A849}" sibTransId="{71240237-DEEE-4558-A4E2-294DF9C2BFD1}"/>
    <dgm:cxn modelId="{BA349187-BC29-4ED7-A4B1-56F6E9176C01}" type="presOf" srcId="{59139C14-376D-453D-BA32-DE9BB97FAC33}" destId="{3612D9A6-2522-4433-AAA8-3D3B842F61D0}" srcOrd="0" destOrd="0" presId="urn:microsoft.com/office/officeart/2008/layout/VerticalCurvedList"/>
    <dgm:cxn modelId="{52E71CF8-E7FF-4746-B075-D0718B0E46C3}" type="presOf" srcId="{90BEFA5F-DB46-42AC-AD37-9F8FDC432DFA}" destId="{DDB06E7E-7DB5-4573-A4D2-905A6A25BE4A}" srcOrd="0" destOrd="0" presId="urn:microsoft.com/office/officeart/2008/layout/VerticalCurvedList"/>
    <dgm:cxn modelId="{42607FD5-334C-45BD-9CA8-ED77B21686C0}" srcId="{36130C1D-219D-438E-A621-0941EB2243AD}" destId="{719E150B-46AA-4BBC-AA51-4A8AF82093EE}" srcOrd="5" destOrd="0" parTransId="{D9939900-F0C6-48F8-914F-D09264FB60D3}" sibTransId="{59E68FE6-4AB2-415D-BE3A-FE72C41580FE}"/>
    <dgm:cxn modelId="{CAACE1D2-69B8-46C0-93B2-187C79842033}" type="presOf" srcId="{E1CBAB67-559C-44F4-A122-1F3AFDF211D5}" destId="{41F35D68-2E28-414E-BDFD-D99283DD0F87}" srcOrd="0" destOrd="0" presId="urn:microsoft.com/office/officeart/2008/layout/VerticalCurvedList"/>
    <dgm:cxn modelId="{1F656D68-7201-46E6-83B3-5E8E28A9EB6B}" type="presOf" srcId="{0640B591-1819-4D94-B688-C8CC77A6BEB4}" destId="{DFAA3E7D-3A09-467A-AA32-6B54F65DEF65}" srcOrd="0" destOrd="0" presId="urn:microsoft.com/office/officeart/2008/layout/VerticalCurvedList"/>
    <dgm:cxn modelId="{7D15CBF5-8E31-496E-A820-803E98844C25}" type="presParOf" srcId="{0ACEBA6E-0C28-4CBC-A8B9-BA993C4FAA12}" destId="{3E9C9ABB-1258-4C13-86FC-CEF6A68F62BE}" srcOrd="0" destOrd="0" presId="urn:microsoft.com/office/officeart/2008/layout/VerticalCurvedList"/>
    <dgm:cxn modelId="{10A4251A-6348-40E6-BEE1-70E8F52CCECE}" type="presParOf" srcId="{3E9C9ABB-1258-4C13-86FC-CEF6A68F62BE}" destId="{70495D35-4521-4652-AA58-3A1831F6C87F}" srcOrd="0" destOrd="0" presId="urn:microsoft.com/office/officeart/2008/layout/VerticalCurvedList"/>
    <dgm:cxn modelId="{8DFCCB43-11B5-478D-B24B-75691142BD8A}" type="presParOf" srcId="{70495D35-4521-4652-AA58-3A1831F6C87F}" destId="{76CB4919-D447-4E90-9EBB-2FFC4DAA5B79}" srcOrd="0" destOrd="0" presId="urn:microsoft.com/office/officeart/2008/layout/VerticalCurvedList"/>
    <dgm:cxn modelId="{E68D3803-F894-4A4C-A8FA-F5A1D06754F0}" type="presParOf" srcId="{70495D35-4521-4652-AA58-3A1831F6C87F}" destId="{DDB06E7E-7DB5-4573-A4D2-905A6A25BE4A}" srcOrd="1" destOrd="0" presId="urn:microsoft.com/office/officeart/2008/layout/VerticalCurvedList"/>
    <dgm:cxn modelId="{269709D3-F58F-4410-8536-7E6193819A86}" type="presParOf" srcId="{70495D35-4521-4652-AA58-3A1831F6C87F}" destId="{80482485-B943-46AE-BFE7-EA26355F54BA}" srcOrd="2" destOrd="0" presId="urn:microsoft.com/office/officeart/2008/layout/VerticalCurvedList"/>
    <dgm:cxn modelId="{C9A8D6BF-2A9E-45D5-B38C-595E08408B1C}" type="presParOf" srcId="{70495D35-4521-4652-AA58-3A1831F6C87F}" destId="{0C9703DB-D8D7-4206-82DF-D346FEB50180}" srcOrd="3" destOrd="0" presId="urn:microsoft.com/office/officeart/2008/layout/VerticalCurvedList"/>
    <dgm:cxn modelId="{87D8DFB3-3710-4BB7-869E-3A1FDF5B0CE3}" type="presParOf" srcId="{3E9C9ABB-1258-4C13-86FC-CEF6A68F62BE}" destId="{41F35D68-2E28-414E-BDFD-D99283DD0F87}" srcOrd="1" destOrd="0" presId="urn:microsoft.com/office/officeart/2008/layout/VerticalCurvedList"/>
    <dgm:cxn modelId="{33BB98C3-01BC-49A4-A5D5-B333620B8664}" type="presParOf" srcId="{3E9C9ABB-1258-4C13-86FC-CEF6A68F62BE}" destId="{2493A336-C04A-447D-9A06-CDC843B655FE}" srcOrd="2" destOrd="0" presId="urn:microsoft.com/office/officeart/2008/layout/VerticalCurvedList"/>
    <dgm:cxn modelId="{6FC9FE4B-CE87-4336-9473-BC9DEEDB98D4}" type="presParOf" srcId="{2493A336-C04A-447D-9A06-CDC843B655FE}" destId="{179FB67D-87D9-4569-A2E6-AD71BE75CAB1}" srcOrd="0" destOrd="0" presId="urn:microsoft.com/office/officeart/2008/layout/VerticalCurvedList"/>
    <dgm:cxn modelId="{A621D120-ED40-464A-8770-E66C50A22973}" type="presParOf" srcId="{3E9C9ABB-1258-4C13-86FC-CEF6A68F62BE}" destId="{DFAA3E7D-3A09-467A-AA32-6B54F65DEF65}" srcOrd="3" destOrd="0" presId="urn:microsoft.com/office/officeart/2008/layout/VerticalCurvedList"/>
    <dgm:cxn modelId="{7564AB4E-E2B9-4543-9E35-DDF2B312D6C5}" type="presParOf" srcId="{3E9C9ABB-1258-4C13-86FC-CEF6A68F62BE}" destId="{EE07051C-FA7B-4F12-953D-57AF70E47084}" srcOrd="4" destOrd="0" presId="urn:microsoft.com/office/officeart/2008/layout/VerticalCurvedList"/>
    <dgm:cxn modelId="{2C547C5A-14CD-4B80-9A27-4E0BB9695645}" type="presParOf" srcId="{EE07051C-FA7B-4F12-953D-57AF70E47084}" destId="{A3B5E408-7AFA-4462-82FE-625DA3F561B6}" srcOrd="0" destOrd="0" presId="urn:microsoft.com/office/officeart/2008/layout/VerticalCurvedList"/>
    <dgm:cxn modelId="{4440EB98-A169-4C88-A498-B604A934CFF7}" type="presParOf" srcId="{3E9C9ABB-1258-4C13-86FC-CEF6A68F62BE}" destId="{3612D9A6-2522-4433-AAA8-3D3B842F61D0}" srcOrd="5" destOrd="0" presId="urn:microsoft.com/office/officeart/2008/layout/VerticalCurvedList"/>
    <dgm:cxn modelId="{B2F5A4F9-05DF-4374-AEA8-F1581DE75297}" type="presParOf" srcId="{3E9C9ABB-1258-4C13-86FC-CEF6A68F62BE}" destId="{0528238C-B58A-4801-ABAA-CE30BDEDF03D}" srcOrd="6" destOrd="0" presId="urn:microsoft.com/office/officeart/2008/layout/VerticalCurvedList"/>
    <dgm:cxn modelId="{2457B10A-733E-4CF8-95BD-C57DAF48A972}" type="presParOf" srcId="{0528238C-B58A-4801-ABAA-CE30BDEDF03D}" destId="{09808A9B-0E15-4F02-B99A-CBB23B1D0C82}" srcOrd="0" destOrd="0" presId="urn:microsoft.com/office/officeart/2008/layout/VerticalCurvedList"/>
    <dgm:cxn modelId="{2791F780-8C6C-4E1E-A58D-5149AC047C66}" type="presParOf" srcId="{3E9C9ABB-1258-4C13-86FC-CEF6A68F62BE}" destId="{CEB17C56-0E22-4EC2-A2F5-44F0D6EC1E09}" srcOrd="7" destOrd="0" presId="urn:microsoft.com/office/officeart/2008/layout/VerticalCurvedList"/>
    <dgm:cxn modelId="{FDDBCA12-F514-4C40-A8E5-96BD93F72B07}" type="presParOf" srcId="{3E9C9ABB-1258-4C13-86FC-CEF6A68F62BE}" destId="{27A41E99-508A-4F2F-A7BD-85C331D5A6E4}" srcOrd="8" destOrd="0" presId="urn:microsoft.com/office/officeart/2008/layout/VerticalCurvedList"/>
    <dgm:cxn modelId="{345734E9-FAA5-4C28-B187-C3454B69A76E}" type="presParOf" srcId="{27A41E99-508A-4F2F-A7BD-85C331D5A6E4}" destId="{A8B1C569-7E2B-45BC-9119-106BCE528416}" srcOrd="0" destOrd="0" presId="urn:microsoft.com/office/officeart/2008/layout/VerticalCurvedList"/>
    <dgm:cxn modelId="{0DD582E1-5527-4B4B-BC31-23B42DB8692D}" type="presParOf" srcId="{3E9C9ABB-1258-4C13-86FC-CEF6A68F62BE}" destId="{8685BF4D-8E6D-40F6-A4FC-AAFD1D9E1EC9}" srcOrd="9" destOrd="0" presId="urn:microsoft.com/office/officeart/2008/layout/VerticalCurvedList"/>
    <dgm:cxn modelId="{2CEF622A-AD86-44B8-9550-1ABB3C123B5F}" type="presParOf" srcId="{3E9C9ABB-1258-4C13-86FC-CEF6A68F62BE}" destId="{F723C918-6451-4ED4-A89A-DA85921816A2}" srcOrd="10" destOrd="0" presId="urn:microsoft.com/office/officeart/2008/layout/VerticalCurvedList"/>
    <dgm:cxn modelId="{0915727B-CF33-431A-A7E7-3DF3258C35AF}" type="presParOf" srcId="{F723C918-6451-4ED4-A89A-DA85921816A2}" destId="{59165443-E27F-45A5-A96D-807E8F28133E}" srcOrd="0" destOrd="0" presId="urn:microsoft.com/office/officeart/2008/layout/VerticalCurvedList"/>
    <dgm:cxn modelId="{8DEB15D4-CBAD-4285-AA29-C0582C26FB31}" type="presParOf" srcId="{3E9C9ABB-1258-4C13-86FC-CEF6A68F62BE}" destId="{49DD1055-F664-41AF-BF27-A989FB9C5138}" srcOrd="11" destOrd="0" presId="urn:microsoft.com/office/officeart/2008/layout/VerticalCurvedList"/>
    <dgm:cxn modelId="{83F3635D-4191-4436-845E-E0034E9666D2}" type="presParOf" srcId="{3E9C9ABB-1258-4C13-86FC-CEF6A68F62BE}" destId="{670A8630-E640-424A-BECF-96842181609C}" srcOrd="12" destOrd="0" presId="urn:microsoft.com/office/officeart/2008/layout/VerticalCurvedList"/>
    <dgm:cxn modelId="{0E1AF279-1B39-4179-9DEC-6A41403DC4CF}" type="presParOf" srcId="{670A8630-E640-424A-BECF-96842181609C}" destId="{77268555-DAA7-4252-9886-B2FE2736A2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F66FBAD-97D2-421C-8627-098151DA37F7}" type="doc">
      <dgm:prSet loTypeId="urn:microsoft.com/office/officeart/2005/8/layout/pList2" loCatId="picture" qsTypeId="urn:microsoft.com/office/officeart/2005/8/quickstyle/simple1" qsCatId="simple" csTypeId="urn:microsoft.com/office/officeart/2005/8/colors/accent1_5" csCatId="accent1" phldr="1"/>
      <dgm:spPr/>
    </dgm:pt>
    <dgm:pt modelId="{A3D14492-84D8-4F4D-975F-A2B2F3753904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MX" sz="1400" dirty="0">
              <a:solidFill>
                <a:schemeClr val="tx1"/>
              </a:solidFill>
            </a:rPr>
            <a:t>Se calcula la brecha que va a existir entre la interacción del concreto y el refuerzo longitudinal y transversal. </a:t>
          </a:r>
          <a:endParaRPr lang="es-ES" sz="1400" dirty="0">
            <a:solidFill>
              <a:schemeClr val="tx1"/>
            </a:solidFill>
          </a:endParaRPr>
        </a:p>
      </dgm:t>
    </dgm:pt>
    <dgm:pt modelId="{D1EF9F1D-3A12-4D44-93A9-A8F62389224F}" type="parTrans" cxnId="{33BB6A2B-16DF-4299-8150-8FF889B12A8A}">
      <dgm:prSet/>
      <dgm:spPr/>
      <dgm:t>
        <a:bodyPr/>
        <a:lstStyle/>
        <a:p>
          <a:endParaRPr lang="es-ES" sz="1200"/>
        </a:p>
      </dgm:t>
    </dgm:pt>
    <dgm:pt modelId="{C9D73A84-7965-4507-9F34-632830582E30}" type="sibTrans" cxnId="{33BB6A2B-16DF-4299-8150-8FF889B12A8A}">
      <dgm:prSet/>
      <dgm:spPr/>
      <dgm:t>
        <a:bodyPr/>
        <a:lstStyle/>
        <a:p>
          <a:endParaRPr lang="es-ES" sz="1200"/>
        </a:p>
      </dgm:t>
    </dgm:pt>
    <dgm:pt modelId="{04E5BE41-3664-4032-83CB-929DFE137B19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EC" sz="1400" dirty="0">
              <a:solidFill>
                <a:schemeClr val="tx1"/>
              </a:solidFill>
            </a:rPr>
            <a:t>En esta opción se aplica el </a:t>
          </a:r>
          <a:r>
            <a:rPr lang="es-EC" sz="1400" dirty="0" err="1">
              <a:solidFill>
                <a:schemeClr val="tx1"/>
              </a:solidFill>
            </a:rPr>
            <a:t>path</a:t>
          </a:r>
          <a:r>
            <a:rPr lang="es-EC" sz="1400" dirty="0">
              <a:solidFill>
                <a:schemeClr val="tx1"/>
              </a:solidFill>
            </a:rPr>
            <a:t> </a:t>
          </a:r>
          <a:r>
            <a:rPr lang="es-EC" sz="1400" dirty="0" err="1">
              <a:solidFill>
                <a:schemeClr val="tx1"/>
              </a:solidFill>
            </a:rPr>
            <a:t>direct</a:t>
          </a:r>
          <a:r>
            <a:rPr lang="es-EC" sz="1400" dirty="0">
              <a:solidFill>
                <a:schemeClr val="tx1"/>
              </a:solidFill>
            </a:rPr>
            <a:t>, el cual indica que los tiempos de detonación se calculan en línea recta desde los puntos de detonación.</a:t>
          </a:r>
          <a:endParaRPr lang="es-ES" sz="1400" dirty="0">
            <a:solidFill>
              <a:schemeClr val="tx1"/>
            </a:solidFill>
          </a:endParaRPr>
        </a:p>
      </dgm:t>
    </dgm:pt>
    <dgm:pt modelId="{749385B4-AD54-4A5F-8BAB-1C23D7FEC8A8}" type="parTrans" cxnId="{4A363A0E-65C5-4081-8FB1-8A07C0E876BB}">
      <dgm:prSet/>
      <dgm:spPr/>
      <dgm:t>
        <a:bodyPr/>
        <a:lstStyle/>
        <a:p>
          <a:endParaRPr lang="es-ES" sz="1200"/>
        </a:p>
      </dgm:t>
    </dgm:pt>
    <dgm:pt modelId="{EE12AA37-0970-4222-80AE-F89C566D3954}" type="sibTrans" cxnId="{4A363A0E-65C5-4081-8FB1-8A07C0E876BB}">
      <dgm:prSet/>
      <dgm:spPr/>
      <dgm:t>
        <a:bodyPr/>
        <a:lstStyle/>
        <a:p>
          <a:endParaRPr lang="es-ES" sz="1200"/>
        </a:p>
      </dgm:t>
    </dgm:pt>
    <dgm:pt modelId="{A097BDF3-F724-4FBA-8E3B-2B8D8F790AD1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MX" sz="1400" dirty="0">
              <a:solidFill>
                <a:schemeClr val="tx1"/>
              </a:solidFill>
            </a:rPr>
            <a:t>Se desactiva la opción </a:t>
          </a:r>
          <a:r>
            <a:rPr lang="es-MX" sz="1400" dirty="0" err="1">
              <a:solidFill>
                <a:schemeClr val="tx1"/>
              </a:solidFill>
            </a:rPr>
            <a:t>Activate</a:t>
          </a:r>
          <a:r>
            <a:rPr lang="es-MX" sz="1400" dirty="0">
              <a:solidFill>
                <a:schemeClr val="tx1"/>
              </a:solidFill>
            </a:rPr>
            <a:t> </a:t>
          </a:r>
          <a:r>
            <a:rPr lang="es-MX" sz="1400" dirty="0" err="1">
              <a:solidFill>
                <a:schemeClr val="tx1"/>
              </a:solidFill>
            </a:rPr>
            <a:t>parallel</a:t>
          </a:r>
          <a:r>
            <a:rPr lang="es-MX" sz="1400" dirty="0">
              <a:solidFill>
                <a:schemeClr val="tx1"/>
              </a:solidFill>
            </a:rPr>
            <a:t> </a:t>
          </a:r>
          <a:r>
            <a:rPr lang="es-MX" sz="1400" dirty="0" err="1">
              <a:solidFill>
                <a:schemeClr val="tx1"/>
              </a:solidFill>
            </a:rPr>
            <a:t>processing</a:t>
          </a:r>
          <a:r>
            <a:rPr lang="es-MX" sz="1400" dirty="0">
              <a:solidFill>
                <a:schemeClr val="tx1"/>
              </a:solidFill>
            </a:rPr>
            <a:t> para establecer un solo procesador.</a:t>
          </a:r>
          <a:endParaRPr lang="es-ES" sz="1400" dirty="0">
            <a:solidFill>
              <a:schemeClr val="tx1"/>
            </a:solidFill>
          </a:endParaRPr>
        </a:p>
      </dgm:t>
    </dgm:pt>
    <dgm:pt modelId="{01066BE5-674B-4676-9102-AD26B0F27023}" type="parTrans" cxnId="{708E525D-E387-458D-92E3-94D3F8DA2DB5}">
      <dgm:prSet/>
      <dgm:spPr/>
      <dgm:t>
        <a:bodyPr/>
        <a:lstStyle/>
        <a:p>
          <a:endParaRPr lang="es-ES" sz="1200"/>
        </a:p>
      </dgm:t>
    </dgm:pt>
    <dgm:pt modelId="{4850FE17-A739-4856-9FEC-363E4E763E8F}" type="sibTrans" cxnId="{708E525D-E387-458D-92E3-94D3F8DA2DB5}">
      <dgm:prSet/>
      <dgm:spPr/>
      <dgm:t>
        <a:bodyPr/>
        <a:lstStyle/>
        <a:p>
          <a:endParaRPr lang="es-ES" sz="1200"/>
        </a:p>
      </dgm:t>
    </dgm:pt>
    <dgm:pt modelId="{7BB4F25A-096E-4078-A881-5E0BE32D5680}" type="pres">
      <dgm:prSet presAssocID="{CF66FBAD-97D2-421C-8627-098151DA37F7}" presName="Name0" presStyleCnt="0">
        <dgm:presLayoutVars>
          <dgm:dir/>
          <dgm:resizeHandles val="exact"/>
        </dgm:presLayoutVars>
      </dgm:prSet>
      <dgm:spPr/>
    </dgm:pt>
    <dgm:pt modelId="{3484DA83-355A-4DA6-8919-9FB1F097965B}" type="pres">
      <dgm:prSet presAssocID="{CF66FBAD-97D2-421C-8627-098151DA37F7}" presName="bkgdShp" presStyleLbl="alignAccFollowNode1" presStyleIdx="0" presStyleCnt="1"/>
      <dgm:spPr/>
    </dgm:pt>
    <dgm:pt modelId="{0820449C-6C2F-4FDF-B67D-09CA3F2EC6BF}" type="pres">
      <dgm:prSet presAssocID="{CF66FBAD-97D2-421C-8627-098151DA37F7}" presName="linComp" presStyleCnt="0"/>
      <dgm:spPr/>
    </dgm:pt>
    <dgm:pt modelId="{7892311C-E03A-4C74-9B4D-E029720FD812}" type="pres">
      <dgm:prSet presAssocID="{A3D14492-84D8-4F4D-975F-A2B2F3753904}" presName="compNode" presStyleCnt="0"/>
      <dgm:spPr/>
    </dgm:pt>
    <dgm:pt modelId="{E79EFF5B-E47E-4A09-8B19-53AB02D92CFC}" type="pres">
      <dgm:prSet presAssocID="{A3D14492-84D8-4F4D-975F-A2B2F3753904}" presName="node" presStyleLbl="node1" presStyleIdx="0" presStyleCnt="3" custScaleY="66390" custLinFactNeighborX="-1413" custLinFactNeighborY="9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DF4401-1732-4ACE-9821-61AE1A837AAA}" type="pres">
      <dgm:prSet presAssocID="{A3D14492-84D8-4F4D-975F-A2B2F3753904}" presName="invisiNode" presStyleLbl="node1" presStyleIdx="0" presStyleCnt="3"/>
      <dgm:spPr/>
    </dgm:pt>
    <dgm:pt modelId="{0034E18E-6173-4334-B5E8-8AB858BAE65D}" type="pres">
      <dgm:prSet presAssocID="{A3D14492-84D8-4F4D-975F-A2B2F3753904}" presName="imagNode" presStyleLbl="fgImgPlace1" presStyleIdx="0" presStyleCnt="3" custScaleX="100834" custScaleY="15852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9F0CC5D-6362-4662-8FF2-FA0DA55577A7}" type="pres">
      <dgm:prSet presAssocID="{C9D73A84-7965-4507-9F34-632830582E3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D59542E-4B3E-4B29-AC4F-C30C1A97B9D4}" type="pres">
      <dgm:prSet presAssocID="{04E5BE41-3664-4032-83CB-929DFE137B19}" presName="compNode" presStyleCnt="0"/>
      <dgm:spPr/>
    </dgm:pt>
    <dgm:pt modelId="{E2285D29-C714-43CA-9848-66475716F4C4}" type="pres">
      <dgm:prSet presAssocID="{04E5BE41-3664-4032-83CB-929DFE137B19}" presName="node" presStyleLbl="node1" presStyleIdx="1" presStyleCnt="3" custScaleY="663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B74D64-793E-47BC-A1EB-4871D83FDCC9}" type="pres">
      <dgm:prSet presAssocID="{04E5BE41-3664-4032-83CB-929DFE137B19}" presName="invisiNode" presStyleLbl="node1" presStyleIdx="1" presStyleCnt="3"/>
      <dgm:spPr/>
    </dgm:pt>
    <dgm:pt modelId="{FF2946F9-48E1-4920-9C76-51ED72D2A103}" type="pres">
      <dgm:prSet presAssocID="{04E5BE41-3664-4032-83CB-929DFE137B19}" presName="imagNode" presStyleLbl="fgImgPlace1" presStyleIdx="1" presStyleCnt="3" custScaleX="101152" custScaleY="158520" custLinFactNeighborX="1285" custLinFactNeighborY="59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CA6CE73-DACA-46BC-B841-3E5948D912F4}" type="pres">
      <dgm:prSet presAssocID="{EE12AA37-0970-4222-80AE-F89C566D395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FEB0087-4532-4860-AC4F-8EBF24446207}" type="pres">
      <dgm:prSet presAssocID="{A097BDF3-F724-4FBA-8E3B-2B8D8F790AD1}" presName="compNode" presStyleCnt="0"/>
      <dgm:spPr/>
    </dgm:pt>
    <dgm:pt modelId="{A188E86E-C395-4707-9282-A0770CD1BE13}" type="pres">
      <dgm:prSet presAssocID="{A097BDF3-F724-4FBA-8E3B-2B8D8F790AD1}" presName="node" presStyleLbl="node1" presStyleIdx="2" presStyleCnt="3" custScaleY="663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4BA460-D996-4E46-B9D5-DB0B38C612A9}" type="pres">
      <dgm:prSet presAssocID="{A097BDF3-F724-4FBA-8E3B-2B8D8F790AD1}" presName="invisiNode" presStyleLbl="node1" presStyleIdx="2" presStyleCnt="3"/>
      <dgm:spPr/>
    </dgm:pt>
    <dgm:pt modelId="{95E01AE6-0300-4B60-8310-36B2BCCA6B72}" type="pres">
      <dgm:prSet presAssocID="{A097BDF3-F724-4FBA-8E3B-2B8D8F790AD1}" presName="imagNode" presStyleLbl="fgImgPlace1" presStyleIdx="2" presStyleCnt="3" custScaleX="101792" custScaleY="15852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4A9D34E-5515-4377-BAF7-E2C2FB13FA2D}" type="presOf" srcId="{A3D14492-84D8-4F4D-975F-A2B2F3753904}" destId="{E79EFF5B-E47E-4A09-8B19-53AB02D92CFC}" srcOrd="0" destOrd="0" presId="urn:microsoft.com/office/officeart/2005/8/layout/pList2"/>
    <dgm:cxn modelId="{40993A1E-1FB9-4886-B670-708AE874EBCE}" type="presOf" srcId="{EE12AA37-0970-4222-80AE-F89C566D3954}" destId="{ECA6CE73-DACA-46BC-B841-3E5948D912F4}" srcOrd="0" destOrd="0" presId="urn:microsoft.com/office/officeart/2005/8/layout/pList2"/>
    <dgm:cxn modelId="{00A7F104-625B-458C-9BC0-8C8F13D8D34B}" type="presOf" srcId="{04E5BE41-3664-4032-83CB-929DFE137B19}" destId="{E2285D29-C714-43CA-9848-66475716F4C4}" srcOrd="0" destOrd="0" presId="urn:microsoft.com/office/officeart/2005/8/layout/pList2"/>
    <dgm:cxn modelId="{55B74845-4E20-4048-8EDA-E8532B7459B3}" type="presOf" srcId="{CF66FBAD-97D2-421C-8627-098151DA37F7}" destId="{7BB4F25A-096E-4078-A881-5E0BE32D5680}" srcOrd="0" destOrd="0" presId="urn:microsoft.com/office/officeart/2005/8/layout/pList2"/>
    <dgm:cxn modelId="{D9EFA009-CFF4-490D-A40D-890686F7B19C}" type="presOf" srcId="{A097BDF3-F724-4FBA-8E3B-2B8D8F790AD1}" destId="{A188E86E-C395-4707-9282-A0770CD1BE13}" srcOrd="0" destOrd="0" presId="urn:microsoft.com/office/officeart/2005/8/layout/pList2"/>
    <dgm:cxn modelId="{3F8787B0-04C1-4BB1-A299-990A71A58318}" type="presOf" srcId="{C9D73A84-7965-4507-9F34-632830582E30}" destId="{79F0CC5D-6362-4662-8FF2-FA0DA55577A7}" srcOrd="0" destOrd="0" presId="urn:microsoft.com/office/officeart/2005/8/layout/pList2"/>
    <dgm:cxn modelId="{708E525D-E387-458D-92E3-94D3F8DA2DB5}" srcId="{CF66FBAD-97D2-421C-8627-098151DA37F7}" destId="{A097BDF3-F724-4FBA-8E3B-2B8D8F790AD1}" srcOrd="2" destOrd="0" parTransId="{01066BE5-674B-4676-9102-AD26B0F27023}" sibTransId="{4850FE17-A739-4856-9FEC-363E4E763E8F}"/>
    <dgm:cxn modelId="{4A363A0E-65C5-4081-8FB1-8A07C0E876BB}" srcId="{CF66FBAD-97D2-421C-8627-098151DA37F7}" destId="{04E5BE41-3664-4032-83CB-929DFE137B19}" srcOrd="1" destOrd="0" parTransId="{749385B4-AD54-4A5F-8BAB-1C23D7FEC8A8}" sibTransId="{EE12AA37-0970-4222-80AE-F89C566D3954}"/>
    <dgm:cxn modelId="{33BB6A2B-16DF-4299-8150-8FF889B12A8A}" srcId="{CF66FBAD-97D2-421C-8627-098151DA37F7}" destId="{A3D14492-84D8-4F4D-975F-A2B2F3753904}" srcOrd="0" destOrd="0" parTransId="{D1EF9F1D-3A12-4D44-93A9-A8F62389224F}" sibTransId="{C9D73A84-7965-4507-9F34-632830582E30}"/>
    <dgm:cxn modelId="{E800968B-6934-43D9-9BCA-5169D18AC0C5}" type="presParOf" srcId="{7BB4F25A-096E-4078-A881-5E0BE32D5680}" destId="{3484DA83-355A-4DA6-8919-9FB1F097965B}" srcOrd="0" destOrd="0" presId="urn:microsoft.com/office/officeart/2005/8/layout/pList2"/>
    <dgm:cxn modelId="{F6307FB6-E3C9-4165-891D-405AD8F2BB9E}" type="presParOf" srcId="{7BB4F25A-096E-4078-A881-5E0BE32D5680}" destId="{0820449C-6C2F-4FDF-B67D-09CA3F2EC6BF}" srcOrd="1" destOrd="0" presId="urn:microsoft.com/office/officeart/2005/8/layout/pList2"/>
    <dgm:cxn modelId="{A5AD2FAD-C74E-4366-9F87-44E7B1AD4C4F}" type="presParOf" srcId="{0820449C-6C2F-4FDF-B67D-09CA3F2EC6BF}" destId="{7892311C-E03A-4C74-9B4D-E029720FD812}" srcOrd="0" destOrd="0" presId="urn:microsoft.com/office/officeart/2005/8/layout/pList2"/>
    <dgm:cxn modelId="{ED4C23D9-B561-4BB5-B9C7-9838AF02F9E0}" type="presParOf" srcId="{7892311C-E03A-4C74-9B4D-E029720FD812}" destId="{E79EFF5B-E47E-4A09-8B19-53AB02D92CFC}" srcOrd="0" destOrd="0" presId="urn:microsoft.com/office/officeart/2005/8/layout/pList2"/>
    <dgm:cxn modelId="{7CA36FE9-27DF-4632-966C-FAF097C661C9}" type="presParOf" srcId="{7892311C-E03A-4C74-9B4D-E029720FD812}" destId="{85DF4401-1732-4ACE-9821-61AE1A837AAA}" srcOrd="1" destOrd="0" presId="urn:microsoft.com/office/officeart/2005/8/layout/pList2"/>
    <dgm:cxn modelId="{C6CD8022-A356-4A80-8851-9F2A89C5757C}" type="presParOf" srcId="{7892311C-E03A-4C74-9B4D-E029720FD812}" destId="{0034E18E-6173-4334-B5E8-8AB858BAE65D}" srcOrd="2" destOrd="0" presId="urn:microsoft.com/office/officeart/2005/8/layout/pList2"/>
    <dgm:cxn modelId="{8158111F-76F3-4FBE-B4B0-3A1EC80F038A}" type="presParOf" srcId="{0820449C-6C2F-4FDF-B67D-09CA3F2EC6BF}" destId="{79F0CC5D-6362-4662-8FF2-FA0DA55577A7}" srcOrd="1" destOrd="0" presId="urn:microsoft.com/office/officeart/2005/8/layout/pList2"/>
    <dgm:cxn modelId="{A9E12BA9-8945-4B3F-9193-6ACB357F5B7C}" type="presParOf" srcId="{0820449C-6C2F-4FDF-B67D-09CA3F2EC6BF}" destId="{4D59542E-4B3E-4B29-AC4F-C30C1A97B9D4}" srcOrd="2" destOrd="0" presId="urn:microsoft.com/office/officeart/2005/8/layout/pList2"/>
    <dgm:cxn modelId="{F5AFA91C-09F0-416D-AC14-DE911F62B293}" type="presParOf" srcId="{4D59542E-4B3E-4B29-AC4F-C30C1A97B9D4}" destId="{E2285D29-C714-43CA-9848-66475716F4C4}" srcOrd="0" destOrd="0" presId="urn:microsoft.com/office/officeart/2005/8/layout/pList2"/>
    <dgm:cxn modelId="{FEE219B3-E078-4787-81A8-9151E7A33DE2}" type="presParOf" srcId="{4D59542E-4B3E-4B29-AC4F-C30C1A97B9D4}" destId="{2AB74D64-793E-47BC-A1EB-4871D83FDCC9}" srcOrd="1" destOrd="0" presId="urn:microsoft.com/office/officeart/2005/8/layout/pList2"/>
    <dgm:cxn modelId="{6FDAB05E-A0B2-4140-A452-35943B04FEF1}" type="presParOf" srcId="{4D59542E-4B3E-4B29-AC4F-C30C1A97B9D4}" destId="{FF2946F9-48E1-4920-9C76-51ED72D2A103}" srcOrd="2" destOrd="0" presId="urn:microsoft.com/office/officeart/2005/8/layout/pList2"/>
    <dgm:cxn modelId="{E1DA4E9C-D78E-42AC-B84A-E8D1B2DC94B6}" type="presParOf" srcId="{0820449C-6C2F-4FDF-B67D-09CA3F2EC6BF}" destId="{ECA6CE73-DACA-46BC-B841-3E5948D912F4}" srcOrd="3" destOrd="0" presId="urn:microsoft.com/office/officeart/2005/8/layout/pList2"/>
    <dgm:cxn modelId="{DEA1BB6F-769C-4621-989F-F19C3560CCB9}" type="presParOf" srcId="{0820449C-6C2F-4FDF-B67D-09CA3F2EC6BF}" destId="{EFEB0087-4532-4860-AC4F-8EBF24446207}" srcOrd="4" destOrd="0" presId="urn:microsoft.com/office/officeart/2005/8/layout/pList2"/>
    <dgm:cxn modelId="{4681BEA4-3749-497E-A4D0-6A9C0B6A74F3}" type="presParOf" srcId="{EFEB0087-4532-4860-AC4F-8EBF24446207}" destId="{A188E86E-C395-4707-9282-A0770CD1BE13}" srcOrd="0" destOrd="0" presId="urn:microsoft.com/office/officeart/2005/8/layout/pList2"/>
    <dgm:cxn modelId="{B0064073-2FDF-44A5-8517-A263CEA62F31}" type="presParOf" srcId="{EFEB0087-4532-4860-AC4F-8EBF24446207}" destId="{1E4BA460-D996-4E46-B9D5-DB0B38C612A9}" srcOrd="1" destOrd="0" presId="urn:microsoft.com/office/officeart/2005/8/layout/pList2"/>
    <dgm:cxn modelId="{6C74310A-87DC-4CA5-A649-3F58DC7EE850}" type="presParOf" srcId="{EFEB0087-4532-4860-AC4F-8EBF24446207}" destId="{95E01AE6-0300-4B60-8310-36B2BCCA6B7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8ABBD0E-9934-4F2D-85EC-CCB280A3F8E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0F38832-DE92-4860-8F1B-EF9E9E14E58C}">
      <dgm:prSet phldrT="[Texto]" custT="1"/>
      <dgm:spPr/>
      <dgm:t>
        <a:bodyPr/>
        <a:lstStyle/>
        <a:p>
          <a:r>
            <a:rPr lang="es-ES" sz="1800" b="1" dirty="0" smtClean="0">
              <a:solidFill>
                <a:sysClr val="windowText" lastClr="000000"/>
              </a:solidFill>
            </a:rPr>
            <a:t>Tipos</a:t>
          </a:r>
          <a:endParaRPr lang="es-ES" sz="1800" b="1" dirty="0">
            <a:solidFill>
              <a:sysClr val="windowText" lastClr="000000"/>
            </a:solidFill>
          </a:endParaRPr>
        </a:p>
      </dgm:t>
    </dgm:pt>
    <dgm:pt modelId="{61F3A610-84A4-49CD-9C8A-D8D94D47E2CB}" type="parTrans" cxnId="{3C4678BB-CA06-4993-B6E4-88B239B1D83F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</a:endParaRPr>
        </a:p>
      </dgm:t>
    </dgm:pt>
    <dgm:pt modelId="{CF2A4910-14BF-4EC4-AF57-25005104DA77}" type="sibTrans" cxnId="{3C4678BB-CA06-4993-B6E4-88B239B1D83F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</a:endParaRPr>
        </a:p>
      </dgm:t>
    </dgm:pt>
    <dgm:pt modelId="{9ABE5C06-2B10-41C3-B9B8-F30C28DE424E}">
      <dgm:prSet phldrT="[Texto]" custT="1"/>
      <dgm:spPr/>
      <dgm:t>
        <a:bodyPr/>
        <a:lstStyle/>
        <a:p>
          <a:r>
            <a:rPr lang="es-EC" sz="1800" dirty="0" smtClean="0">
              <a:solidFill>
                <a:sysClr val="windowText" lastClr="000000"/>
              </a:solidFill>
            </a:rPr>
            <a:t>Lineal, cuadrático, exponencial, entre otros. </a:t>
          </a:r>
          <a:endParaRPr lang="es-ES" sz="1800" dirty="0">
            <a:solidFill>
              <a:sysClr val="windowText" lastClr="000000"/>
            </a:solidFill>
          </a:endParaRPr>
        </a:p>
      </dgm:t>
    </dgm:pt>
    <dgm:pt modelId="{F2CFC70F-0395-4D45-A893-178780B59661}" type="parTrans" cxnId="{0E6056DE-4E4B-4E05-8245-AFA190FA202F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</a:endParaRPr>
        </a:p>
      </dgm:t>
    </dgm:pt>
    <dgm:pt modelId="{9818EAF1-2535-482F-A50F-7398544B80F0}" type="sibTrans" cxnId="{0E6056DE-4E4B-4E05-8245-AFA190FA202F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</a:endParaRPr>
        </a:p>
      </dgm:t>
    </dgm:pt>
    <dgm:pt modelId="{533AB898-F7D3-440E-A52D-0E3255DD4B8B}">
      <dgm:prSet phldrT="[Texto]" custT="1"/>
      <dgm:spPr/>
      <dgm:t>
        <a:bodyPr/>
        <a:lstStyle/>
        <a:p>
          <a:r>
            <a:rPr lang="es-ES" sz="1800" b="1" dirty="0" smtClean="0">
              <a:solidFill>
                <a:sysClr val="windowText" lastClr="000000"/>
              </a:solidFill>
            </a:rPr>
            <a:t>Selección </a:t>
          </a:r>
          <a:endParaRPr lang="es-ES" sz="1800" b="1" dirty="0">
            <a:solidFill>
              <a:sysClr val="windowText" lastClr="000000"/>
            </a:solidFill>
          </a:endParaRPr>
        </a:p>
      </dgm:t>
    </dgm:pt>
    <dgm:pt modelId="{8686490A-4E5D-4E8B-ADA5-ED1A2B735BFE}" type="parTrans" cxnId="{8AAF4DEC-F760-4A1D-BD10-BA1998B3F143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</a:endParaRPr>
        </a:p>
      </dgm:t>
    </dgm:pt>
    <dgm:pt modelId="{E686B464-1BB4-4744-AB05-04C98BF508A7}" type="sibTrans" cxnId="{8AAF4DEC-F760-4A1D-BD10-BA1998B3F143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</a:endParaRPr>
        </a:p>
      </dgm:t>
    </dgm:pt>
    <dgm:pt modelId="{6A6737F5-1298-4AC2-B0B9-B4CF57396BA6}">
      <dgm:prSet phldrT="[Texto]" custT="1"/>
      <dgm:spPr/>
      <dgm:t>
        <a:bodyPr/>
        <a:lstStyle/>
        <a:p>
          <a:r>
            <a:rPr lang="es-ES" sz="1800" dirty="0" smtClean="0">
              <a:solidFill>
                <a:sysClr val="windowText" lastClr="000000"/>
              </a:solidFill>
            </a:rPr>
            <a:t>Regresión lineal multivariable. </a:t>
          </a:r>
          <a:endParaRPr lang="es-ES" sz="1800" dirty="0">
            <a:solidFill>
              <a:sysClr val="windowText" lastClr="000000"/>
            </a:solidFill>
          </a:endParaRPr>
        </a:p>
      </dgm:t>
    </dgm:pt>
    <dgm:pt modelId="{19876FC5-0088-4979-871A-45A769DA8078}" type="parTrans" cxnId="{99544F62-6E43-4612-878E-21E9A5F315CA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</a:endParaRPr>
        </a:p>
      </dgm:t>
    </dgm:pt>
    <dgm:pt modelId="{00E374F2-1BD4-4FC5-ACCE-75F8CBB31F7E}" type="sibTrans" cxnId="{99544F62-6E43-4612-878E-21E9A5F315CA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</a:endParaRPr>
        </a:p>
      </dgm:t>
    </dgm:pt>
    <dgm:pt modelId="{42D7C240-6C9E-4278-8B6F-91C90232A509}">
      <dgm:prSet custT="1"/>
      <dgm:spPr/>
      <dgm:t>
        <a:bodyPr/>
        <a:lstStyle/>
        <a:p>
          <a:r>
            <a:rPr lang="es-ES" sz="1800" b="1" dirty="0" smtClean="0">
              <a:solidFill>
                <a:sysClr val="windowText" lastClr="000000"/>
              </a:solidFill>
            </a:rPr>
            <a:t>Consideraciones</a:t>
          </a:r>
          <a:endParaRPr lang="es-ES" sz="1800" b="1" dirty="0">
            <a:solidFill>
              <a:sysClr val="windowText" lastClr="000000"/>
            </a:solidFill>
          </a:endParaRPr>
        </a:p>
      </dgm:t>
    </dgm:pt>
    <dgm:pt modelId="{984D6E4C-313E-46F6-AAA2-00FE2DCE15EF}" type="parTrans" cxnId="{CC03FD8F-3D3F-4368-A36F-D9C3DA82A602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</a:endParaRPr>
        </a:p>
      </dgm:t>
    </dgm:pt>
    <dgm:pt modelId="{528E2FDB-22CC-4945-90DC-B3CFB9B18814}" type="sibTrans" cxnId="{CC03FD8F-3D3F-4368-A36F-D9C3DA82A602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</a:endParaRPr>
        </a:p>
      </dgm:t>
    </dgm:pt>
    <dgm:pt modelId="{24254042-4917-488D-988D-E2453BC6B64F}">
      <dgm:prSet custT="1"/>
      <dgm:spPr/>
      <dgm:t>
        <a:bodyPr/>
        <a:lstStyle/>
        <a:p>
          <a:r>
            <a:rPr lang="es-ES" sz="1800" dirty="0" smtClean="0">
              <a:solidFill>
                <a:sysClr val="windowText" lastClr="000000"/>
              </a:solidFill>
            </a:rPr>
            <a:t> </a:t>
          </a:r>
          <a:r>
            <a:rPr lang="es-EC" sz="1800" dirty="0" smtClean="0">
              <a:solidFill>
                <a:sysClr val="windowText" lastClr="000000"/>
              </a:solidFill>
            </a:rPr>
            <a:t>coeficiente de regresión </a:t>
          </a:r>
          <a:r>
            <a:rPr lang="el-GR" sz="1800" dirty="0" smtClean="0">
              <a:solidFill>
                <a:sysClr val="windowText" lastClr="000000"/>
              </a:solidFill>
            </a:rPr>
            <a:t>β</a:t>
          </a:r>
          <a:r>
            <a:rPr lang="es-EC" sz="1800" dirty="0" smtClean="0">
              <a:solidFill>
                <a:sysClr val="windowText" lastClr="000000"/>
              </a:solidFill>
            </a:rPr>
            <a:t> que mide el cambio que se espera en Y causado por un cambio unitario en X</a:t>
          </a:r>
          <a:endParaRPr lang="es-ES" sz="1800" dirty="0">
            <a:solidFill>
              <a:sysClr val="windowText" lastClr="000000"/>
            </a:solidFill>
          </a:endParaRPr>
        </a:p>
      </dgm:t>
    </dgm:pt>
    <dgm:pt modelId="{2510C9FE-75A2-4EE5-AB84-DB2590F339BD}" type="parTrans" cxnId="{74FF2889-3BE7-4289-B22D-D5E90B5CC875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</a:endParaRPr>
        </a:p>
      </dgm:t>
    </dgm:pt>
    <dgm:pt modelId="{E0E49319-21CD-46F6-A6BA-65FA8C1E6F8C}" type="sibTrans" cxnId="{74FF2889-3BE7-4289-B22D-D5E90B5CC875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</a:endParaRPr>
        </a:p>
      </dgm:t>
    </dgm:pt>
    <dgm:pt modelId="{D6A7F7EF-0F78-49D1-B416-650CDBF61BF1}" type="pres">
      <dgm:prSet presAssocID="{78ABBD0E-9934-4F2D-85EC-CCB280A3F8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DF3D2B6-6F40-4BCE-ABB4-DB2B23FEC7B0}" type="pres">
      <dgm:prSet presAssocID="{E0F38832-DE92-4860-8F1B-EF9E9E14E58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D0019F-0784-4F1B-A697-90E3D7BEC658}" type="pres">
      <dgm:prSet presAssocID="{E0F38832-DE92-4860-8F1B-EF9E9E14E58C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F85690-A6EB-4ED5-9095-E6D90F532DC1}" type="pres">
      <dgm:prSet presAssocID="{533AB898-F7D3-440E-A52D-0E3255DD4B8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15B865-9B56-442E-8A7C-215FC0577E47}" type="pres">
      <dgm:prSet presAssocID="{533AB898-F7D3-440E-A52D-0E3255DD4B8B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4B0C0C-0C4C-4B36-804E-7CCA60D2AEB1}" type="pres">
      <dgm:prSet presAssocID="{42D7C240-6C9E-4278-8B6F-91C90232A50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7D5732-453A-4646-802A-1976FDE6F92C}" type="pres">
      <dgm:prSet presAssocID="{42D7C240-6C9E-4278-8B6F-91C90232A509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690296C-378A-4821-A6C6-2F8DC6FFDA54}" type="presOf" srcId="{78ABBD0E-9934-4F2D-85EC-CCB280A3F8EC}" destId="{D6A7F7EF-0F78-49D1-B416-650CDBF61BF1}" srcOrd="0" destOrd="0" presId="urn:microsoft.com/office/officeart/2005/8/layout/vList2"/>
    <dgm:cxn modelId="{3B0D980B-4338-4A91-9580-334E71797A67}" type="presOf" srcId="{6A6737F5-1298-4AC2-B0B9-B4CF57396BA6}" destId="{6215B865-9B56-442E-8A7C-215FC0577E47}" srcOrd="0" destOrd="0" presId="urn:microsoft.com/office/officeart/2005/8/layout/vList2"/>
    <dgm:cxn modelId="{4B51C95F-DE02-4CD1-B38C-9EE51B0F0D0E}" type="presOf" srcId="{E0F38832-DE92-4860-8F1B-EF9E9E14E58C}" destId="{CDF3D2B6-6F40-4BCE-ABB4-DB2B23FEC7B0}" srcOrd="0" destOrd="0" presId="urn:microsoft.com/office/officeart/2005/8/layout/vList2"/>
    <dgm:cxn modelId="{0E6056DE-4E4B-4E05-8245-AFA190FA202F}" srcId="{E0F38832-DE92-4860-8F1B-EF9E9E14E58C}" destId="{9ABE5C06-2B10-41C3-B9B8-F30C28DE424E}" srcOrd="0" destOrd="0" parTransId="{F2CFC70F-0395-4D45-A893-178780B59661}" sibTransId="{9818EAF1-2535-482F-A50F-7398544B80F0}"/>
    <dgm:cxn modelId="{39779B20-F147-4BB3-A41A-3AF92DEA8B16}" type="presOf" srcId="{24254042-4917-488D-988D-E2453BC6B64F}" destId="{B37D5732-453A-4646-802A-1976FDE6F92C}" srcOrd="0" destOrd="0" presId="urn:microsoft.com/office/officeart/2005/8/layout/vList2"/>
    <dgm:cxn modelId="{23472DFF-B143-4736-9989-A72F0839C3C2}" type="presOf" srcId="{9ABE5C06-2B10-41C3-B9B8-F30C28DE424E}" destId="{33D0019F-0784-4F1B-A697-90E3D7BEC658}" srcOrd="0" destOrd="0" presId="urn:microsoft.com/office/officeart/2005/8/layout/vList2"/>
    <dgm:cxn modelId="{3C4678BB-CA06-4993-B6E4-88B239B1D83F}" srcId="{78ABBD0E-9934-4F2D-85EC-CCB280A3F8EC}" destId="{E0F38832-DE92-4860-8F1B-EF9E9E14E58C}" srcOrd="0" destOrd="0" parTransId="{61F3A610-84A4-49CD-9C8A-D8D94D47E2CB}" sibTransId="{CF2A4910-14BF-4EC4-AF57-25005104DA77}"/>
    <dgm:cxn modelId="{CC03FD8F-3D3F-4368-A36F-D9C3DA82A602}" srcId="{78ABBD0E-9934-4F2D-85EC-CCB280A3F8EC}" destId="{42D7C240-6C9E-4278-8B6F-91C90232A509}" srcOrd="2" destOrd="0" parTransId="{984D6E4C-313E-46F6-AAA2-00FE2DCE15EF}" sibTransId="{528E2FDB-22CC-4945-90DC-B3CFB9B18814}"/>
    <dgm:cxn modelId="{74FF2889-3BE7-4289-B22D-D5E90B5CC875}" srcId="{42D7C240-6C9E-4278-8B6F-91C90232A509}" destId="{24254042-4917-488D-988D-E2453BC6B64F}" srcOrd="0" destOrd="0" parTransId="{2510C9FE-75A2-4EE5-AB84-DB2590F339BD}" sibTransId="{E0E49319-21CD-46F6-A6BA-65FA8C1E6F8C}"/>
    <dgm:cxn modelId="{99544F62-6E43-4612-878E-21E9A5F315CA}" srcId="{533AB898-F7D3-440E-A52D-0E3255DD4B8B}" destId="{6A6737F5-1298-4AC2-B0B9-B4CF57396BA6}" srcOrd="0" destOrd="0" parTransId="{19876FC5-0088-4979-871A-45A769DA8078}" sibTransId="{00E374F2-1BD4-4FC5-ACCE-75F8CBB31F7E}"/>
    <dgm:cxn modelId="{46621259-2FE3-4531-85DC-3D1531865586}" type="presOf" srcId="{533AB898-F7D3-440E-A52D-0E3255DD4B8B}" destId="{50F85690-A6EB-4ED5-9095-E6D90F532DC1}" srcOrd="0" destOrd="0" presId="urn:microsoft.com/office/officeart/2005/8/layout/vList2"/>
    <dgm:cxn modelId="{C03C3656-1B02-4641-AA78-9B1211C93BB3}" type="presOf" srcId="{42D7C240-6C9E-4278-8B6F-91C90232A509}" destId="{3E4B0C0C-0C4C-4B36-804E-7CCA60D2AEB1}" srcOrd="0" destOrd="0" presId="urn:microsoft.com/office/officeart/2005/8/layout/vList2"/>
    <dgm:cxn modelId="{8AAF4DEC-F760-4A1D-BD10-BA1998B3F143}" srcId="{78ABBD0E-9934-4F2D-85EC-CCB280A3F8EC}" destId="{533AB898-F7D3-440E-A52D-0E3255DD4B8B}" srcOrd="1" destOrd="0" parTransId="{8686490A-4E5D-4E8B-ADA5-ED1A2B735BFE}" sibTransId="{E686B464-1BB4-4744-AB05-04C98BF508A7}"/>
    <dgm:cxn modelId="{9FFE74D2-E955-4795-A411-19F7E07F10B6}" type="presParOf" srcId="{D6A7F7EF-0F78-49D1-B416-650CDBF61BF1}" destId="{CDF3D2B6-6F40-4BCE-ABB4-DB2B23FEC7B0}" srcOrd="0" destOrd="0" presId="urn:microsoft.com/office/officeart/2005/8/layout/vList2"/>
    <dgm:cxn modelId="{AE7C7730-0DC5-46A0-A540-551F66DBD5EF}" type="presParOf" srcId="{D6A7F7EF-0F78-49D1-B416-650CDBF61BF1}" destId="{33D0019F-0784-4F1B-A697-90E3D7BEC658}" srcOrd="1" destOrd="0" presId="urn:microsoft.com/office/officeart/2005/8/layout/vList2"/>
    <dgm:cxn modelId="{C3785821-CBCE-4829-BF7F-D52FCB644989}" type="presParOf" srcId="{D6A7F7EF-0F78-49D1-B416-650CDBF61BF1}" destId="{50F85690-A6EB-4ED5-9095-E6D90F532DC1}" srcOrd="2" destOrd="0" presId="urn:microsoft.com/office/officeart/2005/8/layout/vList2"/>
    <dgm:cxn modelId="{08251ECD-D3E4-4BFC-930A-48C0304AB1CF}" type="presParOf" srcId="{D6A7F7EF-0F78-49D1-B416-650CDBF61BF1}" destId="{6215B865-9B56-442E-8A7C-215FC0577E47}" srcOrd="3" destOrd="0" presId="urn:microsoft.com/office/officeart/2005/8/layout/vList2"/>
    <dgm:cxn modelId="{9D062A8B-CEDF-4DA3-BEC2-9DE7E08A3387}" type="presParOf" srcId="{D6A7F7EF-0F78-49D1-B416-650CDBF61BF1}" destId="{3E4B0C0C-0C4C-4B36-804E-7CCA60D2AEB1}" srcOrd="4" destOrd="0" presId="urn:microsoft.com/office/officeart/2005/8/layout/vList2"/>
    <dgm:cxn modelId="{182C82A3-7F27-419F-820D-FE547A35442D}" type="presParOf" srcId="{D6A7F7EF-0F78-49D1-B416-650CDBF61BF1}" destId="{B37D5732-453A-4646-802A-1976FDE6F92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EF97E5D-5653-47E8-A06D-42BF3653154B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8C358B9-86DB-4305-B9E8-93B2F6EC28CF}">
      <dgm:prSet phldrT="[Texto]" custT="1"/>
      <dgm:spPr/>
      <dgm:t>
        <a:bodyPr/>
        <a:lstStyle/>
        <a:p>
          <a:r>
            <a:rPr lang="es-ES" sz="1800" dirty="0" smtClean="0">
              <a:latin typeface="+mn-lt"/>
            </a:rPr>
            <a:t>Se determina que 42 artículos aportan información relacionada.</a:t>
          </a:r>
          <a:endParaRPr lang="es-ES" sz="1800" dirty="0">
            <a:latin typeface="+mn-lt"/>
          </a:endParaRPr>
        </a:p>
      </dgm:t>
    </dgm:pt>
    <dgm:pt modelId="{CF193E64-144F-43F0-B164-98D4935D7EC2}" type="parTrans" cxnId="{E4153B16-2581-46B8-9EF1-14A0C399397E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037E0AF5-0264-49ED-951C-0417B0D847E6}" type="sibTrans" cxnId="{E4153B16-2581-46B8-9EF1-14A0C399397E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39E97574-FD62-4893-BE0C-5EE7479ED635}">
      <dgm:prSet phldrT="[Texto]" custT="1"/>
      <dgm:spPr/>
      <dgm:t>
        <a:bodyPr/>
        <a:lstStyle/>
        <a:p>
          <a:r>
            <a:rPr lang="es-ES" sz="1800" dirty="0" smtClean="0">
              <a:latin typeface="+mn-lt"/>
            </a:rPr>
            <a:t>Disminución del tiempo de obtención de resultados aproximadamente en 97%. </a:t>
          </a:r>
          <a:endParaRPr lang="es-ES" sz="1800" dirty="0">
            <a:latin typeface="+mn-lt"/>
          </a:endParaRPr>
        </a:p>
      </dgm:t>
    </dgm:pt>
    <dgm:pt modelId="{776E7D9F-93AD-4574-9F7A-E632BE4D1080}" type="parTrans" cxnId="{B6A17DC1-ED47-4B09-B3E4-A75F77032BDD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72FF14ED-C03F-43D7-8616-27B7E1F383A7}" type="sibTrans" cxnId="{B6A17DC1-ED47-4B09-B3E4-A75F77032BDD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5F067DC0-73B1-4CFC-BD14-D677F203A076}">
      <dgm:prSet phldrT="[Texto]" custT="1"/>
      <dgm:spPr/>
      <dgm:t>
        <a:bodyPr/>
        <a:lstStyle/>
        <a:p>
          <a:r>
            <a:rPr lang="es-EC" sz="18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El método SPH resultó ser el apropiado para la modelación de la carga explosiva.</a:t>
          </a:r>
          <a:endParaRPr lang="es-ES" sz="1800" dirty="0">
            <a:solidFill>
              <a:sysClr val="windowText" lastClr="000000"/>
            </a:solidFill>
            <a:latin typeface="+mn-lt"/>
          </a:endParaRPr>
        </a:p>
      </dgm:t>
    </dgm:pt>
    <dgm:pt modelId="{1A540452-1344-4F1B-BA04-B87E1B380908}" type="parTrans" cxnId="{FA53B9D4-AAF7-4232-AC8A-59F46FB6C673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ABBCB23E-58E4-44B3-92B8-671D677636AC}" type="sibTrans" cxnId="{FA53B9D4-AAF7-4232-AC8A-59F46FB6C673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8DA51056-FD98-4CDC-AB14-87B6AB15C4B7}">
      <dgm:prSet phldrT="[Texto]" custT="1"/>
      <dgm:spPr/>
      <dgm:t>
        <a:bodyPr/>
        <a:lstStyle/>
        <a:p>
          <a:r>
            <a:rPr lang="es-EC" sz="18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En las simulaciones computacionales se puede tolerar un error al momento de obtener resultados.</a:t>
          </a:r>
          <a:endParaRPr lang="es-ES" sz="1800" dirty="0">
            <a:solidFill>
              <a:sysClr val="windowText" lastClr="000000"/>
            </a:solidFill>
            <a:latin typeface="+mn-lt"/>
          </a:endParaRPr>
        </a:p>
      </dgm:t>
    </dgm:pt>
    <dgm:pt modelId="{73E1ABB6-2063-4390-AAD5-04C234629B69}" type="parTrans" cxnId="{67B2CFAE-AA23-438F-9774-DF9F781666AD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78393076-3715-4C7D-A6C9-EA5546D898B4}" type="sibTrans" cxnId="{67B2CFAE-AA23-438F-9774-DF9F781666AD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363F3425-E5A5-4113-B785-510AA1EF15B5}">
      <dgm:prSet phldrT="[Texto]" custT="1"/>
      <dgm:spPr/>
      <dgm:t>
        <a:bodyPr/>
        <a:lstStyle/>
        <a:p>
          <a:r>
            <a:rPr lang="es-EC" sz="18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La mínima variación del criterio de erosión afectaba exponencialmente la fragmentación de la columna.</a:t>
          </a:r>
          <a:endParaRPr lang="es-ES" sz="1800" dirty="0">
            <a:solidFill>
              <a:sysClr val="windowText" lastClr="000000"/>
            </a:solidFill>
            <a:latin typeface="+mn-lt"/>
          </a:endParaRPr>
        </a:p>
      </dgm:t>
    </dgm:pt>
    <dgm:pt modelId="{2F51E808-2045-4DDD-86E7-EFD6E711F516}" type="parTrans" cxnId="{2405AE7F-5C0A-4F8C-8C30-FAD3AF5C4CF4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02A3DC2A-7E3B-4D55-9886-73C15069DCFC}" type="sibTrans" cxnId="{2405AE7F-5C0A-4F8C-8C30-FAD3AF5C4CF4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2F79D110-5676-4663-8543-F2869FF2C855}" type="pres">
      <dgm:prSet presAssocID="{4EF97E5D-5653-47E8-A06D-42BF365315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DB58688-3CF6-4D8F-A726-449888793E89}" type="pres">
      <dgm:prSet presAssocID="{28C358B9-86DB-4305-B9E8-93B2F6EC28C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28CFB1-4908-4FB5-BB6C-96094BD16424}" type="pres">
      <dgm:prSet presAssocID="{037E0AF5-0264-49ED-951C-0417B0D847E6}" presName="sibTrans" presStyleCnt="0"/>
      <dgm:spPr/>
    </dgm:pt>
    <dgm:pt modelId="{81035857-9BDB-495D-8EA8-0920E586FE64}" type="pres">
      <dgm:prSet presAssocID="{39E97574-FD62-4893-BE0C-5EE7479ED63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6F43DC-34C2-474A-A119-5D660A889B17}" type="pres">
      <dgm:prSet presAssocID="{72FF14ED-C03F-43D7-8616-27B7E1F383A7}" presName="sibTrans" presStyleCnt="0"/>
      <dgm:spPr/>
    </dgm:pt>
    <dgm:pt modelId="{0EA79DD0-523C-4E25-B985-B3FE708BBDAD}" type="pres">
      <dgm:prSet presAssocID="{5F067DC0-73B1-4CFC-BD14-D677F203A07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FC8A47-069C-4AF5-9355-54B8E184E6F7}" type="pres">
      <dgm:prSet presAssocID="{ABBCB23E-58E4-44B3-92B8-671D677636AC}" presName="sibTrans" presStyleCnt="0"/>
      <dgm:spPr/>
    </dgm:pt>
    <dgm:pt modelId="{9E801F8C-04B2-4923-85D9-EADE6DE61CD2}" type="pres">
      <dgm:prSet presAssocID="{8DA51056-FD98-4CDC-AB14-87B6AB15C4B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8D206B-310D-4B29-88E5-C56AB622B66B}" type="pres">
      <dgm:prSet presAssocID="{78393076-3715-4C7D-A6C9-EA5546D898B4}" presName="sibTrans" presStyleCnt="0"/>
      <dgm:spPr/>
    </dgm:pt>
    <dgm:pt modelId="{1DF94861-C676-4A1E-B201-756A2049496C}" type="pres">
      <dgm:prSet presAssocID="{363F3425-E5A5-4113-B785-510AA1EF15B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365C1E4-B6FE-4E06-8932-E39A1FBCFEE7}" type="presOf" srcId="{28C358B9-86DB-4305-B9E8-93B2F6EC28CF}" destId="{5DB58688-3CF6-4D8F-A726-449888793E89}" srcOrd="0" destOrd="0" presId="urn:microsoft.com/office/officeart/2005/8/layout/default"/>
    <dgm:cxn modelId="{07B256FE-D4DD-41A9-8815-2A7B3A5A5169}" type="presOf" srcId="{363F3425-E5A5-4113-B785-510AA1EF15B5}" destId="{1DF94861-C676-4A1E-B201-756A2049496C}" srcOrd="0" destOrd="0" presId="urn:microsoft.com/office/officeart/2005/8/layout/default"/>
    <dgm:cxn modelId="{7EA61C96-8F4B-4E86-936C-AAFD397314AE}" type="presOf" srcId="{39E97574-FD62-4893-BE0C-5EE7479ED635}" destId="{81035857-9BDB-495D-8EA8-0920E586FE64}" srcOrd="0" destOrd="0" presId="urn:microsoft.com/office/officeart/2005/8/layout/default"/>
    <dgm:cxn modelId="{747E7E65-85BF-4E4C-BC61-D84D6C7969A6}" type="presOf" srcId="{5F067DC0-73B1-4CFC-BD14-D677F203A076}" destId="{0EA79DD0-523C-4E25-B985-B3FE708BBDAD}" srcOrd="0" destOrd="0" presId="urn:microsoft.com/office/officeart/2005/8/layout/default"/>
    <dgm:cxn modelId="{FA53B9D4-AAF7-4232-AC8A-59F46FB6C673}" srcId="{4EF97E5D-5653-47E8-A06D-42BF3653154B}" destId="{5F067DC0-73B1-4CFC-BD14-D677F203A076}" srcOrd="2" destOrd="0" parTransId="{1A540452-1344-4F1B-BA04-B87E1B380908}" sibTransId="{ABBCB23E-58E4-44B3-92B8-671D677636AC}"/>
    <dgm:cxn modelId="{B6A17DC1-ED47-4B09-B3E4-A75F77032BDD}" srcId="{4EF97E5D-5653-47E8-A06D-42BF3653154B}" destId="{39E97574-FD62-4893-BE0C-5EE7479ED635}" srcOrd="1" destOrd="0" parTransId="{776E7D9F-93AD-4574-9F7A-E632BE4D1080}" sibTransId="{72FF14ED-C03F-43D7-8616-27B7E1F383A7}"/>
    <dgm:cxn modelId="{2405AE7F-5C0A-4F8C-8C30-FAD3AF5C4CF4}" srcId="{4EF97E5D-5653-47E8-A06D-42BF3653154B}" destId="{363F3425-E5A5-4113-B785-510AA1EF15B5}" srcOrd="4" destOrd="0" parTransId="{2F51E808-2045-4DDD-86E7-EFD6E711F516}" sibTransId="{02A3DC2A-7E3B-4D55-9886-73C15069DCFC}"/>
    <dgm:cxn modelId="{5880A506-AA9F-4E84-B6E4-2A91F56B7263}" type="presOf" srcId="{4EF97E5D-5653-47E8-A06D-42BF3653154B}" destId="{2F79D110-5676-4663-8543-F2869FF2C855}" srcOrd="0" destOrd="0" presId="urn:microsoft.com/office/officeart/2005/8/layout/default"/>
    <dgm:cxn modelId="{67B2CFAE-AA23-438F-9774-DF9F781666AD}" srcId="{4EF97E5D-5653-47E8-A06D-42BF3653154B}" destId="{8DA51056-FD98-4CDC-AB14-87B6AB15C4B7}" srcOrd="3" destOrd="0" parTransId="{73E1ABB6-2063-4390-AAD5-04C234629B69}" sibTransId="{78393076-3715-4C7D-A6C9-EA5546D898B4}"/>
    <dgm:cxn modelId="{EEABA23F-6554-471C-A5EF-EB19B400B95A}" type="presOf" srcId="{8DA51056-FD98-4CDC-AB14-87B6AB15C4B7}" destId="{9E801F8C-04B2-4923-85D9-EADE6DE61CD2}" srcOrd="0" destOrd="0" presId="urn:microsoft.com/office/officeart/2005/8/layout/default"/>
    <dgm:cxn modelId="{E4153B16-2581-46B8-9EF1-14A0C399397E}" srcId="{4EF97E5D-5653-47E8-A06D-42BF3653154B}" destId="{28C358B9-86DB-4305-B9E8-93B2F6EC28CF}" srcOrd="0" destOrd="0" parTransId="{CF193E64-144F-43F0-B164-98D4935D7EC2}" sibTransId="{037E0AF5-0264-49ED-951C-0417B0D847E6}"/>
    <dgm:cxn modelId="{A1921FC3-B86B-45BA-97EB-B0B96E34EF0F}" type="presParOf" srcId="{2F79D110-5676-4663-8543-F2869FF2C855}" destId="{5DB58688-3CF6-4D8F-A726-449888793E89}" srcOrd="0" destOrd="0" presId="urn:microsoft.com/office/officeart/2005/8/layout/default"/>
    <dgm:cxn modelId="{353ABBAC-96F5-4217-B622-ACE36FE31F50}" type="presParOf" srcId="{2F79D110-5676-4663-8543-F2869FF2C855}" destId="{C128CFB1-4908-4FB5-BB6C-96094BD16424}" srcOrd="1" destOrd="0" presId="urn:microsoft.com/office/officeart/2005/8/layout/default"/>
    <dgm:cxn modelId="{06705449-C384-4EA0-A105-96B0E54A9D78}" type="presParOf" srcId="{2F79D110-5676-4663-8543-F2869FF2C855}" destId="{81035857-9BDB-495D-8EA8-0920E586FE64}" srcOrd="2" destOrd="0" presId="urn:microsoft.com/office/officeart/2005/8/layout/default"/>
    <dgm:cxn modelId="{F85A36C8-1F9F-42DE-A638-9A73C3FAFB5B}" type="presParOf" srcId="{2F79D110-5676-4663-8543-F2869FF2C855}" destId="{CC6F43DC-34C2-474A-A119-5D660A889B17}" srcOrd="3" destOrd="0" presId="urn:microsoft.com/office/officeart/2005/8/layout/default"/>
    <dgm:cxn modelId="{DFFAA97B-F79B-4F05-82B4-A9936DCE682B}" type="presParOf" srcId="{2F79D110-5676-4663-8543-F2869FF2C855}" destId="{0EA79DD0-523C-4E25-B985-B3FE708BBDAD}" srcOrd="4" destOrd="0" presId="urn:microsoft.com/office/officeart/2005/8/layout/default"/>
    <dgm:cxn modelId="{4FA2A4B6-3A10-4017-B965-3436A5EA6F8F}" type="presParOf" srcId="{2F79D110-5676-4663-8543-F2869FF2C855}" destId="{0DFC8A47-069C-4AF5-9355-54B8E184E6F7}" srcOrd="5" destOrd="0" presId="urn:microsoft.com/office/officeart/2005/8/layout/default"/>
    <dgm:cxn modelId="{829D39CF-C913-41FD-9C90-F42D6B07823F}" type="presParOf" srcId="{2F79D110-5676-4663-8543-F2869FF2C855}" destId="{9E801F8C-04B2-4923-85D9-EADE6DE61CD2}" srcOrd="6" destOrd="0" presId="urn:microsoft.com/office/officeart/2005/8/layout/default"/>
    <dgm:cxn modelId="{072A51C9-4724-4D78-9327-B49FFEA7F785}" type="presParOf" srcId="{2F79D110-5676-4663-8543-F2869FF2C855}" destId="{5D8D206B-310D-4B29-88E5-C56AB622B66B}" srcOrd="7" destOrd="0" presId="urn:microsoft.com/office/officeart/2005/8/layout/default"/>
    <dgm:cxn modelId="{5FBA977F-CE70-4771-9E9D-3216A7F35C30}" type="presParOf" srcId="{2F79D110-5676-4663-8543-F2869FF2C855}" destId="{1DF94861-C676-4A1E-B201-756A2049496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EF97E5D-5653-47E8-A06D-42BF3653154B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8C358B9-86DB-4305-B9E8-93B2F6EC28CF}">
      <dgm:prSet phldrT="[Texto]" custT="1"/>
      <dgm:spPr/>
      <dgm:t>
        <a:bodyPr/>
        <a:lstStyle/>
        <a:p>
          <a:r>
            <a:rPr lang="es-EC" sz="1800" dirty="0" smtClean="0">
              <a:effectLst/>
              <a:ea typeface="Calibri" panose="020F0502020204030204" pitchFamily="34" charset="0"/>
              <a:cs typeface="Arial" panose="020B0604020202020204" pitchFamily="34" charset="0"/>
            </a:rPr>
            <a:t>El cambio en la masa del explosivo influye en el índice de daño calculado con la ecuación propuesta, variando entre 50% - 60%. </a:t>
          </a:r>
          <a:endParaRPr lang="es-ES" sz="1800" dirty="0">
            <a:latin typeface="+mn-lt"/>
          </a:endParaRPr>
        </a:p>
      </dgm:t>
    </dgm:pt>
    <dgm:pt modelId="{CF193E64-144F-43F0-B164-98D4935D7EC2}" type="parTrans" cxnId="{E4153B16-2581-46B8-9EF1-14A0C399397E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037E0AF5-0264-49ED-951C-0417B0D847E6}" type="sibTrans" cxnId="{E4153B16-2581-46B8-9EF1-14A0C399397E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39E97574-FD62-4893-BE0C-5EE7479ED635}">
      <dgm:prSet phldrT="[Texto]" custT="1"/>
      <dgm:spPr/>
      <dgm:t>
        <a:bodyPr/>
        <a:lstStyle/>
        <a:p>
          <a:r>
            <a:rPr lang="es-ES" sz="1800" dirty="0" smtClean="0">
              <a:latin typeface="+mn-lt"/>
            </a:rPr>
            <a:t>La ecuación planteada cumple con los parámetros estadísticos pero no recrea el fenómeno físico.</a:t>
          </a:r>
          <a:endParaRPr lang="es-ES" sz="1800" dirty="0">
            <a:latin typeface="+mn-lt"/>
          </a:endParaRPr>
        </a:p>
      </dgm:t>
    </dgm:pt>
    <dgm:pt modelId="{776E7D9F-93AD-4574-9F7A-E632BE4D1080}" type="parTrans" cxnId="{B6A17DC1-ED47-4B09-B3E4-A75F77032BDD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72FF14ED-C03F-43D7-8616-27B7E1F383A7}" type="sibTrans" cxnId="{B6A17DC1-ED47-4B09-B3E4-A75F77032BDD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5F067DC0-73B1-4CFC-BD14-D677F203A076}">
      <dgm:prSet phldrT="[Texto]" custT="1"/>
      <dgm:spPr/>
      <dgm:t>
        <a:bodyPr/>
        <a:lstStyle/>
        <a:p>
          <a:r>
            <a:rPr lang="es-EC" sz="18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La correlación multivariable requiere que el número de datos (</a:t>
          </a:r>
          <a:r>
            <a:rPr lang="es-EC" sz="1800" i="1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n)</a:t>
          </a:r>
          <a:r>
            <a:rPr lang="es-EC" sz="18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 sea mayor al número de variables (</a:t>
          </a:r>
          <a:r>
            <a:rPr lang="es-EC" sz="1800" i="1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k).</a:t>
          </a:r>
          <a:r>
            <a:rPr lang="es-EC" sz="18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endParaRPr lang="es-ES" sz="1800" dirty="0">
            <a:solidFill>
              <a:sysClr val="windowText" lastClr="000000"/>
            </a:solidFill>
            <a:latin typeface="+mn-lt"/>
          </a:endParaRPr>
        </a:p>
      </dgm:t>
    </dgm:pt>
    <dgm:pt modelId="{1A540452-1344-4F1B-BA04-B87E1B380908}" type="parTrans" cxnId="{FA53B9D4-AAF7-4232-AC8A-59F46FB6C673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ABBCB23E-58E4-44B3-92B8-671D677636AC}" type="sibTrans" cxnId="{FA53B9D4-AAF7-4232-AC8A-59F46FB6C673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2F79D110-5676-4663-8543-F2869FF2C855}" type="pres">
      <dgm:prSet presAssocID="{4EF97E5D-5653-47E8-A06D-42BF365315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DB58688-3CF6-4D8F-A726-449888793E89}" type="pres">
      <dgm:prSet presAssocID="{28C358B9-86DB-4305-B9E8-93B2F6EC28C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28CFB1-4908-4FB5-BB6C-96094BD16424}" type="pres">
      <dgm:prSet presAssocID="{037E0AF5-0264-49ED-951C-0417B0D847E6}" presName="sibTrans" presStyleCnt="0"/>
      <dgm:spPr/>
    </dgm:pt>
    <dgm:pt modelId="{81035857-9BDB-495D-8EA8-0920E586FE64}" type="pres">
      <dgm:prSet presAssocID="{39E97574-FD62-4893-BE0C-5EE7479ED63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6F43DC-34C2-474A-A119-5D660A889B17}" type="pres">
      <dgm:prSet presAssocID="{72FF14ED-C03F-43D7-8616-27B7E1F383A7}" presName="sibTrans" presStyleCnt="0"/>
      <dgm:spPr/>
    </dgm:pt>
    <dgm:pt modelId="{0EA79DD0-523C-4E25-B985-B3FE708BBDAD}" type="pres">
      <dgm:prSet presAssocID="{5F067DC0-73B1-4CFC-BD14-D677F203A07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365C1E4-B6FE-4E06-8932-E39A1FBCFEE7}" type="presOf" srcId="{28C358B9-86DB-4305-B9E8-93B2F6EC28CF}" destId="{5DB58688-3CF6-4D8F-A726-449888793E89}" srcOrd="0" destOrd="0" presId="urn:microsoft.com/office/officeart/2005/8/layout/default"/>
    <dgm:cxn modelId="{7EA61C96-8F4B-4E86-936C-AAFD397314AE}" type="presOf" srcId="{39E97574-FD62-4893-BE0C-5EE7479ED635}" destId="{81035857-9BDB-495D-8EA8-0920E586FE64}" srcOrd="0" destOrd="0" presId="urn:microsoft.com/office/officeart/2005/8/layout/default"/>
    <dgm:cxn modelId="{747E7E65-85BF-4E4C-BC61-D84D6C7969A6}" type="presOf" srcId="{5F067DC0-73B1-4CFC-BD14-D677F203A076}" destId="{0EA79DD0-523C-4E25-B985-B3FE708BBDAD}" srcOrd="0" destOrd="0" presId="urn:microsoft.com/office/officeart/2005/8/layout/default"/>
    <dgm:cxn modelId="{FA53B9D4-AAF7-4232-AC8A-59F46FB6C673}" srcId="{4EF97E5D-5653-47E8-A06D-42BF3653154B}" destId="{5F067DC0-73B1-4CFC-BD14-D677F203A076}" srcOrd="2" destOrd="0" parTransId="{1A540452-1344-4F1B-BA04-B87E1B380908}" sibTransId="{ABBCB23E-58E4-44B3-92B8-671D677636AC}"/>
    <dgm:cxn modelId="{B6A17DC1-ED47-4B09-B3E4-A75F77032BDD}" srcId="{4EF97E5D-5653-47E8-A06D-42BF3653154B}" destId="{39E97574-FD62-4893-BE0C-5EE7479ED635}" srcOrd="1" destOrd="0" parTransId="{776E7D9F-93AD-4574-9F7A-E632BE4D1080}" sibTransId="{72FF14ED-C03F-43D7-8616-27B7E1F383A7}"/>
    <dgm:cxn modelId="{5880A506-AA9F-4E84-B6E4-2A91F56B7263}" type="presOf" srcId="{4EF97E5D-5653-47E8-A06D-42BF3653154B}" destId="{2F79D110-5676-4663-8543-F2869FF2C855}" srcOrd="0" destOrd="0" presId="urn:microsoft.com/office/officeart/2005/8/layout/default"/>
    <dgm:cxn modelId="{E4153B16-2581-46B8-9EF1-14A0C399397E}" srcId="{4EF97E5D-5653-47E8-A06D-42BF3653154B}" destId="{28C358B9-86DB-4305-B9E8-93B2F6EC28CF}" srcOrd="0" destOrd="0" parTransId="{CF193E64-144F-43F0-B164-98D4935D7EC2}" sibTransId="{037E0AF5-0264-49ED-951C-0417B0D847E6}"/>
    <dgm:cxn modelId="{A1921FC3-B86B-45BA-97EB-B0B96E34EF0F}" type="presParOf" srcId="{2F79D110-5676-4663-8543-F2869FF2C855}" destId="{5DB58688-3CF6-4D8F-A726-449888793E89}" srcOrd="0" destOrd="0" presId="urn:microsoft.com/office/officeart/2005/8/layout/default"/>
    <dgm:cxn modelId="{353ABBAC-96F5-4217-B622-ACE36FE31F50}" type="presParOf" srcId="{2F79D110-5676-4663-8543-F2869FF2C855}" destId="{C128CFB1-4908-4FB5-BB6C-96094BD16424}" srcOrd="1" destOrd="0" presId="urn:microsoft.com/office/officeart/2005/8/layout/default"/>
    <dgm:cxn modelId="{06705449-C384-4EA0-A105-96B0E54A9D78}" type="presParOf" srcId="{2F79D110-5676-4663-8543-F2869FF2C855}" destId="{81035857-9BDB-495D-8EA8-0920E586FE64}" srcOrd="2" destOrd="0" presId="urn:microsoft.com/office/officeart/2005/8/layout/default"/>
    <dgm:cxn modelId="{F85A36C8-1F9F-42DE-A638-9A73C3FAFB5B}" type="presParOf" srcId="{2F79D110-5676-4663-8543-F2869FF2C855}" destId="{CC6F43DC-34C2-474A-A119-5D660A889B17}" srcOrd="3" destOrd="0" presId="urn:microsoft.com/office/officeart/2005/8/layout/default"/>
    <dgm:cxn modelId="{DFFAA97B-F79B-4F05-82B4-A9936DCE682B}" type="presParOf" srcId="{2F79D110-5676-4663-8543-F2869FF2C855}" destId="{0EA79DD0-523C-4E25-B985-B3FE708BBDA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EF97E5D-5653-47E8-A06D-42BF3653154B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8C358B9-86DB-4305-B9E8-93B2F6EC28CF}">
      <dgm:prSet phldrT="[Texto]" custT="1"/>
      <dgm:spPr/>
      <dgm:t>
        <a:bodyPr/>
        <a:lstStyle/>
        <a:p>
          <a:r>
            <a:rPr lang="es-MX" sz="18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Recopilar información de artículos científicos que han sido publicados en revistas ubicadas en los primeros quintiles</a:t>
          </a:r>
          <a:endParaRPr lang="es-ES" sz="1800" dirty="0">
            <a:latin typeface="+mn-lt"/>
          </a:endParaRPr>
        </a:p>
      </dgm:t>
    </dgm:pt>
    <dgm:pt modelId="{CF193E64-144F-43F0-B164-98D4935D7EC2}" type="parTrans" cxnId="{E4153B16-2581-46B8-9EF1-14A0C399397E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037E0AF5-0264-49ED-951C-0417B0D847E6}" type="sibTrans" cxnId="{E4153B16-2581-46B8-9EF1-14A0C399397E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39E97574-FD62-4893-BE0C-5EE7479ED635}">
      <dgm:prSet phldrT="[Texto]" custT="1"/>
      <dgm:spPr/>
      <dgm:t>
        <a:bodyPr/>
        <a:lstStyle/>
        <a:p>
          <a:r>
            <a:rPr lang="es-MX" sz="18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Se recomienda organizar y clasificar la información en una matriz en donde se ubique los datos más importantes. </a:t>
          </a:r>
          <a:endParaRPr lang="es-ES" sz="1800" dirty="0">
            <a:latin typeface="+mn-lt"/>
          </a:endParaRPr>
        </a:p>
      </dgm:t>
    </dgm:pt>
    <dgm:pt modelId="{776E7D9F-93AD-4574-9F7A-E632BE4D1080}" type="parTrans" cxnId="{B6A17DC1-ED47-4B09-B3E4-A75F77032BDD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72FF14ED-C03F-43D7-8616-27B7E1F383A7}" type="sibTrans" cxnId="{B6A17DC1-ED47-4B09-B3E4-A75F77032BDD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5F067DC0-73B1-4CFC-BD14-D677F203A076}">
      <dgm:prSet phldrT="[Texto]" custT="1"/>
      <dgm:spPr/>
      <dgm:t>
        <a:bodyPr/>
        <a:lstStyle/>
        <a:p>
          <a:r>
            <a:rPr lang="es-MX" sz="18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Para lograr resultados confiables en modelo computacional, se debe realizar al menos 20 simulaciones. </a:t>
          </a:r>
          <a:endParaRPr lang="es-ES" sz="1800" dirty="0">
            <a:solidFill>
              <a:sysClr val="windowText" lastClr="000000"/>
            </a:solidFill>
            <a:latin typeface="+mn-lt"/>
          </a:endParaRPr>
        </a:p>
      </dgm:t>
    </dgm:pt>
    <dgm:pt modelId="{1A540452-1344-4F1B-BA04-B87E1B380908}" type="parTrans" cxnId="{FA53B9D4-AAF7-4232-AC8A-59F46FB6C673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ABBCB23E-58E4-44B3-92B8-671D677636AC}" type="sibTrans" cxnId="{FA53B9D4-AAF7-4232-AC8A-59F46FB6C673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8DA51056-FD98-4CDC-AB14-87B6AB15C4B7}">
          <dgm:prSet phldrT="[Texto]" custT="1"/>
          <dgm:spPr/>
          <dgm:t>
            <a:bodyPr/>
            <a:lstStyle/>
            <a:p>
              <a:r>
                <a:rPr lang="es-EC" sz="1800" dirty="0" smtClean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Evaluar los parámetros </a:t>
              </a:r>
              <a14:m>
                <m:oMath xmlns:m="http://schemas.openxmlformats.org/officeDocument/2006/math">
                  <m:r>
                    <a:rPr lang="es-EC" sz="1800" i="1"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𝛽</m:t>
                  </m:r>
                </m:oMath>
              </a14:m>
              <a:r>
                <a:rPr lang="es-EC" sz="18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s-EC" sz="1800" dirty="0" smtClean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y valor estadístico T</a:t>
              </a:r>
              <a:endParaRPr lang="es-ES" sz="1800" dirty="0">
                <a:solidFill>
                  <a:sysClr val="windowText" lastClr="000000"/>
                </a:solidFill>
                <a:latin typeface="+mn-lt"/>
              </a:endParaRPr>
            </a:p>
          </dgm:t>
        </dgm:pt>
      </mc:Choice>
      <mc:Fallback xmlns="">
        <dgm:pt modelId="{8DA51056-FD98-4CDC-AB14-87B6AB15C4B7}">
          <dgm:prSet phldrT="[Texto]" custT="1"/>
          <dgm:spPr/>
          <dgm:t>
            <a:bodyPr/>
            <a:lstStyle/>
            <a:p>
              <a:r>
                <a:rPr lang="es-EC" sz="1800" dirty="0" smtClean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Evaluar los parámetros </a:t>
              </a:r>
              <a:r>
                <a:rPr lang="es-EC" sz="1800" i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𝛽</a:t>
              </a:r>
              <a:r>
                <a:rPr lang="es-EC" sz="18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s-EC" sz="1800" dirty="0" smtClean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y valor estadístico T</a:t>
              </a:r>
              <a:endParaRPr lang="es-ES" sz="1800" dirty="0">
                <a:solidFill>
                  <a:sysClr val="windowText" lastClr="000000"/>
                </a:solidFill>
                <a:latin typeface="+mn-lt"/>
              </a:endParaRPr>
            </a:p>
          </dgm:t>
        </dgm:pt>
      </mc:Fallback>
    </mc:AlternateContent>
    <dgm:pt modelId="{73E1ABB6-2063-4390-AAD5-04C234629B69}" type="parTrans" cxnId="{67B2CFAE-AA23-438F-9774-DF9F781666AD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78393076-3715-4C7D-A6C9-EA5546D898B4}" type="sibTrans" cxnId="{67B2CFAE-AA23-438F-9774-DF9F781666AD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363F3425-E5A5-4113-B785-510AA1EF15B5}">
      <dgm:prSet phldrT="[Texto]" custT="1"/>
      <dgm:spPr/>
      <dgm:t>
        <a:bodyPr/>
        <a:lstStyle/>
        <a:p>
          <a:r>
            <a:rPr lang="es-EC" sz="18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Tener claro cuáles son las variables dependientes e independiente para poder relacionarlas correctamente.</a:t>
          </a:r>
          <a:endParaRPr lang="es-ES" sz="1800" dirty="0">
            <a:solidFill>
              <a:sysClr val="windowText" lastClr="000000"/>
            </a:solidFill>
            <a:latin typeface="+mn-lt"/>
          </a:endParaRPr>
        </a:p>
      </dgm:t>
    </dgm:pt>
    <dgm:pt modelId="{2F51E808-2045-4DDD-86E7-EFD6E711F516}" type="parTrans" cxnId="{2405AE7F-5C0A-4F8C-8C30-FAD3AF5C4CF4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02A3DC2A-7E3B-4D55-9886-73C15069DCFC}" type="sibTrans" cxnId="{2405AE7F-5C0A-4F8C-8C30-FAD3AF5C4CF4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8587D563-599A-41B5-A89E-274292F4AD20}">
      <dgm:prSet/>
      <dgm:spPr/>
      <dgm:t>
        <a:bodyPr/>
        <a:lstStyle/>
        <a:p>
          <a:r>
            <a:rPr lang="es-EC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En simulaciones computacionales se debe tener siempre claros los datos y parámetros que se va a ingresar.</a:t>
          </a:r>
          <a:endParaRPr lang="es-EC" dirty="0">
            <a:latin typeface="+mn-lt"/>
          </a:endParaRPr>
        </a:p>
      </dgm:t>
    </dgm:pt>
    <dgm:pt modelId="{7337B49A-CD7D-4413-94C4-6E964CC13E6F}" type="parTrans" cxnId="{84A0A900-E0FF-4C8D-A12A-D2DF112E14AA}">
      <dgm:prSet/>
      <dgm:spPr/>
      <dgm:t>
        <a:bodyPr/>
        <a:lstStyle/>
        <a:p>
          <a:endParaRPr lang="es-ES"/>
        </a:p>
      </dgm:t>
    </dgm:pt>
    <dgm:pt modelId="{8995B0CA-3F19-4945-BE61-633D6453B3E7}" type="sibTrans" cxnId="{84A0A900-E0FF-4C8D-A12A-D2DF112E14AA}">
      <dgm:prSet/>
      <dgm:spPr/>
      <dgm:t>
        <a:bodyPr/>
        <a:lstStyle/>
        <a:p>
          <a:endParaRPr lang="es-ES"/>
        </a:p>
      </dgm:t>
    </dgm:pt>
    <dgm:pt modelId="{2F79D110-5676-4663-8543-F2869FF2C855}" type="pres">
      <dgm:prSet presAssocID="{4EF97E5D-5653-47E8-A06D-42BF365315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DB58688-3CF6-4D8F-A726-449888793E89}" type="pres">
      <dgm:prSet presAssocID="{28C358B9-86DB-4305-B9E8-93B2F6EC28C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28CFB1-4908-4FB5-BB6C-96094BD16424}" type="pres">
      <dgm:prSet presAssocID="{037E0AF5-0264-49ED-951C-0417B0D847E6}" presName="sibTrans" presStyleCnt="0"/>
      <dgm:spPr/>
    </dgm:pt>
    <dgm:pt modelId="{81035857-9BDB-495D-8EA8-0920E586FE64}" type="pres">
      <dgm:prSet presAssocID="{39E97574-FD62-4893-BE0C-5EE7479ED63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6F43DC-34C2-474A-A119-5D660A889B17}" type="pres">
      <dgm:prSet presAssocID="{72FF14ED-C03F-43D7-8616-27B7E1F383A7}" presName="sibTrans" presStyleCnt="0"/>
      <dgm:spPr/>
    </dgm:pt>
    <dgm:pt modelId="{0EA79DD0-523C-4E25-B985-B3FE708BBDAD}" type="pres">
      <dgm:prSet presAssocID="{5F067DC0-73B1-4CFC-BD14-D677F203A07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FC8A47-069C-4AF5-9355-54B8E184E6F7}" type="pres">
      <dgm:prSet presAssocID="{ABBCB23E-58E4-44B3-92B8-671D677636AC}" presName="sibTrans" presStyleCnt="0"/>
      <dgm:spPr/>
    </dgm:pt>
    <dgm:pt modelId="{9E801F8C-04B2-4923-85D9-EADE6DE61CD2}" type="pres">
      <dgm:prSet presAssocID="{8DA51056-FD98-4CDC-AB14-87B6AB15C4B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8D206B-310D-4B29-88E5-C56AB622B66B}" type="pres">
      <dgm:prSet presAssocID="{78393076-3715-4C7D-A6C9-EA5546D898B4}" presName="sibTrans" presStyleCnt="0"/>
      <dgm:spPr/>
    </dgm:pt>
    <dgm:pt modelId="{1DF94861-C676-4A1E-B201-756A2049496C}" type="pres">
      <dgm:prSet presAssocID="{363F3425-E5A5-4113-B785-510AA1EF15B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A5EED5-0425-4B18-84BA-D648262E0309}" type="pres">
      <dgm:prSet presAssocID="{02A3DC2A-7E3B-4D55-9886-73C15069DCFC}" presName="sibTrans" presStyleCnt="0"/>
      <dgm:spPr/>
    </dgm:pt>
    <dgm:pt modelId="{8AFDE3A7-DD57-47EA-996C-72618F2F865F}" type="pres">
      <dgm:prSet presAssocID="{8587D563-599A-41B5-A89E-274292F4AD2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6A17DC1-ED47-4B09-B3E4-A75F77032BDD}" srcId="{4EF97E5D-5653-47E8-A06D-42BF3653154B}" destId="{39E97574-FD62-4893-BE0C-5EE7479ED635}" srcOrd="1" destOrd="0" parTransId="{776E7D9F-93AD-4574-9F7A-E632BE4D1080}" sibTransId="{72FF14ED-C03F-43D7-8616-27B7E1F383A7}"/>
    <dgm:cxn modelId="{84A0A900-E0FF-4C8D-A12A-D2DF112E14AA}" srcId="{4EF97E5D-5653-47E8-A06D-42BF3653154B}" destId="{8587D563-599A-41B5-A89E-274292F4AD20}" srcOrd="5" destOrd="0" parTransId="{7337B49A-CD7D-4413-94C4-6E964CC13E6F}" sibTransId="{8995B0CA-3F19-4945-BE61-633D6453B3E7}"/>
    <dgm:cxn modelId="{B3EEE798-4C31-468E-9868-EB343D510C28}" type="presOf" srcId="{8587D563-599A-41B5-A89E-274292F4AD20}" destId="{8AFDE3A7-DD57-47EA-996C-72618F2F865F}" srcOrd="0" destOrd="0" presId="urn:microsoft.com/office/officeart/2005/8/layout/default"/>
    <dgm:cxn modelId="{5880A506-AA9F-4E84-B6E4-2A91F56B7263}" type="presOf" srcId="{4EF97E5D-5653-47E8-A06D-42BF3653154B}" destId="{2F79D110-5676-4663-8543-F2869FF2C855}" srcOrd="0" destOrd="0" presId="urn:microsoft.com/office/officeart/2005/8/layout/default"/>
    <dgm:cxn modelId="{2405AE7F-5C0A-4F8C-8C30-FAD3AF5C4CF4}" srcId="{4EF97E5D-5653-47E8-A06D-42BF3653154B}" destId="{363F3425-E5A5-4113-B785-510AA1EF15B5}" srcOrd="4" destOrd="0" parTransId="{2F51E808-2045-4DDD-86E7-EFD6E711F516}" sibTransId="{02A3DC2A-7E3B-4D55-9886-73C15069DCFC}"/>
    <dgm:cxn modelId="{EEABA23F-6554-471C-A5EF-EB19B400B95A}" type="presOf" srcId="{8DA51056-FD98-4CDC-AB14-87B6AB15C4B7}" destId="{9E801F8C-04B2-4923-85D9-EADE6DE61CD2}" srcOrd="0" destOrd="0" presId="urn:microsoft.com/office/officeart/2005/8/layout/default"/>
    <dgm:cxn modelId="{E4153B16-2581-46B8-9EF1-14A0C399397E}" srcId="{4EF97E5D-5653-47E8-A06D-42BF3653154B}" destId="{28C358B9-86DB-4305-B9E8-93B2F6EC28CF}" srcOrd="0" destOrd="0" parTransId="{CF193E64-144F-43F0-B164-98D4935D7EC2}" sibTransId="{037E0AF5-0264-49ED-951C-0417B0D847E6}"/>
    <dgm:cxn modelId="{67B2CFAE-AA23-438F-9774-DF9F781666AD}" srcId="{4EF97E5D-5653-47E8-A06D-42BF3653154B}" destId="{8DA51056-FD98-4CDC-AB14-87B6AB15C4B7}" srcOrd="3" destOrd="0" parTransId="{73E1ABB6-2063-4390-AAD5-04C234629B69}" sibTransId="{78393076-3715-4C7D-A6C9-EA5546D898B4}"/>
    <dgm:cxn modelId="{747E7E65-85BF-4E4C-BC61-D84D6C7969A6}" type="presOf" srcId="{5F067DC0-73B1-4CFC-BD14-D677F203A076}" destId="{0EA79DD0-523C-4E25-B985-B3FE708BBDAD}" srcOrd="0" destOrd="0" presId="urn:microsoft.com/office/officeart/2005/8/layout/default"/>
    <dgm:cxn modelId="{7EA61C96-8F4B-4E86-936C-AAFD397314AE}" type="presOf" srcId="{39E97574-FD62-4893-BE0C-5EE7479ED635}" destId="{81035857-9BDB-495D-8EA8-0920E586FE64}" srcOrd="0" destOrd="0" presId="urn:microsoft.com/office/officeart/2005/8/layout/default"/>
    <dgm:cxn modelId="{C365C1E4-B6FE-4E06-8932-E39A1FBCFEE7}" type="presOf" srcId="{28C358B9-86DB-4305-B9E8-93B2F6EC28CF}" destId="{5DB58688-3CF6-4D8F-A726-449888793E89}" srcOrd="0" destOrd="0" presId="urn:microsoft.com/office/officeart/2005/8/layout/default"/>
    <dgm:cxn modelId="{FA53B9D4-AAF7-4232-AC8A-59F46FB6C673}" srcId="{4EF97E5D-5653-47E8-A06D-42BF3653154B}" destId="{5F067DC0-73B1-4CFC-BD14-D677F203A076}" srcOrd="2" destOrd="0" parTransId="{1A540452-1344-4F1B-BA04-B87E1B380908}" sibTransId="{ABBCB23E-58E4-44B3-92B8-671D677636AC}"/>
    <dgm:cxn modelId="{07B256FE-D4DD-41A9-8815-2A7B3A5A5169}" type="presOf" srcId="{363F3425-E5A5-4113-B785-510AA1EF15B5}" destId="{1DF94861-C676-4A1E-B201-756A2049496C}" srcOrd="0" destOrd="0" presId="urn:microsoft.com/office/officeart/2005/8/layout/default"/>
    <dgm:cxn modelId="{A1921FC3-B86B-45BA-97EB-B0B96E34EF0F}" type="presParOf" srcId="{2F79D110-5676-4663-8543-F2869FF2C855}" destId="{5DB58688-3CF6-4D8F-A726-449888793E89}" srcOrd="0" destOrd="0" presId="urn:microsoft.com/office/officeart/2005/8/layout/default"/>
    <dgm:cxn modelId="{353ABBAC-96F5-4217-B622-ACE36FE31F50}" type="presParOf" srcId="{2F79D110-5676-4663-8543-F2869FF2C855}" destId="{C128CFB1-4908-4FB5-BB6C-96094BD16424}" srcOrd="1" destOrd="0" presId="urn:microsoft.com/office/officeart/2005/8/layout/default"/>
    <dgm:cxn modelId="{06705449-C384-4EA0-A105-96B0E54A9D78}" type="presParOf" srcId="{2F79D110-5676-4663-8543-F2869FF2C855}" destId="{81035857-9BDB-495D-8EA8-0920E586FE64}" srcOrd="2" destOrd="0" presId="urn:microsoft.com/office/officeart/2005/8/layout/default"/>
    <dgm:cxn modelId="{F85A36C8-1F9F-42DE-A638-9A73C3FAFB5B}" type="presParOf" srcId="{2F79D110-5676-4663-8543-F2869FF2C855}" destId="{CC6F43DC-34C2-474A-A119-5D660A889B17}" srcOrd="3" destOrd="0" presId="urn:microsoft.com/office/officeart/2005/8/layout/default"/>
    <dgm:cxn modelId="{DFFAA97B-F79B-4F05-82B4-A9936DCE682B}" type="presParOf" srcId="{2F79D110-5676-4663-8543-F2869FF2C855}" destId="{0EA79DD0-523C-4E25-B985-B3FE708BBDAD}" srcOrd="4" destOrd="0" presId="urn:microsoft.com/office/officeart/2005/8/layout/default"/>
    <dgm:cxn modelId="{4FA2A4B6-3A10-4017-B965-3436A5EA6F8F}" type="presParOf" srcId="{2F79D110-5676-4663-8543-F2869FF2C855}" destId="{0DFC8A47-069C-4AF5-9355-54B8E184E6F7}" srcOrd="5" destOrd="0" presId="urn:microsoft.com/office/officeart/2005/8/layout/default"/>
    <dgm:cxn modelId="{829D39CF-C913-41FD-9C90-F42D6B07823F}" type="presParOf" srcId="{2F79D110-5676-4663-8543-F2869FF2C855}" destId="{9E801F8C-04B2-4923-85D9-EADE6DE61CD2}" srcOrd="6" destOrd="0" presId="urn:microsoft.com/office/officeart/2005/8/layout/default"/>
    <dgm:cxn modelId="{072A51C9-4724-4D78-9327-B49FFEA7F785}" type="presParOf" srcId="{2F79D110-5676-4663-8543-F2869FF2C855}" destId="{5D8D206B-310D-4B29-88E5-C56AB622B66B}" srcOrd="7" destOrd="0" presId="urn:microsoft.com/office/officeart/2005/8/layout/default"/>
    <dgm:cxn modelId="{5FBA977F-CE70-4771-9E9D-3216A7F35C30}" type="presParOf" srcId="{2F79D110-5676-4663-8543-F2869FF2C855}" destId="{1DF94861-C676-4A1E-B201-756A2049496C}" srcOrd="8" destOrd="0" presId="urn:microsoft.com/office/officeart/2005/8/layout/default"/>
    <dgm:cxn modelId="{FE2A2B0D-E6CE-4BAA-870A-1E614B82998D}" type="presParOf" srcId="{2F79D110-5676-4663-8543-F2869FF2C855}" destId="{29A5EED5-0425-4B18-84BA-D648262E0309}" srcOrd="9" destOrd="0" presId="urn:microsoft.com/office/officeart/2005/8/layout/default"/>
    <dgm:cxn modelId="{96D6787C-7516-408B-B5B3-1299AC9C6448}" type="presParOf" srcId="{2F79D110-5676-4663-8543-F2869FF2C855}" destId="{8AFDE3A7-DD57-47EA-996C-72618F2F865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EF97E5D-5653-47E8-A06D-42BF3653154B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8C358B9-86DB-4305-B9E8-93B2F6EC28CF}">
      <dgm:prSet phldrT="[Texto]" custT="1"/>
      <dgm:spPr/>
      <dgm:t>
        <a:bodyPr/>
        <a:lstStyle/>
        <a:p>
          <a:r>
            <a:rPr lang="es-MX" sz="18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Recopilar información de artículos científicos que han sido publicados en revistas ubicadas en los primeros quintiles</a:t>
          </a:r>
          <a:endParaRPr lang="es-ES" sz="1800" dirty="0">
            <a:latin typeface="+mn-lt"/>
          </a:endParaRPr>
        </a:p>
      </dgm:t>
    </dgm:pt>
    <dgm:pt modelId="{CF193E64-144F-43F0-B164-98D4935D7EC2}" type="parTrans" cxnId="{E4153B16-2581-46B8-9EF1-14A0C399397E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037E0AF5-0264-49ED-951C-0417B0D847E6}" type="sibTrans" cxnId="{E4153B16-2581-46B8-9EF1-14A0C399397E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39E97574-FD62-4893-BE0C-5EE7479ED635}">
      <dgm:prSet phldrT="[Texto]" custT="1"/>
      <dgm:spPr/>
      <dgm:t>
        <a:bodyPr/>
        <a:lstStyle/>
        <a:p>
          <a:r>
            <a:rPr lang="es-MX" sz="18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Se recomienda organizar y clasificar la información en una matriz en donde se ubique los datos más importantes. </a:t>
          </a:r>
          <a:endParaRPr lang="es-ES" sz="1800" dirty="0">
            <a:latin typeface="+mn-lt"/>
          </a:endParaRPr>
        </a:p>
      </dgm:t>
    </dgm:pt>
    <dgm:pt modelId="{776E7D9F-93AD-4574-9F7A-E632BE4D1080}" type="parTrans" cxnId="{B6A17DC1-ED47-4B09-B3E4-A75F77032BDD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72FF14ED-C03F-43D7-8616-27B7E1F383A7}" type="sibTrans" cxnId="{B6A17DC1-ED47-4B09-B3E4-A75F77032BDD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5F067DC0-73B1-4CFC-BD14-D677F203A076}">
      <dgm:prSet phldrT="[Texto]" custT="1"/>
      <dgm:spPr/>
      <dgm:t>
        <a:bodyPr/>
        <a:lstStyle/>
        <a:p>
          <a:r>
            <a:rPr lang="es-MX" sz="18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Para lograr resultados confiables en modelo computacional, se debe realizar al menos 20 simulaciones. </a:t>
          </a:r>
          <a:endParaRPr lang="es-ES" sz="1800" dirty="0">
            <a:solidFill>
              <a:sysClr val="windowText" lastClr="000000"/>
            </a:solidFill>
            <a:latin typeface="+mn-lt"/>
          </a:endParaRPr>
        </a:p>
      </dgm:t>
    </dgm:pt>
    <dgm:pt modelId="{1A540452-1344-4F1B-BA04-B87E1B380908}" type="parTrans" cxnId="{FA53B9D4-AAF7-4232-AC8A-59F46FB6C673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ABBCB23E-58E4-44B3-92B8-671D677636AC}" type="sibTrans" cxnId="{FA53B9D4-AAF7-4232-AC8A-59F46FB6C673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8DA51056-FD98-4CDC-AB14-87B6AB15C4B7}">
      <dgm:prSet phldrT="[Texto]" custT="1"/>
      <dgm:spPr>
        <a:blipFill>
          <a:blip xmlns:r="http://schemas.openxmlformats.org/officeDocument/2006/relationships" r:embed="rId1"/>
          <a:stretch>
            <a:fillRect l="-1111" r="-3111"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73E1ABB6-2063-4390-AAD5-04C234629B69}" type="parTrans" cxnId="{67B2CFAE-AA23-438F-9774-DF9F781666AD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78393076-3715-4C7D-A6C9-EA5546D898B4}" type="sibTrans" cxnId="{67B2CFAE-AA23-438F-9774-DF9F781666AD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363F3425-E5A5-4113-B785-510AA1EF15B5}">
      <dgm:prSet phldrT="[Texto]" custT="1"/>
      <dgm:spPr/>
      <dgm:t>
        <a:bodyPr/>
        <a:lstStyle/>
        <a:p>
          <a:r>
            <a:rPr lang="es-EC" sz="18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Tener claro cuáles son las variables dependientes e independiente para poder relacionarlas correctamente.</a:t>
          </a:r>
          <a:endParaRPr lang="es-ES" sz="1800" dirty="0">
            <a:solidFill>
              <a:sysClr val="windowText" lastClr="000000"/>
            </a:solidFill>
            <a:latin typeface="+mn-lt"/>
          </a:endParaRPr>
        </a:p>
      </dgm:t>
    </dgm:pt>
    <dgm:pt modelId="{2F51E808-2045-4DDD-86E7-EFD6E711F516}" type="parTrans" cxnId="{2405AE7F-5C0A-4F8C-8C30-FAD3AF5C4CF4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02A3DC2A-7E3B-4D55-9886-73C15069DCFC}" type="sibTrans" cxnId="{2405AE7F-5C0A-4F8C-8C30-FAD3AF5C4CF4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+mn-lt"/>
          </a:endParaRPr>
        </a:p>
      </dgm:t>
    </dgm:pt>
    <dgm:pt modelId="{8587D563-599A-41B5-A89E-274292F4AD20}">
      <dgm:prSet/>
      <dgm:spPr/>
      <dgm:t>
        <a:bodyPr/>
        <a:lstStyle/>
        <a:p>
          <a:r>
            <a:rPr lang="es-EC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En simulaciones computacionales se debe tener siempre claros los datos y parámetros que se va a ingresar.</a:t>
          </a:r>
          <a:endParaRPr lang="es-EC" dirty="0">
            <a:latin typeface="+mn-lt"/>
          </a:endParaRPr>
        </a:p>
      </dgm:t>
    </dgm:pt>
    <dgm:pt modelId="{7337B49A-CD7D-4413-94C4-6E964CC13E6F}" type="parTrans" cxnId="{84A0A900-E0FF-4C8D-A12A-D2DF112E14AA}">
      <dgm:prSet/>
      <dgm:spPr/>
      <dgm:t>
        <a:bodyPr/>
        <a:lstStyle/>
        <a:p>
          <a:endParaRPr lang="es-ES"/>
        </a:p>
      </dgm:t>
    </dgm:pt>
    <dgm:pt modelId="{8995B0CA-3F19-4945-BE61-633D6453B3E7}" type="sibTrans" cxnId="{84A0A900-E0FF-4C8D-A12A-D2DF112E14AA}">
      <dgm:prSet/>
      <dgm:spPr/>
      <dgm:t>
        <a:bodyPr/>
        <a:lstStyle/>
        <a:p>
          <a:endParaRPr lang="es-ES"/>
        </a:p>
      </dgm:t>
    </dgm:pt>
    <dgm:pt modelId="{2F79D110-5676-4663-8543-F2869FF2C855}" type="pres">
      <dgm:prSet presAssocID="{4EF97E5D-5653-47E8-A06D-42BF3653154B}" presName="diagram" presStyleCnt="0">
        <dgm:presLayoutVars>
          <dgm:dir/>
          <dgm:resizeHandles val="exact"/>
        </dgm:presLayoutVars>
      </dgm:prSet>
      <dgm:spPr/>
    </dgm:pt>
    <dgm:pt modelId="{5DB58688-3CF6-4D8F-A726-449888793E89}" type="pres">
      <dgm:prSet presAssocID="{28C358B9-86DB-4305-B9E8-93B2F6EC28C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28CFB1-4908-4FB5-BB6C-96094BD16424}" type="pres">
      <dgm:prSet presAssocID="{037E0AF5-0264-49ED-951C-0417B0D847E6}" presName="sibTrans" presStyleCnt="0"/>
      <dgm:spPr/>
    </dgm:pt>
    <dgm:pt modelId="{81035857-9BDB-495D-8EA8-0920E586FE64}" type="pres">
      <dgm:prSet presAssocID="{39E97574-FD62-4893-BE0C-5EE7479ED63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6F43DC-34C2-474A-A119-5D660A889B17}" type="pres">
      <dgm:prSet presAssocID="{72FF14ED-C03F-43D7-8616-27B7E1F383A7}" presName="sibTrans" presStyleCnt="0"/>
      <dgm:spPr/>
    </dgm:pt>
    <dgm:pt modelId="{0EA79DD0-523C-4E25-B985-B3FE708BBDAD}" type="pres">
      <dgm:prSet presAssocID="{5F067DC0-73B1-4CFC-BD14-D677F203A07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FC8A47-069C-4AF5-9355-54B8E184E6F7}" type="pres">
      <dgm:prSet presAssocID="{ABBCB23E-58E4-44B3-92B8-671D677636AC}" presName="sibTrans" presStyleCnt="0"/>
      <dgm:spPr/>
    </dgm:pt>
    <dgm:pt modelId="{9E801F8C-04B2-4923-85D9-EADE6DE61CD2}" type="pres">
      <dgm:prSet presAssocID="{8DA51056-FD98-4CDC-AB14-87B6AB15C4B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8D206B-310D-4B29-88E5-C56AB622B66B}" type="pres">
      <dgm:prSet presAssocID="{78393076-3715-4C7D-A6C9-EA5546D898B4}" presName="sibTrans" presStyleCnt="0"/>
      <dgm:spPr/>
    </dgm:pt>
    <dgm:pt modelId="{1DF94861-C676-4A1E-B201-756A2049496C}" type="pres">
      <dgm:prSet presAssocID="{363F3425-E5A5-4113-B785-510AA1EF15B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A5EED5-0425-4B18-84BA-D648262E0309}" type="pres">
      <dgm:prSet presAssocID="{02A3DC2A-7E3B-4D55-9886-73C15069DCFC}" presName="sibTrans" presStyleCnt="0"/>
      <dgm:spPr/>
    </dgm:pt>
    <dgm:pt modelId="{8AFDE3A7-DD57-47EA-996C-72618F2F865F}" type="pres">
      <dgm:prSet presAssocID="{8587D563-599A-41B5-A89E-274292F4AD2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6A17DC1-ED47-4B09-B3E4-A75F77032BDD}" srcId="{4EF97E5D-5653-47E8-A06D-42BF3653154B}" destId="{39E97574-FD62-4893-BE0C-5EE7479ED635}" srcOrd="1" destOrd="0" parTransId="{776E7D9F-93AD-4574-9F7A-E632BE4D1080}" sibTransId="{72FF14ED-C03F-43D7-8616-27B7E1F383A7}"/>
    <dgm:cxn modelId="{84A0A900-E0FF-4C8D-A12A-D2DF112E14AA}" srcId="{4EF97E5D-5653-47E8-A06D-42BF3653154B}" destId="{8587D563-599A-41B5-A89E-274292F4AD20}" srcOrd="5" destOrd="0" parTransId="{7337B49A-CD7D-4413-94C4-6E964CC13E6F}" sibTransId="{8995B0CA-3F19-4945-BE61-633D6453B3E7}"/>
    <dgm:cxn modelId="{B3EEE798-4C31-468E-9868-EB343D510C28}" type="presOf" srcId="{8587D563-599A-41B5-A89E-274292F4AD20}" destId="{8AFDE3A7-DD57-47EA-996C-72618F2F865F}" srcOrd="0" destOrd="0" presId="urn:microsoft.com/office/officeart/2005/8/layout/default"/>
    <dgm:cxn modelId="{5880A506-AA9F-4E84-B6E4-2A91F56B7263}" type="presOf" srcId="{4EF97E5D-5653-47E8-A06D-42BF3653154B}" destId="{2F79D110-5676-4663-8543-F2869FF2C855}" srcOrd="0" destOrd="0" presId="urn:microsoft.com/office/officeart/2005/8/layout/default"/>
    <dgm:cxn modelId="{2405AE7F-5C0A-4F8C-8C30-FAD3AF5C4CF4}" srcId="{4EF97E5D-5653-47E8-A06D-42BF3653154B}" destId="{363F3425-E5A5-4113-B785-510AA1EF15B5}" srcOrd="4" destOrd="0" parTransId="{2F51E808-2045-4DDD-86E7-EFD6E711F516}" sibTransId="{02A3DC2A-7E3B-4D55-9886-73C15069DCFC}"/>
    <dgm:cxn modelId="{EEABA23F-6554-471C-A5EF-EB19B400B95A}" type="presOf" srcId="{8DA51056-FD98-4CDC-AB14-87B6AB15C4B7}" destId="{9E801F8C-04B2-4923-85D9-EADE6DE61CD2}" srcOrd="0" destOrd="0" presId="urn:microsoft.com/office/officeart/2005/8/layout/default"/>
    <dgm:cxn modelId="{E4153B16-2581-46B8-9EF1-14A0C399397E}" srcId="{4EF97E5D-5653-47E8-A06D-42BF3653154B}" destId="{28C358B9-86DB-4305-B9E8-93B2F6EC28CF}" srcOrd="0" destOrd="0" parTransId="{CF193E64-144F-43F0-B164-98D4935D7EC2}" sibTransId="{037E0AF5-0264-49ED-951C-0417B0D847E6}"/>
    <dgm:cxn modelId="{67B2CFAE-AA23-438F-9774-DF9F781666AD}" srcId="{4EF97E5D-5653-47E8-A06D-42BF3653154B}" destId="{8DA51056-FD98-4CDC-AB14-87B6AB15C4B7}" srcOrd="3" destOrd="0" parTransId="{73E1ABB6-2063-4390-AAD5-04C234629B69}" sibTransId="{78393076-3715-4C7D-A6C9-EA5546D898B4}"/>
    <dgm:cxn modelId="{747E7E65-85BF-4E4C-BC61-D84D6C7969A6}" type="presOf" srcId="{5F067DC0-73B1-4CFC-BD14-D677F203A076}" destId="{0EA79DD0-523C-4E25-B985-B3FE708BBDAD}" srcOrd="0" destOrd="0" presId="urn:microsoft.com/office/officeart/2005/8/layout/default"/>
    <dgm:cxn modelId="{7EA61C96-8F4B-4E86-936C-AAFD397314AE}" type="presOf" srcId="{39E97574-FD62-4893-BE0C-5EE7479ED635}" destId="{81035857-9BDB-495D-8EA8-0920E586FE64}" srcOrd="0" destOrd="0" presId="urn:microsoft.com/office/officeart/2005/8/layout/default"/>
    <dgm:cxn modelId="{C365C1E4-B6FE-4E06-8932-E39A1FBCFEE7}" type="presOf" srcId="{28C358B9-86DB-4305-B9E8-93B2F6EC28CF}" destId="{5DB58688-3CF6-4D8F-A726-449888793E89}" srcOrd="0" destOrd="0" presId="urn:microsoft.com/office/officeart/2005/8/layout/default"/>
    <dgm:cxn modelId="{FA53B9D4-AAF7-4232-AC8A-59F46FB6C673}" srcId="{4EF97E5D-5653-47E8-A06D-42BF3653154B}" destId="{5F067DC0-73B1-4CFC-BD14-D677F203A076}" srcOrd="2" destOrd="0" parTransId="{1A540452-1344-4F1B-BA04-B87E1B380908}" sibTransId="{ABBCB23E-58E4-44B3-92B8-671D677636AC}"/>
    <dgm:cxn modelId="{07B256FE-D4DD-41A9-8815-2A7B3A5A5169}" type="presOf" srcId="{363F3425-E5A5-4113-B785-510AA1EF15B5}" destId="{1DF94861-C676-4A1E-B201-756A2049496C}" srcOrd="0" destOrd="0" presId="urn:microsoft.com/office/officeart/2005/8/layout/default"/>
    <dgm:cxn modelId="{A1921FC3-B86B-45BA-97EB-B0B96E34EF0F}" type="presParOf" srcId="{2F79D110-5676-4663-8543-F2869FF2C855}" destId="{5DB58688-3CF6-4D8F-A726-449888793E89}" srcOrd="0" destOrd="0" presId="urn:microsoft.com/office/officeart/2005/8/layout/default"/>
    <dgm:cxn modelId="{353ABBAC-96F5-4217-B622-ACE36FE31F50}" type="presParOf" srcId="{2F79D110-5676-4663-8543-F2869FF2C855}" destId="{C128CFB1-4908-4FB5-BB6C-96094BD16424}" srcOrd="1" destOrd="0" presId="urn:microsoft.com/office/officeart/2005/8/layout/default"/>
    <dgm:cxn modelId="{06705449-C384-4EA0-A105-96B0E54A9D78}" type="presParOf" srcId="{2F79D110-5676-4663-8543-F2869FF2C855}" destId="{81035857-9BDB-495D-8EA8-0920E586FE64}" srcOrd="2" destOrd="0" presId="urn:microsoft.com/office/officeart/2005/8/layout/default"/>
    <dgm:cxn modelId="{F85A36C8-1F9F-42DE-A638-9A73C3FAFB5B}" type="presParOf" srcId="{2F79D110-5676-4663-8543-F2869FF2C855}" destId="{CC6F43DC-34C2-474A-A119-5D660A889B17}" srcOrd="3" destOrd="0" presId="urn:microsoft.com/office/officeart/2005/8/layout/default"/>
    <dgm:cxn modelId="{DFFAA97B-F79B-4F05-82B4-A9936DCE682B}" type="presParOf" srcId="{2F79D110-5676-4663-8543-F2869FF2C855}" destId="{0EA79DD0-523C-4E25-B985-B3FE708BBDAD}" srcOrd="4" destOrd="0" presId="urn:microsoft.com/office/officeart/2005/8/layout/default"/>
    <dgm:cxn modelId="{4FA2A4B6-3A10-4017-B965-3436A5EA6F8F}" type="presParOf" srcId="{2F79D110-5676-4663-8543-F2869FF2C855}" destId="{0DFC8A47-069C-4AF5-9355-54B8E184E6F7}" srcOrd="5" destOrd="0" presId="urn:microsoft.com/office/officeart/2005/8/layout/default"/>
    <dgm:cxn modelId="{829D39CF-C913-41FD-9C90-F42D6B07823F}" type="presParOf" srcId="{2F79D110-5676-4663-8543-F2869FF2C855}" destId="{9E801F8C-04B2-4923-85D9-EADE6DE61CD2}" srcOrd="6" destOrd="0" presId="urn:microsoft.com/office/officeart/2005/8/layout/default"/>
    <dgm:cxn modelId="{072A51C9-4724-4D78-9327-B49FFEA7F785}" type="presParOf" srcId="{2F79D110-5676-4663-8543-F2869FF2C855}" destId="{5D8D206B-310D-4B29-88E5-C56AB622B66B}" srcOrd="7" destOrd="0" presId="urn:microsoft.com/office/officeart/2005/8/layout/default"/>
    <dgm:cxn modelId="{5FBA977F-CE70-4771-9E9D-3216A7F35C30}" type="presParOf" srcId="{2F79D110-5676-4663-8543-F2869FF2C855}" destId="{1DF94861-C676-4A1E-B201-756A2049496C}" srcOrd="8" destOrd="0" presId="urn:microsoft.com/office/officeart/2005/8/layout/default"/>
    <dgm:cxn modelId="{FE2A2B0D-E6CE-4BAA-870A-1E614B82998D}" type="presParOf" srcId="{2F79D110-5676-4663-8543-F2869FF2C855}" destId="{29A5EED5-0425-4B18-84BA-D648262E0309}" srcOrd="9" destOrd="0" presId="urn:microsoft.com/office/officeart/2005/8/layout/default"/>
    <dgm:cxn modelId="{96D6787C-7516-408B-B5B3-1299AC9C6448}" type="presParOf" srcId="{2F79D110-5676-4663-8543-F2869FF2C855}" destId="{8AFDE3A7-DD57-47EA-996C-72618F2F865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F4F120-A335-4785-B426-9399263ABEFB}" type="doc">
      <dgm:prSet loTypeId="urn:microsoft.com/office/officeart/2008/layout/AlternatingHexagons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6046C91-9D59-4779-9810-D31722084009}">
      <dgm:prSet phldrT="[Texto]" custT="1"/>
      <dgm:spPr/>
      <dgm:t>
        <a:bodyPr/>
        <a:lstStyle/>
        <a:p>
          <a:r>
            <a:rPr lang="es-EC" sz="1600" b="0" cap="none" spc="0" dirty="0" err="1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Baylot</a:t>
          </a:r>
          <a:r>
            <a:rPr lang="es-EC" sz="16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&amp; </a:t>
          </a:r>
          <a:r>
            <a:rPr lang="es-EC" sz="1600" b="0" cap="none" spc="0" dirty="0" err="1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Bevins</a:t>
          </a:r>
          <a:r>
            <a:rPr lang="es-EC" sz="1600" b="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(2007)</a:t>
          </a:r>
          <a:endParaRPr lang="es-EC" sz="1600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B29CC1A-085E-4AC3-ABD5-2A87C2032DF1}" type="parTrans" cxnId="{E7EA0700-BCF7-4799-A25D-9C0E5E9DFC36}">
      <dgm:prSet/>
      <dgm:spPr/>
      <dgm:t>
        <a:bodyPr/>
        <a:lstStyle/>
        <a:p>
          <a:endParaRPr lang="es-EC" sz="16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73C0982-1528-4DD2-9136-3CD988FA2934}" type="sibTrans" cxnId="{E7EA0700-BCF7-4799-A25D-9C0E5E9DFC36}">
      <dgm:prSet custT="1"/>
      <dgm:spPr/>
      <dgm:t>
        <a:bodyPr/>
        <a:lstStyle/>
        <a:p>
          <a:r>
            <a:rPr lang="es-EC" sz="1400" b="0" cap="none" spc="0" dirty="0" err="1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Astorlioglu</a:t>
          </a:r>
          <a:r>
            <a:rPr lang="es-EC" sz="1400" b="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(2013) </a:t>
          </a:r>
          <a:endParaRPr lang="es-EC" sz="1400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AF8FEB1-639B-4157-8767-20073F7F154F}">
      <dgm:prSet phldrT="[Texto]" custT="1"/>
      <dgm:spPr/>
      <dgm:t>
        <a:bodyPr/>
        <a:lstStyle/>
        <a:p>
          <a:endParaRPr lang="es-EC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96B0ED-0D4A-4CFC-BA12-D36982F02C69}" type="parTrans" cxnId="{52D8F7C9-9845-4C0E-8A9E-E87ADF88E406}">
      <dgm:prSet/>
      <dgm:spPr/>
      <dgm:t>
        <a:bodyPr/>
        <a:lstStyle/>
        <a:p>
          <a:endParaRPr lang="es-EC" sz="16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D02DF71-1966-45E0-9A54-C49172E0EC7E}" type="sibTrans" cxnId="{52D8F7C9-9845-4C0E-8A9E-E87ADF88E406}">
      <dgm:prSet/>
      <dgm:spPr/>
      <dgm:t>
        <a:bodyPr/>
        <a:lstStyle/>
        <a:p>
          <a:endParaRPr lang="es-EC" sz="16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0F94981-373D-4F32-932F-C1329D523EF6}">
      <dgm:prSet phldrT="[Texto]" custT="1"/>
      <dgm:spPr/>
      <dgm:t>
        <a:bodyPr/>
        <a:lstStyle/>
        <a:p>
          <a:r>
            <a:rPr lang="es-EC" sz="1100" b="0" cap="none" spc="0" dirty="0" err="1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Elsanadedy</a:t>
          </a:r>
          <a:r>
            <a:rPr lang="es-EC" sz="1100" b="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(2011)</a:t>
          </a:r>
          <a:endParaRPr lang="es-EC" sz="1100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BAD78D7-9E96-424F-A630-A556A65C5A96}" type="parTrans" cxnId="{7F113658-C36E-447F-B972-B4BB177F2C7D}">
      <dgm:prSet/>
      <dgm:spPr/>
      <dgm:t>
        <a:bodyPr/>
        <a:lstStyle/>
        <a:p>
          <a:endParaRPr lang="es-EC" sz="16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3CE5939-4246-4D42-B88C-857C41EC9184}" type="sibTrans" cxnId="{7F113658-C36E-447F-B972-B4BB177F2C7D}">
      <dgm:prSet custT="1"/>
      <dgm:spPr/>
      <dgm:t>
        <a:bodyPr/>
        <a:lstStyle/>
        <a:p>
          <a:r>
            <a:rPr lang="es-EC" sz="1600" b="0" cap="none" spc="0" dirty="0" err="1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Bao</a:t>
          </a:r>
          <a:r>
            <a:rPr lang="es-EC" sz="16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&amp; </a:t>
          </a:r>
          <a:r>
            <a:rPr lang="es-EC" sz="1600" b="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Li (2010) </a:t>
          </a:r>
          <a:endParaRPr lang="es-EC" sz="1600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CF7AB20-BB06-4E73-8EA7-F4417B3289F0}">
      <dgm:prSet phldrT="[Texto]" custT="1"/>
      <dgm:spPr/>
      <dgm:t>
        <a:bodyPr/>
        <a:lstStyle/>
        <a:p>
          <a:r>
            <a:rPr lang="es-EC" sz="1400" b="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Li (2012)</a:t>
          </a:r>
          <a:endParaRPr lang="es-EC" sz="1400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6096E87-E7D9-4C43-BDB8-5EA60E652430}" type="parTrans" cxnId="{7F14A8E1-E3EC-4FFC-BED4-8D81E8DDCADE}">
      <dgm:prSet/>
      <dgm:spPr/>
      <dgm:t>
        <a:bodyPr/>
        <a:lstStyle/>
        <a:p>
          <a:endParaRPr lang="es-EC" sz="16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91F6F01-E434-4E44-95DB-C2F9E85B3D6C}" type="sibTrans" cxnId="{7F14A8E1-E3EC-4FFC-BED4-8D81E8DDCADE}">
      <dgm:prSet custT="1"/>
      <dgm:spPr/>
      <dgm:t>
        <a:bodyPr/>
        <a:lstStyle/>
        <a:p>
          <a:r>
            <a:rPr lang="es-EC" sz="1600" b="0" cap="none" spc="0" dirty="0" err="1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Luccioni</a:t>
          </a:r>
          <a:r>
            <a:rPr lang="es-EC" sz="1600" b="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(2004)</a:t>
          </a:r>
          <a:endParaRPr lang="es-EC" sz="1600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A073973-255F-4916-8680-253B96419083}">
      <dgm:prSet phldrT="[Texto]" custT="1"/>
      <dgm:spPr/>
      <dgm:t>
        <a:bodyPr/>
        <a:lstStyle/>
        <a:p>
          <a:r>
            <a:rPr lang="es-EC" sz="1100" b="0" cap="none" spc="0" dirty="0" err="1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Jayasooriya</a:t>
          </a:r>
          <a:r>
            <a:rPr lang="es-EC" sz="1100" b="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(2011)</a:t>
          </a:r>
          <a:endParaRPr lang="es-EC" sz="1100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32F774D-0465-4CC2-944F-5AB11DEE069F}" type="parTrans" cxnId="{2467EECA-BBB7-4162-801F-08021ACE71C8}">
      <dgm:prSet/>
      <dgm:spPr/>
      <dgm:t>
        <a:bodyPr/>
        <a:lstStyle/>
        <a:p>
          <a:endParaRPr lang="es-EC" sz="16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40B68A1-7C0D-4B63-93A6-521ACA34164B}" type="sibTrans" cxnId="{2467EECA-BBB7-4162-801F-08021ACE71C8}">
      <dgm:prSet custT="1"/>
      <dgm:spPr/>
      <dgm:t>
        <a:bodyPr/>
        <a:lstStyle/>
        <a:p>
          <a:r>
            <a:rPr lang="es-EC" sz="1600" b="0" cap="none" spc="0" dirty="0" err="1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Wu</a:t>
          </a:r>
          <a:r>
            <a:rPr lang="es-EC" sz="1600" b="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(2011)</a:t>
          </a:r>
          <a:endParaRPr lang="es-EC" sz="1600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63EB16D-C0A9-4C15-97DF-ECEBADE7BCAF}">
      <dgm:prSet phldrT="[Texto]" custT="1"/>
      <dgm:spPr/>
      <dgm:t>
        <a:bodyPr/>
        <a:lstStyle/>
        <a:p>
          <a:r>
            <a:rPr lang="es-EC" sz="1600" b="0" cap="none" spc="0" dirty="0" err="1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Roller</a:t>
          </a:r>
          <a:r>
            <a:rPr lang="es-EC" sz="1600" b="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(2013)</a:t>
          </a:r>
          <a:endParaRPr lang="es-EC" sz="1600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F43F62F-1F45-429A-9958-D8D030B78FB2}" type="parTrans" cxnId="{DA9D992F-CA7B-43DB-83F8-0133A5257FFE}">
      <dgm:prSet/>
      <dgm:spPr/>
      <dgm:t>
        <a:bodyPr/>
        <a:lstStyle/>
        <a:p>
          <a:endParaRPr lang="es-EC" sz="16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D880C3D-7B61-424F-8F3D-5BDCC243D90F}" type="sibTrans" cxnId="{DA9D992F-CA7B-43DB-83F8-0133A5257FFE}">
      <dgm:prSet custT="1"/>
      <dgm:spPr/>
      <dgm:t>
        <a:bodyPr/>
        <a:lstStyle/>
        <a:p>
          <a:r>
            <a:rPr lang="es-EC" sz="1600" b="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Cui (2015)</a:t>
          </a:r>
          <a:endParaRPr lang="es-EC" sz="1600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F65E9B8-8501-4AEE-83C1-4A1A34FD5596}" type="pres">
      <dgm:prSet presAssocID="{9EF4F120-A335-4785-B426-9399263ABEF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9E9AA5E4-F478-4F02-B4A0-2B71B958FE68}" type="pres">
      <dgm:prSet presAssocID="{B6046C91-9D59-4779-9810-D31722084009}" presName="composite" presStyleCnt="0"/>
      <dgm:spPr/>
    </dgm:pt>
    <dgm:pt modelId="{450F87E9-6A5A-4544-9E6E-7888DA00D6B3}" type="pres">
      <dgm:prSet presAssocID="{B6046C91-9D59-4779-9810-D31722084009}" presName="Parent1" presStyleLbl="node1" presStyleIdx="0" presStyleCnt="10" custLinFactX="-63336" custLinFactNeighborX="-100000" custLinFactNeighborY="671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5484CA-B43E-4947-8B83-6DC365154A1D}" type="pres">
      <dgm:prSet presAssocID="{B6046C91-9D59-4779-9810-D31722084009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C493FC-AEFC-4A77-BCEE-2CB72C2989A2}" type="pres">
      <dgm:prSet presAssocID="{B6046C91-9D59-4779-9810-D31722084009}" presName="BalanceSpacing" presStyleCnt="0"/>
      <dgm:spPr/>
    </dgm:pt>
    <dgm:pt modelId="{577BF12A-B350-4412-B58E-F61E118A1093}" type="pres">
      <dgm:prSet presAssocID="{B6046C91-9D59-4779-9810-D31722084009}" presName="BalanceSpacing1" presStyleCnt="0"/>
      <dgm:spPr/>
    </dgm:pt>
    <dgm:pt modelId="{710C5F63-77DC-408C-95AE-BD240FEB15AC}" type="pres">
      <dgm:prSet presAssocID="{E73C0982-1528-4DD2-9136-3CD988FA2934}" presName="Accent1Text" presStyleLbl="node1" presStyleIdx="1" presStyleCnt="10" custLinFactX="-66631" custLinFactNeighborX="-100000" custLinFactNeighborY="67813"/>
      <dgm:spPr/>
      <dgm:t>
        <a:bodyPr/>
        <a:lstStyle/>
        <a:p>
          <a:endParaRPr lang="es-ES"/>
        </a:p>
      </dgm:t>
    </dgm:pt>
    <dgm:pt modelId="{A9F0AB7D-B429-4B5B-8973-0021D3803699}" type="pres">
      <dgm:prSet presAssocID="{E73C0982-1528-4DD2-9136-3CD988FA2934}" presName="spaceBetweenRectangles" presStyleCnt="0"/>
      <dgm:spPr/>
    </dgm:pt>
    <dgm:pt modelId="{96C7F2D3-D84B-4425-AB62-DA0988FABC7A}" type="pres">
      <dgm:prSet presAssocID="{80F94981-373D-4F32-932F-C1329D523EF6}" presName="composite" presStyleCnt="0"/>
      <dgm:spPr/>
    </dgm:pt>
    <dgm:pt modelId="{38234F2D-6DA0-417C-89A2-9F581738CEAB}" type="pres">
      <dgm:prSet presAssocID="{80F94981-373D-4F32-932F-C1329D523EF6}" presName="Parent1" presStyleLbl="node1" presStyleIdx="2" presStyleCnt="10" custLinFactX="-66631" custLinFactNeighborX="-100000" custLinFactNeighborY="6781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A5E57A-AED5-434B-A93C-7A3726866F3A}" type="pres">
      <dgm:prSet presAssocID="{80F94981-373D-4F32-932F-C1329D523EF6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D33AB779-116B-40BF-AFD9-B9F199B8CFE0}" type="pres">
      <dgm:prSet presAssocID="{80F94981-373D-4F32-932F-C1329D523EF6}" presName="BalanceSpacing" presStyleCnt="0"/>
      <dgm:spPr/>
    </dgm:pt>
    <dgm:pt modelId="{97D23913-1462-41DE-B802-B11E86AE95A2}" type="pres">
      <dgm:prSet presAssocID="{80F94981-373D-4F32-932F-C1329D523EF6}" presName="BalanceSpacing1" presStyleCnt="0"/>
      <dgm:spPr/>
    </dgm:pt>
    <dgm:pt modelId="{F291AB40-B6AC-459A-95E3-0CA67B502DBC}" type="pres">
      <dgm:prSet presAssocID="{33CE5939-4246-4D42-B88C-857C41EC9184}" presName="Accent1Text" presStyleLbl="node1" presStyleIdx="3" presStyleCnt="10" custLinFactX="-6993" custLinFactNeighborX="-100000" custLinFactNeighborY="-16887"/>
      <dgm:spPr/>
      <dgm:t>
        <a:bodyPr/>
        <a:lstStyle/>
        <a:p>
          <a:endParaRPr lang="es-ES"/>
        </a:p>
      </dgm:t>
    </dgm:pt>
    <dgm:pt modelId="{98177695-5B2E-4BAB-A612-3E20CC6141A8}" type="pres">
      <dgm:prSet presAssocID="{33CE5939-4246-4D42-B88C-857C41EC9184}" presName="spaceBetweenRectangles" presStyleCnt="0"/>
      <dgm:spPr/>
    </dgm:pt>
    <dgm:pt modelId="{0070EB79-AE06-4718-979C-F79BA43EBFC3}" type="pres">
      <dgm:prSet presAssocID="{3CF7AB20-BB06-4E73-8EA7-F4417B3289F0}" presName="composite" presStyleCnt="0"/>
      <dgm:spPr/>
    </dgm:pt>
    <dgm:pt modelId="{1E9E0D6A-74F7-4E22-B06E-228349CDF8AC}" type="pres">
      <dgm:prSet presAssocID="{3CF7AB20-BB06-4E73-8EA7-F4417B3289F0}" presName="Parent1" presStyleLbl="node1" presStyleIdx="4" presStyleCnt="10" custLinFactX="-10171" custLinFactNeighborX="-100000" custLinFactNeighborY="-1539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7F3B9E-6DD2-449D-9581-6BBEFC6A24B7}" type="pres">
      <dgm:prSet presAssocID="{3CF7AB20-BB06-4E73-8EA7-F4417B3289F0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B1B1E460-21EE-4F12-A938-6696DB35018A}" type="pres">
      <dgm:prSet presAssocID="{3CF7AB20-BB06-4E73-8EA7-F4417B3289F0}" presName="BalanceSpacing" presStyleCnt="0"/>
      <dgm:spPr/>
    </dgm:pt>
    <dgm:pt modelId="{06F36C55-0E67-47A8-B845-F23480B14BC6}" type="pres">
      <dgm:prSet presAssocID="{3CF7AB20-BB06-4E73-8EA7-F4417B3289F0}" presName="BalanceSpacing1" presStyleCnt="0"/>
      <dgm:spPr/>
    </dgm:pt>
    <dgm:pt modelId="{09F1C680-C719-4C9F-B74A-775FCF61C786}" type="pres">
      <dgm:prSet presAssocID="{B91F6F01-E434-4E44-95DB-C2F9E85B3D6C}" presName="Accent1Text" presStyleLbl="node1" presStyleIdx="5" presStyleCnt="10" custLinFactX="4650" custLinFactNeighborX="100000" custLinFactNeighborY="-15393"/>
      <dgm:spPr/>
      <dgm:t>
        <a:bodyPr/>
        <a:lstStyle/>
        <a:p>
          <a:endParaRPr lang="es-ES"/>
        </a:p>
      </dgm:t>
    </dgm:pt>
    <dgm:pt modelId="{D9A4A9C7-2D23-4C80-AC4E-B360925E01E5}" type="pres">
      <dgm:prSet presAssocID="{B91F6F01-E434-4E44-95DB-C2F9E85B3D6C}" presName="spaceBetweenRectangles" presStyleCnt="0"/>
      <dgm:spPr/>
    </dgm:pt>
    <dgm:pt modelId="{AE51C4FD-454A-40DC-9B33-6F3FA954FB98}" type="pres">
      <dgm:prSet presAssocID="{5A073973-255F-4916-8680-253B96419083}" presName="composite" presStyleCnt="0"/>
      <dgm:spPr/>
    </dgm:pt>
    <dgm:pt modelId="{302A0C31-755F-4EC5-AFB8-8E694A82DAD2}" type="pres">
      <dgm:prSet presAssocID="{5A073973-255F-4916-8680-253B96419083}" presName="Parent1" presStyleLbl="node1" presStyleIdx="6" presStyleCnt="10" custLinFactX="-12935" custLinFactNeighborX="-100000" custLinFactNeighborY="-151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4F2192-CFBB-439C-A0DD-51A337643DAA}" type="pres">
      <dgm:prSet presAssocID="{5A073973-255F-4916-8680-253B96419083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020C7050-F7E8-4E9E-A5AB-C000EA162E7B}" type="pres">
      <dgm:prSet presAssocID="{5A073973-255F-4916-8680-253B96419083}" presName="BalanceSpacing" presStyleCnt="0"/>
      <dgm:spPr/>
    </dgm:pt>
    <dgm:pt modelId="{67FE83C3-AE51-47F4-8558-2F18B58EF4AD}" type="pres">
      <dgm:prSet presAssocID="{5A073973-255F-4916-8680-253B96419083}" presName="BalanceSpacing1" presStyleCnt="0"/>
      <dgm:spPr/>
    </dgm:pt>
    <dgm:pt modelId="{3AF0BE27-4155-46A7-B4EE-EC1BE0903335}" type="pres">
      <dgm:prSet presAssocID="{840B68A1-7C0D-4B63-93A6-521ACA34164B}" presName="Accent1Text" presStyleLbl="node1" presStyleIdx="7" presStyleCnt="10" custLinFactX="-9862" custLinFactNeighborX="-100000" custLinFactNeighborY="-15108"/>
      <dgm:spPr/>
      <dgm:t>
        <a:bodyPr/>
        <a:lstStyle/>
        <a:p>
          <a:endParaRPr lang="es-ES"/>
        </a:p>
      </dgm:t>
    </dgm:pt>
    <dgm:pt modelId="{E8D1FD27-4FC4-4828-B87D-95C3C4B6BEE9}" type="pres">
      <dgm:prSet presAssocID="{840B68A1-7C0D-4B63-93A6-521ACA34164B}" presName="spaceBetweenRectangles" presStyleCnt="0"/>
      <dgm:spPr/>
    </dgm:pt>
    <dgm:pt modelId="{D8624DE7-D032-445F-B72B-71CA2049E59B}" type="pres">
      <dgm:prSet presAssocID="{163EB16D-C0A9-4C15-97DF-ECEBADE7BCAF}" presName="composite" presStyleCnt="0"/>
      <dgm:spPr/>
    </dgm:pt>
    <dgm:pt modelId="{DC061A5F-AF0D-40CC-872A-EE7F804337CF}" type="pres">
      <dgm:prSet presAssocID="{163EB16D-C0A9-4C15-97DF-ECEBADE7BCAF}" presName="Parent1" presStyleLbl="node1" presStyleIdx="8" presStyleCnt="10" custLinFactNeighborX="53622" custLinFactNeighborY="-999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EB02F2-7ACA-47A5-9C80-1020BC0B85D4}" type="pres">
      <dgm:prSet presAssocID="{163EB16D-C0A9-4C15-97DF-ECEBADE7BCAF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FA6E7C0C-0807-45CB-8E5A-AB93ECF3446D}" type="pres">
      <dgm:prSet presAssocID="{163EB16D-C0A9-4C15-97DF-ECEBADE7BCAF}" presName="BalanceSpacing" presStyleCnt="0"/>
      <dgm:spPr/>
    </dgm:pt>
    <dgm:pt modelId="{F08C3EF0-CCFF-49F6-900A-03037B54302B}" type="pres">
      <dgm:prSet presAssocID="{163EB16D-C0A9-4C15-97DF-ECEBADE7BCAF}" presName="BalanceSpacing1" presStyleCnt="0"/>
      <dgm:spPr/>
    </dgm:pt>
    <dgm:pt modelId="{4CF1C2B0-1A31-49EB-91E4-7BB279E4DBE1}" type="pres">
      <dgm:prSet presAssocID="{1D880C3D-7B61-424F-8F3D-5BDCC243D90F}" presName="Accent1Text" presStyleLbl="node1" presStyleIdx="9" presStyleCnt="10" custLinFactX="-68853" custLinFactNeighborX="-100000" custLinFactNeighborY="-99988"/>
      <dgm:spPr/>
      <dgm:t>
        <a:bodyPr/>
        <a:lstStyle/>
        <a:p>
          <a:endParaRPr lang="es-ES"/>
        </a:p>
      </dgm:t>
    </dgm:pt>
  </dgm:ptLst>
  <dgm:cxnLst>
    <dgm:cxn modelId="{DA9D992F-CA7B-43DB-83F8-0133A5257FFE}" srcId="{9EF4F120-A335-4785-B426-9399263ABEFB}" destId="{163EB16D-C0A9-4C15-97DF-ECEBADE7BCAF}" srcOrd="4" destOrd="0" parTransId="{4F43F62F-1F45-429A-9958-D8D030B78FB2}" sibTransId="{1D880C3D-7B61-424F-8F3D-5BDCC243D90F}"/>
    <dgm:cxn modelId="{CC0CBC51-D293-43FA-AC3F-5FDBB0296FB6}" type="presOf" srcId="{B91F6F01-E434-4E44-95DB-C2F9E85B3D6C}" destId="{09F1C680-C719-4C9F-B74A-775FCF61C786}" srcOrd="0" destOrd="0" presId="urn:microsoft.com/office/officeart/2008/layout/AlternatingHexagons"/>
    <dgm:cxn modelId="{C6D4F3AB-2D5A-462D-A1DE-B57DBB1B4D10}" type="presOf" srcId="{33CE5939-4246-4D42-B88C-857C41EC9184}" destId="{F291AB40-B6AC-459A-95E3-0CA67B502DBC}" srcOrd="0" destOrd="0" presId="urn:microsoft.com/office/officeart/2008/layout/AlternatingHexagons"/>
    <dgm:cxn modelId="{0DC2EAC9-AA19-4223-8C54-FA1020C72706}" type="presOf" srcId="{3CF7AB20-BB06-4E73-8EA7-F4417B3289F0}" destId="{1E9E0D6A-74F7-4E22-B06E-228349CDF8AC}" srcOrd="0" destOrd="0" presId="urn:microsoft.com/office/officeart/2008/layout/AlternatingHexagons"/>
    <dgm:cxn modelId="{7B95E4FA-1FD2-46B8-9E4F-9A4810937DD3}" type="presOf" srcId="{E73C0982-1528-4DD2-9136-3CD988FA2934}" destId="{710C5F63-77DC-408C-95AE-BD240FEB15AC}" srcOrd="0" destOrd="0" presId="urn:microsoft.com/office/officeart/2008/layout/AlternatingHexagons"/>
    <dgm:cxn modelId="{FED8B933-B4D4-4C0A-BEF4-9257943ECCE0}" type="presOf" srcId="{B6046C91-9D59-4779-9810-D31722084009}" destId="{450F87E9-6A5A-4544-9E6E-7888DA00D6B3}" srcOrd="0" destOrd="0" presId="urn:microsoft.com/office/officeart/2008/layout/AlternatingHexagons"/>
    <dgm:cxn modelId="{7F113658-C36E-447F-B972-B4BB177F2C7D}" srcId="{9EF4F120-A335-4785-B426-9399263ABEFB}" destId="{80F94981-373D-4F32-932F-C1329D523EF6}" srcOrd="1" destOrd="0" parTransId="{2BAD78D7-9E96-424F-A630-A556A65C5A96}" sibTransId="{33CE5939-4246-4D42-B88C-857C41EC9184}"/>
    <dgm:cxn modelId="{23B31E50-5544-46BB-81C8-0F977FA757AD}" type="presOf" srcId="{163EB16D-C0A9-4C15-97DF-ECEBADE7BCAF}" destId="{DC061A5F-AF0D-40CC-872A-EE7F804337CF}" srcOrd="0" destOrd="0" presId="urn:microsoft.com/office/officeart/2008/layout/AlternatingHexagons"/>
    <dgm:cxn modelId="{7F14A8E1-E3EC-4FFC-BED4-8D81E8DDCADE}" srcId="{9EF4F120-A335-4785-B426-9399263ABEFB}" destId="{3CF7AB20-BB06-4E73-8EA7-F4417B3289F0}" srcOrd="2" destOrd="0" parTransId="{86096E87-E7D9-4C43-BDB8-5EA60E652430}" sibTransId="{B91F6F01-E434-4E44-95DB-C2F9E85B3D6C}"/>
    <dgm:cxn modelId="{52D8F7C9-9845-4C0E-8A9E-E87ADF88E406}" srcId="{B6046C91-9D59-4779-9810-D31722084009}" destId="{6AF8FEB1-639B-4157-8767-20073F7F154F}" srcOrd="0" destOrd="0" parTransId="{0896B0ED-0D4A-4CFC-BA12-D36982F02C69}" sibTransId="{6D02DF71-1966-45E0-9A54-C49172E0EC7E}"/>
    <dgm:cxn modelId="{CA37C777-E863-4010-9AF9-8DD03C845DB7}" type="presOf" srcId="{6AF8FEB1-639B-4157-8767-20073F7F154F}" destId="{595484CA-B43E-4947-8B83-6DC365154A1D}" srcOrd="0" destOrd="0" presId="urn:microsoft.com/office/officeart/2008/layout/AlternatingHexagons"/>
    <dgm:cxn modelId="{EEF68B27-2771-4A2A-8003-717842710978}" type="presOf" srcId="{840B68A1-7C0D-4B63-93A6-521ACA34164B}" destId="{3AF0BE27-4155-46A7-B4EE-EC1BE0903335}" srcOrd="0" destOrd="0" presId="urn:microsoft.com/office/officeart/2008/layout/AlternatingHexagons"/>
    <dgm:cxn modelId="{1F85682E-7711-4D7E-A316-94B9349734F1}" type="presOf" srcId="{1D880C3D-7B61-424F-8F3D-5BDCC243D90F}" destId="{4CF1C2B0-1A31-49EB-91E4-7BB279E4DBE1}" srcOrd="0" destOrd="0" presId="urn:microsoft.com/office/officeart/2008/layout/AlternatingHexagons"/>
    <dgm:cxn modelId="{C0BD7DE1-0DB0-432F-86EA-2079828600FE}" type="presOf" srcId="{5A073973-255F-4916-8680-253B96419083}" destId="{302A0C31-755F-4EC5-AFB8-8E694A82DAD2}" srcOrd="0" destOrd="0" presId="urn:microsoft.com/office/officeart/2008/layout/AlternatingHexagons"/>
    <dgm:cxn modelId="{A6FBCF98-4F9E-4F75-8C32-42680B63A85E}" type="presOf" srcId="{80F94981-373D-4F32-932F-C1329D523EF6}" destId="{38234F2D-6DA0-417C-89A2-9F581738CEAB}" srcOrd="0" destOrd="0" presId="urn:microsoft.com/office/officeart/2008/layout/AlternatingHexagons"/>
    <dgm:cxn modelId="{2467EECA-BBB7-4162-801F-08021ACE71C8}" srcId="{9EF4F120-A335-4785-B426-9399263ABEFB}" destId="{5A073973-255F-4916-8680-253B96419083}" srcOrd="3" destOrd="0" parTransId="{332F774D-0465-4CC2-944F-5AB11DEE069F}" sibTransId="{840B68A1-7C0D-4B63-93A6-521ACA34164B}"/>
    <dgm:cxn modelId="{31D0DB15-100C-4B7F-8BF3-4F3E8408060D}" type="presOf" srcId="{9EF4F120-A335-4785-B426-9399263ABEFB}" destId="{9F65E9B8-8501-4AEE-83C1-4A1A34FD5596}" srcOrd="0" destOrd="0" presId="urn:microsoft.com/office/officeart/2008/layout/AlternatingHexagons"/>
    <dgm:cxn modelId="{E7EA0700-BCF7-4799-A25D-9C0E5E9DFC36}" srcId="{9EF4F120-A335-4785-B426-9399263ABEFB}" destId="{B6046C91-9D59-4779-9810-D31722084009}" srcOrd="0" destOrd="0" parTransId="{1B29CC1A-085E-4AC3-ABD5-2A87C2032DF1}" sibTransId="{E73C0982-1528-4DD2-9136-3CD988FA2934}"/>
    <dgm:cxn modelId="{97AF7991-99FA-4CE3-B1B9-FAF4D5DEF697}" type="presParOf" srcId="{9F65E9B8-8501-4AEE-83C1-4A1A34FD5596}" destId="{9E9AA5E4-F478-4F02-B4A0-2B71B958FE68}" srcOrd="0" destOrd="0" presId="urn:microsoft.com/office/officeart/2008/layout/AlternatingHexagons"/>
    <dgm:cxn modelId="{50557AEE-DC59-4A7C-921D-FBC279030CA2}" type="presParOf" srcId="{9E9AA5E4-F478-4F02-B4A0-2B71B958FE68}" destId="{450F87E9-6A5A-4544-9E6E-7888DA00D6B3}" srcOrd="0" destOrd="0" presId="urn:microsoft.com/office/officeart/2008/layout/AlternatingHexagons"/>
    <dgm:cxn modelId="{6EA642B2-FAC8-4DBE-B5C1-3E979183F68A}" type="presParOf" srcId="{9E9AA5E4-F478-4F02-B4A0-2B71B958FE68}" destId="{595484CA-B43E-4947-8B83-6DC365154A1D}" srcOrd="1" destOrd="0" presId="urn:microsoft.com/office/officeart/2008/layout/AlternatingHexagons"/>
    <dgm:cxn modelId="{D4A2D974-5425-4710-A712-12386ECEB28F}" type="presParOf" srcId="{9E9AA5E4-F478-4F02-B4A0-2B71B958FE68}" destId="{1CC493FC-AEFC-4A77-BCEE-2CB72C2989A2}" srcOrd="2" destOrd="0" presId="urn:microsoft.com/office/officeart/2008/layout/AlternatingHexagons"/>
    <dgm:cxn modelId="{CD7BEC46-0EF8-481C-8706-277A900751B0}" type="presParOf" srcId="{9E9AA5E4-F478-4F02-B4A0-2B71B958FE68}" destId="{577BF12A-B350-4412-B58E-F61E118A1093}" srcOrd="3" destOrd="0" presId="urn:microsoft.com/office/officeart/2008/layout/AlternatingHexagons"/>
    <dgm:cxn modelId="{9A065471-BF7D-40D7-93D1-118B8F7ABEDE}" type="presParOf" srcId="{9E9AA5E4-F478-4F02-B4A0-2B71B958FE68}" destId="{710C5F63-77DC-408C-95AE-BD240FEB15AC}" srcOrd="4" destOrd="0" presId="urn:microsoft.com/office/officeart/2008/layout/AlternatingHexagons"/>
    <dgm:cxn modelId="{F487265F-5AE8-416B-8661-D15B17F74428}" type="presParOf" srcId="{9F65E9B8-8501-4AEE-83C1-4A1A34FD5596}" destId="{A9F0AB7D-B429-4B5B-8973-0021D3803699}" srcOrd="1" destOrd="0" presId="urn:microsoft.com/office/officeart/2008/layout/AlternatingHexagons"/>
    <dgm:cxn modelId="{4C771685-5604-4F06-B19A-0795FD76AA66}" type="presParOf" srcId="{9F65E9B8-8501-4AEE-83C1-4A1A34FD5596}" destId="{96C7F2D3-D84B-4425-AB62-DA0988FABC7A}" srcOrd="2" destOrd="0" presId="urn:microsoft.com/office/officeart/2008/layout/AlternatingHexagons"/>
    <dgm:cxn modelId="{B2854D7C-BE34-486A-BDE8-D3921BF2E0BD}" type="presParOf" srcId="{96C7F2D3-D84B-4425-AB62-DA0988FABC7A}" destId="{38234F2D-6DA0-417C-89A2-9F581738CEAB}" srcOrd="0" destOrd="0" presId="urn:microsoft.com/office/officeart/2008/layout/AlternatingHexagons"/>
    <dgm:cxn modelId="{A8964065-37F0-4CE8-A2DB-6402E5257785}" type="presParOf" srcId="{96C7F2D3-D84B-4425-AB62-DA0988FABC7A}" destId="{2DA5E57A-AED5-434B-A93C-7A3726866F3A}" srcOrd="1" destOrd="0" presId="urn:microsoft.com/office/officeart/2008/layout/AlternatingHexagons"/>
    <dgm:cxn modelId="{1A85BC01-A10D-4325-A1F3-14F1A749441C}" type="presParOf" srcId="{96C7F2D3-D84B-4425-AB62-DA0988FABC7A}" destId="{D33AB779-116B-40BF-AFD9-B9F199B8CFE0}" srcOrd="2" destOrd="0" presId="urn:microsoft.com/office/officeart/2008/layout/AlternatingHexagons"/>
    <dgm:cxn modelId="{A70BF1E4-6CC9-43F5-8920-203D754F14A7}" type="presParOf" srcId="{96C7F2D3-D84B-4425-AB62-DA0988FABC7A}" destId="{97D23913-1462-41DE-B802-B11E86AE95A2}" srcOrd="3" destOrd="0" presId="urn:microsoft.com/office/officeart/2008/layout/AlternatingHexagons"/>
    <dgm:cxn modelId="{AE65818E-A6A1-41FF-A171-1B1C673C7CAD}" type="presParOf" srcId="{96C7F2D3-D84B-4425-AB62-DA0988FABC7A}" destId="{F291AB40-B6AC-459A-95E3-0CA67B502DBC}" srcOrd="4" destOrd="0" presId="urn:microsoft.com/office/officeart/2008/layout/AlternatingHexagons"/>
    <dgm:cxn modelId="{156B37BF-C500-44AC-A268-40A366C30844}" type="presParOf" srcId="{9F65E9B8-8501-4AEE-83C1-4A1A34FD5596}" destId="{98177695-5B2E-4BAB-A612-3E20CC6141A8}" srcOrd="3" destOrd="0" presId="urn:microsoft.com/office/officeart/2008/layout/AlternatingHexagons"/>
    <dgm:cxn modelId="{78057AC6-9DF3-4598-957E-A17D7D130FEE}" type="presParOf" srcId="{9F65E9B8-8501-4AEE-83C1-4A1A34FD5596}" destId="{0070EB79-AE06-4718-979C-F79BA43EBFC3}" srcOrd="4" destOrd="0" presId="urn:microsoft.com/office/officeart/2008/layout/AlternatingHexagons"/>
    <dgm:cxn modelId="{9A444D51-B1FD-4B89-9294-E79646EA57C5}" type="presParOf" srcId="{0070EB79-AE06-4718-979C-F79BA43EBFC3}" destId="{1E9E0D6A-74F7-4E22-B06E-228349CDF8AC}" srcOrd="0" destOrd="0" presId="urn:microsoft.com/office/officeart/2008/layout/AlternatingHexagons"/>
    <dgm:cxn modelId="{68A62766-678A-4D23-BE3B-40A26A5BC6DA}" type="presParOf" srcId="{0070EB79-AE06-4718-979C-F79BA43EBFC3}" destId="{BE7F3B9E-6DD2-449D-9581-6BBEFC6A24B7}" srcOrd="1" destOrd="0" presId="urn:microsoft.com/office/officeart/2008/layout/AlternatingHexagons"/>
    <dgm:cxn modelId="{CF693E65-2695-4F21-A03A-F23B6985948B}" type="presParOf" srcId="{0070EB79-AE06-4718-979C-F79BA43EBFC3}" destId="{B1B1E460-21EE-4F12-A938-6696DB35018A}" srcOrd="2" destOrd="0" presId="urn:microsoft.com/office/officeart/2008/layout/AlternatingHexagons"/>
    <dgm:cxn modelId="{2DCB526C-8216-4388-996B-0382A71F12BE}" type="presParOf" srcId="{0070EB79-AE06-4718-979C-F79BA43EBFC3}" destId="{06F36C55-0E67-47A8-B845-F23480B14BC6}" srcOrd="3" destOrd="0" presId="urn:microsoft.com/office/officeart/2008/layout/AlternatingHexagons"/>
    <dgm:cxn modelId="{49047978-008C-43B8-81A8-704AD6B721F1}" type="presParOf" srcId="{0070EB79-AE06-4718-979C-F79BA43EBFC3}" destId="{09F1C680-C719-4C9F-B74A-775FCF61C786}" srcOrd="4" destOrd="0" presId="urn:microsoft.com/office/officeart/2008/layout/AlternatingHexagons"/>
    <dgm:cxn modelId="{D02E8C27-E2CC-4256-B7EE-75C963FBE1B1}" type="presParOf" srcId="{9F65E9B8-8501-4AEE-83C1-4A1A34FD5596}" destId="{D9A4A9C7-2D23-4C80-AC4E-B360925E01E5}" srcOrd="5" destOrd="0" presId="urn:microsoft.com/office/officeart/2008/layout/AlternatingHexagons"/>
    <dgm:cxn modelId="{DFC211F8-90C9-425D-9D8C-E853B4CA7306}" type="presParOf" srcId="{9F65E9B8-8501-4AEE-83C1-4A1A34FD5596}" destId="{AE51C4FD-454A-40DC-9B33-6F3FA954FB98}" srcOrd="6" destOrd="0" presId="urn:microsoft.com/office/officeart/2008/layout/AlternatingHexagons"/>
    <dgm:cxn modelId="{EF5AB453-778A-45FF-BCA4-9FB35E613493}" type="presParOf" srcId="{AE51C4FD-454A-40DC-9B33-6F3FA954FB98}" destId="{302A0C31-755F-4EC5-AFB8-8E694A82DAD2}" srcOrd="0" destOrd="0" presId="urn:microsoft.com/office/officeart/2008/layout/AlternatingHexagons"/>
    <dgm:cxn modelId="{355630CA-3C8D-47A6-960E-12E820B8507F}" type="presParOf" srcId="{AE51C4FD-454A-40DC-9B33-6F3FA954FB98}" destId="{484F2192-CFBB-439C-A0DD-51A337643DAA}" srcOrd="1" destOrd="0" presId="urn:microsoft.com/office/officeart/2008/layout/AlternatingHexagons"/>
    <dgm:cxn modelId="{24C9B580-5FEC-45F3-80A6-80FE8A7A3502}" type="presParOf" srcId="{AE51C4FD-454A-40DC-9B33-6F3FA954FB98}" destId="{020C7050-F7E8-4E9E-A5AB-C000EA162E7B}" srcOrd="2" destOrd="0" presId="urn:microsoft.com/office/officeart/2008/layout/AlternatingHexagons"/>
    <dgm:cxn modelId="{6448CAF8-A30C-4E11-9A58-5F1A164DCF09}" type="presParOf" srcId="{AE51C4FD-454A-40DC-9B33-6F3FA954FB98}" destId="{67FE83C3-AE51-47F4-8558-2F18B58EF4AD}" srcOrd="3" destOrd="0" presId="urn:microsoft.com/office/officeart/2008/layout/AlternatingHexagons"/>
    <dgm:cxn modelId="{4D6D5169-1130-4259-900A-681DACEF132A}" type="presParOf" srcId="{AE51C4FD-454A-40DC-9B33-6F3FA954FB98}" destId="{3AF0BE27-4155-46A7-B4EE-EC1BE0903335}" srcOrd="4" destOrd="0" presId="urn:microsoft.com/office/officeart/2008/layout/AlternatingHexagons"/>
    <dgm:cxn modelId="{9616C809-6DC2-4196-8D47-ED09FDC4EC89}" type="presParOf" srcId="{9F65E9B8-8501-4AEE-83C1-4A1A34FD5596}" destId="{E8D1FD27-4FC4-4828-B87D-95C3C4B6BEE9}" srcOrd="7" destOrd="0" presId="urn:microsoft.com/office/officeart/2008/layout/AlternatingHexagons"/>
    <dgm:cxn modelId="{B3205BC8-671F-4CC2-AC20-09F1A3CA594D}" type="presParOf" srcId="{9F65E9B8-8501-4AEE-83C1-4A1A34FD5596}" destId="{D8624DE7-D032-445F-B72B-71CA2049E59B}" srcOrd="8" destOrd="0" presId="urn:microsoft.com/office/officeart/2008/layout/AlternatingHexagons"/>
    <dgm:cxn modelId="{AF1376A3-48C1-4AD7-9A11-EB569E8EB061}" type="presParOf" srcId="{D8624DE7-D032-445F-B72B-71CA2049E59B}" destId="{DC061A5F-AF0D-40CC-872A-EE7F804337CF}" srcOrd="0" destOrd="0" presId="urn:microsoft.com/office/officeart/2008/layout/AlternatingHexagons"/>
    <dgm:cxn modelId="{B357A2E5-09AF-4C0D-BFBB-07DA30725AB6}" type="presParOf" srcId="{D8624DE7-D032-445F-B72B-71CA2049E59B}" destId="{18EB02F2-7ACA-47A5-9C80-1020BC0B85D4}" srcOrd="1" destOrd="0" presId="urn:microsoft.com/office/officeart/2008/layout/AlternatingHexagons"/>
    <dgm:cxn modelId="{AD5295E4-DBD9-4EB3-BE82-933E83C4100F}" type="presParOf" srcId="{D8624DE7-D032-445F-B72B-71CA2049E59B}" destId="{FA6E7C0C-0807-45CB-8E5A-AB93ECF3446D}" srcOrd="2" destOrd="0" presId="urn:microsoft.com/office/officeart/2008/layout/AlternatingHexagons"/>
    <dgm:cxn modelId="{B4E4A90B-D4D8-4977-9CD7-B4E659519923}" type="presParOf" srcId="{D8624DE7-D032-445F-B72B-71CA2049E59B}" destId="{F08C3EF0-CCFF-49F6-900A-03037B54302B}" srcOrd="3" destOrd="0" presId="urn:microsoft.com/office/officeart/2008/layout/AlternatingHexagons"/>
    <dgm:cxn modelId="{58576889-2F1C-4F7E-BFCD-9AD172AF7313}" type="presParOf" srcId="{D8624DE7-D032-445F-B72B-71CA2049E59B}" destId="{4CF1C2B0-1A31-49EB-91E4-7BB279E4DBE1}" srcOrd="4" destOrd="0" presId="urn:microsoft.com/office/officeart/2008/layout/AlternatingHexagon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47E683-E4FD-492B-9533-2EBFE774DEF7}" type="doc">
      <dgm:prSet loTypeId="urn:microsoft.com/office/officeart/2005/8/layout/chevron1" loCatId="process" qsTypeId="urn:microsoft.com/office/officeart/2005/8/quickstyle/simple5" qsCatId="simple" csTypeId="urn:microsoft.com/office/officeart/2005/8/colors/accent0_3" csCatId="mainScheme" phldr="1"/>
      <dgm:spPr/>
    </dgm:pt>
    <dgm:pt modelId="{00E43450-8FA1-4BFA-8FA6-C0169A0B7671}">
      <dgm:prSet phldrT="[Texto]" custT="1"/>
      <dgm:spPr>
        <a:solidFill>
          <a:srgbClr val="F1A377"/>
        </a:solidFill>
        <a:ln>
          <a:solidFill>
            <a:schemeClr val="tx1"/>
          </a:solidFill>
        </a:ln>
      </dgm:spPr>
      <dgm:t>
        <a:bodyPr/>
        <a:lstStyle/>
        <a:p>
          <a:r>
            <a:rPr lang="es-ES" sz="18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Recolección y clasificación de base de datos</a:t>
          </a:r>
        </a:p>
      </dgm:t>
    </dgm:pt>
    <dgm:pt modelId="{74819B97-A0C2-4655-B837-F3E3BF90733A}" type="parTrans" cxnId="{E60965A8-8B51-4AB2-987A-CE2F4B11DBDD}">
      <dgm:prSet/>
      <dgm:spPr/>
      <dgm:t>
        <a:bodyPr/>
        <a:lstStyle/>
        <a:p>
          <a:endParaRPr lang="es-ES" sz="185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95442BC-3CF5-4623-A037-FB18AA816836}" type="sibTrans" cxnId="{E60965A8-8B51-4AB2-987A-CE2F4B11DBDD}">
      <dgm:prSet/>
      <dgm:spPr/>
      <dgm:t>
        <a:bodyPr/>
        <a:lstStyle/>
        <a:p>
          <a:endParaRPr lang="es-ES" sz="185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1E2EC66-1158-42B1-8487-C98D14975FFC}">
      <dgm:prSet phldrT="[Texto]" custT="1"/>
      <dgm:spPr>
        <a:solidFill>
          <a:srgbClr val="F1A377"/>
        </a:solidFill>
        <a:ln>
          <a:solidFill>
            <a:schemeClr val="tx1"/>
          </a:solidFill>
        </a:ln>
      </dgm:spPr>
      <dgm:t>
        <a:bodyPr/>
        <a:lstStyle/>
        <a:p>
          <a:r>
            <a:rPr lang="es-EC" sz="18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Planteamiento de matriz de estado del arte</a:t>
          </a:r>
          <a:endParaRPr lang="es-ES" sz="185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AD6BEC6-B9F3-4235-888E-A984CA521428}" type="parTrans" cxnId="{16956411-3723-42FC-999C-188EE894A0F2}">
      <dgm:prSet/>
      <dgm:spPr/>
      <dgm:t>
        <a:bodyPr/>
        <a:lstStyle/>
        <a:p>
          <a:endParaRPr lang="es-ES" sz="185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76A2DC4-54BB-4162-9242-BCD6C97D4D04}" type="sibTrans" cxnId="{16956411-3723-42FC-999C-188EE894A0F2}">
      <dgm:prSet/>
      <dgm:spPr/>
      <dgm:t>
        <a:bodyPr/>
        <a:lstStyle/>
        <a:p>
          <a:endParaRPr lang="es-ES" sz="185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2D7554D-58D2-4407-AAE5-65BA289B13A3}">
      <dgm:prSet phldrT="[Texto]" custT="1"/>
      <dgm:spPr>
        <a:solidFill>
          <a:srgbClr val="F1A377"/>
        </a:solidFill>
        <a:ln>
          <a:solidFill>
            <a:schemeClr val="tx1"/>
          </a:solidFill>
        </a:ln>
      </dgm:spPr>
      <dgm:t>
        <a:bodyPr/>
        <a:lstStyle/>
        <a:p>
          <a:r>
            <a:rPr lang="es-ES" sz="18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Organización de información en </a:t>
          </a:r>
          <a:r>
            <a:rPr lang="es-ES" sz="1850" b="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visio</a:t>
          </a:r>
          <a:endParaRPr lang="es-ES" sz="185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48B3F9E-2233-40B7-AE64-39301E988342}" type="parTrans" cxnId="{AF2334C7-80F1-4AE8-8CD6-153BE8DBEF9C}">
      <dgm:prSet/>
      <dgm:spPr/>
      <dgm:t>
        <a:bodyPr/>
        <a:lstStyle/>
        <a:p>
          <a:endParaRPr lang="es-ES" sz="185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0549946-D8A5-47F4-900B-6715D1A5529F}" type="sibTrans" cxnId="{AF2334C7-80F1-4AE8-8CD6-153BE8DBEF9C}">
      <dgm:prSet/>
      <dgm:spPr/>
      <dgm:t>
        <a:bodyPr/>
        <a:lstStyle/>
        <a:p>
          <a:endParaRPr lang="es-ES" sz="185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610B918-7CD1-40E5-B0A0-EC7C535A9FAE}" type="pres">
      <dgm:prSet presAssocID="{6547E683-E4FD-492B-9533-2EBFE774DEF7}" presName="Name0" presStyleCnt="0">
        <dgm:presLayoutVars>
          <dgm:dir/>
          <dgm:animLvl val="lvl"/>
          <dgm:resizeHandles val="exact"/>
        </dgm:presLayoutVars>
      </dgm:prSet>
      <dgm:spPr/>
    </dgm:pt>
    <dgm:pt modelId="{86C82BAC-3C0F-428C-99B0-44B07A4EB713}" type="pres">
      <dgm:prSet presAssocID="{00E43450-8FA1-4BFA-8FA6-C0169A0B767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07E83C-EA92-4D76-AE1E-BE56023EBA04}" type="pres">
      <dgm:prSet presAssocID="{795442BC-3CF5-4623-A037-FB18AA816836}" presName="parTxOnlySpace" presStyleCnt="0"/>
      <dgm:spPr/>
    </dgm:pt>
    <dgm:pt modelId="{BE885B76-0C89-4F85-8392-A7E0F78E5FCE}" type="pres">
      <dgm:prSet presAssocID="{A1E2EC66-1158-42B1-8487-C98D14975FF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78A1AE-3917-43B4-85F4-3AF590B0E821}" type="pres">
      <dgm:prSet presAssocID="{676A2DC4-54BB-4162-9242-BCD6C97D4D04}" presName="parTxOnlySpace" presStyleCnt="0"/>
      <dgm:spPr/>
    </dgm:pt>
    <dgm:pt modelId="{93845621-0CA4-47F1-8090-07DF0D5E8EBF}" type="pres">
      <dgm:prSet presAssocID="{B2D7554D-58D2-4407-AAE5-65BA289B13A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9586C07-D045-4A12-B0D4-13ED71FB7FA8}" type="presOf" srcId="{00E43450-8FA1-4BFA-8FA6-C0169A0B7671}" destId="{86C82BAC-3C0F-428C-99B0-44B07A4EB713}" srcOrd="0" destOrd="0" presId="urn:microsoft.com/office/officeart/2005/8/layout/chevron1"/>
    <dgm:cxn modelId="{F5C67A84-CCF5-46EC-9379-A7129895FC5A}" type="presOf" srcId="{6547E683-E4FD-492B-9533-2EBFE774DEF7}" destId="{7610B918-7CD1-40E5-B0A0-EC7C535A9FAE}" srcOrd="0" destOrd="0" presId="urn:microsoft.com/office/officeart/2005/8/layout/chevron1"/>
    <dgm:cxn modelId="{59E043F4-6D0C-47AD-950F-64B50A8116E6}" type="presOf" srcId="{A1E2EC66-1158-42B1-8487-C98D14975FFC}" destId="{BE885B76-0C89-4F85-8392-A7E0F78E5FCE}" srcOrd="0" destOrd="0" presId="urn:microsoft.com/office/officeart/2005/8/layout/chevron1"/>
    <dgm:cxn modelId="{E60965A8-8B51-4AB2-987A-CE2F4B11DBDD}" srcId="{6547E683-E4FD-492B-9533-2EBFE774DEF7}" destId="{00E43450-8FA1-4BFA-8FA6-C0169A0B7671}" srcOrd="0" destOrd="0" parTransId="{74819B97-A0C2-4655-B837-F3E3BF90733A}" sibTransId="{795442BC-3CF5-4623-A037-FB18AA816836}"/>
    <dgm:cxn modelId="{AF2334C7-80F1-4AE8-8CD6-153BE8DBEF9C}" srcId="{6547E683-E4FD-492B-9533-2EBFE774DEF7}" destId="{B2D7554D-58D2-4407-AAE5-65BA289B13A3}" srcOrd="2" destOrd="0" parTransId="{748B3F9E-2233-40B7-AE64-39301E988342}" sibTransId="{D0549946-D8A5-47F4-900B-6715D1A5529F}"/>
    <dgm:cxn modelId="{D0F96288-3D95-41F7-9ECE-57A225F409B3}" type="presOf" srcId="{B2D7554D-58D2-4407-AAE5-65BA289B13A3}" destId="{93845621-0CA4-47F1-8090-07DF0D5E8EBF}" srcOrd="0" destOrd="0" presId="urn:microsoft.com/office/officeart/2005/8/layout/chevron1"/>
    <dgm:cxn modelId="{16956411-3723-42FC-999C-188EE894A0F2}" srcId="{6547E683-E4FD-492B-9533-2EBFE774DEF7}" destId="{A1E2EC66-1158-42B1-8487-C98D14975FFC}" srcOrd="1" destOrd="0" parTransId="{9AD6BEC6-B9F3-4235-888E-A984CA521428}" sibTransId="{676A2DC4-54BB-4162-9242-BCD6C97D4D04}"/>
    <dgm:cxn modelId="{83496848-5D8E-4808-B533-AEA2B813BA6A}" type="presParOf" srcId="{7610B918-7CD1-40E5-B0A0-EC7C535A9FAE}" destId="{86C82BAC-3C0F-428C-99B0-44B07A4EB713}" srcOrd="0" destOrd="0" presId="urn:microsoft.com/office/officeart/2005/8/layout/chevron1"/>
    <dgm:cxn modelId="{87962CEF-5C36-49B3-B10C-670B103DCE3D}" type="presParOf" srcId="{7610B918-7CD1-40E5-B0A0-EC7C535A9FAE}" destId="{9D07E83C-EA92-4D76-AE1E-BE56023EBA04}" srcOrd="1" destOrd="0" presId="urn:microsoft.com/office/officeart/2005/8/layout/chevron1"/>
    <dgm:cxn modelId="{472F59B9-D947-4E66-A085-8AD2345BE44C}" type="presParOf" srcId="{7610B918-7CD1-40E5-B0A0-EC7C535A9FAE}" destId="{BE885B76-0C89-4F85-8392-A7E0F78E5FCE}" srcOrd="2" destOrd="0" presId="urn:microsoft.com/office/officeart/2005/8/layout/chevron1"/>
    <dgm:cxn modelId="{461AD6A1-DBCD-4A0D-9FE2-2BC2453EFCE6}" type="presParOf" srcId="{7610B918-7CD1-40E5-B0A0-EC7C535A9FAE}" destId="{5878A1AE-3917-43B4-85F4-3AF590B0E821}" srcOrd="3" destOrd="0" presId="urn:microsoft.com/office/officeart/2005/8/layout/chevron1"/>
    <dgm:cxn modelId="{91CCE492-7371-401E-A7D3-CA1AA5658A43}" type="presParOf" srcId="{7610B918-7CD1-40E5-B0A0-EC7C535A9FAE}" destId="{93845621-0CA4-47F1-8090-07DF0D5E8EBF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407675-CAB3-4E4D-89AA-D2B982EECF49}" type="doc">
      <dgm:prSet loTypeId="urn:microsoft.com/office/officeart/2005/8/layout/pList2" loCatId="picture" qsTypeId="urn:microsoft.com/office/officeart/2005/8/quickstyle/simple3" qsCatId="simple" csTypeId="urn:microsoft.com/office/officeart/2005/8/colors/accent1_3" csCatId="accent1" phldr="1"/>
      <dgm:spPr/>
    </dgm:pt>
    <dgm:pt modelId="{F5A17744-4A5C-4F1B-AAD6-B9D23C0A4CCD}">
      <dgm:prSet phldrT="[Texto]" custT="1"/>
      <dgm:spPr/>
      <dgm:t>
        <a:bodyPr/>
        <a:lstStyle/>
        <a:p>
          <a:pPr algn="ctr"/>
          <a:r>
            <a:rPr lang="es-ES" sz="1800" b="1" dirty="0"/>
            <a:t>Archivos Base</a:t>
          </a:r>
        </a:p>
      </dgm:t>
    </dgm:pt>
    <dgm:pt modelId="{10C4B5BB-2A1D-4196-8C2B-97C02DA947EB}" type="parTrans" cxnId="{82D08697-7533-47FB-9CF2-14A84BFF6C90}">
      <dgm:prSet/>
      <dgm:spPr/>
      <dgm:t>
        <a:bodyPr/>
        <a:lstStyle/>
        <a:p>
          <a:pPr algn="ctr"/>
          <a:endParaRPr lang="es-ES"/>
        </a:p>
      </dgm:t>
    </dgm:pt>
    <dgm:pt modelId="{1EEA9B0D-2F57-4B78-BADD-67BEB1D4A58D}" type="sibTrans" cxnId="{82D08697-7533-47FB-9CF2-14A84BFF6C90}">
      <dgm:prSet/>
      <dgm:spPr/>
      <dgm:t>
        <a:bodyPr/>
        <a:lstStyle/>
        <a:p>
          <a:pPr algn="ctr"/>
          <a:endParaRPr lang="es-ES"/>
        </a:p>
      </dgm:t>
    </dgm:pt>
    <dgm:pt modelId="{5CB10B01-D913-4015-A449-A23FC3CF730D}">
      <dgm:prSet phldrT="[Texto]" custT="1"/>
      <dgm:spPr/>
      <dgm:t>
        <a:bodyPr/>
        <a:lstStyle/>
        <a:p>
          <a:pPr algn="ctr"/>
          <a:r>
            <a:rPr lang="es-ES" sz="1800" b="1" dirty="0" err="1"/>
            <a:t>Explicit</a:t>
          </a:r>
          <a:r>
            <a:rPr lang="es-ES" sz="1800" b="1" dirty="0"/>
            <a:t> Dynamics</a:t>
          </a:r>
        </a:p>
      </dgm:t>
    </dgm:pt>
    <dgm:pt modelId="{0B0DD718-04CE-4476-84BB-2FC156BD115A}" type="parTrans" cxnId="{4B4AF6C1-88F1-4685-931A-3B0D23FD9237}">
      <dgm:prSet/>
      <dgm:spPr/>
      <dgm:t>
        <a:bodyPr/>
        <a:lstStyle/>
        <a:p>
          <a:pPr algn="ctr"/>
          <a:endParaRPr lang="es-ES"/>
        </a:p>
      </dgm:t>
    </dgm:pt>
    <dgm:pt modelId="{60427DBC-C994-42E3-A3EE-7FFFCA22F5EB}" type="sibTrans" cxnId="{4B4AF6C1-88F1-4685-931A-3B0D23FD9237}">
      <dgm:prSet/>
      <dgm:spPr/>
      <dgm:t>
        <a:bodyPr/>
        <a:lstStyle/>
        <a:p>
          <a:pPr algn="ctr"/>
          <a:endParaRPr lang="es-ES"/>
        </a:p>
      </dgm:t>
    </dgm:pt>
    <dgm:pt modelId="{55F5CF7C-0B5C-4269-B00D-58688E5863C9}">
      <dgm:prSet phldrT="[Texto]" custT="1"/>
      <dgm:spPr/>
      <dgm:t>
        <a:bodyPr/>
        <a:lstStyle/>
        <a:p>
          <a:pPr algn="ctr"/>
          <a:r>
            <a:rPr lang="es-ES" sz="1800" b="1" dirty="0" err="1"/>
            <a:t>Autodyn</a:t>
          </a:r>
          <a:endParaRPr lang="es-ES" sz="1800" b="1" dirty="0"/>
        </a:p>
      </dgm:t>
    </dgm:pt>
    <dgm:pt modelId="{9210A2A5-7214-42DF-A512-8D0D7E33068F}" type="parTrans" cxnId="{8CE4FE0E-8E6F-4F2F-9327-DA377FE63267}">
      <dgm:prSet/>
      <dgm:spPr/>
      <dgm:t>
        <a:bodyPr/>
        <a:lstStyle/>
        <a:p>
          <a:pPr algn="ctr"/>
          <a:endParaRPr lang="es-ES"/>
        </a:p>
      </dgm:t>
    </dgm:pt>
    <dgm:pt modelId="{32B52CFC-A8D7-48E1-8403-16A0D303A082}" type="sibTrans" cxnId="{8CE4FE0E-8E6F-4F2F-9327-DA377FE63267}">
      <dgm:prSet/>
      <dgm:spPr/>
      <dgm:t>
        <a:bodyPr/>
        <a:lstStyle/>
        <a:p>
          <a:pPr algn="ctr"/>
          <a:endParaRPr lang="es-ES"/>
        </a:p>
      </dgm:t>
    </dgm:pt>
    <dgm:pt modelId="{969D006C-CF0E-4BBD-B70A-EED6749475C5}" type="pres">
      <dgm:prSet presAssocID="{B4407675-CAB3-4E4D-89AA-D2B982EECF49}" presName="Name0" presStyleCnt="0">
        <dgm:presLayoutVars>
          <dgm:dir/>
          <dgm:resizeHandles val="exact"/>
        </dgm:presLayoutVars>
      </dgm:prSet>
      <dgm:spPr/>
    </dgm:pt>
    <dgm:pt modelId="{5D6E7164-ABF4-49C9-B2A9-A6FB2EE904B7}" type="pres">
      <dgm:prSet presAssocID="{B4407675-CAB3-4E4D-89AA-D2B982EECF49}" presName="bkgdShp" presStyleLbl="alignAccFollowNode1" presStyleIdx="0" presStyleCnt="1" custScaleY="182777" custLinFactNeighborY="15782"/>
      <dgm:spPr/>
    </dgm:pt>
    <dgm:pt modelId="{7CDB5632-DD74-40B9-9524-D8EDCE3FF8E8}" type="pres">
      <dgm:prSet presAssocID="{B4407675-CAB3-4E4D-89AA-D2B982EECF49}" presName="linComp" presStyleCnt="0"/>
      <dgm:spPr/>
    </dgm:pt>
    <dgm:pt modelId="{D4F4D9B4-AB73-4861-BE4F-C14E76ED38D8}" type="pres">
      <dgm:prSet presAssocID="{F5A17744-4A5C-4F1B-AAD6-B9D23C0A4CCD}" presName="compNode" presStyleCnt="0"/>
      <dgm:spPr/>
    </dgm:pt>
    <dgm:pt modelId="{02674E97-1D8D-4004-A12A-1913BE97B63F}" type="pres">
      <dgm:prSet presAssocID="{F5A17744-4A5C-4F1B-AAD6-B9D23C0A4CCD}" presName="node" presStyleLbl="node1" presStyleIdx="0" presStyleCnt="3" custScaleX="100459" custScaleY="28248" custLinFactNeighborX="-7435" custLinFactNeighborY="-196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F1DD7C-7CF9-46A4-BF24-A24A601FB0AD}" type="pres">
      <dgm:prSet presAssocID="{F5A17744-4A5C-4F1B-AAD6-B9D23C0A4CCD}" presName="invisiNode" presStyleLbl="node1" presStyleIdx="0" presStyleCnt="3"/>
      <dgm:spPr/>
    </dgm:pt>
    <dgm:pt modelId="{A46DC23F-2C5D-4392-90D6-056A02FA667D}" type="pres">
      <dgm:prSet presAssocID="{F5A17744-4A5C-4F1B-AAD6-B9D23C0A4CCD}" presName="imagNode" presStyleLbl="fgImgPlace1" presStyleIdx="0" presStyleCnt="3" custScaleX="133440" custScaleY="196169" custLinFactNeighborX="-9875" custLinFactNeighborY="-522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AB15297-75F7-4400-9913-C69B11B8B6FE}" type="pres">
      <dgm:prSet presAssocID="{1EEA9B0D-2F57-4B78-BADD-67BEB1D4A58D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D8CA3DF-2DBD-4576-B0EA-F8F232A368A4}" type="pres">
      <dgm:prSet presAssocID="{5CB10B01-D913-4015-A449-A23FC3CF730D}" presName="compNode" presStyleCnt="0"/>
      <dgm:spPr/>
    </dgm:pt>
    <dgm:pt modelId="{F048AC84-CECE-4168-9195-29A06AB0C2F8}" type="pres">
      <dgm:prSet presAssocID="{5CB10B01-D913-4015-A449-A23FC3CF730D}" presName="node" presStyleLbl="node1" presStyleIdx="1" presStyleCnt="3" custScaleX="123204" custScaleY="28248" custLinFactNeighborX="-3007" custLinFactNeighborY="-185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DF8FFF-A792-4340-807B-8C5EEE42AE4A}" type="pres">
      <dgm:prSet presAssocID="{5CB10B01-D913-4015-A449-A23FC3CF730D}" presName="invisiNode" presStyleLbl="node1" presStyleIdx="1" presStyleCnt="3"/>
      <dgm:spPr/>
    </dgm:pt>
    <dgm:pt modelId="{8EC822F1-386D-4BFF-803B-A3E9D22CE01F}" type="pres">
      <dgm:prSet presAssocID="{5CB10B01-D913-4015-A449-A23FC3CF730D}" presName="imagNode" presStyleLbl="fgImgPlace1" presStyleIdx="1" presStyleCnt="3" custScaleX="133092" custScaleY="196169" custLinFactNeighborX="-9272" custLinFactNeighborY="-4871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EEA8D83-0C69-4D26-A7D2-488D0E29CF27}" type="pres">
      <dgm:prSet presAssocID="{60427DBC-C994-42E3-A3EE-7FFFCA22F5E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0EC64E6-643F-45FB-B6DE-4077F65CAE10}" type="pres">
      <dgm:prSet presAssocID="{55F5CF7C-0B5C-4269-B00D-58688E5863C9}" presName="compNode" presStyleCnt="0"/>
      <dgm:spPr/>
    </dgm:pt>
    <dgm:pt modelId="{38F85B55-AA85-4AFB-A8DD-FA0CA7CC54AC}" type="pres">
      <dgm:prSet presAssocID="{55F5CF7C-0B5C-4269-B00D-58688E5863C9}" presName="node" presStyleLbl="node1" presStyleIdx="2" presStyleCnt="3" custScaleX="100459" custScaleY="28338" custLinFactNeighborX="-5281" custLinFactNeighborY="-1807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1A959C-B5A7-4512-8E01-E0E2BFA333F3}" type="pres">
      <dgm:prSet presAssocID="{55F5CF7C-0B5C-4269-B00D-58688E5863C9}" presName="invisiNode" presStyleLbl="node1" presStyleIdx="2" presStyleCnt="3"/>
      <dgm:spPr/>
    </dgm:pt>
    <dgm:pt modelId="{A91B8477-ADC3-42EB-BAA9-43DF8B2ABF39}" type="pres">
      <dgm:prSet presAssocID="{55F5CF7C-0B5C-4269-B00D-58688E5863C9}" presName="imagNode" presStyleLbl="fgImgPlace1" presStyleIdx="2" presStyleCnt="3" custScaleX="133919" custScaleY="196169" custLinFactNeighborX="-4271" custLinFactNeighborY="-5383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00681E3-28A4-4335-AB62-F2D9445573E7}" type="presOf" srcId="{F5A17744-4A5C-4F1B-AAD6-B9D23C0A4CCD}" destId="{02674E97-1D8D-4004-A12A-1913BE97B63F}" srcOrd="0" destOrd="0" presId="urn:microsoft.com/office/officeart/2005/8/layout/pList2"/>
    <dgm:cxn modelId="{5306C0DC-7776-46B2-A0DC-4B87C0B6C9F3}" type="presOf" srcId="{60427DBC-C994-42E3-A3EE-7FFFCA22F5EB}" destId="{FEEA8D83-0C69-4D26-A7D2-488D0E29CF27}" srcOrd="0" destOrd="0" presId="urn:microsoft.com/office/officeart/2005/8/layout/pList2"/>
    <dgm:cxn modelId="{FB03F588-0A8A-464C-A345-D40CE1A855E6}" type="presOf" srcId="{B4407675-CAB3-4E4D-89AA-D2B982EECF49}" destId="{969D006C-CF0E-4BBD-B70A-EED6749475C5}" srcOrd="0" destOrd="0" presId="urn:microsoft.com/office/officeart/2005/8/layout/pList2"/>
    <dgm:cxn modelId="{82D08697-7533-47FB-9CF2-14A84BFF6C90}" srcId="{B4407675-CAB3-4E4D-89AA-D2B982EECF49}" destId="{F5A17744-4A5C-4F1B-AAD6-B9D23C0A4CCD}" srcOrd="0" destOrd="0" parTransId="{10C4B5BB-2A1D-4196-8C2B-97C02DA947EB}" sibTransId="{1EEA9B0D-2F57-4B78-BADD-67BEB1D4A58D}"/>
    <dgm:cxn modelId="{AB37EB33-B356-4FE6-83D3-C731099E2F3D}" type="presOf" srcId="{55F5CF7C-0B5C-4269-B00D-58688E5863C9}" destId="{38F85B55-AA85-4AFB-A8DD-FA0CA7CC54AC}" srcOrd="0" destOrd="0" presId="urn:microsoft.com/office/officeart/2005/8/layout/pList2"/>
    <dgm:cxn modelId="{8CE4FE0E-8E6F-4F2F-9327-DA377FE63267}" srcId="{B4407675-CAB3-4E4D-89AA-D2B982EECF49}" destId="{55F5CF7C-0B5C-4269-B00D-58688E5863C9}" srcOrd="2" destOrd="0" parTransId="{9210A2A5-7214-42DF-A512-8D0D7E33068F}" sibTransId="{32B52CFC-A8D7-48E1-8403-16A0D303A082}"/>
    <dgm:cxn modelId="{363A087D-9F7D-4E72-9AD2-9F475FAE616A}" type="presOf" srcId="{1EEA9B0D-2F57-4B78-BADD-67BEB1D4A58D}" destId="{5AB15297-75F7-4400-9913-C69B11B8B6FE}" srcOrd="0" destOrd="0" presId="urn:microsoft.com/office/officeart/2005/8/layout/pList2"/>
    <dgm:cxn modelId="{DE3706BF-8EB3-4935-AA20-0536932C13A4}" type="presOf" srcId="{5CB10B01-D913-4015-A449-A23FC3CF730D}" destId="{F048AC84-CECE-4168-9195-29A06AB0C2F8}" srcOrd="0" destOrd="0" presId="urn:microsoft.com/office/officeart/2005/8/layout/pList2"/>
    <dgm:cxn modelId="{4B4AF6C1-88F1-4685-931A-3B0D23FD9237}" srcId="{B4407675-CAB3-4E4D-89AA-D2B982EECF49}" destId="{5CB10B01-D913-4015-A449-A23FC3CF730D}" srcOrd="1" destOrd="0" parTransId="{0B0DD718-04CE-4476-84BB-2FC156BD115A}" sibTransId="{60427DBC-C994-42E3-A3EE-7FFFCA22F5EB}"/>
    <dgm:cxn modelId="{603F3A2C-BA6F-4BDA-BFA1-11C198A9B190}" type="presParOf" srcId="{969D006C-CF0E-4BBD-B70A-EED6749475C5}" destId="{5D6E7164-ABF4-49C9-B2A9-A6FB2EE904B7}" srcOrd="0" destOrd="0" presId="urn:microsoft.com/office/officeart/2005/8/layout/pList2"/>
    <dgm:cxn modelId="{577970F2-6475-4B5F-B096-64AC09F78C42}" type="presParOf" srcId="{969D006C-CF0E-4BBD-B70A-EED6749475C5}" destId="{7CDB5632-DD74-40B9-9524-D8EDCE3FF8E8}" srcOrd="1" destOrd="0" presId="urn:microsoft.com/office/officeart/2005/8/layout/pList2"/>
    <dgm:cxn modelId="{1B9FAA0A-87DE-467C-BEDE-C4C58613E80D}" type="presParOf" srcId="{7CDB5632-DD74-40B9-9524-D8EDCE3FF8E8}" destId="{D4F4D9B4-AB73-4861-BE4F-C14E76ED38D8}" srcOrd="0" destOrd="0" presId="urn:microsoft.com/office/officeart/2005/8/layout/pList2"/>
    <dgm:cxn modelId="{48CD6746-03CE-403F-8C4E-A36A1EF52F51}" type="presParOf" srcId="{D4F4D9B4-AB73-4861-BE4F-C14E76ED38D8}" destId="{02674E97-1D8D-4004-A12A-1913BE97B63F}" srcOrd="0" destOrd="0" presId="urn:microsoft.com/office/officeart/2005/8/layout/pList2"/>
    <dgm:cxn modelId="{F854F6BE-EE37-49E0-9EC0-342A9CE78873}" type="presParOf" srcId="{D4F4D9B4-AB73-4861-BE4F-C14E76ED38D8}" destId="{B9F1DD7C-7CF9-46A4-BF24-A24A601FB0AD}" srcOrd="1" destOrd="0" presId="urn:microsoft.com/office/officeart/2005/8/layout/pList2"/>
    <dgm:cxn modelId="{99232199-E257-47F3-B00E-9DAE7F39155D}" type="presParOf" srcId="{D4F4D9B4-AB73-4861-BE4F-C14E76ED38D8}" destId="{A46DC23F-2C5D-4392-90D6-056A02FA667D}" srcOrd="2" destOrd="0" presId="urn:microsoft.com/office/officeart/2005/8/layout/pList2"/>
    <dgm:cxn modelId="{0AD9DE76-310E-4FBC-B0EA-2EA7AEBB1697}" type="presParOf" srcId="{7CDB5632-DD74-40B9-9524-D8EDCE3FF8E8}" destId="{5AB15297-75F7-4400-9913-C69B11B8B6FE}" srcOrd="1" destOrd="0" presId="urn:microsoft.com/office/officeart/2005/8/layout/pList2"/>
    <dgm:cxn modelId="{F48052F6-8C37-4A61-99E7-B4E6C5F77F08}" type="presParOf" srcId="{7CDB5632-DD74-40B9-9524-D8EDCE3FF8E8}" destId="{CD8CA3DF-2DBD-4576-B0EA-F8F232A368A4}" srcOrd="2" destOrd="0" presId="urn:microsoft.com/office/officeart/2005/8/layout/pList2"/>
    <dgm:cxn modelId="{44F6CEEC-0BF1-4C68-AFCD-6AD059571569}" type="presParOf" srcId="{CD8CA3DF-2DBD-4576-B0EA-F8F232A368A4}" destId="{F048AC84-CECE-4168-9195-29A06AB0C2F8}" srcOrd="0" destOrd="0" presId="urn:microsoft.com/office/officeart/2005/8/layout/pList2"/>
    <dgm:cxn modelId="{05CD150F-43C8-4111-AD2F-5E22C8B72854}" type="presParOf" srcId="{CD8CA3DF-2DBD-4576-B0EA-F8F232A368A4}" destId="{DBDF8FFF-A792-4340-807B-8C5EEE42AE4A}" srcOrd="1" destOrd="0" presId="urn:microsoft.com/office/officeart/2005/8/layout/pList2"/>
    <dgm:cxn modelId="{E5104706-0228-4665-95C7-7F909353CF2D}" type="presParOf" srcId="{CD8CA3DF-2DBD-4576-B0EA-F8F232A368A4}" destId="{8EC822F1-386D-4BFF-803B-A3E9D22CE01F}" srcOrd="2" destOrd="0" presId="urn:microsoft.com/office/officeart/2005/8/layout/pList2"/>
    <dgm:cxn modelId="{7A08504E-3403-49DA-930B-923933BAE3EC}" type="presParOf" srcId="{7CDB5632-DD74-40B9-9524-D8EDCE3FF8E8}" destId="{FEEA8D83-0C69-4D26-A7D2-488D0E29CF27}" srcOrd="3" destOrd="0" presId="urn:microsoft.com/office/officeart/2005/8/layout/pList2"/>
    <dgm:cxn modelId="{7D9650C3-0C4E-4C00-8DCE-33D1B3481747}" type="presParOf" srcId="{7CDB5632-DD74-40B9-9524-D8EDCE3FF8E8}" destId="{70EC64E6-643F-45FB-B6DE-4077F65CAE10}" srcOrd="4" destOrd="0" presId="urn:microsoft.com/office/officeart/2005/8/layout/pList2"/>
    <dgm:cxn modelId="{4EDEE131-6DDC-44AC-8F10-7B17DE5183F1}" type="presParOf" srcId="{70EC64E6-643F-45FB-B6DE-4077F65CAE10}" destId="{38F85B55-AA85-4AFB-A8DD-FA0CA7CC54AC}" srcOrd="0" destOrd="0" presId="urn:microsoft.com/office/officeart/2005/8/layout/pList2"/>
    <dgm:cxn modelId="{6BFC127E-AEC0-4561-ADD8-D5A499377BB1}" type="presParOf" srcId="{70EC64E6-643F-45FB-B6DE-4077F65CAE10}" destId="{F01A959C-B5A7-4512-8E01-E0E2BFA333F3}" srcOrd="1" destOrd="0" presId="urn:microsoft.com/office/officeart/2005/8/layout/pList2"/>
    <dgm:cxn modelId="{24CF953A-9FA6-4CD9-A140-A53604493757}" type="presParOf" srcId="{70EC64E6-643F-45FB-B6DE-4077F65CAE10}" destId="{A91B8477-ADC3-42EB-BAA9-43DF8B2ABF3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1B7DAC-76CA-4112-B2BA-063B31C47A91}" type="doc">
      <dgm:prSet loTypeId="urn:microsoft.com/office/officeart/2005/8/layout/vList5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924DED84-EC29-4957-ACE3-1C4719C57F16}">
      <dgm:prSet phldrT="[Texto]" custT="1"/>
      <dgm:spPr/>
      <dgm:t>
        <a:bodyPr/>
        <a:lstStyle/>
        <a:p>
          <a:r>
            <a:rPr lang="es-ES" sz="1800" b="1" dirty="0" err="1"/>
            <a:t>SolidWorks</a:t>
          </a:r>
          <a:r>
            <a:rPr lang="es-ES" sz="1800" b="1" dirty="0"/>
            <a:t> AutoCAD</a:t>
          </a:r>
        </a:p>
      </dgm:t>
    </dgm:pt>
    <dgm:pt modelId="{82803320-0F09-4B28-BD8C-2F3C8C93BC12}" type="parTrans" cxnId="{B9BAC9CA-943E-464F-AB9D-04F7C44014AD}">
      <dgm:prSet/>
      <dgm:spPr/>
      <dgm:t>
        <a:bodyPr/>
        <a:lstStyle/>
        <a:p>
          <a:endParaRPr lang="es-ES" sz="2000"/>
        </a:p>
      </dgm:t>
    </dgm:pt>
    <dgm:pt modelId="{7A94F017-6D64-43F1-B798-766E33D58322}" type="sibTrans" cxnId="{B9BAC9CA-943E-464F-AB9D-04F7C44014AD}">
      <dgm:prSet/>
      <dgm:spPr/>
      <dgm:t>
        <a:bodyPr/>
        <a:lstStyle/>
        <a:p>
          <a:endParaRPr lang="es-ES" sz="2000"/>
        </a:p>
      </dgm:t>
    </dgm:pt>
    <dgm:pt modelId="{94188DCD-E6AA-4F42-9FF3-9257EA8A0FA4}">
      <dgm:prSet phldrT="[Texto]" custT="1"/>
      <dgm:spPr/>
      <dgm:t>
        <a:bodyPr/>
        <a:lstStyle/>
        <a:p>
          <a:r>
            <a:rPr lang="es-ES" sz="1800" b="1" dirty="0" err="1"/>
            <a:t>Explicit</a:t>
          </a:r>
          <a:r>
            <a:rPr lang="es-ES" sz="1800" b="1" dirty="0"/>
            <a:t> Dynamics</a:t>
          </a:r>
        </a:p>
      </dgm:t>
    </dgm:pt>
    <dgm:pt modelId="{A7236CFE-4E3A-42AB-8FE3-3943649742E6}" type="parTrans" cxnId="{B6D882B2-BD2A-4AAC-86CB-CD351D1C2833}">
      <dgm:prSet/>
      <dgm:spPr/>
      <dgm:t>
        <a:bodyPr/>
        <a:lstStyle/>
        <a:p>
          <a:endParaRPr lang="es-ES" sz="2000"/>
        </a:p>
      </dgm:t>
    </dgm:pt>
    <dgm:pt modelId="{3FF9E03C-37CC-4755-BFA7-C2F3B9BD3388}" type="sibTrans" cxnId="{B6D882B2-BD2A-4AAC-86CB-CD351D1C2833}">
      <dgm:prSet/>
      <dgm:spPr/>
      <dgm:t>
        <a:bodyPr/>
        <a:lstStyle/>
        <a:p>
          <a:endParaRPr lang="es-ES" sz="2000"/>
        </a:p>
      </dgm:t>
    </dgm:pt>
    <dgm:pt modelId="{FD3A40F2-854A-4924-80A6-77B7DF85292E}">
      <dgm:prSet phldrT="[Texto]" custT="1"/>
      <dgm:spPr/>
      <dgm:t>
        <a:bodyPr/>
        <a:lstStyle/>
        <a:p>
          <a:r>
            <a:rPr lang="es-ES" sz="1800" b="1" dirty="0" err="1"/>
            <a:t>Autodyn</a:t>
          </a:r>
          <a:endParaRPr lang="es-ES" sz="1800" b="1" dirty="0"/>
        </a:p>
      </dgm:t>
    </dgm:pt>
    <dgm:pt modelId="{61F0835B-B015-4905-B9C7-CB413C30F306}" type="parTrans" cxnId="{C0102756-25E8-4F02-9F1A-935E1636C13B}">
      <dgm:prSet/>
      <dgm:spPr/>
      <dgm:t>
        <a:bodyPr/>
        <a:lstStyle/>
        <a:p>
          <a:endParaRPr lang="es-ES" sz="2000"/>
        </a:p>
      </dgm:t>
    </dgm:pt>
    <dgm:pt modelId="{41565665-66F6-4245-B0A4-3E19BC29FCC5}" type="sibTrans" cxnId="{C0102756-25E8-4F02-9F1A-935E1636C13B}">
      <dgm:prSet/>
      <dgm:spPr/>
      <dgm:t>
        <a:bodyPr/>
        <a:lstStyle/>
        <a:p>
          <a:endParaRPr lang="es-ES" sz="2000"/>
        </a:p>
      </dgm:t>
    </dgm:pt>
    <dgm:pt modelId="{BEA4635E-5BC8-48F8-AB9E-AC4A1E717804}">
      <dgm:prSet phldrT="[Texto]" custT="1"/>
      <dgm:spPr/>
      <dgm:t>
        <a:bodyPr/>
        <a:lstStyle/>
        <a:p>
          <a:r>
            <a:rPr lang="es-ES" sz="1800" dirty="0"/>
            <a:t>Elaboración columna, cono y refuerzos</a:t>
          </a:r>
        </a:p>
      </dgm:t>
    </dgm:pt>
    <dgm:pt modelId="{8CACA0EF-BF8F-4793-947D-657E89783AB3}" type="parTrans" cxnId="{983B9491-8EAF-47BD-BD1A-A1F84CB4C120}">
      <dgm:prSet/>
      <dgm:spPr/>
      <dgm:t>
        <a:bodyPr/>
        <a:lstStyle/>
        <a:p>
          <a:endParaRPr lang="es-ES" sz="2000"/>
        </a:p>
      </dgm:t>
    </dgm:pt>
    <dgm:pt modelId="{4C20407C-7A34-4B31-A4A7-DD9132B89F65}" type="sibTrans" cxnId="{983B9491-8EAF-47BD-BD1A-A1F84CB4C120}">
      <dgm:prSet/>
      <dgm:spPr/>
      <dgm:t>
        <a:bodyPr/>
        <a:lstStyle/>
        <a:p>
          <a:endParaRPr lang="es-ES" sz="2000"/>
        </a:p>
      </dgm:t>
    </dgm:pt>
    <dgm:pt modelId="{CA0AB5D0-BA04-488C-B722-4D0CD2A8E816}">
      <dgm:prSet phldrT="[Texto]" custT="1"/>
      <dgm:spPr/>
      <dgm:t>
        <a:bodyPr/>
        <a:lstStyle/>
        <a:p>
          <a:r>
            <a:rPr lang="es-ES" sz="1800" dirty="0" err="1"/>
            <a:t>Geometry</a:t>
          </a:r>
          <a:endParaRPr lang="es-ES" sz="1800" dirty="0"/>
        </a:p>
      </dgm:t>
    </dgm:pt>
    <dgm:pt modelId="{F265928B-15EB-4A5D-9F00-FF0017D3D17A}" type="parTrans" cxnId="{27CDEC6C-14BF-46C5-9236-BA7AF1FAF499}">
      <dgm:prSet/>
      <dgm:spPr/>
      <dgm:t>
        <a:bodyPr/>
        <a:lstStyle/>
        <a:p>
          <a:endParaRPr lang="es-ES" sz="2000"/>
        </a:p>
      </dgm:t>
    </dgm:pt>
    <dgm:pt modelId="{4F059683-907F-46B8-ABC1-199C3E0947C6}" type="sibTrans" cxnId="{27CDEC6C-14BF-46C5-9236-BA7AF1FAF499}">
      <dgm:prSet/>
      <dgm:spPr/>
      <dgm:t>
        <a:bodyPr/>
        <a:lstStyle/>
        <a:p>
          <a:endParaRPr lang="es-ES" sz="2000"/>
        </a:p>
      </dgm:t>
    </dgm:pt>
    <dgm:pt modelId="{21128E19-A865-41FC-A41A-9907DD2195A1}">
      <dgm:prSet phldrT="[Texto]" custT="1"/>
      <dgm:spPr/>
      <dgm:t>
        <a:bodyPr/>
        <a:lstStyle/>
        <a:p>
          <a:r>
            <a:rPr lang="es-ES" sz="1800" dirty="0" err="1"/>
            <a:t>Engineering</a:t>
          </a:r>
          <a:r>
            <a:rPr lang="es-ES" sz="1800" dirty="0"/>
            <a:t> Data</a:t>
          </a:r>
        </a:p>
      </dgm:t>
    </dgm:pt>
    <dgm:pt modelId="{4266CD4C-29F0-47AF-AEFA-C59AD7C74DDF}" type="parTrans" cxnId="{C79074CC-675E-4B72-B271-D13CB22ECD33}">
      <dgm:prSet/>
      <dgm:spPr/>
      <dgm:t>
        <a:bodyPr/>
        <a:lstStyle/>
        <a:p>
          <a:endParaRPr lang="es-ES" sz="2000"/>
        </a:p>
      </dgm:t>
    </dgm:pt>
    <dgm:pt modelId="{B2E06C68-0E35-49AF-81A8-2A9B120CE547}" type="sibTrans" cxnId="{C79074CC-675E-4B72-B271-D13CB22ECD33}">
      <dgm:prSet/>
      <dgm:spPr/>
      <dgm:t>
        <a:bodyPr/>
        <a:lstStyle/>
        <a:p>
          <a:endParaRPr lang="es-ES" sz="2000"/>
        </a:p>
      </dgm:t>
    </dgm:pt>
    <dgm:pt modelId="{6B467639-3D82-4D14-BEB0-7AE2A0B1621C}">
      <dgm:prSet phldrT="[Texto]" custT="1"/>
      <dgm:spPr/>
      <dgm:t>
        <a:bodyPr/>
        <a:lstStyle/>
        <a:p>
          <a:r>
            <a:rPr lang="es-ES" sz="1800" dirty="0" err="1"/>
            <a:t>Model</a:t>
          </a:r>
          <a:endParaRPr lang="es-ES" sz="1800" dirty="0"/>
        </a:p>
      </dgm:t>
    </dgm:pt>
    <dgm:pt modelId="{098CF8DC-5AE0-46FE-842D-AFD4DAE048AA}" type="parTrans" cxnId="{ACDA5706-3FC8-4A2E-9FEE-CB14F16AE767}">
      <dgm:prSet/>
      <dgm:spPr/>
      <dgm:t>
        <a:bodyPr/>
        <a:lstStyle/>
        <a:p>
          <a:endParaRPr lang="es-ES" sz="2000"/>
        </a:p>
      </dgm:t>
    </dgm:pt>
    <dgm:pt modelId="{11D913A2-6204-4707-BEAD-243AE0F17B43}" type="sibTrans" cxnId="{ACDA5706-3FC8-4A2E-9FEE-CB14F16AE767}">
      <dgm:prSet/>
      <dgm:spPr/>
      <dgm:t>
        <a:bodyPr/>
        <a:lstStyle/>
        <a:p>
          <a:endParaRPr lang="es-ES" sz="2000"/>
        </a:p>
      </dgm:t>
    </dgm:pt>
    <dgm:pt modelId="{C69E62E4-D443-4DDF-94C3-F44CE4C72EFD}">
      <dgm:prSet phldrT="[Texto]" custT="1"/>
      <dgm:spPr/>
      <dgm:t>
        <a:bodyPr/>
        <a:lstStyle/>
        <a:p>
          <a:r>
            <a:rPr lang="es-ES" sz="1800" dirty="0" err="1"/>
            <a:t>Materials</a:t>
          </a:r>
          <a:r>
            <a:rPr lang="es-ES" sz="1800" dirty="0"/>
            <a:t> – </a:t>
          </a:r>
          <a:r>
            <a:rPr lang="es-ES" sz="1800" dirty="0" err="1"/>
            <a:t>Initial</a:t>
          </a:r>
          <a:r>
            <a:rPr lang="es-ES" sz="1800" dirty="0"/>
            <a:t> </a:t>
          </a:r>
          <a:r>
            <a:rPr lang="es-ES" sz="1800" dirty="0" err="1"/>
            <a:t>conditions</a:t>
          </a:r>
          <a:endParaRPr lang="es-ES" sz="1800" dirty="0"/>
        </a:p>
      </dgm:t>
    </dgm:pt>
    <dgm:pt modelId="{3B40720C-DC2F-4DE7-8294-3627D9DCB614}" type="parTrans" cxnId="{9C772F42-BD9C-47F4-9E90-E4A513D086E6}">
      <dgm:prSet/>
      <dgm:spPr/>
      <dgm:t>
        <a:bodyPr/>
        <a:lstStyle/>
        <a:p>
          <a:endParaRPr lang="es-ES" sz="2000"/>
        </a:p>
      </dgm:t>
    </dgm:pt>
    <dgm:pt modelId="{06D72C91-B793-4064-8444-19D1EB0CB482}" type="sibTrans" cxnId="{9C772F42-BD9C-47F4-9E90-E4A513D086E6}">
      <dgm:prSet/>
      <dgm:spPr/>
      <dgm:t>
        <a:bodyPr/>
        <a:lstStyle/>
        <a:p>
          <a:endParaRPr lang="es-ES" sz="2000"/>
        </a:p>
      </dgm:t>
    </dgm:pt>
    <dgm:pt modelId="{C9ECF354-A3BC-4D42-9759-1AA1DF45E8DD}">
      <dgm:prSet phldrT="[Texto]" custT="1"/>
      <dgm:spPr/>
      <dgm:t>
        <a:bodyPr/>
        <a:lstStyle/>
        <a:p>
          <a:r>
            <a:rPr lang="es-ES" sz="1800" dirty="0" err="1"/>
            <a:t>Parts</a:t>
          </a:r>
          <a:endParaRPr lang="es-ES" sz="1800" dirty="0"/>
        </a:p>
      </dgm:t>
    </dgm:pt>
    <dgm:pt modelId="{39F0B0E3-7B99-497B-88C4-FD1796309CEB}" type="parTrans" cxnId="{FF7A29B7-1911-40C7-AF84-B9600FFD9505}">
      <dgm:prSet/>
      <dgm:spPr/>
      <dgm:t>
        <a:bodyPr/>
        <a:lstStyle/>
        <a:p>
          <a:endParaRPr lang="es-ES" sz="2000"/>
        </a:p>
      </dgm:t>
    </dgm:pt>
    <dgm:pt modelId="{2E14899D-54AA-4D83-9DFE-9E031AAE6721}" type="sibTrans" cxnId="{FF7A29B7-1911-40C7-AF84-B9600FFD9505}">
      <dgm:prSet/>
      <dgm:spPr/>
      <dgm:t>
        <a:bodyPr/>
        <a:lstStyle/>
        <a:p>
          <a:endParaRPr lang="es-ES" sz="2000"/>
        </a:p>
      </dgm:t>
    </dgm:pt>
    <dgm:pt modelId="{07B2BF42-21B1-41E7-8419-2B8C9091492E}">
      <dgm:prSet phldrT="[Texto]" custT="1"/>
      <dgm:spPr/>
      <dgm:t>
        <a:bodyPr/>
        <a:lstStyle/>
        <a:p>
          <a:r>
            <a:rPr lang="es-ES" sz="1800" dirty="0" err="1"/>
            <a:t>Interaction</a:t>
          </a:r>
          <a:r>
            <a:rPr lang="es-ES" sz="1800" dirty="0"/>
            <a:t>- </a:t>
          </a:r>
          <a:r>
            <a:rPr lang="es-ES" sz="1800" dirty="0" err="1"/>
            <a:t>Detonation</a:t>
          </a:r>
          <a:r>
            <a:rPr lang="es-ES" sz="1800" dirty="0"/>
            <a:t> – </a:t>
          </a:r>
          <a:r>
            <a:rPr lang="es-ES" sz="1800" dirty="0" err="1"/>
            <a:t>Parallel</a:t>
          </a:r>
          <a:endParaRPr lang="es-ES" sz="1800" dirty="0"/>
        </a:p>
      </dgm:t>
    </dgm:pt>
    <dgm:pt modelId="{B56C065E-DDD5-4E7B-930A-13C6C24B6127}" type="parTrans" cxnId="{B29E0466-C223-4263-AE9E-1CAF4C824FA1}">
      <dgm:prSet/>
      <dgm:spPr/>
      <dgm:t>
        <a:bodyPr/>
        <a:lstStyle/>
        <a:p>
          <a:endParaRPr lang="es-ES" sz="2000"/>
        </a:p>
      </dgm:t>
    </dgm:pt>
    <dgm:pt modelId="{7BBB26F0-E831-41D9-A624-C9BF84556F09}" type="sibTrans" cxnId="{B29E0466-C223-4263-AE9E-1CAF4C824FA1}">
      <dgm:prSet/>
      <dgm:spPr/>
      <dgm:t>
        <a:bodyPr/>
        <a:lstStyle/>
        <a:p>
          <a:endParaRPr lang="es-ES" sz="2000"/>
        </a:p>
      </dgm:t>
    </dgm:pt>
    <dgm:pt modelId="{E02101CF-F271-4036-B375-333A014BA92F}">
      <dgm:prSet phldrT="[Texto]" custT="1"/>
      <dgm:spPr/>
      <dgm:t>
        <a:bodyPr/>
        <a:lstStyle/>
        <a:p>
          <a:r>
            <a:rPr lang="es-ES" sz="1800" dirty="0"/>
            <a:t>Control – Output</a:t>
          </a:r>
        </a:p>
      </dgm:t>
    </dgm:pt>
    <dgm:pt modelId="{DE81E62D-9A58-4976-A41E-C96E75FE8A98}" type="parTrans" cxnId="{87833780-42AD-4185-9254-20FE38885AB3}">
      <dgm:prSet/>
      <dgm:spPr/>
      <dgm:t>
        <a:bodyPr/>
        <a:lstStyle/>
        <a:p>
          <a:endParaRPr lang="es-ES" sz="2000"/>
        </a:p>
      </dgm:t>
    </dgm:pt>
    <dgm:pt modelId="{D8EB432C-A578-4835-9B9F-362B1BB8D689}" type="sibTrans" cxnId="{87833780-42AD-4185-9254-20FE38885AB3}">
      <dgm:prSet/>
      <dgm:spPr/>
      <dgm:t>
        <a:bodyPr/>
        <a:lstStyle/>
        <a:p>
          <a:endParaRPr lang="es-ES" sz="2000"/>
        </a:p>
      </dgm:t>
    </dgm:pt>
    <dgm:pt modelId="{1DC8CC18-EE64-4E00-B2A2-7A7E257312C5}">
      <dgm:prSet phldrT="[Texto]" custT="1"/>
      <dgm:spPr/>
      <dgm:t>
        <a:bodyPr/>
        <a:lstStyle/>
        <a:p>
          <a:r>
            <a:rPr lang="es-ES" sz="1800" dirty="0"/>
            <a:t>Run - </a:t>
          </a:r>
          <a:r>
            <a:rPr lang="es-ES" sz="1800" dirty="0" err="1"/>
            <a:t>Plots</a:t>
          </a:r>
          <a:endParaRPr lang="es-ES" sz="1800" dirty="0"/>
        </a:p>
      </dgm:t>
    </dgm:pt>
    <dgm:pt modelId="{03EFBEF0-547E-4E78-BF06-05473C42A518}" type="parTrans" cxnId="{BC09BCD2-1E62-4E87-AA63-720ABE5E47AF}">
      <dgm:prSet/>
      <dgm:spPr/>
      <dgm:t>
        <a:bodyPr/>
        <a:lstStyle/>
        <a:p>
          <a:endParaRPr lang="es-ES" sz="2000"/>
        </a:p>
      </dgm:t>
    </dgm:pt>
    <dgm:pt modelId="{54A69BB3-E447-41C1-9295-773507458D5F}" type="sibTrans" cxnId="{BC09BCD2-1E62-4E87-AA63-720ABE5E47AF}">
      <dgm:prSet/>
      <dgm:spPr/>
      <dgm:t>
        <a:bodyPr/>
        <a:lstStyle/>
        <a:p>
          <a:endParaRPr lang="es-ES" sz="2000"/>
        </a:p>
      </dgm:t>
    </dgm:pt>
    <dgm:pt modelId="{CEE9E7EF-CCE3-4995-823F-56525F407566}" type="pres">
      <dgm:prSet presAssocID="{B31B7DAC-76CA-4112-B2BA-063B31C47A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D33E2A3-BDB2-40F1-89DB-830C8CC46E35}" type="pres">
      <dgm:prSet presAssocID="{924DED84-EC29-4957-ACE3-1C4719C57F16}" presName="linNode" presStyleCnt="0"/>
      <dgm:spPr/>
    </dgm:pt>
    <dgm:pt modelId="{DF292005-9BC2-4761-9C98-14B7F63E6773}" type="pres">
      <dgm:prSet presAssocID="{924DED84-EC29-4957-ACE3-1C4719C57F16}" presName="parentText" presStyleLbl="node1" presStyleIdx="0" presStyleCnt="3" custScaleY="616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303CE6-80CA-427C-AD1E-02356A9BA5C2}" type="pres">
      <dgm:prSet presAssocID="{924DED84-EC29-4957-ACE3-1C4719C57F16}" presName="descendantText" presStyleLbl="alignAccFollowNode1" presStyleIdx="0" presStyleCnt="3" custScaleY="647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F7B8EA-F295-4BF2-BDE1-19CCC5EB867F}" type="pres">
      <dgm:prSet presAssocID="{7A94F017-6D64-43F1-B798-766E33D58322}" presName="sp" presStyleCnt="0"/>
      <dgm:spPr/>
    </dgm:pt>
    <dgm:pt modelId="{8DCE2AD9-7791-4A02-A97B-BEB65F91B6C1}" type="pres">
      <dgm:prSet presAssocID="{94188DCD-E6AA-4F42-9FF3-9257EA8A0FA4}" presName="linNode" presStyleCnt="0"/>
      <dgm:spPr/>
    </dgm:pt>
    <dgm:pt modelId="{8DF8A165-5442-45FC-B9DC-F9ABC119F108}" type="pres">
      <dgm:prSet presAssocID="{94188DCD-E6AA-4F42-9FF3-9257EA8A0FA4}" presName="parentText" presStyleLbl="node1" presStyleIdx="1" presStyleCnt="3" custScaleY="51729" custLinFactNeighborX="-1171" custLinFactNeighborY="111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0B9548-74E2-49AC-BB71-A30D12DF8314}" type="pres">
      <dgm:prSet presAssocID="{94188DCD-E6AA-4F42-9FF3-9257EA8A0FA4}" presName="descendantText" presStyleLbl="alignAccFollowNode1" presStyleIdx="1" presStyleCnt="3" custScaleY="641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DB3E7E-E4F1-472E-9D31-E239A795D3ED}" type="pres">
      <dgm:prSet presAssocID="{3FF9E03C-37CC-4755-BFA7-C2F3B9BD3388}" presName="sp" presStyleCnt="0"/>
      <dgm:spPr/>
    </dgm:pt>
    <dgm:pt modelId="{7D0112B2-FDE0-4B73-8229-E416C6C37D7B}" type="pres">
      <dgm:prSet presAssocID="{FD3A40F2-854A-4924-80A6-77B7DF85292E}" presName="linNode" presStyleCnt="0"/>
      <dgm:spPr/>
    </dgm:pt>
    <dgm:pt modelId="{0A86D720-9BB8-45A6-89DD-F5B717022ACB}" type="pres">
      <dgm:prSet presAssocID="{FD3A40F2-854A-4924-80A6-77B7DF85292E}" presName="parentText" presStyleLbl="node1" presStyleIdx="2" presStyleCnt="3" custScaleY="6627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E10C11-E749-43A6-91E7-4CCB8907FC06}" type="pres">
      <dgm:prSet presAssocID="{FD3A40F2-854A-4924-80A6-77B7DF85292E}" presName="descendantText" presStyleLbl="alignAccFollowNode1" presStyleIdx="2" presStyleCnt="3" custScaleY="8028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C09BCD2-1E62-4E87-AA63-720ABE5E47AF}" srcId="{FD3A40F2-854A-4924-80A6-77B7DF85292E}" destId="{1DC8CC18-EE64-4E00-B2A2-7A7E257312C5}" srcOrd="4" destOrd="0" parTransId="{03EFBEF0-547E-4E78-BF06-05473C42A518}" sibTransId="{54A69BB3-E447-41C1-9295-773507458D5F}"/>
    <dgm:cxn modelId="{B358E87E-D32E-4AF9-9648-724010029DA3}" type="presOf" srcId="{94188DCD-E6AA-4F42-9FF3-9257EA8A0FA4}" destId="{8DF8A165-5442-45FC-B9DC-F9ABC119F108}" srcOrd="0" destOrd="0" presId="urn:microsoft.com/office/officeart/2005/8/layout/vList5"/>
    <dgm:cxn modelId="{BA3F7102-534A-4C3D-BEE3-DDF131EB3524}" type="presOf" srcId="{CA0AB5D0-BA04-488C-B722-4D0CD2A8E816}" destId="{7A0B9548-74E2-49AC-BB71-A30D12DF8314}" srcOrd="0" destOrd="1" presId="urn:microsoft.com/office/officeart/2005/8/layout/vList5"/>
    <dgm:cxn modelId="{0FBAAEF4-7826-4974-BC99-C44CFAC5A01B}" type="presOf" srcId="{1DC8CC18-EE64-4E00-B2A2-7A7E257312C5}" destId="{FAE10C11-E749-43A6-91E7-4CCB8907FC06}" srcOrd="0" destOrd="4" presId="urn:microsoft.com/office/officeart/2005/8/layout/vList5"/>
    <dgm:cxn modelId="{6341CB57-152F-46BC-86F4-5D40F18F4989}" type="presOf" srcId="{6B467639-3D82-4D14-BEB0-7AE2A0B1621C}" destId="{7A0B9548-74E2-49AC-BB71-A30D12DF8314}" srcOrd="0" destOrd="2" presId="urn:microsoft.com/office/officeart/2005/8/layout/vList5"/>
    <dgm:cxn modelId="{1AF4B6A4-AF7A-4EA1-A530-5026FFAFD038}" type="presOf" srcId="{E02101CF-F271-4036-B375-333A014BA92F}" destId="{FAE10C11-E749-43A6-91E7-4CCB8907FC06}" srcOrd="0" destOrd="3" presId="urn:microsoft.com/office/officeart/2005/8/layout/vList5"/>
    <dgm:cxn modelId="{B9BAC9CA-943E-464F-AB9D-04F7C44014AD}" srcId="{B31B7DAC-76CA-4112-B2BA-063B31C47A91}" destId="{924DED84-EC29-4957-ACE3-1C4719C57F16}" srcOrd="0" destOrd="0" parTransId="{82803320-0F09-4B28-BD8C-2F3C8C93BC12}" sibTransId="{7A94F017-6D64-43F1-B798-766E33D58322}"/>
    <dgm:cxn modelId="{FF7A29B7-1911-40C7-AF84-B9600FFD9505}" srcId="{FD3A40F2-854A-4924-80A6-77B7DF85292E}" destId="{C9ECF354-A3BC-4D42-9759-1AA1DF45E8DD}" srcOrd="1" destOrd="0" parTransId="{39F0B0E3-7B99-497B-88C4-FD1796309CEB}" sibTransId="{2E14899D-54AA-4D83-9DFE-9E031AAE6721}"/>
    <dgm:cxn modelId="{2D6A2BA3-7982-465D-8407-CF2A53180F21}" type="presOf" srcId="{BEA4635E-5BC8-48F8-AB9E-AC4A1E717804}" destId="{D1303CE6-80CA-427C-AD1E-02356A9BA5C2}" srcOrd="0" destOrd="0" presId="urn:microsoft.com/office/officeart/2005/8/layout/vList5"/>
    <dgm:cxn modelId="{BBD9C2D3-05B1-435B-BC26-E3B691E5BC27}" type="presOf" srcId="{B31B7DAC-76CA-4112-B2BA-063B31C47A91}" destId="{CEE9E7EF-CCE3-4995-823F-56525F407566}" srcOrd="0" destOrd="0" presId="urn:microsoft.com/office/officeart/2005/8/layout/vList5"/>
    <dgm:cxn modelId="{B6D882B2-BD2A-4AAC-86CB-CD351D1C2833}" srcId="{B31B7DAC-76CA-4112-B2BA-063B31C47A91}" destId="{94188DCD-E6AA-4F42-9FF3-9257EA8A0FA4}" srcOrd="1" destOrd="0" parTransId="{A7236CFE-4E3A-42AB-8FE3-3943649742E6}" sibTransId="{3FF9E03C-37CC-4755-BFA7-C2F3B9BD3388}"/>
    <dgm:cxn modelId="{27CDEC6C-14BF-46C5-9236-BA7AF1FAF499}" srcId="{94188DCD-E6AA-4F42-9FF3-9257EA8A0FA4}" destId="{CA0AB5D0-BA04-488C-B722-4D0CD2A8E816}" srcOrd="1" destOrd="0" parTransId="{F265928B-15EB-4A5D-9F00-FF0017D3D17A}" sibTransId="{4F059683-907F-46B8-ABC1-199C3E0947C6}"/>
    <dgm:cxn modelId="{ACDA5706-3FC8-4A2E-9FEE-CB14F16AE767}" srcId="{94188DCD-E6AA-4F42-9FF3-9257EA8A0FA4}" destId="{6B467639-3D82-4D14-BEB0-7AE2A0B1621C}" srcOrd="2" destOrd="0" parTransId="{098CF8DC-5AE0-46FE-842D-AFD4DAE048AA}" sibTransId="{11D913A2-6204-4707-BEAD-243AE0F17B43}"/>
    <dgm:cxn modelId="{9C772F42-BD9C-47F4-9E90-E4A513D086E6}" srcId="{FD3A40F2-854A-4924-80A6-77B7DF85292E}" destId="{C69E62E4-D443-4DDF-94C3-F44CE4C72EFD}" srcOrd="0" destOrd="0" parTransId="{3B40720C-DC2F-4DE7-8294-3627D9DCB614}" sibTransId="{06D72C91-B793-4064-8444-19D1EB0CB482}"/>
    <dgm:cxn modelId="{A47C4113-1A3C-44DE-A3AD-88F0C117A1A0}" type="presOf" srcId="{21128E19-A865-41FC-A41A-9907DD2195A1}" destId="{7A0B9548-74E2-49AC-BB71-A30D12DF8314}" srcOrd="0" destOrd="0" presId="urn:microsoft.com/office/officeart/2005/8/layout/vList5"/>
    <dgm:cxn modelId="{1BD6683E-2B39-4B2B-A8B7-51C5F5829C57}" type="presOf" srcId="{FD3A40F2-854A-4924-80A6-77B7DF85292E}" destId="{0A86D720-9BB8-45A6-89DD-F5B717022ACB}" srcOrd="0" destOrd="0" presId="urn:microsoft.com/office/officeart/2005/8/layout/vList5"/>
    <dgm:cxn modelId="{87833780-42AD-4185-9254-20FE38885AB3}" srcId="{FD3A40F2-854A-4924-80A6-77B7DF85292E}" destId="{E02101CF-F271-4036-B375-333A014BA92F}" srcOrd="3" destOrd="0" parTransId="{DE81E62D-9A58-4976-A41E-C96E75FE8A98}" sibTransId="{D8EB432C-A578-4835-9B9F-362B1BB8D689}"/>
    <dgm:cxn modelId="{EA6AF31C-79D0-4FBC-9824-5689072EAEA0}" type="presOf" srcId="{924DED84-EC29-4957-ACE3-1C4719C57F16}" destId="{DF292005-9BC2-4761-9C98-14B7F63E6773}" srcOrd="0" destOrd="0" presId="urn:microsoft.com/office/officeart/2005/8/layout/vList5"/>
    <dgm:cxn modelId="{983B9491-8EAF-47BD-BD1A-A1F84CB4C120}" srcId="{924DED84-EC29-4957-ACE3-1C4719C57F16}" destId="{BEA4635E-5BC8-48F8-AB9E-AC4A1E717804}" srcOrd="0" destOrd="0" parTransId="{8CACA0EF-BF8F-4793-947D-657E89783AB3}" sibTransId="{4C20407C-7A34-4B31-A4A7-DD9132B89F65}"/>
    <dgm:cxn modelId="{C79074CC-675E-4B72-B271-D13CB22ECD33}" srcId="{94188DCD-E6AA-4F42-9FF3-9257EA8A0FA4}" destId="{21128E19-A865-41FC-A41A-9907DD2195A1}" srcOrd="0" destOrd="0" parTransId="{4266CD4C-29F0-47AF-AEFA-C59AD7C74DDF}" sibTransId="{B2E06C68-0E35-49AF-81A8-2A9B120CE547}"/>
    <dgm:cxn modelId="{B29E0466-C223-4263-AE9E-1CAF4C824FA1}" srcId="{FD3A40F2-854A-4924-80A6-77B7DF85292E}" destId="{07B2BF42-21B1-41E7-8419-2B8C9091492E}" srcOrd="2" destOrd="0" parTransId="{B56C065E-DDD5-4E7B-930A-13C6C24B6127}" sibTransId="{7BBB26F0-E831-41D9-A624-C9BF84556F09}"/>
    <dgm:cxn modelId="{708CF6DA-BA5E-4006-9399-AAD3FCFC2123}" type="presOf" srcId="{C9ECF354-A3BC-4D42-9759-1AA1DF45E8DD}" destId="{FAE10C11-E749-43A6-91E7-4CCB8907FC06}" srcOrd="0" destOrd="1" presId="urn:microsoft.com/office/officeart/2005/8/layout/vList5"/>
    <dgm:cxn modelId="{ACE120E7-7BD5-4868-BE11-DA2144B0BD34}" type="presOf" srcId="{C69E62E4-D443-4DDF-94C3-F44CE4C72EFD}" destId="{FAE10C11-E749-43A6-91E7-4CCB8907FC06}" srcOrd="0" destOrd="0" presId="urn:microsoft.com/office/officeart/2005/8/layout/vList5"/>
    <dgm:cxn modelId="{C0102756-25E8-4F02-9F1A-935E1636C13B}" srcId="{B31B7DAC-76CA-4112-B2BA-063B31C47A91}" destId="{FD3A40F2-854A-4924-80A6-77B7DF85292E}" srcOrd="2" destOrd="0" parTransId="{61F0835B-B015-4905-B9C7-CB413C30F306}" sibTransId="{41565665-66F6-4245-B0A4-3E19BC29FCC5}"/>
    <dgm:cxn modelId="{30C6849C-935A-48C8-BD4B-5BC57421FC41}" type="presOf" srcId="{07B2BF42-21B1-41E7-8419-2B8C9091492E}" destId="{FAE10C11-E749-43A6-91E7-4CCB8907FC06}" srcOrd="0" destOrd="2" presId="urn:microsoft.com/office/officeart/2005/8/layout/vList5"/>
    <dgm:cxn modelId="{11A6E97F-A53E-44B2-9D86-8519311C9827}" type="presParOf" srcId="{CEE9E7EF-CCE3-4995-823F-56525F407566}" destId="{3D33E2A3-BDB2-40F1-89DB-830C8CC46E35}" srcOrd="0" destOrd="0" presId="urn:microsoft.com/office/officeart/2005/8/layout/vList5"/>
    <dgm:cxn modelId="{CFD66079-5498-447E-ACC2-A7D747E43B80}" type="presParOf" srcId="{3D33E2A3-BDB2-40F1-89DB-830C8CC46E35}" destId="{DF292005-9BC2-4761-9C98-14B7F63E6773}" srcOrd="0" destOrd="0" presId="urn:microsoft.com/office/officeart/2005/8/layout/vList5"/>
    <dgm:cxn modelId="{7D815711-2C28-4D37-BF80-D9ED8353D3EA}" type="presParOf" srcId="{3D33E2A3-BDB2-40F1-89DB-830C8CC46E35}" destId="{D1303CE6-80CA-427C-AD1E-02356A9BA5C2}" srcOrd="1" destOrd="0" presId="urn:microsoft.com/office/officeart/2005/8/layout/vList5"/>
    <dgm:cxn modelId="{38E952A7-BD00-4DB7-9A0B-00E9441A2B1C}" type="presParOf" srcId="{CEE9E7EF-CCE3-4995-823F-56525F407566}" destId="{8FF7B8EA-F295-4BF2-BDE1-19CCC5EB867F}" srcOrd="1" destOrd="0" presId="urn:microsoft.com/office/officeart/2005/8/layout/vList5"/>
    <dgm:cxn modelId="{5CB33EF1-2D95-47ED-A765-33304838B5EE}" type="presParOf" srcId="{CEE9E7EF-CCE3-4995-823F-56525F407566}" destId="{8DCE2AD9-7791-4A02-A97B-BEB65F91B6C1}" srcOrd="2" destOrd="0" presId="urn:microsoft.com/office/officeart/2005/8/layout/vList5"/>
    <dgm:cxn modelId="{0616C599-0C77-42D0-B4EE-581C5D237708}" type="presParOf" srcId="{8DCE2AD9-7791-4A02-A97B-BEB65F91B6C1}" destId="{8DF8A165-5442-45FC-B9DC-F9ABC119F108}" srcOrd="0" destOrd="0" presId="urn:microsoft.com/office/officeart/2005/8/layout/vList5"/>
    <dgm:cxn modelId="{BC96DB37-9A0D-435B-86E5-121EE65EE93F}" type="presParOf" srcId="{8DCE2AD9-7791-4A02-A97B-BEB65F91B6C1}" destId="{7A0B9548-74E2-49AC-BB71-A30D12DF8314}" srcOrd="1" destOrd="0" presId="urn:microsoft.com/office/officeart/2005/8/layout/vList5"/>
    <dgm:cxn modelId="{7A08AAB5-03C5-4834-9187-C7D0CA2199C7}" type="presParOf" srcId="{CEE9E7EF-CCE3-4995-823F-56525F407566}" destId="{A9DB3E7E-E4F1-472E-9D31-E239A795D3ED}" srcOrd="3" destOrd="0" presId="urn:microsoft.com/office/officeart/2005/8/layout/vList5"/>
    <dgm:cxn modelId="{D668708A-FF5C-4335-A2A2-C968811FDF43}" type="presParOf" srcId="{CEE9E7EF-CCE3-4995-823F-56525F407566}" destId="{7D0112B2-FDE0-4B73-8229-E416C6C37D7B}" srcOrd="4" destOrd="0" presId="urn:microsoft.com/office/officeart/2005/8/layout/vList5"/>
    <dgm:cxn modelId="{B81550F8-685C-4009-A43C-C69CC8C738E6}" type="presParOf" srcId="{7D0112B2-FDE0-4B73-8229-E416C6C37D7B}" destId="{0A86D720-9BB8-45A6-89DD-F5B717022ACB}" srcOrd="0" destOrd="0" presId="urn:microsoft.com/office/officeart/2005/8/layout/vList5"/>
    <dgm:cxn modelId="{DED3C449-6632-4E6D-BE3E-12E4A92A81AD}" type="presParOf" srcId="{7D0112B2-FDE0-4B73-8229-E416C6C37D7B}" destId="{FAE10C11-E749-43A6-91E7-4CCB8907FC0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3FB375-900B-4C61-A27C-3504FD6B055D}" type="doc">
      <dgm:prSet loTypeId="urn:microsoft.com/office/officeart/2005/8/layout/pList1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5644E12-43AE-4F06-8F6D-421469033EBD}">
      <dgm:prSet phldrT="[Texto]" custT="1"/>
      <dgm:spPr/>
      <dgm:t>
        <a:bodyPr/>
        <a:lstStyle/>
        <a:p>
          <a:r>
            <a:rPr lang="es-ES" sz="2400" dirty="0" smtClean="0"/>
            <a:t>TIPO ROMBO</a:t>
          </a:r>
          <a:endParaRPr lang="es-ES" sz="2400" dirty="0"/>
        </a:p>
      </dgm:t>
    </dgm:pt>
    <dgm:pt modelId="{E5930785-BCCC-49A5-8939-E0EEA3F3609A}" type="parTrans" cxnId="{84122591-4B17-41B8-9E24-D72A249F2563}">
      <dgm:prSet/>
      <dgm:spPr/>
      <dgm:t>
        <a:bodyPr/>
        <a:lstStyle/>
        <a:p>
          <a:endParaRPr lang="es-ES"/>
        </a:p>
      </dgm:t>
    </dgm:pt>
    <dgm:pt modelId="{E6B49B69-9F78-432E-9A66-B945D4C8C236}" type="sibTrans" cxnId="{84122591-4B17-41B8-9E24-D72A249F2563}">
      <dgm:prSet/>
      <dgm:spPr/>
      <dgm:t>
        <a:bodyPr/>
        <a:lstStyle/>
        <a:p>
          <a:endParaRPr lang="es-ES"/>
        </a:p>
      </dgm:t>
    </dgm:pt>
    <dgm:pt modelId="{FE1FABEC-6292-428F-BC4F-6D752D5334BA}">
      <dgm:prSet phldrT="[Texto]" custT="1"/>
      <dgm:spPr/>
      <dgm:t>
        <a:bodyPr/>
        <a:lstStyle/>
        <a:p>
          <a:r>
            <a:rPr lang="es-ES" sz="2400" dirty="0" smtClean="0"/>
            <a:t>TIPO VINCHA </a:t>
          </a:r>
          <a:endParaRPr lang="es-ES" sz="2400" dirty="0"/>
        </a:p>
      </dgm:t>
    </dgm:pt>
    <dgm:pt modelId="{F8761C99-D910-4B60-81DD-7F8374B655F1}" type="parTrans" cxnId="{4B953123-48CA-457B-896E-35FFE934F8EB}">
      <dgm:prSet/>
      <dgm:spPr/>
      <dgm:t>
        <a:bodyPr/>
        <a:lstStyle/>
        <a:p>
          <a:endParaRPr lang="es-ES"/>
        </a:p>
      </dgm:t>
    </dgm:pt>
    <dgm:pt modelId="{BA838AB9-FCF0-4257-A5B5-508E01A7EE31}" type="sibTrans" cxnId="{4B953123-48CA-457B-896E-35FFE934F8EB}">
      <dgm:prSet/>
      <dgm:spPr/>
      <dgm:t>
        <a:bodyPr/>
        <a:lstStyle/>
        <a:p>
          <a:endParaRPr lang="es-ES"/>
        </a:p>
      </dgm:t>
    </dgm:pt>
    <dgm:pt modelId="{83FEE44E-8A8E-4C1E-BA7F-F1D5D850EA78}" type="pres">
      <dgm:prSet presAssocID="{723FB375-900B-4C61-A27C-3504FD6B055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1EE167A-4341-482B-A269-E365F9FC6A2A}" type="pres">
      <dgm:prSet presAssocID="{05644E12-43AE-4F06-8F6D-421469033EBD}" presName="compNode" presStyleCnt="0"/>
      <dgm:spPr/>
    </dgm:pt>
    <dgm:pt modelId="{27CDC285-149C-4D4F-BC75-532A217EE2BD}" type="pres">
      <dgm:prSet presAssocID="{05644E12-43AE-4F06-8F6D-421469033EBD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A775D22-F109-41A6-8531-5A825CF47CBD}" type="pres">
      <dgm:prSet presAssocID="{05644E12-43AE-4F06-8F6D-421469033EBD}" presName="textRect" presStyleLbl="revTx" presStyleIdx="0" presStyleCnt="2" custScaleY="426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0CC35A-1999-47C2-A4AA-E3B83CCAA796}" type="pres">
      <dgm:prSet presAssocID="{E6B49B69-9F78-432E-9A66-B945D4C8C236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5C51065-D77C-4BBC-8230-2EFBF1E48F33}" type="pres">
      <dgm:prSet presAssocID="{FE1FABEC-6292-428F-BC4F-6D752D5334BA}" presName="compNode" presStyleCnt="0"/>
      <dgm:spPr/>
    </dgm:pt>
    <dgm:pt modelId="{1352EF0E-F148-48A3-B532-183405C41470}" type="pres">
      <dgm:prSet presAssocID="{FE1FABEC-6292-428F-BC4F-6D752D5334BA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107A6B3-7BE5-4B25-940B-1BDBB2BF39C9}" type="pres">
      <dgm:prSet presAssocID="{FE1FABEC-6292-428F-BC4F-6D752D5334BA}" presName="textRect" presStyleLbl="revTx" presStyleIdx="1" presStyleCnt="2" custScaleY="329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EEB02CB-21DF-451F-AA38-D03048964534}" type="presOf" srcId="{FE1FABEC-6292-428F-BC4F-6D752D5334BA}" destId="{5107A6B3-7BE5-4B25-940B-1BDBB2BF39C9}" srcOrd="0" destOrd="0" presId="urn:microsoft.com/office/officeart/2005/8/layout/pList1"/>
    <dgm:cxn modelId="{84122591-4B17-41B8-9E24-D72A249F2563}" srcId="{723FB375-900B-4C61-A27C-3504FD6B055D}" destId="{05644E12-43AE-4F06-8F6D-421469033EBD}" srcOrd="0" destOrd="0" parTransId="{E5930785-BCCC-49A5-8939-E0EEA3F3609A}" sibTransId="{E6B49B69-9F78-432E-9A66-B945D4C8C236}"/>
    <dgm:cxn modelId="{28BD1B29-0FF7-435B-B1FD-E35EDB4525A5}" type="presOf" srcId="{E6B49B69-9F78-432E-9A66-B945D4C8C236}" destId="{F20CC35A-1999-47C2-A4AA-E3B83CCAA796}" srcOrd="0" destOrd="0" presId="urn:microsoft.com/office/officeart/2005/8/layout/pList1"/>
    <dgm:cxn modelId="{7837F854-8D34-4E0D-805D-E8D087E7B2F3}" type="presOf" srcId="{05644E12-43AE-4F06-8F6D-421469033EBD}" destId="{1A775D22-F109-41A6-8531-5A825CF47CBD}" srcOrd="0" destOrd="0" presId="urn:microsoft.com/office/officeart/2005/8/layout/pList1"/>
    <dgm:cxn modelId="{D8D444F2-64CD-4A98-9BF1-E86FAA865F07}" type="presOf" srcId="{723FB375-900B-4C61-A27C-3504FD6B055D}" destId="{83FEE44E-8A8E-4C1E-BA7F-F1D5D850EA78}" srcOrd="0" destOrd="0" presId="urn:microsoft.com/office/officeart/2005/8/layout/pList1"/>
    <dgm:cxn modelId="{4B953123-48CA-457B-896E-35FFE934F8EB}" srcId="{723FB375-900B-4C61-A27C-3504FD6B055D}" destId="{FE1FABEC-6292-428F-BC4F-6D752D5334BA}" srcOrd="1" destOrd="0" parTransId="{F8761C99-D910-4B60-81DD-7F8374B655F1}" sibTransId="{BA838AB9-FCF0-4257-A5B5-508E01A7EE31}"/>
    <dgm:cxn modelId="{4BE3F093-1EDF-47D9-8511-7CF27623FB56}" type="presParOf" srcId="{83FEE44E-8A8E-4C1E-BA7F-F1D5D850EA78}" destId="{21EE167A-4341-482B-A269-E365F9FC6A2A}" srcOrd="0" destOrd="0" presId="urn:microsoft.com/office/officeart/2005/8/layout/pList1"/>
    <dgm:cxn modelId="{5010B6EB-DE18-48BB-9A84-50858E6507DB}" type="presParOf" srcId="{21EE167A-4341-482B-A269-E365F9FC6A2A}" destId="{27CDC285-149C-4D4F-BC75-532A217EE2BD}" srcOrd="0" destOrd="0" presId="urn:microsoft.com/office/officeart/2005/8/layout/pList1"/>
    <dgm:cxn modelId="{3C279231-698A-4C94-8FC3-4CBCD94DD79E}" type="presParOf" srcId="{21EE167A-4341-482B-A269-E365F9FC6A2A}" destId="{1A775D22-F109-41A6-8531-5A825CF47CBD}" srcOrd="1" destOrd="0" presId="urn:microsoft.com/office/officeart/2005/8/layout/pList1"/>
    <dgm:cxn modelId="{102B70C6-CFC5-42B4-9C59-8A91E928D851}" type="presParOf" srcId="{83FEE44E-8A8E-4C1E-BA7F-F1D5D850EA78}" destId="{F20CC35A-1999-47C2-A4AA-E3B83CCAA796}" srcOrd="1" destOrd="0" presId="urn:microsoft.com/office/officeart/2005/8/layout/pList1"/>
    <dgm:cxn modelId="{D103855B-F153-4F77-B3CB-9F4FEF503F44}" type="presParOf" srcId="{83FEE44E-8A8E-4C1E-BA7F-F1D5D850EA78}" destId="{55C51065-D77C-4BBC-8230-2EFBF1E48F33}" srcOrd="2" destOrd="0" presId="urn:microsoft.com/office/officeart/2005/8/layout/pList1"/>
    <dgm:cxn modelId="{CAB3F6CB-3999-4444-B9AE-7692BB6C513C}" type="presParOf" srcId="{55C51065-D77C-4BBC-8230-2EFBF1E48F33}" destId="{1352EF0E-F148-48A3-B532-183405C41470}" srcOrd="0" destOrd="0" presId="urn:microsoft.com/office/officeart/2005/8/layout/pList1"/>
    <dgm:cxn modelId="{F99196D5-347E-494E-8644-50334AC6A0B6}" type="presParOf" srcId="{55C51065-D77C-4BBC-8230-2EFBF1E48F33}" destId="{5107A6B3-7BE5-4B25-940B-1BDBB2BF39C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5E23B0A-F6E1-43A9-911B-4753D04DBAF2}" type="doc">
      <dgm:prSet loTypeId="urn:microsoft.com/office/officeart/2005/8/layout/hList6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FA83564-5ED4-49FD-8CE9-377C5F2DCA5D}">
      <dgm:prSet phldrT="[Texto]" custT="1"/>
      <dgm:spPr/>
      <dgm:t>
        <a:bodyPr/>
        <a:lstStyle/>
        <a:p>
          <a:pPr algn="l"/>
          <a:endParaRPr lang="es-MX" sz="1600" b="1" dirty="0" smtClean="0">
            <a:solidFill>
              <a:sysClr val="windowText" lastClr="000000"/>
            </a:solidFill>
          </a:endParaRPr>
        </a:p>
        <a:p>
          <a:pPr algn="l"/>
          <a:endParaRPr lang="es-MX" sz="1600" b="1" dirty="0" smtClean="0">
            <a:solidFill>
              <a:sysClr val="windowText" lastClr="000000"/>
            </a:solidFill>
          </a:endParaRPr>
        </a:p>
        <a:p>
          <a:pPr algn="l"/>
          <a:r>
            <a:rPr lang="es-MX" sz="1600" b="1" dirty="0" smtClean="0">
              <a:solidFill>
                <a:sysClr val="windowText" lastClr="000000"/>
              </a:solidFill>
            </a:rPr>
            <a:t>CONC-35MPA</a:t>
          </a:r>
          <a:endParaRPr lang="es-ES" sz="1600" b="1" dirty="0">
            <a:solidFill>
              <a:sysClr val="windowText" lastClr="000000"/>
            </a:solidFill>
          </a:endParaRPr>
        </a:p>
      </dgm:t>
    </dgm:pt>
    <dgm:pt modelId="{87B09E4A-6B0E-45EC-BB49-9641EDC98FEB}" type="parTrans" cxnId="{53758358-313A-4BC4-B57F-9122776DF7AD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</a:endParaRPr>
        </a:p>
      </dgm:t>
    </dgm:pt>
    <dgm:pt modelId="{049A80CB-21B5-4697-814D-16FD316134FD}" type="sibTrans" cxnId="{53758358-313A-4BC4-B57F-9122776DF7AD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</a:endParaRPr>
        </a:p>
      </dgm:t>
    </dgm:pt>
    <dgm:pt modelId="{FFD85899-4928-476E-A17A-F942235282D3}">
      <dgm:prSet phldrT="[Texto]" custT="1"/>
      <dgm:spPr/>
      <dgm:t>
        <a:bodyPr/>
        <a:lstStyle/>
        <a:p>
          <a:pPr algn="l"/>
          <a:r>
            <a:rPr lang="es-MX" sz="1600" dirty="0" smtClean="0">
              <a:solidFill>
                <a:sysClr val="windowText" lastClr="000000"/>
              </a:solidFill>
            </a:rPr>
            <a:t>Contiene las propiedades del hormigón</a:t>
          </a:r>
          <a:endParaRPr lang="es-ES" sz="1600" dirty="0">
            <a:solidFill>
              <a:sysClr val="windowText" lastClr="000000"/>
            </a:solidFill>
          </a:endParaRPr>
        </a:p>
      </dgm:t>
    </dgm:pt>
    <dgm:pt modelId="{73BA5303-38F1-46EE-B189-1CB305C0EB0A}" type="parTrans" cxnId="{1C62F76D-DD3F-4A5A-9152-C58F363982B1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</a:endParaRPr>
        </a:p>
      </dgm:t>
    </dgm:pt>
    <dgm:pt modelId="{852178E3-9E04-455C-A847-F2FDE451C1AE}" type="sibTrans" cxnId="{1C62F76D-DD3F-4A5A-9152-C58F363982B1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</a:endParaRPr>
        </a:p>
      </dgm:t>
    </dgm:pt>
    <dgm:pt modelId="{9ECC0A6C-1B9E-44D3-9FB7-CD540981AA2F}">
      <dgm:prSet phldrT="[Texto]" custT="1"/>
      <dgm:spPr/>
      <dgm:t>
        <a:bodyPr/>
        <a:lstStyle/>
        <a:p>
          <a:pPr algn="l"/>
          <a:endParaRPr lang="es-MX" sz="1600" b="1" dirty="0" smtClean="0">
            <a:solidFill>
              <a:sysClr val="windowText" lastClr="000000"/>
            </a:solidFill>
          </a:endParaRPr>
        </a:p>
        <a:p>
          <a:pPr algn="l"/>
          <a:r>
            <a:rPr lang="es-MX" sz="1600" b="1" dirty="0" smtClean="0">
              <a:solidFill>
                <a:sysClr val="windowText" lastClr="000000"/>
              </a:solidFill>
            </a:rPr>
            <a:t>PENTOLITE</a:t>
          </a:r>
          <a:endParaRPr lang="es-ES" sz="1600" b="1" dirty="0">
            <a:solidFill>
              <a:sysClr val="windowText" lastClr="000000"/>
            </a:solidFill>
          </a:endParaRPr>
        </a:p>
      </dgm:t>
    </dgm:pt>
    <dgm:pt modelId="{49BE43A0-9D29-4D8D-9F88-8CAE38876129}" type="parTrans" cxnId="{A0FE163D-E341-45D8-B181-E1988AE1ADA2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</a:endParaRPr>
        </a:p>
      </dgm:t>
    </dgm:pt>
    <dgm:pt modelId="{67B1D5CF-4C0E-40B2-83DD-FC3BE67923DF}" type="sibTrans" cxnId="{A0FE163D-E341-45D8-B181-E1988AE1ADA2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</a:endParaRPr>
        </a:p>
      </dgm:t>
    </dgm:pt>
    <dgm:pt modelId="{B1D29DB7-CF63-4CDF-A4CF-C197137A2C8E}">
      <dgm:prSet phldrT="[Texto]" custT="1"/>
      <dgm:spPr/>
      <dgm:t>
        <a:bodyPr/>
        <a:lstStyle/>
        <a:p>
          <a:pPr algn="l"/>
          <a:r>
            <a:rPr lang="es-MX" sz="1600" smtClean="0">
              <a:solidFill>
                <a:sysClr val="windowText" lastClr="000000"/>
              </a:solidFill>
            </a:rPr>
            <a:t>Posee las propiedades del material del que se compone la carga explosiva</a:t>
          </a:r>
          <a:endParaRPr lang="es-ES" sz="1600" dirty="0">
            <a:solidFill>
              <a:sysClr val="windowText" lastClr="000000"/>
            </a:solidFill>
          </a:endParaRPr>
        </a:p>
      </dgm:t>
    </dgm:pt>
    <dgm:pt modelId="{BD51CB08-7E2B-4FFF-BAB3-72B9F14C8664}" type="parTrans" cxnId="{9EC71632-B96B-4EEC-90A8-759DB951419E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</a:endParaRPr>
        </a:p>
      </dgm:t>
    </dgm:pt>
    <dgm:pt modelId="{A515952A-6C1D-49DC-AE03-289B74F8C99A}" type="sibTrans" cxnId="{9EC71632-B96B-4EEC-90A8-759DB951419E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</a:endParaRPr>
        </a:p>
      </dgm:t>
    </dgm:pt>
    <dgm:pt modelId="{5A2A8F2B-6D94-49F4-9D1A-BA0820920E0E}">
      <dgm:prSet phldrT="[Texto]" custT="1"/>
      <dgm:spPr/>
      <dgm:t>
        <a:bodyPr/>
        <a:lstStyle/>
        <a:p>
          <a:pPr algn="l"/>
          <a:endParaRPr lang="es-MX" sz="1600" b="1" dirty="0" smtClean="0">
            <a:solidFill>
              <a:sysClr val="windowText" lastClr="000000"/>
            </a:solidFill>
          </a:endParaRPr>
        </a:p>
        <a:p>
          <a:pPr algn="l"/>
          <a:r>
            <a:rPr lang="es-MX" sz="1600" b="1" dirty="0" smtClean="0">
              <a:solidFill>
                <a:sysClr val="windowText" lastClr="000000"/>
              </a:solidFill>
            </a:rPr>
            <a:t>STEEL 4340</a:t>
          </a:r>
          <a:endParaRPr lang="es-ES" sz="1600" b="1" dirty="0">
            <a:solidFill>
              <a:sysClr val="windowText" lastClr="000000"/>
            </a:solidFill>
          </a:endParaRPr>
        </a:p>
      </dgm:t>
    </dgm:pt>
    <dgm:pt modelId="{627B4BDD-C441-43C0-B367-0CB476C38BD5}" type="parTrans" cxnId="{D590C20E-0243-4E37-848B-4D1641E1DABC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</a:endParaRPr>
        </a:p>
      </dgm:t>
    </dgm:pt>
    <dgm:pt modelId="{CEEF65F8-7059-40A5-9C12-AD9831CF0195}" type="sibTrans" cxnId="{D590C20E-0243-4E37-848B-4D1641E1DABC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</a:endParaRPr>
        </a:p>
      </dgm:t>
    </dgm:pt>
    <dgm:pt modelId="{4B2EDF0A-4A8A-4E57-B46C-99EE7CFB98DD}">
      <dgm:prSet phldrT="[Texto]" custT="1"/>
      <dgm:spPr/>
      <dgm:t>
        <a:bodyPr/>
        <a:lstStyle/>
        <a:p>
          <a:pPr algn="l"/>
          <a:r>
            <a:rPr lang="es-MX" sz="1600" smtClean="0">
              <a:solidFill>
                <a:sysClr val="windowText" lastClr="000000"/>
              </a:solidFill>
            </a:rPr>
            <a:t>Posee las propiedades del acero 4340</a:t>
          </a:r>
          <a:endParaRPr lang="es-ES" sz="1600" dirty="0">
            <a:solidFill>
              <a:sysClr val="windowText" lastClr="000000"/>
            </a:solidFill>
          </a:endParaRPr>
        </a:p>
      </dgm:t>
    </dgm:pt>
    <dgm:pt modelId="{0D4C767C-35A9-449E-8D7E-FFB1081CAB4A}" type="parTrans" cxnId="{24FD3CF9-B0C0-4627-AE49-050C8AE93870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</a:endParaRPr>
        </a:p>
      </dgm:t>
    </dgm:pt>
    <dgm:pt modelId="{EC8A2BB3-410B-4041-BF1B-7365CEA6A4E3}" type="sibTrans" cxnId="{24FD3CF9-B0C0-4627-AE49-050C8AE93870}">
      <dgm:prSet/>
      <dgm:spPr/>
      <dgm:t>
        <a:bodyPr/>
        <a:lstStyle/>
        <a:p>
          <a:pPr algn="ctr"/>
          <a:endParaRPr lang="es-ES">
            <a:solidFill>
              <a:sysClr val="windowText" lastClr="000000"/>
            </a:solidFill>
          </a:endParaRPr>
        </a:p>
      </dgm:t>
    </dgm:pt>
    <dgm:pt modelId="{17644F40-2E0A-41BF-9A8D-582F053D4705}" type="pres">
      <dgm:prSet presAssocID="{95E23B0A-F6E1-43A9-911B-4753D04DBA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21460AD-B718-410D-A47E-E37AF6742454}" type="pres">
      <dgm:prSet presAssocID="{4FA83564-5ED4-49FD-8CE9-377C5F2DCA5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F05CB5-01AF-4009-9001-AEDA310EB9AF}" type="pres">
      <dgm:prSet presAssocID="{049A80CB-21B5-4697-814D-16FD316134FD}" presName="sibTrans" presStyleCnt="0"/>
      <dgm:spPr/>
      <dgm:t>
        <a:bodyPr/>
        <a:lstStyle/>
        <a:p>
          <a:endParaRPr lang="es-ES"/>
        </a:p>
      </dgm:t>
    </dgm:pt>
    <dgm:pt modelId="{B2BFEFF6-51F3-4AD6-995C-46CAF9CF7ED4}" type="pres">
      <dgm:prSet presAssocID="{9ECC0A6C-1B9E-44D3-9FB7-CD540981AA2F}" presName="node" presStyleLbl="node1" presStyleIdx="1" presStyleCnt="3" custLinFactNeighborX="5249" custLinFactNeighborY="1042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4148BC-8C27-4AD8-85C9-5C3F7C9E105F}" type="pres">
      <dgm:prSet presAssocID="{67B1D5CF-4C0E-40B2-83DD-FC3BE67923DF}" presName="sibTrans" presStyleCnt="0"/>
      <dgm:spPr/>
      <dgm:t>
        <a:bodyPr/>
        <a:lstStyle/>
        <a:p>
          <a:endParaRPr lang="es-ES"/>
        </a:p>
      </dgm:t>
    </dgm:pt>
    <dgm:pt modelId="{441326B2-1840-45F8-99A7-A936BA969247}" type="pres">
      <dgm:prSet presAssocID="{5A2A8F2B-6D94-49F4-9D1A-BA0820920E0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F2FB41D-EA34-4362-91B0-256D55C5EF00}" type="presOf" srcId="{4B2EDF0A-4A8A-4E57-B46C-99EE7CFB98DD}" destId="{441326B2-1840-45F8-99A7-A936BA969247}" srcOrd="0" destOrd="1" presId="urn:microsoft.com/office/officeart/2005/8/layout/hList6"/>
    <dgm:cxn modelId="{6F73E470-FE9C-4838-B726-10EED7E6C375}" type="presOf" srcId="{FFD85899-4928-476E-A17A-F942235282D3}" destId="{F21460AD-B718-410D-A47E-E37AF6742454}" srcOrd="0" destOrd="1" presId="urn:microsoft.com/office/officeart/2005/8/layout/hList6"/>
    <dgm:cxn modelId="{D590C20E-0243-4E37-848B-4D1641E1DABC}" srcId="{95E23B0A-F6E1-43A9-911B-4753D04DBAF2}" destId="{5A2A8F2B-6D94-49F4-9D1A-BA0820920E0E}" srcOrd="2" destOrd="0" parTransId="{627B4BDD-C441-43C0-B367-0CB476C38BD5}" sibTransId="{CEEF65F8-7059-40A5-9C12-AD9831CF0195}"/>
    <dgm:cxn modelId="{9EC71632-B96B-4EEC-90A8-759DB951419E}" srcId="{9ECC0A6C-1B9E-44D3-9FB7-CD540981AA2F}" destId="{B1D29DB7-CF63-4CDF-A4CF-C197137A2C8E}" srcOrd="0" destOrd="0" parTransId="{BD51CB08-7E2B-4FFF-BAB3-72B9F14C8664}" sibTransId="{A515952A-6C1D-49DC-AE03-289B74F8C99A}"/>
    <dgm:cxn modelId="{A0FE163D-E341-45D8-B181-E1988AE1ADA2}" srcId="{95E23B0A-F6E1-43A9-911B-4753D04DBAF2}" destId="{9ECC0A6C-1B9E-44D3-9FB7-CD540981AA2F}" srcOrd="1" destOrd="0" parTransId="{49BE43A0-9D29-4D8D-9F88-8CAE38876129}" sibTransId="{67B1D5CF-4C0E-40B2-83DD-FC3BE67923DF}"/>
    <dgm:cxn modelId="{9D1BA8FB-2A15-4EC2-AEF5-75D29E92DD5C}" type="presOf" srcId="{95E23B0A-F6E1-43A9-911B-4753D04DBAF2}" destId="{17644F40-2E0A-41BF-9A8D-582F053D4705}" srcOrd="0" destOrd="0" presId="urn:microsoft.com/office/officeart/2005/8/layout/hList6"/>
    <dgm:cxn modelId="{53758358-313A-4BC4-B57F-9122776DF7AD}" srcId="{95E23B0A-F6E1-43A9-911B-4753D04DBAF2}" destId="{4FA83564-5ED4-49FD-8CE9-377C5F2DCA5D}" srcOrd="0" destOrd="0" parTransId="{87B09E4A-6B0E-45EC-BB49-9641EDC98FEB}" sibTransId="{049A80CB-21B5-4697-814D-16FD316134FD}"/>
    <dgm:cxn modelId="{BC29DCAC-6185-4E66-9616-15B5380D5267}" type="presOf" srcId="{5A2A8F2B-6D94-49F4-9D1A-BA0820920E0E}" destId="{441326B2-1840-45F8-99A7-A936BA969247}" srcOrd="0" destOrd="0" presId="urn:microsoft.com/office/officeart/2005/8/layout/hList6"/>
    <dgm:cxn modelId="{6A2DF7CD-4AA0-4FCB-8326-4D2B4DFAAEC3}" type="presOf" srcId="{B1D29DB7-CF63-4CDF-A4CF-C197137A2C8E}" destId="{B2BFEFF6-51F3-4AD6-995C-46CAF9CF7ED4}" srcOrd="0" destOrd="1" presId="urn:microsoft.com/office/officeart/2005/8/layout/hList6"/>
    <dgm:cxn modelId="{8024443B-84E5-4E72-ADF7-7F19E59502BD}" type="presOf" srcId="{9ECC0A6C-1B9E-44D3-9FB7-CD540981AA2F}" destId="{B2BFEFF6-51F3-4AD6-995C-46CAF9CF7ED4}" srcOrd="0" destOrd="0" presId="urn:microsoft.com/office/officeart/2005/8/layout/hList6"/>
    <dgm:cxn modelId="{24FD3CF9-B0C0-4627-AE49-050C8AE93870}" srcId="{5A2A8F2B-6D94-49F4-9D1A-BA0820920E0E}" destId="{4B2EDF0A-4A8A-4E57-B46C-99EE7CFB98DD}" srcOrd="0" destOrd="0" parTransId="{0D4C767C-35A9-449E-8D7E-FFB1081CAB4A}" sibTransId="{EC8A2BB3-410B-4041-BF1B-7365CEA6A4E3}"/>
    <dgm:cxn modelId="{A8C4109C-3915-4778-A2B4-F42E0AF4D618}" type="presOf" srcId="{4FA83564-5ED4-49FD-8CE9-377C5F2DCA5D}" destId="{F21460AD-B718-410D-A47E-E37AF6742454}" srcOrd="0" destOrd="0" presId="urn:microsoft.com/office/officeart/2005/8/layout/hList6"/>
    <dgm:cxn modelId="{1C62F76D-DD3F-4A5A-9152-C58F363982B1}" srcId="{4FA83564-5ED4-49FD-8CE9-377C5F2DCA5D}" destId="{FFD85899-4928-476E-A17A-F942235282D3}" srcOrd="0" destOrd="0" parTransId="{73BA5303-38F1-46EE-B189-1CB305C0EB0A}" sibTransId="{852178E3-9E04-455C-A847-F2FDE451C1AE}"/>
    <dgm:cxn modelId="{D0BBA7AE-C2FB-4DCD-B0AE-90DFCC8E6170}" type="presParOf" srcId="{17644F40-2E0A-41BF-9A8D-582F053D4705}" destId="{F21460AD-B718-410D-A47E-E37AF6742454}" srcOrd="0" destOrd="0" presId="urn:microsoft.com/office/officeart/2005/8/layout/hList6"/>
    <dgm:cxn modelId="{A7CDC04D-844E-48B4-A251-91FA1217BD0A}" type="presParOf" srcId="{17644F40-2E0A-41BF-9A8D-582F053D4705}" destId="{E7F05CB5-01AF-4009-9001-AEDA310EB9AF}" srcOrd="1" destOrd="0" presId="urn:microsoft.com/office/officeart/2005/8/layout/hList6"/>
    <dgm:cxn modelId="{779D2C36-3FAE-4270-9740-D80FE083D687}" type="presParOf" srcId="{17644F40-2E0A-41BF-9A8D-582F053D4705}" destId="{B2BFEFF6-51F3-4AD6-995C-46CAF9CF7ED4}" srcOrd="2" destOrd="0" presId="urn:microsoft.com/office/officeart/2005/8/layout/hList6"/>
    <dgm:cxn modelId="{358EA636-7049-4780-8503-9F1071C58E3F}" type="presParOf" srcId="{17644F40-2E0A-41BF-9A8D-582F053D4705}" destId="{4E4148BC-8C27-4AD8-85C9-5C3F7C9E105F}" srcOrd="3" destOrd="0" presId="urn:microsoft.com/office/officeart/2005/8/layout/hList6"/>
    <dgm:cxn modelId="{99C02FC5-85DF-40E9-9610-7C76B6EB8B3D}" type="presParOf" srcId="{17644F40-2E0A-41BF-9A8D-582F053D4705}" destId="{441326B2-1840-45F8-99A7-A936BA969247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D67725E-79E6-4DD6-A14F-99700E9E8A84}" type="doc">
      <dgm:prSet loTypeId="urn:microsoft.com/office/officeart/2005/8/layout/chevron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191E138-B9AE-4D86-B143-4682530CB0BA}">
      <dgm:prSet phldrT="[Texto]" custT="1"/>
      <dgm:spPr/>
      <dgm:t>
        <a:bodyPr/>
        <a:lstStyle/>
        <a:p>
          <a:r>
            <a:rPr lang="es-ES" sz="3000" b="1" dirty="0" err="1" smtClean="0">
              <a:solidFill>
                <a:sysClr val="windowText" lastClr="000000"/>
              </a:solidFill>
            </a:rPr>
            <a:t>Model</a:t>
          </a:r>
          <a:endParaRPr lang="es-ES" sz="3000" b="1" dirty="0">
            <a:solidFill>
              <a:sysClr val="windowText" lastClr="000000"/>
            </a:solidFill>
          </a:endParaRPr>
        </a:p>
      </dgm:t>
    </dgm:pt>
    <dgm:pt modelId="{4A4A421C-FC8A-4C03-A71D-60BC2F5EDCAC}" type="parTrans" cxnId="{06DD07A2-DA06-4D43-B73F-3A19D6FF0D46}">
      <dgm:prSet/>
      <dgm:spPr/>
      <dgm:t>
        <a:bodyPr/>
        <a:lstStyle/>
        <a:p>
          <a:endParaRPr lang="es-ES"/>
        </a:p>
      </dgm:t>
    </dgm:pt>
    <dgm:pt modelId="{2E2A911D-0614-4AAC-ADC9-F36E3CBB1663}" type="sibTrans" cxnId="{06DD07A2-DA06-4D43-B73F-3A19D6FF0D46}">
      <dgm:prSet/>
      <dgm:spPr/>
      <dgm:t>
        <a:bodyPr/>
        <a:lstStyle/>
        <a:p>
          <a:endParaRPr lang="es-ES"/>
        </a:p>
      </dgm:t>
    </dgm:pt>
    <dgm:pt modelId="{E48EF0DD-BC15-4C8E-A61F-3B6B81E53087}">
      <dgm:prSet phldrT="[Texto]" custT="1"/>
      <dgm:spPr/>
      <dgm:t>
        <a:bodyPr/>
        <a:lstStyle/>
        <a:p>
          <a:r>
            <a:rPr lang="es-ES" sz="1600" dirty="0" err="1"/>
            <a:t>Geometry</a:t>
          </a:r>
          <a:endParaRPr lang="es-ES" sz="1600" dirty="0"/>
        </a:p>
      </dgm:t>
    </dgm:pt>
    <dgm:pt modelId="{77C43D6F-8352-4107-9649-F4A6217940E3}" type="parTrans" cxnId="{236256F6-0548-4187-9E13-B12C40EEB120}">
      <dgm:prSet/>
      <dgm:spPr/>
      <dgm:t>
        <a:bodyPr/>
        <a:lstStyle/>
        <a:p>
          <a:endParaRPr lang="es-ES"/>
        </a:p>
      </dgm:t>
    </dgm:pt>
    <dgm:pt modelId="{11636CA5-FB51-4CFB-94DD-524B90610460}" type="sibTrans" cxnId="{236256F6-0548-4187-9E13-B12C40EEB120}">
      <dgm:prSet/>
      <dgm:spPr/>
      <dgm:t>
        <a:bodyPr/>
        <a:lstStyle/>
        <a:p>
          <a:endParaRPr lang="es-ES"/>
        </a:p>
      </dgm:t>
    </dgm:pt>
    <dgm:pt modelId="{E6379B84-865A-440A-B642-2698D16739C5}">
      <dgm:prSet phldrT="[Texto]" custT="1"/>
      <dgm:spPr/>
      <dgm:t>
        <a:bodyPr/>
        <a:lstStyle/>
        <a:p>
          <a:r>
            <a:rPr lang="es-ES" sz="1600" dirty="0" err="1"/>
            <a:t>Materials</a:t>
          </a:r>
          <a:endParaRPr lang="es-ES" sz="1600" dirty="0"/>
        </a:p>
      </dgm:t>
    </dgm:pt>
    <dgm:pt modelId="{25F928E8-1C47-4CCB-BFBF-DA86F3DA080E}" type="parTrans" cxnId="{FC35C958-D2BE-4A43-ABBA-4014B8B8ECB3}">
      <dgm:prSet/>
      <dgm:spPr/>
      <dgm:t>
        <a:bodyPr/>
        <a:lstStyle/>
        <a:p>
          <a:endParaRPr lang="es-ES"/>
        </a:p>
      </dgm:t>
    </dgm:pt>
    <dgm:pt modelId="{4816173E-A62E-4FBB-815E-F4F1B19B032F}" type="sibTrans" cxnId="{FC35C958-D2BE-4A43-ABBA-4014B8B8ECB3}">
      <dgm:prSet/>
      <dgm:spPr/>
      <dgm:t>
        <a:bodyPr/>
        <a:lstStyle/>
        <a:p>
          <a:endParaRPr lang="es-ES"/>
        </a:p>
      </dgm:t>
    </dgm:pt>
    <dgm:pt modelId="{E162E4F6-F48E-4109-8AF8-C54C5F0F5CEE}">
      <dgm:prSet phldrT="[Texto]" custT="1"/>
      <dgm:spPr/>
      <dgm:t>
        <a:bodyPr/>
        <a:lstStyle/>
        <a:p>
          <a:r>
            <a:rPr lang="es-ES" sz="1600" dirty="0"/>
            <a:t>Cross </a:t>
          </a:r>
          <a:r>
            <a:rPr lang="es-ES" sz="1600" dirty="0" err="1"/>
            <a:t>Sections</a:t>
          </a:r>
          <a:endParaRPr lang="es-ES" sz="1600" dirty="0"/>
        </a:p>
      </dgm:t>
    </dgm:pt>
    <dgm:pt modelId="{844649C2-D9DE-448D-826C-A80DB4242F62}" type="parTrans" cxnId="{9ADD771C-6018-4373-9773-5B5C858C60D9}">
      <dgm:prSet/>
      <dgm:spPr/>
      <dgm:t>
        <a:bodyPr/>
        <a:lstStyle/>
        <a:p>
          <a:endParaRPr lang="es-ES"/>
        </a:p>
      </dgm:t>
    </dgm:pt>
    <dgm:pt modelId="{684A299A-A0E0-4960-BE6F-B62C2E6E0F2F}" type="sibTrans" cxnId="{9ADD771C-6018-4373-9773-5B5C858C60D9}">
      <dgm:prSet/>
      <dgm:spPr/>
      <dgm:t>
        <a:bodyPr/>
        <a:lstStyle/>
        <a:p>
          <a:endParaRPr lang="es-ES"/>
        </a:p>
      </dgm:t>
    </dgm:pt>
    <dgm:pt modelId="{9B7F386C-7CD0-4794-B3E5-4B7E9A42E0B2}">
      <dgm:prSet phldrT="[Texto]" custT="1"/>
      <dgm:spPr/>
      <dgm:t>
        <a:bodyPr/>
        <a:lstStyle/>
        <a:p>
          <a:r>
            <a:rPr lang="es-ES" sz="1600" dirty="0" err="1"/>
            <a:t>Cordinate</a:t>
          </a:r>
          <a:r>
            <a:rPr lang="es-ES" sz="1600" dirty="0"/>
            <a:t> </a:t>
          </a:r>
          <a:r>
            <a:rPr lang="es-ES" sz="1600" dirty="0" err="1"/>
            <a:t>Systems</a:t>
          </a:r>
          <a:endParaRPr lang="es-ES" sz="1600" dirty="0"/>
        </a:p>
      </dgm:t>
    </dgm:pt>
    <dgm:pt modelId="{19B4C13A-F76A-4A11-B457-BFD9FC9B16FF}" type="parTrans" cxnId="{EF1EEA6F-490A-487C-A2CD-3A8EFDBF3502}">
      <dgm:prSet/>
      <dgm:spPr/>
      <dgm:t>
        <a:bodyPr/>
        <a:lstStyle/>
        <a:p>
          <a:endParaRPr lang="es-ES"/>
        </a:p>
      </dgm:t>
    </dgm:pt>
    <dgm:pt modelId="{C84F7357-0448-4F8F-9A9F-BF083537E574}" type="sibTrans" cxnId="{EF1EEA6F-490A-487C-A2CD-3A8EFDBF3502}">
      <dgm:prSet/>
      <dgm:spPr/>
      <dgm:t>
        <a:bodyPr/>
        <a:lstStyle/>
        <a:p>
          <a:endParaRPr lang="es-ES"/>
        </a:p>
      </dgm:t>
    </dgm:pt>
    <dgm:pt modelId="{98E1DA77-6ECE-44A5-9ADB-E49893FADC38}">
      <dgm:prSet phldrT="[Texto]"/>
      <dgm:spPr/>
      <dgm:t>
        <a:bodyPr/>
        <a:lstStyle/>
        <a:p>
          <a:endParaRPr lang="es-ES" sz="1100" dirty="0"/>
        </a:p>
      </dgm:t>
    </dgm:pt>
    <dgm:pt modelId="{97007D9D-E85E-4DEE-BC0A-39164D0C21B1}" type="parTrans" cxnId="{FDFF594A-A785-4CA4-B96A-47E974E36639}">
      <dgm:prSet/>
      <dgm:spPr/>
      <dgm:t>
        <a:bodyPr/>
        <a:lstStyle/>
        <a:p>
          <a:endParaRPr lang="es-ES"/>
        </a:p>
      </dgm:t>
    </dgm:pt>
    <dgm:pt modelId="{A76E420C-01B2-4D4B-BB68-B53482C87388}" type="sibTrans" cxnId="{FDFF594A-A785-4CA4-B96A-47E974E36639}">
      <dgm:prSet/>
      <dgm:spPr/>
      <dgm:t>
        <a:bodyPr/>
        <a:lstStyle/>
        <a:p>
          <a:endParaRPr lang="es-ES"/>
        </a:p>
      </dgm:t>
    </dgm:pt>
    <dgm:pt modelId="{8233CEC4-211A-4743-9023-4C0156C4F593}">
      <dgm:prSet phldrT="[Texto]" custT="1"/>
      <dgm:spPr/>
      <dgm:t>
        <a:bodyPr/>
        <a:lstStyle/>
        <a:p>
          <a:r>
            <a:rPr lang="es-ES" sz="1600" dirty="0" err="1"/>
            <a:t>Connections</a:t>
          </a:r>
          <a:endParaRPr lang="es-ES" sz="1600" dirty="0"/>
        </a:p>
      </dgm:t>
    </dgm:pt>
    <dgm:pt modelId="{F4190D5B-D949-461A-873D-5389E4CDDE96}" type="parTrans" cxnId="{63593653-952F-4E15-8F74-51CF152403AC}">
      <dgm:prSet/>
      <dgm:spPr/>
      <dgm:t>
        <a:bodyPr/>
        <a:lstStyle/>
        <a:p>
          <a:endParaRPr lang="es-ES"/>
        </a:p>
      </dgm:t>
    </dgm:pt>
    <dgm:pt modelId="{5622A23C-166D-441D-9960-3D02E6E087E1}" type="sibTrans" cxnId="{63593653-952F-4E15-8F74-51CF152403AC}">
      <dgm:prSet/>
      <dgm:spPr/>
      <dgm:t>
        <a:bodyPr/>
        <a:lstStyle/>
        <a:p>
          <a:endParaRPr lang="es-ES"/>
        </a:p>
      </dgm:t>
    </dgm:pt>
    <dgm:pt modelId="{612505AF-6588-4AF9-AC00-86F52E678137}">
      <dgm:prSet phldrT="[Texto]" custT="1"/>
      <dgm:spPr/>
      <dgm:t>
        <a:bodyPr/>
        <a:lstStyle/>
        <a:p>
          <a:r>
            <a:rPr lang="es-ES" sz="1600" dirty="0" err="1"/>
            <a:t>Mesh</a:t>
          </a:r>
          <a:endParaRPr lang="es-ES" sz="1600" dirty="0"/>
        </a:p>
      </dgm:t>
    </dgm:pt>
    <dgm:pt modelId="{3874A736-ACC1-4509-B2BA-F0D8AA8F358E}" type="parTrans" cxnId="{03D6E5FF-AE95-4EF2-B949-67868C274C26}">
      <dgm:prSet/>
      <dgm:spPr/>
      <dgm:t>
        <a:bodyPr/>
        <a:lstStyle/>
        <a:p>
          <a:endParaRPr lang="es-ES"/>
        </a:p>
      </dgm:t>
    </dgm:pt>
    <dgm:pt modelId="{ADBB4EAC-255E-41B1-8378-FE532C5B7B2A}" type="sibTrans" cxnId="{03D6E5FF-AE95-4EF2-B949-67868C274C26}">
      <dgm:prSet/>
      <dgm:spPr/>
      <dgm:t>
        <a:bodyPr/>
        <a:lstStyle/>
        <a:p>
          <a:endParaRPr lang="es-ES"/>
        </a:p>
      </dgm:t>
    </dgm:pt>
    <dgm:pt modelId="{67CB446A-09D0-4C12-9A92-4240B67BB783}">
      <dgm:prSet phldrT="[Texto]" custT="1"/>
      <dgm:spPr/>
      <dgm:t>
        <a:bodyPr/>
        <a:lstStyle/>
        <a:p>
          <a:r>
            <a:rPr lang="es-ES" sz="1600" dirty="0" err="1"/>
            <a:t>Explicit</a:t>
          </a:r>
          <a:r>
            <a:rPr lang="es-ES" sz="1600" dirty="0"/>
            <a:t> Dynamics (A5)</a:t>
          </a:r>
        </a:p>
      </dgm:t>
    </dgm:pt>
    <dgm:pt modelId="{22857C06-FEA1-42FE-BF6B-2394A0F11ABD}" type="parTrans" cxnId="{CA418350-F186-46E7-949B-F0B09D49CF5E}">
      <dgm:prSet/>
      <dgm:spPr/>
      <dgm:t>
        <a:bodyPr/>
        <a:lstStyle/>
        <a:p>
          <a:endParaRPr lang="es-ES"/>
        </a:p>
      </dgm:t>
    </dgm:pt>
    <dgm:pt modelId="{4FD9AB92-D2B0-42BC-9049-4EBF6016D437}" type="sibTrans" cxnId="{CA418350-F186-46E7-949B-F0B09D49CF5E}">
      <dgm:prSet/>
      <dgm:spPr/>
      <dgm:t>
        <a:bodyPr/>
        <a:lstStyle/>
        <a:p>
          <a:endParaRPr lang="es-ES"/>
        </a:p>
      </dgm:t>
    </dgm:pt>
    <dgm:pt modelId="{0AEAC635-92EC-4335-B1D9-5473984CB1BA}" type="pres">
      <dgm:prSet presAssocID="{FD67725E-79E6-4DD6-A14F-99700E9E8A8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FBF28EA-835E-4A4B-A984-951A51E5E0AF}" type="pres">
      <dgm:prSet presAssocID="{E191E138-B9AE-4D86-B143-4682530CB0BA}" presName="composite" presStyleCnt="0"/>
      <dgm:spPr/>
      <dgm:t>
        <a:bodyPr/>
        <a:lstStyle/>
        <a:p>
          <a:endParaRPr lang="es-ES"/>
        </a:p>
      </dgm:t>
    </dgm:pt>
    <dgm:pt modelId="{5E7DA7FA-CCAC-4C18-A7E6-05DF42D85E67}" type="pres">
      <dgm:prSet presAssocID="{E191E138-B9AE-4D86-B143-4682530CB0BA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E29AB7-A902-467C-A0EC-418BBABC331F}" type="pres">
      <dgm:prSet presAssocID="{E191E138-B9AE-4D86-B143-4682530CB0BA}" presName="descendantText" presStyleLbl="alignAcc1" presStyleIdx="0" presStyleCnt="1" custScale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DD771C-6018-4373-9773-5B5C858C60D9}" srcId="{E191E138-B9AE-4D86-B143-4682530CB0BA}" destId="{E162E4F6-F48E-4109-8AF8-C54C5F0F5CEE}" srcOrd="2" destOrd="0" parTransId="{844649C2-D9DE-448D-826C-A80DB4242F62}" sibTransId="{684A299A-A0E0-4960-BE6F-B62C2E6E0F2F}"/>
    <dgm:cxn modelId="{94ACD947-8E2E-4B3D-BF60-BC86B27E52F5}" type="presOf" srcId="{E162E4F6-F48E-4109-8AF8-C54C5F0F5CEE}" destId="{05E29AB7-A902-467C-A0EC-418BBABC331F}" srcOrd="0" destOrd="2" presId="urn:microsoft.com/office/officeart/2005/8/layout/chevron2"/>
    <dgm:cxn modelId="{EF1EEA6F-490A-487C-A2CD-3A8EFDBF3502}" srcId="{E191E138-B9AE-4D86-B143-4682530CB0BA}" destId="{9B7F386C-7CD0-4794-B3E5-4B7E9A42E0B2}" srcOrd="3" destOrd="0" parTransId="{19B4C13A-F76A-4A11-B457-BFD9FC9B16FF}" sibTransId="{C84F7357-0448-4F8F-9A9F-BF083537E574}"/>
    <dgm:cxn modelId="{7847FDC3-9981-4352-8C3F-1E09310D188F}" type="presOf" srcId="{E48EF0DD-BC15-4C8E-A61F-3B6B81E53087}" destId="{05E29AB7-A902-467C-A0EC-418BBABC331F}" srcOrd="0" destOrd="0" presId="urn:microsoft.com/office/officeart/2005/8/layout/chevron2"/>
    <dgm:cxn modelId="{443D8BC3-EF29-4AB5-9C37-8AEC4CD54B07}" type="presOf" srcId="{FD67725E-79E6-4DD6-A14F-99700E9E8A84}" destId="{0AEAC635-92EC-4335-B1D9-5473984CB1BA}" srcOrd="0" destOrd="0" presId="urn:microsoft.com/office/officeart/2005/8/layout/chevron2"/>
    <dgm:cxn modelId="{2A9C0D5A-3E0C-47B8-B832-3980BC8712FD}" type="presOf" srcId="{E191E138-B9AE-4D86-B143-4682530CB0BA}" destId="{5E7DA7FA-CCAC-4C18-A7E6-05DF42D85E67}" srcOrd="0" destOrd="0" presId="urn:microsoft.com/office/officeart/2005/8/layout/chevron2"/>
    <dgm:cxn modelId="{FDFF594A-A785-4CA4-B96A-47E974E36639}" srcId="{E191E138-B9AE-4D86-B143-4682530CB0BA}" destId="{98E1DA77-6ECE-44A5-9ADB-E49893FADC38}" srcOrd="7" destOrd="0" parTransId="{97007D9D-E85E-4DEE-BC0A-39164D0C21B1}" sibTransId="{A76E420C-01B2-4D4B-BB68-B53482C87388}"/>
    <dgm:cxn modelId="{CA418350-F186-46E7-949B-F0B09D49CF5E}" srcId="{E191E138-B9AE-4D86-B143-4682530CB0BA}" destId="{67CB446A-09D0-4C12-9A92-4240B67BB783}" srcOrd="6" destOrd="0" parTransId="{22857C06-FEA1-42FE-BF6B-2394A0F11ABD}" sibTransId="{4FD9AB92-D2B0-42BC-9049-4EBF6016D437}"/>
    <dgm:cxn modelId="{63593653-952F-4E15-8F74-51CF152403AC}" srcId="{E191E138-B9AE-4D86-B143-4682530CB0BA}" destId="{8233CEC4-211A-4743-9023-4C0156C4F593}" srcOrd="4" destOrd="0" parTransId="{F4190D5B-D949-461A-873D-5389E4CDDE96}" sibTransId="{5622A23C-166D-441D-9960-3D02E6E087E1}"/>
    <dgm:cxn modelId="{8EE0DD08-D461-4D12-8D13-DFC2D38B537B}" type="presOf" srcId="{E6379B84-865A-440A-B642-2698D16739C5}" destId="{05E29AB7-A902-467C-A0EC-418BBABC331F}" srcOrd="0" destOrd="1" presId="urn:microsoft.com/office/officeart/2005/8/layout/chevron2"/>
    <dgm:cxn modelId="{236256F6-0548-4187-9E13-B12C40EEB120}" srcId="{E191E138-B9AE-4D86-B143-4682530CB0BA}" destId="{E48EF0DD-BC15-4C8E-A61F-3B6B81E53087}" srcOrd="0" destOrd="0" parTransId="{77C43D6F-8352-4107-9649-F4A6217940E3}" sibTransId="{11636CA5-FB51-4CFB-94DD-524B90610460}"/>
    <dgm:cxn modelId="{F811FFCD-2045-4BD9-BE6F-8033E9C76AFB}" type="presOf" srcId="{67CB446A-09D0-4C12-9A92-4240B67BB783}" destId="{05E29AB7-A902-467C-A0EC-418BBABC331F}" srcOrd="0" destOrd="6" presId="urn:microsoft.com/office/officeart/2005/8/layout/chevron2"/>
    <dgm:cxn modelId="{7928E784-8648-438E-8625-E82F345D4D33}" type="presOf" srcId="{9B7F386C-7CD0-4794-B3E5-4B7E9A42E0B2}" destId="{05E29AB7-A902-467C-A0EC-418BBABC331F}" srcOrd="0" destOrd="3" presId="urn:microsoft.com/office/officeart/2005/8/layout/chevron2"/>
    <dgm:cxn modelId="{03D6E5FF-AE95-4EF2-B949-67868C274C26}" srcId="{E191E138-B9AE-4D86-B143-4682530CB0BA}" destId="{612505AF-6588-4AF9-AC00-86F52E678137}" srcOrd="5" destOrd="0" parTransId="{3874A736-ACC1-4509-B2BA-F0D8AA8F358E}" sibTransId="{ADBB4EAC-255E-41B1-8378-FE532C5B7B2A}"/>
    <dgm:cxn modelId="{46B8D616-2972-43C8-A385-B60BB059A2F4}" type="presOf" srcId="{8233CEC4-211A-4743-9023-4C0156C4F593}" destId="{05E29AB7-A902-467C-A0EC-418BBABC331F}" srcOrd="0" destOrd="4" presId="urn:microsoft.com/office/officeart/2005/8/layout/chevron2"/>
    <dgm:cxn modelId="{FCF5027A-7A12-4912-82C9-FFC6624F72AE}" type="presOf" srcId="{612505AF-6588-4AF9-AC00-86F52E678137}" destId="{05E29AB7-A902-467C-A0EC-418BBABC331F}" srcOrd="0" destOrd="5" presId="urn:microsoft.com/office/officeart/2005/8/layout/chevron2"/>
    <dgm:cxn modelId="{9855F640-BCD6-48D5-9F46-EA82E5912DF8}" type="presOf" srcId="{98E1DA77-6ECE-44A5-9ADB-E49893FADC38}" destId="{05E29AB7-A902-467C-A0EC-418BBABC331F}" srcOrd="0" destOrd="7" presId="urn:microsoft.com/office/officeart/2005/8/layout/chevron2"/>
    <dgm:cxn modelId="{FC35C958-D2BE-4A43-ABBA-4014B8B8ECB3}" srcId="{E191E138-B9AE-4D86-B143-4682530CB0BA}" destId="{E6379B84-865A-440A-B642-2698D16739C5}" srcOrd="1" destOrd="0" parTransId="{25F928E8-1C47-4CCB-BFBF-DA86F3DA080E}" sibTransId="{4816173E-A62E-4FBB-815E-F4F1B19B032F}"/>
    <dgm:cxn modelId="{06DD07A2-DA06-4D43-B73F-3A19D6FF0D46}" srcId="{FD67725E-79E6-4DD6-A14F-99700E9E8A84}" destId="{E191E138-B9AE-4D86-B143-4682530CB0BA}" srcOrd="0" destOrd="0" parTransId="{4A4A421C-FC8A-4C03-A71D-60BC2F5EDCAC}" sibTransId="{2E2A911D-0614-4AAC-ADC9-F36E3CBB1663}"/>
    <dgm:cxn modelId="{43986666-4517-4D55-989B-BFF4F6559570}" type="presParOf" srcId="{0AEAC635-92EC-4335-B1D9-5473984CB1BA}" destId="{3FBF28EA-835E-4A4B-A984-951A51E5E0AF}" srcOrd="0" destOrd="0" presId="urn:microsoft.com/office/officeart/2005/8/layout/chevron2"/>
    <dgm:cxn modelId="{94C9F5DF-818C-46F8-B165-1C2AF72D9088}" type="presParOf" srcId="{3FBF28EA-835E-4A4B-A984-951A51E5E0AF}" destId="{5E7DA7FA-CCAC-4C18-A7E6-05DF42D85E67}" srcOrd="0" destOrd="0" presId="urn:microsoft.com/office/officeart/2005/8/layout/chevron2"/>
    <dgm:cxn modelId="{70CB8878-DD8B-4D32-90A7-37C853107612}" type="presParOf" srcId="{3FBF28EA-835E-4A4B-A984-951A51E5E0AF}" destId="{05E29AB7-A902-467C-A0EC-418BBABC331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6B50BB3-B239-43FA-B94A-1B696632609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74ACEC3-D977-4A04-9DB4-3ED102AB24B3}">
      <dgm:prSet phldrT="[Texto]" custT="1"/>
      <dgm:spPr/>
      <dgm:t>
        <a:bodyPr/>
        <a:lstStyle/>
        <a:p>
          <a:r>
            <a:rPr lang="es-ES" sz="1600" b="1" smtClean="0"/>
            <a:t>Columna</a:t>
          </a:r>
          <a:endParaRPr lang="es-ES" sz="1600" b="1" dirty="0"/>
        </a:p>
      </dgm:t>
    </dgm:pt>
    <dgm:pt modelId="{C673C1A5-3D8B-4049-9DCC-A9554FC06D4E}" type="parTrans" cxnId="{B95E6A88-98F2-4E11-AE3F-DB5F922E18FF}">
      <dgm:prSet/>
      <dgm:spPr/>
      <dgm:t>
        <a:bodyPr/>
        <a:lstStyle/>
        <a:p>
          <a:endParaRPr lang="es-ES" sz="2400"/>
        </a:p>
      </dgm:t>
    </dgm:pt>
    <dgm:pt modelId="{D84A0516-C37A-447B-B6FC-EFB100496FCC}" type="sibTrans" cxnId="{B95E6A88-98F2-4E11-AE3F-DB5F922E18FF}">
      <dgm:prSet/>
      <dgm:spPr/>
      <dgm:t>
        <a:bodyPr/>
        <a:lstStyle/>
        <a:p>
          <a:endParaRPr lang="es-ES" sz="2400"/>
        </a:p>
      </dgm:t>
    </dgm:pt>
    <dgm:pt modelId="{5964710E-2E7B-44EC-BDAA-F1A02F961AFC}">
      <dgm:prSet phldrT="[Texto]" custT="1"/>
      <dgm:spPr/>
      <dgm:t>
        <a:bodyPr/>
        <a:lstStyle/>
        <a:p>
          <a:r>
            <a:rPr lang="es-MX" sz="1600" dirty="0" smtClean="0"/>
            <a:t>Asignación CONC-35MPA</a:t>
          </a:r>
          <a:endParaRPr lang="es-ES" sz="1600" dirty="0"/>
        </a:p>
      </dgm:t>
    </dgm:pt>
    <dgm:pt modelId="{FDE431B4-EF74-4052-8A5D-09CB5E7566D4}" type="parTrans" cxnId="{9DCC9531-4F70-4A2F-90C6-2CD981EF51BC}">
      <dgm:prSet/>
      <dgm:spPr/>
      <dgm:t>
        <a:bodyPr/>
        <a:lstStyle/>
        <a:p>
          <a:endParaRPr lang="es-ES" sz="2400"/>
        </a:p>
      </dgm:t>
    </dgm:pt>
    <dgm:pt modelId="{87E1FF3F-151F-47CB-9DD4-448B89F4AB6E}" type="sibTrans" cxnId="{9DCC9531-4F70-4A2F-90C6-2CD981EF51BC}">
      <dgm:prSet/>
      <dgm:spPr/>
      <dgm:t>
        <a:bodyPr/>
        <a:lstStyle/>
        <a:p>
          <a:endParaRPr lang="es-ES" sz="2400"/>
        </a:p>
      </dgm:t>
    </dgm:pt>
    <dgm:pt modelId="{359DD78D-E369-47AF-8D6D-AB5CE59C7DFE}">
      <dgm:prSet phldrT="[Texto]" custT="1"/>
      <dgm:spPr/>
      <dgm:t>
        <a:bodyPr/>
        <a:lstStyle/>
        <a:p>
          <a:r>
            <a:rPr lang="es-ES" sz="1600" b="1" smtClean="0"/>
            <a:t>Cono</a:t>
          </a:r>
          <a:endParaRPr lang="es-ES" sz="1600" b="1" dirty="0"/>
        </a:p>
      </dgm:t>
    </dgm:pt>
    <dgm:pt modelId="{D91FEEC6-58B0-40AB-9664-778B41CC6BF1}" type="parTrans" cxnId="{F4C8C5EF-A50A-4400-A3BB-13AE4DEFC027}">
      <dgm:prSet/>
      <dgm:spPr/>
      <dgm:t>
        <a:bodyPr/>
        <a:lstStyle/>
        <a:p>
          <a:endParaRPr lang="es-ES" sz="2400"/>
        </a:p>
      </dgm:t>
    </dgm:pt>
    <dgm:pt modelId="{239EBA29-74D0-4A89-82F0-35EE222EC242}" type="sibTrans" cxnId="{F4C8C5EF-A50A-4400-A3BB-13AE4DEFC027}">
      <dgm:prSet/>
      <dgm:spPr/>
      <dgm:t>
        <a:bodyPr/>
        <a:lstStyle/>
        <a:p>
          <a:endParaRPr lang="es-ES" sz="2400"/>
        </a:p>
      </dgm:t>
    </dgm:pt>
    <dgm:pt modelId="{1D3553D0-3A9B-47B2-94BB-9104922B67A6}">
      <dgm:prSet phldrT="[Texto]" custT="1"/>
      <dgm:spPr/>
      <dgm:t>
        <a:bodyPr/>
        <a:lstStyle/>
        <a:p>
          <a:r>
            <a:rPr lang="es-MX" sz="1600" dirty="0" smtClean="0"/>
            <a:t>Asignación PENTOLITE</a:t>
          </a:r>
          <a:endParaRPr lang="es-ES" sz="1600" dirty="0"/>
        </a:p>
      </dgm:t>
    </dgm:pt>
    <dgm:pt modelId="{1B4EE5DC-1DAD-488F-9C13-44A0B3515D26}" type="parTrans" cxnId="{B6A1296D-87ED-43F4-9CA8-D356718DBC8E}">
      <dgm:prSet/>
      <dgm:spPr/>
      <dgm:t>
        <a:bodyPr/>
        <a:lstStyle/>
        <a:p>
          <a:endParaRPr lang="es-ES" sz="2400"/>
        </a:p>
      </dgm:t>
    </dgm:pt>
    <dgm:pt modelId="{16FA6B14-FC42-4C7D-934C-640B664EA28C}" type="sibTrans" cxnId="{B6A1296D-87ED-43F4-9CA8-D356718DBC8E}">
      <dgm:prSet/>
      <dgm:spPr/>
      <dgm:t>
        <a:bodyPr/>
        <a:lstStyle/>
        <a:p>
          <a:endParaRPr lang="es-ES" sz="2400"/>
        </a:p>
      </dgm:t>
    </dgm:pt>
    <dgm:pt modelId="{C6F0A321-D909-48A4-9A0A-83E89F7AD82F}">
      <dgm:prSet phldrT="[Texto]" custT="1"/>
      <dgm:spPr/>
      <dgm:t>
        <a:bodyPr/>
        <a:lstStyle/>
        <a:p>
          <a:r>
            <a:rPr lang="es-MX" sz="1600" b="1" smtClean="0"/>
            <a:t>Refuerzo longitudinal y transversal</a:t>
          </a:r>
          <a:endParaRPr lang="es-ES" sz="1600" b="1" dirty="0"/>
        </a:p>
      </dgm:t>
    </dgm:pt>
    <dgm:pt modelId="{12EF4316-A92F-4123-B7B5-522E2D024B24}" type="parTrans" cxnId="{E1E7E54B-DD45-489B-AD11-9B2D6486AE8B}">
      <dgm:prSet/>
      <dgm:spPr/>
      <dgm:t>
        <a:bodyPr/>
        <a:lstStyle/>
        <a:p>
          <a:endParaRPr lang="es-ES" sz="2400"/>
        </a:p>
      </dgm:t>
    </dgm:pt>
    <dgm:pt modelId="{EC5E30CA-BC38-410F-B613-9403D3A97C3D}" type="sibTrans" cxnId="{E1E7E54B-DD45-489B-AD11-9B2D6486AE8B}">
      <dgm:prSet/>
      <dgm:spPr/>
      <dgm:t>
        <a:bodyPr/>
        <a:lstStyle/>
        <a:p>
          <a:endParaRPr lang="es-ES" sz="2400"/>
        </a:p>
      </dgm:t>
    </dgm:pt>
    <dgm:pt modelId="{64F3682B-01A4-4569-8539-863091EDBCE7}">
      <dgm:prSet phldrT="[Texto]" custT="1"/>
      <dgm:spPr/>
      <dgm:t>
        <a:bodyPr/>
        <a:lstStyle/>
        <a:p>
          <a:r>
            <a:rPr lang="es-MX" sz="1600" dirty="0" smtClean="0"/>
            <a:t>Asignación STELL 4340</a:t>
          </a:r>
          <a:endParaRPr lang="es-ES" sz="1600" dirty="0"/>
        </a:p>
      </dgm:t>
    </dgm:pt>
    <dgm:pt modelId="{C6ABEE33-EE72-4248-B45E-2891883279B3}" type="parTrans" cxnId="{E5D4F415-EF3D-4940-8A6B-E0B5C4BCF035}">
      <dgm:prSet/>
      <dgm:spPr/>
      <dgm:t>
        <a:bodyPr/>
        <a:lstStyle/>
        <a:p>
          <a:endParaRPr lang="es-ES" sz="2400"/>
        </a:p>
      </dgm:t>
    </dgm:pt>
    <dgm:pt modelId="{1A416581-D9B9-4B0A-ACED-1A81F7DB893A}" type="sibTrans" cxnId="{E5D4F415-EF3D-4940-8A6B-E0B5C4BCF035}">
      <dgm:prSet/>
      <dgm:spPr/>
      <dgm:t>
        <a:bodyPr/>
        <a:lstStyle/>
        <a:p>
          <a:endParaRPr lang="es-ES" sz="2400"/>
        </a:p>
      </dgm:t>
    </dgm:pt>
    <dgm:pt modelId="{A2E384B3-3BBA-44CC-96CD-9C9BB626CF3A}" type="pres">
      <dgm:prSet presAssocID="{26B50BB3-B239-43FA-B94A-1B696632609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BF05F4-6955-48B6-B587-2FA1448B5E72}" type="pres">
      <dgm:prSet presAssocID="{D74ACEC3-D977-4A04-9DB4-3ED102AB24B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559FA9-2982-471F-A5E2-E7807EDE6FBF}" type="pres">
      <dgm:prSet presAssocID="{D74ACEC3-D977-4A04-9DB4-3ED102AB24B3}" presName="childText" presStyleLbl="revTx" presStyleIdx="0" presStyleCnt="3" custLinFactNeighborX="388" custLinFactNeighborY="317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D4DED0-7613-4E50-ACD0-DC2E2FE9AD3D}" type="pres">
      <dgm:prSet presAssocID="{359DD78D-E369-47AF-8D6D-AB5CE59C7DFE}" presName="parentText" presStyleLbl="node1" presStyleIdx="1" presStyleCnt="3" custLinFactNeighborX="1475" custLinFactNeighborY="1542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B505B1-8E3A-4B3F-B0CD-F268CB7A8070}" type="pres">
      <dgm:prSet presAssocID="{359DD78D-E369-47AF-8D6D-AB5CE59C7DFE}" presName="childText" presStyleLbl="revTx" presStyleIdx="1" presStyleCnt="3" custLinFactNeighborX="677" custLinFactNeighborY="2929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BDA428-9AEF-423B-A2D3-4B7C27315BDF}" type="pres">
      <dgm:prSet presAssocID="{C6F0A321-D909-48A4-9A0A-83E89F7AD82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84B022-18BE-4284-B428-90A9898091E3}" type="pres">
      <dgm:prSet presAssocID="{C6F0A321-D909-48A4-9A0A-83E89F7AD82F}" presName="childText" presStyleLbl="revTx" presStyleIdx="2" presStyleCnt="3" custLinFactNeighborX="679" custLinFactNeighborY="116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EDFFB44-6F57-451D-A020-0C2F925CEFCF}" type="presOf" srcId="{C6F0A321-D909-48A4-9A0A-83E89F7AD82F}" destId="{96BDA428-9AEF-423B-A2D3-4B7C27315BDF}" srcOrd="0" destOrd="0" presId="urn:microsoft.com/office/officeart/2005/8/layout/vList2"/>
    <dgm:cxn modelId="{E1F5C96D-9250-4587-BEB6-7D73EE798A7B}" type="presOf" srcId="{359DD78D-E369-47AF-8D6D-AB5CE59C7DFE}" destId="{03D4DED0-7613-4E50-ACD0-DC2E2FE9AD3D}" srcOrd="0" destOrd="0" presId="urn:microsoft.com/office/officeart/2005/8/layout/vList2"/>
    <dgm:cxn modelId="{E5D4F415-EF3D-4940-8A6B-E0B5C4BCF035}" srcId="{C6F0A321-D909-48A4-9A0A-83E89F7AD82F}" destId="{64F3682B-01A4-4569-8539-863091EDBCE7}" srcOrd="0" destOrd="0" parTransId="{C6ABEE33-EE72-4248-B45E-2891883279B3}" sibTransId="{1A416581-D9B9-4B0A-ACED-1A81F7DB893A}"/>
    <dgm:cxn modelId="{1571EDA4-5243-47AA-89BF-CBD9317BA797}" type="presOf" srcId="{D74ACEC3-D977-4A04-9DB4-3ED102AB24B3}" destId="{91BF05F4-6955-48B6-B587-2FA1448B5E72}" srcOrd="0" destOrd="0" presId="urn:microsoft.com/office/officeart/2005/8/layout/vList2"/>
    <dgm:cxn modelId="{B95E6A88-98F2-4E11-AE3F-DB5F922E18FF}" srcId="{26B50BB3-B239-43FA-B94A-1B6966326091}" destId="{D74ACEC3-D977-4A04-9DB4-3ED102AB24B3}" srcOrd="0" destOrd="0" parTransId="{C673C1A5-3D8B-4049-9DCC-A9554FC06D4E}" sibTransId="{D84A0516-C37A-447B-B6FC-EFB100496FCC}"/>
    <dgm:cxn modelId="{E2208B05-D97B-42D9-BB8D-56C9B0EDE9F7}" type="presOf" srcId="{1D3553D0-3A9B-47B2-94BB-9104922B67A6}" destId="{05B505B1-8E3A-4B3F-B0CD-F268CB7A8070}" srcOrd="0" destOrd="0" presId="urn:microsoft.com/office/officeart/2005/8/layout/vList2"/>
    <dgm:cxn modelId="{1D0B0407-BE0B-41AC-9A7C-DDCE220C0BDB}" type="presOf" srcId="{64F3682B-01A4-4569-8539-863091EDBCE7}" destId="{0E84B022-18BE-4284-B428-90A9898091E3}" srcOrd="0" destOrd="0" presId="urn:microsoft.com/office/officeart/2005/8/layout/vList2"/>
    <dgm:cxn modelId="{F4C8C5EF-A50A-4400-A3BB-13AE4DEFC027}" srcId="{26B50BB3-B239-43FA-B94A-1B6966326091}" destId="{359DD78D-E369-47AF-8D6D-AB5CE59C7DFE}" srcOrd="1" destOrd="0" parTransId="{D91FEEC6-58B0-40AB-9664-778B41CC6BF1}" sibTransId="{239EBA29-74D0-4A89-82F0-35EE222EC242}"/>
    <dgm:cxn modelId="{A895AD87-A24E-4715-9A11-8E64339490D1}" type="presOf" srcId="{5964710E-2E7B-44EC-BDAA-F1A02F961AFC}" destId="{6D559FA9-2982-471F-A5E2-E7807EDE6FBF}" srcOrd="0" destOrd="0" presId="urn:microsoft.com/office/officeart/2005/8/layout/vList2"/>
    <dgm:cxn modelId="{E1E7E54B-DD45-489B-AD11-9B2D6486AE8B}" srcId="{26B50BB3-B239-43FA-B94A-1B6966326091}" destId="{C6F0A321-D909-48A4-9A0A-83E89F7AD82F}" srcOrd="2" destOrd="0" parTransId="{12EF4316-A92F-4123-B7B5-522E2D024B24}" sibTransId="{EC5E30CA-BC38-410F-B613-9403D3A97C3D}"/>
    <dgm:cxn modelId="{B6A1296D-87ED-43F4-9CA8-D356718DBC8E}" srcId="{359DD78D-E369-47AF-8D6D-AB5CE59C7DFE}" destId="{1D3553D0-3A9B-47B2-94BB-9104922B67A6}" srcOrd="0" destOrd="0" parTransId="{1B4EE5DC-1DAD-488F-9C13-44A0B3515D26}" sibTransId="{16FA6B14-FC42-4C7D-934C-640B664EA28C}"/>
    <dgm:cxn modelId="{9DCC9531-4F70-4A2F-90C6-2CD981EF51BC}" srcId="{D74ACEC3-D977-4A04-9DB4-3ED102AB24B3}" destId="{5964710E-2E7B-44EC-BDAA-F1A02F961AFC}" srcOrd="0" destOrd="0" parTransId="{FDE431B4-EF74-4052-8A5D-09CB5E7566D4}" sibTransId="{87E1FF3F-151F-47CB-9DD4-448B89F4AB6E}"/>
    <dgm:cxn modelId="{FC734CF5-7810-4ABE-BADA-747E578C5CBF}" type="presOf" srcId="{26B50BB3-B239-43FA-B94A-1B6966326091}" destId="{A2E384B3-3BBA-44CC-96CD-9C9BB626CF3A}" srcOrd="0" destOrd="0" presId="urn:microsoft.com/office/officeart/2005/8/layout/vList2"/>
    <dgm:cxn modelId="{574AD88F-9BC9-4E90-9E2C-83DF3EF6792A}" type="presParOf" srcId="{A2E384B3-3BBA-44CC-96CD-9C9BB626CF3A}" destId="{91BF05F4-6955-48B6-B587-2FA1448B5E72}" srcOrd="0" destOrd="0" presId="urn:microsoft.com/office/officeart/2005/8/layout/vList2"/>
    <dgm:cxn modelId="{88CB7A23-0F1C-41FA-B5EE-6F12173288B4}" type="presParOf" srcId="{A2E384B3-3BBA-44CC-96CD-9C9BB626CF3A}" destId="{6D559FA9-2982-471F-A5E2-E7807EDE6FBF}" srcOrd="1" destOrd="0" presId="urn:microsoft.com/office/officeart/2005/8/layout/vList2"/>
    <dgm:cxn modelId="{59DB786C-6C20-4D93-9CB8-856BD649B168}" type="presParOf" srcId="{A2E384B3-3BBA-44CC-96CD-9C9BB626CF3A}" destId="{03D4DED0-7613-4E50-ACD0-DC2E2FE9AD3D}" srcOrd="2" destOrd="0" presId="urn:microsoft.com/office/officeart/2005/8/layout/vList2"/>
    <dgm:cxn modelId="{1F70B167-F80B-403A-A0AC-EB968B1A6E1F}" type="presParOf" srcId="{A2E384B3-3BBA-44CC-96CD-9C9BB626CF3A}" destId="{05B505B1-8E3A-4B3F-B0CD-F268CB7A8070}" srcOrd="3" destOrd="0" presId="urn:microsoft.com/office/officeart/2005/8/layout/vList2"/>
    <dgm:cxn modelId="{A38C245B-ADF6-4FD6-ACB1-2C500C725962}" type="presParOf" srcId="{A2E384B3-3BBA-44CC-96CD-9C9BB626CF3A}" destId="{96BDA428-9AEF-423B-A2D3-4B7C27315BDF}" srcOrd="4" destOrd="0" presId="urn:microsoft.com/office/officeart/2005/8/layout/vList2"/>
    <dgm:cxn modelId="{6D064772-6517-40AA-8CF9-A94A00C87D33}" type="presParOf" srcId="{A2E384B3-3BBA-44CC-96CD-9C9BB626CF3A}" destId="{0E84B022-18BE-4284-B428-90A9898091E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2AE5E-AD33-4C32-95B3-14871C897F0A}">
      <dsp:nvSpPr>
        <dsp:cNvPr id="0" name=""/>
        <dsp:cNvSpPr/>
      </dsp:nvSpPr>
      <dsp:spPr>
        <a:xfrm>
          <a:off x="0" y="434247"/>
          <a:ext cx="734481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AC60D-DB44-4B1C-A5EE-E93AAF66EAD3}">
      <dsp:nvSpPr>
        <dsp:cNvPr id="0" name=""/>
        <dsp:cNvSpPr/>
      </dsp:nvSpPr>
      <dsp:spPr>
        <a:xfrm>
          <a:off x="367240" y="35727"/>
          <a:ext cx="5141371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b="0" kern="120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Carga explosiva</a:t>
          </a:r>
          <a:endParaRPr lang="es-EC" sz="2700" b="0" kern="120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06148" y="74635"/>
        <a:ext cx="5063555" cy="719224"/>
      </dsp:txXfrm>
    </dsp:sp>
    <dsp:sp modelId="{FF85CD6F-C272-4F35-8304-54836C680507}">
      <dsp:nvSpPr>
        <dsp:cNvPr id="0" name=""/>
        <dsp:cNvSpPr/>
      </dsp:nvSpPr>
      <dsp:spPr>
        <a:xfrm>
          <a:off x="0" y="1658967"/>
          <a:ext cx="734481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4F902C-68E3-43F7-AE7E-B5062CC85B06}">
      <dsp:nvSpPr>
        <dsp:cNvPr id="0" name=""/>
        <dsp:cNvSpPr/>
      </dsp:nvSpPr>
      <dsp:spPr>
        <a:xfrm>
          <a:off x="367240" y="1260447"/>
          <a:ext cx="5141371" cy="79704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b="0" kern="120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Estado del arte</a:t>
          </a:r>
          <a:endParaRPr lang="es-EC" sz="2700" b="0" kern="120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06148" y="1299355"/>
        <a:ext cx="5063555" cy="719224"/>
      </dsp:txXfrm>
    </dsp:sp>
    <dsp:sp modelId="{D6B0C133-6A01-46AD-A262-0A46776355C5}">
      <dsp:nvSpPr>
        <dsp:cNvPr id="0" name=""/>
        <dsp:cNvSpPr/>
      </dsp:nvSpPr>
      <dsp:spPr>
        <a:xfrm>
          <a:off x="0" y="2883688"/>
          <a:ext cx="734481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1DE22-044A-45CC-861F-188EA2EA663C}">
      <dsp:nvSpPr>
        <dsp:cNvPr id="0" name=""/>
        <dsp:cNvSpPr/>
      </dsp:nvSpPr>
      <dsp:spPr>
        <a:xfrm>
          <a:off x="367240" y="2485167"/>
          <a:ext cx="5141371" cy="79704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b="0" kern="120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Simulación Computacional</a:t>
          </a:r>
        </a:p>
      </dsp:txBody>
      <dsp:txXfrm>
        <a:off x="406148" y="2524075"/>
        <a:ext cx="5063555" cy="719224"/>
      </dsp:txXfrm>
    </dsp:sp>
    <dsp:sp modelId="{7DF45FE7-10D2-48C3-AD5D-86E22168AD4B}">
      <dsp:nvSpPr>
        <dsp:cNvPr id="0" name=""/>
        <dsp:cNvSpPr/>
      </dsp:nvSpPr>
      <dsp:spPr>
        <a:xfrm>
          <a:off x="0" y="4108408"/>
          <a:ext cx="734481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D6E4A-4696-4D91-80A4-C9B15CCF8997}">
      <dsp:nvSpPr>
        <dsp:cNvPr id="0" name=""/>
        <dsp:cNvSpPr/>
      </dsp:nvSpPr>
      <dsp:spPr>
        <a:xfrm>
          <a:off x="367240" y="3709888"/>
          <a:ext cx="5141371" cy="7970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b="0" kern="120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Regresión lineal</a:t>
          </a:r>
          <a:endParaRPr lang="es-EC" sz="2700" b="0" kern="120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06148" y="3748796"/>
        <a:ext cx="5063555" cy="71922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C12DB-CCAB-435F-A09E-95028BEFECB5}">
      <dsp:nvSpPr>
        <dsp:cNvPr id="0" name=""/>
        <dsp:cNvSpPr/>
      </dsp:nvSpPr>
      <dsp:spPr>
        <a:xfrm>
          <a:off x="0" y="81169"/>
          <a:ext cx="5270010" cy="348155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A9299-2956-47B1-9D58-18D6050730D8}">
      <dsp:nvSpPr>
        <dsp:cNvPr id="0" name=""/>
        <dsp:cNvSpPr/>
      </dsp:nvSpPr>
      <dsp:spPr>
        <a:xfrm>
          <a:off x="5588433" y="2508502"/>
          <a:ext cx="3202998" cy="1732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Dirección de la gravedad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Punto de detonación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Soportes fijos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Presión</a:t>
          </a:r>
        </a:p>
      </dsp:txBody>
      <dsp:txXfrm>
        <a:off x="5588433" y="2508502"/>
        <a:ext cx="3202998" cy="1732901"/>
      </dsp:txXfrm>
    </dsp:sp>
    <dsp:sp modelId="{737CFCC1-A1DD-4CC1-B133-9509A59936A0}">
      <dsp:nvSpPr>
        <dsp:cNvPr id="0" name=""/>
        <dsp:cNvSpPr/>
      </dsp:nvSpPr>
      <dsp:spPr>
        <a:xfrm>
          <a:off x="5418914" y="2272834"/>
          <a:ext cx="673769" cy="67394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D9968-7409-42DE-A081-B6947C8E3294}">
      <dsp:nvSpPr>
        <dsp:cNvPr id="0" name=""/>
        <dsp:cNvSpPr/>
      </dsp:nvSpPr>
      <dsp:spPr>
        <a:xfrm rot="5400000">
          <a:off x="8210746" y="2261276"/>
          <a:ext cx="673943" cy="673769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3C2BE-BBBF-4AF5-8426-23EC21B2D480}">
      <dsp:nvSpPr>
        <dsp:cNvPr id="0" name=""/>
        <dsp:cNvSpPr/>
      </dsp:nvSpPr>
      <dsp:spPr>
        <a:xfrm rot="16200000">
          <a:off x="5434263" y="3815203"/>
          <a:ext cx="673943" cy="673769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D2938-E3F1-4275-8839-BB7D0D0586E6}">
      <dsp:nvSpPr>
        <dsp:cNvPr id="0" name=""/>
        <dsp:cNvSpPr/>
      </dsp:nvSpPr>
      <dsp:spPr>
        <a:xfrm rot="10800000">
          <a:off x="8210833" y="3815116"/>
          <a:ext cx="673769" cy="67394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06E7E-7DB5-4573-A4D2-905A6A25BE4A}">
      <dsp:nvSpPr>
        <dsp:cNvPr id="0" name=""/>
        <dsp:cNvSpPr/>
      </dsp:nvSpPr>
      <dsp:spPr>
        <a:xfrm>
          <a:off x="-4563804" y="-699766"/>
          <a:ext cx="5436546" cy="5436546"/>
        </a:xfrm>
        <a:prstGeom prst="blockArc">
          <a:avLst>
            <a:gd name="adj1" fmla="val 18900000"/>
            <a:gd name="adj2" fmla="val 2700000"/>
            <a:gd name="adj3" fmla="val 397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35D68-2E28-414E-BDFD-D99283DD0F87}">
      <dsp:nvSpPr>
        <dsp:cNvPr id="0" name=""/>
        <dsp:cNvSpPr/>
      </dsp:nvSpPr>
      <dsp:spPr>
        <a:xfrm>
          <a:off x="325930" y="212589"/>
          <a:ext cx="8188261" cy="4250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35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ysClr val="windowText" lastClr="000000"/>
              </a:solidFill>
            </a:rPr>
            <a:t>Analysis Settings</a:t>
          </a:r>
          <a:endParaRPr lang="es-ES" sz="1600" kern="1200" dirty="0">
            <a:solidFill>
              <a:sysClr val="windowText" lastClr="000000"/>
            </a:solidFill>
          </a:endParaRPr>
        </a:p>
      </dsp:txBody>
      <dsp:txXfrm>
        <a:off x="325930" y="212589"/>
        <a:ext cx="8188261" cy="425016"/>
      </dsp:txXfrm>
    </dsp:sp>
    <dsp:sp modelId="{179FB67D-87D9-4569-A2E6-AD71BE75CAB1}">
      <dsp:nvSpPr>
        <dsp:cNvPr id="0" name=""/>
        <dsp:cNvSpPr/>
      </dsp:nvSpPr>
      <dsp:spPr>
        <a:xfrm>
          <a:off x="60294" y="159462"/>
          <a:ext cx="531271" cy="5312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AA3E7D-3A09-467A-AA32-6B54F65DEF65}">
      <dsp:nvSpPr>
        <dsp:cNvPr id="0" name=""/>
        <dsp:cNvSpPr/>
      </dsp:nvSpPr>
      <dsp:spPr>
        <a:xfrm>
          <a:off x="675535" y="850033"/>
          <a:ext cx="7838656" cy="425016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35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ysClr val="windowText" lastClr="000000"/>
              </a:solidFill>
            </a:rPr>
            <a:t>Standard Earth Gravity</a:t>
          </a:r>
          <a:endParaRPr lang="es-ES" sz="1600" kern="1200" dirty="0">
            <a:solidFill>
              <a:sysClr val="windowText" lastClr="000000"/>
            </a:solidFill>
          </a:endParaRPr>
        </a:p>
      </dsp:txBody>
      <dsp:txXfrm>
        <a:off x="675535" y="850033"/>
        <a:ext cx="7838656" cy="425016"/>
      </dsp:txXfrm>
    </dsp:sp>
    <dsp:sp modelId="{A3B5E408-7AFA-4462-82FE-625DA3F561B6}">
      <dsp:nvSpPr>
        <dsp:cNvPr id="0" name=""/>
        <dsp:cNvSpPr/>
      </dsp:nvSpPr>
      <dsp:spPr>
        <a:xfrm>
          <a:off x="409899" y="796906"/>
          <a:ext cx="531271" cy="5312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2D9A6-2522-4433-AAA8-3D3B842F61D0}">
      <dsp:nvSpPr>
        <dsp:cNvPr id="0" name=""/>
        <dsp:cNvSpPr/>
      </dsp:nvSpPr>
      <dsp:spPr>
        <a:xfrm>
          <a:off x="835401" y="1487478"/>
          <a:ext cx="7678790" cy="425016"/>
        </a:xfrm>
        <a:prstGeom prst="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35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ysClr val="windowText" lastClr="000000"/>
              </a:solidFill>
            </a:rPr>
            <a:t>Fixed Support - Fixed Support Rebar</a:t>
          </a:r>
          <a:endParaRPr lang="es-ES" sz="1600" kern="1200" dirty="0">
            <a:solidFill>
              <a:sysClr val="windowText" lastClr="000000"/>
            </a:solidFill>
          </a:endParaRPr>
        </a:p>
      </dsp:txBody>
      <dsp:txXfrm>
        <a:off x="835401" y="1487478"/>
        <a:ext cx="7678790" cy="425016"/>
      </dsp:txXfrm>
    </dsp:sp>
    <dsp:sp modelId="{09808A9B-0E15-4F02-B99A-CBB23B1D0C82}">
      <dsp:nvSpPr>
        <dsp:cNvPr id="0" name=""/>
        <dsp:cNvSpPr/>
      </dsp:nvSpPr>
      <dsp:spPr>
        <a:xfrm>
          <a:off x="569765" y="1434351"/>
          <a:ext cx="531271" cy="5312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17C56-0E22-4EC2-A2F5-44F0D6EC1E09}">
      <dsp:nvSpPr>
        <dsp:cNvPr id="0" name=""/>
        <dsp:cNvSpPr/>
      </dsp:nvSpPr>
      <dsp:spPr>
        <a:xfrm>
          <a:off x="835401" y="2124518"/>
          <a:ext cx="7678790" cy="425016"/>
        </a:xfrm>
        <a:prstGeom prst="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35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ysClr val="windowText" lastClr="000000"/>
              </a:solidFill>
            </a:rPr>
            <a:t>Remote Displacement - Remote Displacement Rebar</a:t>
          </a:r>
          <a:endParaRPr lang="es-ES" sz="1600" kern="1200" dirty="0">
            <a:solidFill>
              <a:sysClr val="windowText" lastClr="000000"/>
            </a:solidFill>
          </a:endParaRPr>
        </a:p>
      </dsp:txBody>
      <dsp:txXfrm>
        <a:off x="835401" y="2124518"/>
        <a:ext cx="7678790" cy="425016"/>
      </dsp:txXfrm>
    </dsp:sp>
    <dsp:sp modelId="{A8B1C569-7E2B-45BC-9119-106BCE528416}">
      <dsp:nvSpPr>
        <dsp:cNvPr id="0" name=""/>
        <dsp:cNvSpPr/>
      </dsp:nvSpPr>
      <dsp:spPr>
        <a:xfrm>
          <a:off x="569765" y="2071391"/>
          <a:ext cx="531271" cy="5312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5BF4D-8E6D-40F6-A4FC-AAFD1D9E1EC9}">
      <dsp:nvSpPr>
        <dsp:cNvPr id="0" name=""/>
        <dsp:cNvSpPr/>
      </dsp:nvSpPr>
      <dsp:spPr>
        <a:xfrm>
          <a:off x="675535" y="2761963"/>
          <a:ext cx="7838656" cy="425016"/>
        </a:xfrm>
        <a:prstGeom prst="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35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ysClr val="windowText" lastClr="000000"/>
              </a:solidFill>
            </a:rPr>
            <a:t>Pressure</a:t>
          </a:r>
          <a:endParaRPr lang="es-ES" sz="1600" kern="1200" dirty="0">
            <a:solidFill>
              <a:sysClr val="windowText" lastClr="000000"/>
            </a:solidFill>
          </a:endParaRPr>
        </a:p>
      </dsp:txBody>
      <dsp:txXfrm>
        <a:off x="675535" y="2761963"/>
        <a:ext cx="7838656" cy="425016"/>
      </dsp:txXfrm>
    </dsp:sp>
    <dsp:sp modelId="{59165443-E27F-45A5-A96D-807E8F28133E}">
      <dsp:nvSpPr>
        <dsp:cNvPr id="0" name=""/>
        <dsp:cNvSpPr/>
      </dsp:nvSpPr>
      <dsp:spPr>
        <a:xfrm>
          <a:off x="409899" y="2708836"/>
          <a:ext cx="531271" cy="5312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D1055-F664-41AF-BF27-A989FB9C5138}">
      <dsp:nvSpPr>
        <dsp:cNvPr id="0" name=""/>
        <dsp:cNvSpPr/>
      </dsp:nvSpPr>
      <dsp:spPr>
        <a:xfrm>
          <a:off x="325930" y="3399408"/>
          <a:ext cx="8188261" cy="425016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35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ysClr val="windowText" lastClr="000000"/>
              </a:solidFill>
            </a:rPr>
            <a:t>Detonation Point</a:t>
          </a:r>
          <a:endParaRPr lang="es-ES" sz="1600" kern="1200" dirty="0">
            <a:solidFill>
              <a:sysClr val="windowText" lastClr="000000"/>
            </a:solidFill>
          </a:endParaRPr>
        </a:p>
      </dsp:txBody>
      <dsp:txXfrm>
        <a:off x="325930" y="3399408"/>
        <a:ext cx="8188261" cy="425016"/>
      </dsp:txXfrm>
    </dsp:sp>
    <dsp:sp modelId="{77268555-DAA7-4252-9886-B2FE2736A201}">
      <dsp:nvSpPr>
        <dsp:cNvPr id="0" name=""/>
        <dsp:cNvSpPr/>
      </dsp:nvSpPr>
      <dsp:spPr>
        <a:xfrm>
          <a:off x="60294" y="3346280"/>
          <a:ext cx="531271" cy="5312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4DA83-355A-4DA6-8919-9FB1F097965B}">
      <dsp:nvSpPr>
        <dsp:cNvPr id="0" name=""/>
        <dsp:cNvSpPr/>
      </dsp:nvSpPr>
      <dsp:spPr>
        <a:xfrm>
          <a:off x="0" y="74524"/>
          <a:ext cx="9178974" cy="240103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34E18E-6173-4334-B5E8-8AB858BAE65D}">
      <dsp:nvSpPr>
        <dsp:cNvPr id="0" name=""/>
        <dsp:cNvSpPr/>
      </dsp:nvSpPr>
      <dsp:spPr>
        <a:xfrm>
          <a:off x="278998" y="223574"/>
          <a:ext cx="2684825" cy="2791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EFF5B-E47E-4A09-8B19-53AB02D92CFC}">
      <dsp:nvSpPr>
        <dsp:cNvPr id="0" name=""/>
        <dsp:cNvSpPr/>
      </dsp:nvSpPr>
      <dsp:spPr>
        <a:xfrm rot="10800000">
          <a:off x="252479" y="3339529"/>
          <a:ext cx="2662619" cy="194827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just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solidFill>
                <a:schemeClr val="tx1"/>
              </a:solidFill>
            </a:rPr>
            <a:t>Se calcula la brecha que va a existir entre la interacción del concreto y el refuerzo longitudinal y transversal. </a:t>
          </a:r>
          <a:endParaRPr lang="es-ES" sz="1400" kern="1200" dirty="0">
            <a:solidFill>
              <a:schemeClr val="tx1"/>
            </a:solidFill>
          </a:endParaRPr>
        </a:p>
      </dsp:txBody>
      <dsp:txXfrm rot="10800000">
        <a:off x="312395" y="3339529"/>
        <a:ext cx="2542787" cy="1888361"/>
      </dsp:txXfrm>
    </dsp:sp>
    <dsp:sp modelId="{FF2946F9-48E1-4920-9C76-51ED72D2A103}">
      <dsp:nvSpPr>
        <dsp:cNvPr id="0" name=""/>
        <dsp:cNvSpPr/>
      </dsp:nvSpPr>
      <dsp:spPr>
        <a:xfrm>
          <a:off x="3264301" y="234033"/>
          <a:ext cx="2693292" cy="2791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85D29-C714-43CA-9848-66475716F4C4}">
      <dsp:nvSpPr>
        <dsp:cNvPr id="0" name=""/>
        <dsp:cNvSpPr/>
      </dsp:nvSpPr>
      <dsp:spPr>
        <a:xfrm rot="10800000">
          <a:off x="3245423" y="3312824"/>
          <a:ext cx="2662619" cy="194827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just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</a:rPr>
            <a:t>En esta opción se aplica el </a:t>
          </a:r>
          <a:r>
            <a:rPr lang="es-EC" sz="1400" kern="1200" dirty="0" err="1">
              <a:solidFill>
                <a:schemeClr val="tx1"/>
              </a:solidFill>
            </a:rPr>
            <a:t>path</a:t>
          </a:r>
          <a:r>
            <a:rPr lang="es-EC" sz="1400" kern="1200" dirty="0">
              <a:solidFill>
                <a:schemeClr val="tx1"/>
              </a:solidFill>
            </a:rPr>
            <a:t> </a:t>
          </a:r>
          <a:r>
            <a:rPr lang="es-EC" sz="1400" kern="1200" dirty="0" err="1">
              <a:solidFill>
                <a:schemeClr val="tx1"/>
              </a:solidFill>
            </a:rPr>
            <a:t>direct</a:t>
          </a:r>
          <a:r>
            <a:rPr lang="es-EC" sz="1400" kern="1200" dirty="0">
              <a:solidFill>
                <a:schemeClr val="tx1"/>
              </a:solidFill>
            </a:rPr>
            <a:t>, el cual indica que los tiempos de detonación se calculan en línea recta desde los puntos de detonación.</a:t>
          </a:r>
          <a:endParaRPr lang="es-ES" sz="1400" kern="1200" dirty="0">
            <a:solidFill>
              <a:schemeClr val="tx1"/>
            </a:solidFill>
          </a:endParaRPr>
        </a:p>
      </dsp:txBody>
      <dsp:txXfrm rot="10800000">
        <a:off x="3305339" y="3312824"/>
        <a:ext cx="2542787" cy="1888361"/>
      </dsp:txXfrm>
    </dsp:sp>
    <dsp:sp modelId="{95E01AE6-0300-4B60-8310-36B2BCCA6B72}">
      <dsp:nvSpPr>
        <dsp:cNvPr id="0" name=""/>
        <dsp:cNvSpPr/>
      </dsp:nvSpPr>
      <dsp:spPr>
        <a:xfrm>
          <a:off x="6189641" y="223574"/>
          <a:ext cx="2710333" cy="2791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8E86E-C395-4707-9282-A0770CD1BE13}">
      <dsp:nvSpPr>
        <dsp:cNvPr id="0" name=""/>
        <dsp:cNvSpPr/>
      </dsp:nvSpPr>
      <dsp:spPr>
        <a:xfrm rot="10800000">
          <a:off x="6213498" y="3312824"/>
          <a:ext cx="2662619" cy="194827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just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solidFill>
                <a:schemeClr val="tx1"/>
              </a:solidFill>
            </a:rPr>
            <a:t>Se desactiva la opción </a:t>
          </a:r>
          <a:r>
            <a:rPr lang="es-MX" sz="1400" kern="1200" dirty="0" err="1">
              <a:solidFill>
                <a:schemeClr val="tx1"/>
              </a:solidFill>
            </a:rPr>
            <a:t>Activate</a:t>
          </a:r>
          <a:r>
            <a:rPr lang="es-MX" sz="1400" kern="1200" dirty="0">
              <a:solidFill>
                <a:schemeClr val="tx1"/>
              </a:solidFill>
            </a:rPr>
            <a:t> </a:t>
          </a:r>
          <a:r>
            <a:rPr lang="es-MX" sz="1400" kern="1200" dirty="0" err="1">
              <a:solidFill>
                <a:schemeClr val="tx1"/>
              </a:solidFill>
            </a:rPr>
            <a:t>parallel</a:t>
          </a:r>
          <a:r>
            <a:rPr lang="es-MX" sz="1400" kern="1200" dirty="0">
              <a:solidFill>
                <a:schemeClr val="tx1"/>
              </a:solidFill>
            </a:rPr>
            <a:t> </a:t>
          </a:r>
          <a:r>
            <a:rPr lang="es-MX" sz="1400" kern="1200" dirty="0" err="1">
              <a:solidFill>
                <a:schemeClr val="tx1"/>
              </a:solidFill>
            </a:rPr>
            <a:t>processing</a:t>
          </a:r>
          <a:r>
            <a:rPr lang="es-MX" sz="1400" kern="1200" dirty="0">
              <a:solidFill>
                <a:schemeClr val="tx1"/>
              </a:solidFill>
            </a:rPr>
            <a:t> para establecer un solo procesador.</a:t>
          </a:r>
          <a:endParaRPr lang="es-ES" sz="1400" kern="1200" dirty="0">
            <a:solidFill>
              <a:schemeClr val="tx1"/>
            </a:solidFill>
          </a:endParaRPr>
        </a:p>
      </dsp:txBody>
      <dsp:txXfrm rot="10800000">
        <a:off x="6273414" y="3312824"/>
        <a:ext cx="2542787" cy="188836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3D2B6-6F40-4BCE-ABB4-DB2B23FEC7B0}">
      <dsp:nvSpPr>
        <dsp:cNvPr id="0" name=""/>
        <dsp:cNvSpPr/>
      </dsp:nvSpPr>
      <dsp:spPr>
        <a:xfrm>
          <a:off x="0" y="35444"/>
          <a:ext cx="4784080" cy="580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ysClr val="windowText" lastClr="000000"/>
              </a:solidFill>
            </a:rPr>
            <a:t>Tipos</a:t>
          </a:r>
          <a:endParaRPr lang="es-ES" sz="1800" b="1" kern="1200" dirty="0">
            <a:solidFill>
              <a:sysClr val="windowText" lastClr="000000"/>
            </a:solidFill>
          </a:endParaRPr>
        </a:p>
      </dsp:txBody>
      <dsp:txXfrm>
        <a:off x="28329" y="63773"/>
        <a:ext cx="4727422" cy="523662"/>
      </dsp:txXfrm>
    </dsp:sp>
    <dsp:sp modelId="{33D0019F-0784-4F1B-A697-90E3D7BEC658}">
      <dsp:nvSpPr>
        <dsp:cNvPr id="0" name=""/>
        <dsp:cNvSpPr/>
      </dsp:nvSpPr>
      <dsp:spPr>
        <a:xfrm>
          <a:off x="0" y="615764"/>
          <a:ext cx="478408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>
              <a:solidFill>
                <a:sysClr val="windowText" lastClr="000000"/>
              </a:solidFill>
            </a:rPr>
            <a:t>Lineal, cuadrático, exponencial, entre otros. </a:t>
          </a:r>
          <a:endParaRPr lang="es-ES" sz="1800" kern="1200" dirty="0">
            <a:solidFill>
              <a:sysClr val="windowText" lastClr="000000"/>
            </a:solidFill>
          </a:endParaRPr>
        </a:p>
      </dsp:txBody>
      <dsp:txXfrm>
        <a:off x="0" y="615764"/>
        <a:ext cx="4784080" cy="513360"/>
      </dsp:txXfrm>
    </dsp:sp>
    <dsp:sp modelId="{50F85690-A6EB-4ED5-9095-E6D90F532DC1}">
      <dsp:nvSpPr>
        <dsp:cNvPr id="0" name=""/>
        <dsp:cNvSpPr/>
      </dsp:nvSpPr>
      <dsp:spPr>
        <a:xfrm>
          <a:off x="0" y="1129124"/>
          <a:ext cx="4784080" cy="5803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ysClr val="windowText" lastClr="000000"/>
              </a:solidFill>
            </a:rPr>
            <a:t>Selección </a:t>
          </a:r>
          <a:endParaRPr lang="es-ES" sz="1800" b="1" kern="1200" dirty="0">
            <a:solidFill>
              <a:sysClr val="windowText" lastClr="000000"/>
            </a:solidFill>
          </a:endParaRPr>
        </a:p>
      </dsp:txBody>
      <dsp:txXfrm>
        <a:off x="28329" y="1157453"/>
        <a:ext cx="4727422" cy="523662"/>
      </dsp:txXfrm>
    </dsp:sp>
    <dsp:sp modelId="{6215B865-9B56-442E-8A7C-215FC0577E47}">
      <dsp:nvSpPr>
        <dsp:cNvPr id="0" name=""/>
        <dsp:cNvSpPr/>
      </dsp:nvSpPr>
      <dsp:spPr>
        <a:xfrm>
          <a:off x="0" y="1709444"/>
          <a:ext cx="478408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800" kern="1200" dirty="0" smtClean="0">
              <a:solidFill>
                <a:sysClr val="windowText" lastClr="000000"/>
              </a:solidFill>
            </a:rPr>
            <a:t>Regresión lineal multivariable. </a:t>
          </a:r>
          <a:endParaRPr lang="es-ES" sz="1800" kern="1200" dirty="0">
            <a:solidFill>
              <a:sysClr val="windowText" lastClr="000000"/>
            </a:solidFill>
          </a:endParaRPr>
        </a:p>
      </dsp:txBody>
      <dsp:txXfrm>
        <a:off x="0" y="1709444"/>
        <a:ext cx="4784080" cy="513360"/>
      </dsp:txXfrm>
    </dsp:sp>
    <dsp:sp modelId="{3E4B0C0C-0C4C-4B36-804E-7CCA60D2AEB1}">
      <dsp:nvSpPr>
        <dsp:cNvPr id="0" name=""/>
        <dsp:cNvSpPr/>
      </dsp:nvSpPr>
      <dsp:spPr>
        <a:xfrm>
          <a:off x="0" y="2222804"/>
          <a:ext cx="4784080" cy="5803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ysClr val="windowText" lastClr="000000"/>
              </a:solidFill>
            </a:rPr>
            <a:t>Consideraciones</a:t>
          </a:r>
          <a:endParaRPr lang="es-ES" sz="1800" b="1" kern="1200" dirty="0">
            <a:solidFill>
              <a:sysClr val="windowText" lastClr="000000"/>
            </a:solidFill>
          </a:endParaRPr>
        </a:p>
      </dsp:txBody>
      <dsp:txXfrm>
        <a:off x="28329" y="2251133"/>
        <a:ext cx="4727422" cy="523662"/>
      </dsp:txXfrm>
    </dsp:sp>
    <dsp:sp modelId="{B37D5732-453A-4646-802A-1976FDE6F92C}">
      <dsp:nvSpPr>
        <dsp:cNvPr id="0" name=""/>
        <dsp:cNvSpPr/>
      </dsp:nvSpPr>
      <dsp:spPr>
        <a:xfrm>
          <a:off x="0" y="2803124"/>
          <a:ext cx="4784080" cy="802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800" kern="1200" dirty="0" smtClean="0">
              <a:solidFill>
                <a:sysClr val="windowText" lastClr="000000"/>
              </a:solidFill>
            </a:rPr>
            <a:t> </a:t>
          </a:r>
          <a:r>
            <a:rPr lang="es-EC" sz="1800" kern="1200" dirty="0" smtClean="0">
              <a:solidFill>
                <a:sysClr val="windowText" lastClr="000000"/>
              </a:solidFill>
            </a:rPr>
            <a:t>coeficiente de regresión </a:t>
          </a:r>
          <a:r>
            <a:rPr lang="el-GR" sz="1800" kern="1200" dirty="0" smtClean="0">
              <a:solidFill>
                <a:sysClr val="windowText" lastClr="000000"/>
              </a:solidFill>
            </a:rPr>
            <a:t>β</a:t>
          </a:r>
          <a:r>
            <a:rPr lang="es-EC" sz="1800" kern="1200" dirty="0" smtClean="0">
              <a:solidFill>
                <a:sysClr val="windowText" lastClr="000000"/>
              </a:solidFill>
            </a:rPr>
            <a:t> que mide el cambio que se espera en Y causado por un cambio unitario en X</a:t>
          </a:r>
          <a:endParaRPr lang="es-ES" sz="1800" kern="1200" dirty="0">
            <a:solidFill>
              <a:sysClr val="windowText" lastClr="000000"/>
            </a:solidFill>
          </a:endParaRPr>
        </a:p>
      </dsp:txBody>
      <dsp:txXfrm>
        <a:off x="0" y="2803124"/>
        <a:ext cx="4784080" cy="80212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58688-3CF6-4D8F-A726-449888793E89}">
      <dsp:nvSpPr>
        <dsp:cNvPr id="0" name=""/>
        <dsp:cNvSpPr/>
      </dsp:nvSpPr>
      <dsp:spPr>
        <a:xfrm>
          <a:off x="0" y="945480"/>
          <a:ext cx="2713620" cy="16281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+mn-lt"/>
            </a:rPr>
            <a:t>Se determina que 42 artículos aportan información relacionada.</a:t>
          </a:r>
          <a:endParaRPr lang="es-ES" sz="1800" kern="1200" dirty="0">
            <a:latin typeface="+mn-lt"/>
          </a:endParaRPr>
        </a:p>
      </dsp:txBody>
      <dsp:txXfrm>
        <a:off x="0" y="945480"/>
        <a:ext cx="2713620" cy="1628172"/>
      </dsp:txXfrm>
    </dsp:sp>
    <dsp:sp modelId="{81035857-9BDB-495D-8EA8-0920E586FE64}">
      <dsp:nvSpPr>
        <dsp:cNvPr id="0" name=""/>
        <dsp:cNvSpPr/>
      </dsp:nvSpPr>
      <dsp:spPr>
        <a:xfrm>
          <a:off x="2984982" y="945480"/>
          <a:ext cx="2713620" cy="1628172"/>
        </a:xfrm>
        <a:prstGeom prst="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+mn-lt"/>
            </a:rPr>
            <a:t>Disminución del tiempo de obtención de resultados aproximadamente en 97%. </a:t>
          </a:r>
          <a:endParaRPr lang="es-ES" sz="1800" kern="1200" dirty="0">
            <a:latin typeface="+mn-lt"/>
          </a:endParaRPr>
        </a:p>
      </dsp:txBody>
      <dsp:txXfrm>
        <a:off x="2984982" y="945480"/>
        <a:ext cx="2713620" cy="1628172"/>
      </dsp:txXfrm>
    </dsp:sp>
    <dsp:sp modelId="{0EA79DD0-523C-4E25-B985-B3FE708BBDAD}">
      <dsp:nvSpPr>
        <dsp:cNvPr id="0" name=""/>
        <dsp:cNvSpPr/>
      </dsp:nvSpPr>
      <dsp:spPr>
        <a:xfrm>
          <a:off x="5969964" y="945480"/>
          <a:ext cx="2713620" cy="1628172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El método SPH resultó ser el apropiado para la modelación de la carga explosiva.</a:t>
          </a:r>
          <a:endParaRPr lang="es-ES" sz="1800" kern="1200" dirty="0">
            <a:solidFill>
              <a:sysClr val="windowText" lastClr="000000"/>
            </a:solidFill>
            <a:latin typeface="+mn-lt"/>
          </a:endParaRPr>
        </a:p>
      </dsp:txBody>
      <dsp:txXfrm>
        <a:off x="5969964" y="945480"/>
        <a:ext cx="2713620" cy="1628172"/>
      </dsp:txXfrm>
    </dsp:sp>
    <dsp:sp modelId="{9E801F8C-04B2-4923-85D9-EADE6DE61CD2}">
      <dsp:nvSpPr>
        <dsp:cNvPr id="0" name=""/>
        <dsp:cNvSpPr/>
      </dsp:nvSpPr>
      <dsp:spPr>
        <a:xfrm>
          <a:off x="1492491" y="2845014"/>
          <a:ext cx="2713620" cy="1628172"/>
        </a:xfrm>
        <a:prstGeom prst="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En las simulaciones computacionales se puede tolerar un error al momento de obtener resultados.</a:t>
          </a:r>
          <a:endParaRPr lang="es-ES" sz="1800" kern="1200" dirty="0">
            <a:solidFill>
              <a:sysClr val="windowText" lastClr="000000"/>
            </a:solidFill>
            <a:latin typeface="+mn-lt"/>
          </a:endParaRPr>
        </a:p>
      </dsp:txBody>
      <dsp:txXfrm>
        <a:off x="1492491" y="2845014"/>
        <a:ext cx="2713620" cy="1628172"/>
      </dsp:txXfrm>
    </dsp:sp>
    <dsp:sp modelId="{1DF94861-C676-4A1E-B201-756A2049496C}">
      <dsp:nvSpPr>
        <dsp:cNvPr id="0" name=""/>
        <dsp:cNvSpPr/>
      </dsp:nvSpPr>
      <dsp:spPr>
        <a:xfrm>
          <a:off x="4477473" y="2845014"/>
          <a:ext cx="2713620" cy="1628172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La mínima variación del criterio de erosión afectaba exponencialmente la fragmentación de la columna.</a:t>
          </a:r>
          <a:endParaRPr lang="es-ES" sz="1800" kern="1200" dirty="0">
            <a:solidFill>
              <a:sysClr val="windowText" lastClr="000000"/>
            </a:solidFill>
            <a:latin typeface="+mn-lt"/>
          </a:endParaRPr>
        </a:p>
      </dsp:txBody>
      <dsp:txXfrm>
        <a:off x="4477473" y="2845014"/>
        <a:ext cx="2713620" cy="162817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58688-3CF6-4D8F-A726-449888793E89}">
      <dsp:nvSpPr>
        <dsp:cNvPr id="0" name=""/>
        <dsp:cNvSpPr/>
      </dsp:nvSpPr>
      <dsp:spPr>
        <a:xfrm>
          <a:off x="0" y="1033907"/>
          <a:ext cx="3062641" cy="183758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/>
              <a:ea typeface="Calibri" panose="020F0502020204030204" pitchFamily="34" charset="0"/>
              <a:cs typeface="Arial" panose="020B0604020202020204" pitchFamily="34" charset="0"/>
            </a:rPr>
            <a:t>El cambio en la masa del explosivo influye en el índice de daño calculado con la ecuación propuesta, variando entre 50% - 60%. </a:t>
          </a:r>
          <a:endParaRPr lang="es-ES" sz="1800" kern="1200" dirty="0">
            <a:latin typeface="+mn-lt"/>
          </a:endParaRPr>
        </a:p>
      </dsp:txBody>
      <dsp:txXfrm>
        <a:off x="0" y="1033907"/>
        <a:ext cx="3062641" cy="1837584"/>
      </dsp:txXfrm>
    </dsp:sp>
    <dsp:sp modelId="{81035857-9BDB-495D-8EA8-0920E586FE64}">
      <dsp:nvSpPr>
        <dsp:cNvPr id="0" name=""/>
        <dsp:cNvSpPr/>
      </dsp:nvSpPr>
      <dsp:spPr>
        <a:xfrm>
          <a:off x="3368905" y="1033907"/>
          <a:ext cx="3062641" cy="1837584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+mn-lt"/>
            </a:rPr>
            <a:t>La ecuación planteada cumple con los parámetros estadísticos pero no recrea el fenómeno físico.</a:t>
          </a:r>
          <a:endParaRPr lang="es-ES" sz="1800" kern="1200" dirty="0">
            <a:latin typeface="+mn-lt"/>
          </a:endParaRPr>
        </a:p>
      </dsp:txBody>
      <dsp:txXfrm>
        <a:off x="3368905" y="1033907"/>
        <a:ext cx="3062641" cy="1837584"/>
      </dsp:txXfrm>
    </dsp:sp>
    <dsp:sp modelId="{0EA79DD0-523C-4E25-B985-B3FE708BBDAD}">
      <dsp:nvSpPr>
        <dsp:cNvPr id="0" name=""/>
        <dsp:cNvSpPr/>
      </dsp:nvSpPr>
      <dsp:spPr>
        <a:xfrm>
          <a:off x="6737810" y="1033907"/>
          <a:ext cx="3062641" cy="1837584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La correlación multivariable requiere que el número de datos (</a:t>
          </a:r>
          <a:r>
            <a:rPr lang="es-EC" sz="1800" i="1" kern="12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n)</a:t>
          </a:r>
          <a:r>
            <a:rPr lang="es-EC" sz="1800" kern="12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 sea mayor al número de variables (</a:t>
          </a:r>
          <a:r>
            <a:rPr lang="es-EC" sz="1800" i="1" kern="12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k).</a:t>
          </a:r>
          <a:r>
            <a:rPr lang="es-EC" sz="1800" kern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endParaRPr lang="es-ES" sz="1800" kern="1200" dirty="0">
            <a:solidFill>
              <a:sysClr val="windowText" lastClr="000000"/>
            </a:solidFill>
            <a:latin typeface="+mn-lt"/>
          </a:endParaRPr>
        </a:p>
      </dsp:txBody>
      <dsp:txXfrm>
        <a:off x="6737810" y="1033907"/>
        <a:ext cx="3062641" cy="183758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58688-3CF6-4D8F-A726-449888793E89}">
      <dsp:nvSpPr>
        <dsp:cNvPr id="0" name=""/>
        <dsp:cNvSpPr/>
      </dsp:nvSpPr>
      <dsp:spPr>
        <a:xfrm>
          <a:off x="0" y="945480"/>
          <a:ext cx="2713620" cy="16281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Recopilar información de artículos científicos que han sido publicados en revistas ubicadas en los primeros quintiles</a:t>
          </a:r>
          <a:endParaRPr lang="es-ES" sz="1800" kern="1200" dirty="0">
            <a:latin typeface="+mn-lt"/>
          </a:endParaRPr>
        </a:p>
      </dsp:txBody>
      <dsp:txXfrm>
        <a:off x="0" y="945480"/>
        <a:ext cx="2713620" cy="1628172"/>
      </dsp:txXfrm>
    </dsp:sp>
    <dsp:sp modelId="{81035857-9BDB-495D-8EA8-0920E586FE64}">
      <dsp:nvSpPr>
        <dsp:cNvPr id="0" name=""/>
        <dsp:cNvSpPr/>
      </dsp:nvSpPr>
      <dsp:spPr>
        <a:xfrm>
          <a:off x="2984982" y="945480"/>
          <a:ext cx="2713620" cy="1628172"/>
        </a:xfrm>
        <a:prstGeom prst="rect">
          <a:avLst/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Se recomienda organizar y clasificar la información en una matriz en donde se ubique los datos más importantes. </a:t>
          </a:r>
          <a:endParaRPr lang="es-ES" sz="1800" kern="1200" dirty="0">
            <a:latin typeface="+mn-lt"/>
          </a:endParaRPr>
        </a:p>
      </dsp:txBody>
      <dsp:txXfrm>
        <a:off x="2984982" y="945480"/>
        <a:ext cx="2713620" cy="1628172"/>
      </dsp:txXfrm>
    </dsp:sp>
    <dsp:sp modelId="{0EA79DD0-523C-4E25-B985-B3FE708BBDAD}">
      <dsp:nvSpPr>
        <dsp:cNvPr id="0" name=""/>
        <dsp:cNvSpPr/>
      </dsp:nvSpPr>
      <dsp:spPr>
        <a:xfrm>
          <a:off x="5969964" y="945480"/>
          <a:ext cx="2713620" cy="1628172"/>
        </a:xfrm>
        <a:prstGeom prst="rect">
          <a:avLst/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Para lograr resultados confiables en modelo computacional, se debe realizar al menos 20 simulaciones. </a:t>
          </a:r>
          <a:endParaRPr lang="es-ES" sz="1800" kern="1200" dirty="0">
            <a:solidFill>
              <a:sysClr val="windowText" lastClr="000000"/>
            </a:solidFill>
            <a:latin typeface="+mn-lt"/>
          </a:endParaRPr>
        </a:p>
      </dsp:txBody>
      <dsp:txXfrm>
        <a:off x="5969964" y="945480"/>
        <a:ext cx="2713620" cy="1628172"/>
      </dsp:txXfrm>
    </dsp:sp>
    <dsp:sp modelId="{9E801F8C-04B2-4923-85D9-EADE6DE61CD2}">
      <dsp:nvSpPr>
        <dsp:cNvPr id="0" name=""/>
        <dsp:cNvSpPr/>
      </dsp:nvSpPr>
      <dsp:spPr>
        <a:xfrm>
          <a:off x="0" y="2845014"/>
          <a:ext cx="2713620" cy="1628172"/>
        </a:xfrm>
        <a:prstGeom prst="rect">
          <a:avLst/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Evaluar los parámetros </a:t>
          </a:r>
          <a14:m xmlns:a14="http://schemas.microsoft.com/office/drawing/2010/main">
            <m:oMath xmlns:m="http://schemas.openxmlformats.org/officeDocument/2006/math">
              <m:r>
                <a:rPr lang="es-EC" sz="1800" i="1" kern="120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m:t>𝛽</m:t>
              </m:r>
            </m:oMath>
          </a14:m>
          <a:r>
            <a:rPr lang="es-EC" sz="1800" kern="12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s-EC" sz="1800" kern="12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 y valor estadístico T</a:t>
          </a:r>
          <a:endParaRPr lang="es-ES" sz="1800" kern="1200" dirty="0">
            <a:solidFill>
              <a:sysClr val="windowText" lastClr="000000"/>
            </a:solidFill>
            <a:latin typeface="+mn-lt"/>
          </a:endParaRPr>
        </a:p>
      </dsp:txBody>
      <dsp:txXfrm>
        <a:off x="0" y="2845014"/>
        <a:ext cx="2713620" cy="1628172"/>
      </dsp:txXfrm>
    </dsp:sp>
    <dsp:sp modelId="{1DF94861-C676-4A1E-B201-756A2049496C}">
      <dsp:nvSpPr>
        <dsp:cNvPr id="0" name=""/>
        <dsp:cNvSpPr/>
      </dsp:nvSpPr>
      <dsp:spPr>
        <a:xfrm>
          <a:off x="2984982" y="2845014"/>
          <a:ext cx="2713620" cy="1628172"/>
        </a:xfrm>
        <a:prstGeom prst="rect">
          <a:avLst/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Tener claro cuáles son las variables dependientes e independiente para poder relacionarlas correctamente.</a:t>
          </a:r>
          <a:endParaRPr lang="es-ES" sz="1800" kern="1200" dirty="0">
            <a:solidFill>
              <a:sysClr val="windowText" lastClr="000000"/>
            </a:solidFill>
            <a:latin typeface="+mn-lt"/>
          </a:endParaRPr>
        </a:p>
      </dsp:txBody>
      <dsp:txXfrm>
        <a:off x="2984982" y="2845014"/>
        <a:ext cx="2713620" cy="1628172"/>
      </dsp:txXfrm>
    </dsp:sp>
    <dsp:sp modelId="{8AFDE3A7-DD57-47EA-996C-72618F2F865F}">
      <dsp:nvSpPr>
        <dsp:cNvPr id="0" name=""/>
        <dsp:cNvSpPr/>
      </dsp:nvSpPr>
      <dsp:spPr>
        <a:xfrm>
          <a:off x="5969964" y="2845014"/>
          <a:ext cx="2713620" cy="1628172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rPr>
            <a:t>En simulaciones computacionales se debe tener siempre claros los datos y parámetros que se va a ingresar.</a:t>
          </a:r>
          <a:endParaRPr lang="es-EC" sz="1900" kern="1200" dirty="0">
            <a:latin typeface="+mn-lt"/>
          </a:endParaRPr>
        </a:p>
      </dsp:txBody>
      <dsp:txXfrm>
        <a:off x="5969964" y="2845014"/>
        <a:ext cx="2713620" cy="16281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F87E9-6A5A-4544-9E6E-7888DA00D6B3}">
      <dsp:nvSpPr>
        <dsp:cNvPr id="0" name=""/>
        <dsp:cNvSpPr/>
      </dsp:nvSpPr>
      <dsp:spPr>
        <a:xfrm rot="5400000">
          <a:off x="2560479" y="1061661"/>
          <a:ext cx="1439027" cy="12519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cap="none" spc="0" dirty="0" err="1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Baylot</a:t>
          </a:r>
          <a:r>
            <a:rPr lang="es-EC" sz="1600" b="0" kern="120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&amp; </a:t>
          </a:r>
          <a:r>
            <a:rPr lang="es-EC" sz="1600" b="0" kern="1200" cap="none" spc="0" dirty="0" err="1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Bevins</a:t>
          </a:r>
          <a:r>
            <a:rPr lang="es-EC" sz="1600" b="0" kern="120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(2007)</a:t>
          </a:r>
          <a:endParaRPr lang="es-EC" sz="1600" b="0" kern="120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-5400000">
        <a:off x="2849112" y="1192372"/>
        <a:ext cx="861761" cy="990531"/>
      </dsp:txXfrm>
    </dsp:sp>
    <dsp:sp modelId="{595484CA-B43E-4947-8B83-6DC365154A1D}">
      <dsp:nvSpPr>
        <dsp:cNvPr id="0" name=""/>
        <dsp:cNvSpPr/>
      </dsp:nvSpPr>
      <dsp:spPr>
        <a:xfrm>
          <a:off x="5988850" y="289105"/>
          <a:ext cx="1605954" cy="863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988850" y="289105"/>
        <a:ext cx="1605954" cy="863416"/>
      </dsp:txXfrm>
    </dsp:sp>
    <dsp:sp modelId="{710C5F63-77DC-408C-95AE-BD240FEB15AC}">
      <dsp:nvSpPr>
        <dsp:cNvPr id="0" name=""/>
        <dsp:cNvSpPr/>
      </dsp:nvSpPr>
      <dsp:spPr>
        <a:xfrm rot="5400000">
          <a:off x="1167117" y="1070684"/>
          <a:ext cx="1439027" cy="12519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cap="none" spc="0" dirty="0" err="1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Astorlioglu</a:t>
          </a:r>
          <a:r>
            <a:rPr lang="es-EC" sz="1400" b="0" kern="120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(2013) </a:t>
          </a:r>
          <a:endParaRPr lang="es-EC" sz="1400" b="0" kern="120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-5400000">
        <a:off x="1455750" y="1201395"/>
        <a:ext cx="861761" cy="990531"/>
      </dsp:txXfrm>
    </dsp:sp>
    <dsp:sp modelId="{38234F2D-6DA0-417C-89A2-9F581738CEAB}">
      <dsp:nvSpPr>
        <dsp:cNvPr id="0" name=""/>
        <dsp:cNvSpPr/>
      </dsp:nvSpPr>
      <dsp:spPr>
        <a:xfrm rot="5400000">
          <a:off x="1840582" y="2292130"/>
          <a:ext cx="1439027" cy="12519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0" kern="1200" cap="none" spc="0" dirty="0" err="1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Elsanadedy</a:t>
          </a:r>
          <a:r>
            <a:rPr lang="es-EC" sz="1100" b="0" kern="120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(2011)</a:t>
          </a:r>
          <a:endParaRPr lang="es-EC" sz="1100" b="0" kern="120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-5400000">
        <a:off x="2129215" y="2422841"/>
        <a:ext cx="861761" cy="990531"/>
      </dsp:txXfrm>
    </dsp:sp>
    <dsp:sp modelId="{2DA5E57A-AED5-434B-A93C-7A3726866F3A}">
      <dsp:nvSpPr>
        <dsp:cNvPr id="0" name=""/>
        <dsp:cNvSpPr/>
      </dsp:nvSpPr>
      <dsp:spPr>
        <a:xfrm>
          <a:off x="2414307" y="1510551"/>
          <a:ext cx="1554149" cy="863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91AB40-B6AC-459A-95E3-0CA67B502DBC}">
      <dsp:nvSpPr>
        <dsp:cNvPr id="0" name=""/>
        <dsp:cNvSpPr/>
      </dsp:nvSpPr>
      <dsp:spPr>
        <a:xfrm rot="5400000">
          <a:off x="3939331" y="1073274"/>
          <a:ext cx="1439027" cy="12519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cap="none" spc="0" dirty="0" err="1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Bao</a:t>
          </a:r>
          <a:r>
            <a:rPr lang="es-EC" sz="1600" b="0" kern="120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&amp; </a:t>
          </a:r>
          <a:r>
            <a:rPr lang="es-EC" sz="1600" b="0" kern="120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Li (2010) </a:t>
          </a:r>
          <a:endParaRPr lang="es-EC" sz="1600" b="0" kern="120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-5400000">
        <a:off x="4227964" y="1203985"/>
        <a:ext cx="861761" cy="990531"/>
      </dsp:txXfrm>
    </dsp:sp>
    <dsp:sp modelId="{1E9E0D6A-74F7-4E22-B06E-228349CDF8AC}">
      <dsp:nvSpPr>
        <dsp:cNvPr id="0" name=""/>
        <dsp:cNvSpPr/>
      </dsp:nvSpPr>
      <dsp:spPr>
        <a:xfrm rot="5400000">
          <a:off x="3226080" y="2316219"/>
          <a:ext cx="1439027" cy="12519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Li (2012)</a:t>
          </a:r>
          <a:endParaRPr lang="es-EC" sz="1400" b="0" kern="120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-5400000">
        <a:off x="3514713" y="2446930"/>
        <a:ext cx="861761" cy="990531"/>
      </dsp:txXfrm>
    </dsp:sp>
    <dsp:sp modelId="{BE7F3B9E-6DD2-449D-9581-6BBEFC6A24B7}">
      <dsp:nvSpPr>
        <dsp:cNvPr id="0" name=""/>
        <dsp:cNvSpPr/>
      </dsp:nvSpPr>
      <dsp:spPr>
        <a:xfrm>
          <a:off x="5988850" y="2731997"/>
          <a:ext cx="1605954" cy="863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F1C680-C719-4C9F-B74A-775FCF61C786}">
      <dsp:nvSpPr>
        <dsp:cNvPr id="0" name=""/>
        <dsp:cNvSpPr/>
      </dsp:nvSpPr>
      <dsp:spPr>
        <a:xfrm rot="5400000">
          <a:off x="4563429" y="2316219"/>
          <a:ext cx="1439027" cy="12519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cap="none" spc="0" dirty="0" err="1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Luccioni</a:t>
          </a:r>
          <a:r>
            <a:rPr lang="es-EC" sz="1600" b="0" kern="120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(2004)</a:t>
          </a:r>
          <a:endParaRPr lang="es-EC" sz="1600" b="0" kern="120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-5400000">
        <a:off x="4852062" y="2446930"/>
        <a:ext cx="861761" cy="990531"/>
      </dsp:txXfrm>
    </dsp:sp>
    <dsp:sp modelId="{302A0C31-755F-4EC5-AFB8-8E694A82DAD2}">
      <dsp:nvSpPr>
        <dsp:cNvPr id="0" name=""/>
        <dsp:cNvSpPr/>
      </dsp:nvSpPr>
      <dsp:spPr>
        <a:xfrm rot="5400000">
          <a:off x="2512830" y="3541767"/>
          <a:ext cx="1439027" cy="12519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0" kern="1200" cap="none" spc="0" dirty="0" err="1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Jayasooriya</a:t>
          </a:r>
          <a:r>
            <a:rPr lang="es-EC" sz="1100" b="0" kern="120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(2011)</a:t>
          </a:r>
          <a:endParaRPr lang="es-EC" sz="1100" b="0" kern="120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-5400000">
        <a:off x="2801463" y="3672478"/>
        <a:ext cx="861761" cy="990531"/>
      </dsp:txXfrm>
    </dsp:sp>
    <dsp:sp modelId="{484F2192-CFBB-439C-A0DD-51A337643DAA}">
      <dsp:nvSpPr>
        <dsp:cNvPr id="0" name=""/>
        <dsp:cNvSpPr/>
      </dsp:nvSpPr>
      <dsp:spPr>
        <a:xfrm>
          <a:off x="2414307" y="3953444"/>
          <a:ext cx="1554149" cy="863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0BE27-4155-46A7-B4EE-EC1BE0903335}">
      <dsp:nvSpPr>
        <dsp:cNvPr id="0" name=""/>
        <dsp:cNvSpPr/>
      </dsp:nvSpPr>
      <dsp:spPr>
        <a:xfrm rot="5400000">
          <a:off x="3903413" y="3541767"/>
          <a:ext cx="1439027" cy="12519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cap="none" spc="0" dirty="0" err="1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Wu</a:t>
          </a:r>
          <a:r>
            <a:rPr lang="es-EC" sz="1600" b="0" kern="120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(2011)</a:t>
          </a:r>
          <a:endParaRPr lang="es-EC" sz="1600" b="0" kern="120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-5400000">
        <a:off x="4192046" y="3672478"/>
        <a:ext cx="861761" cy="990531"/>
      </dsp:txXfrm>
    </dsp:sp>
    <dsp:sp modelId="{DC061A5F-AF0D-40CC-872A-EE7F804337CF}">
      <dsp:nvSpPr>
        <dsp:cNvPr id="0" name=""/>
        <dsp:cNvSpPr/>
      </dsp:nvSpPr>
      <dsp:spPr>
        <a:xfrm rot="5400000">
          <a:off x="5276692" y="3541767"/>
          <a:ext cx="1439027" cy="12519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cap="none" spc="0" dirty="0" err="1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Roller</a:t>
          </a:r>
          <a:r>
            <a:rPr lang="es-EC" sz="1600" b="0" kern="120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(2013)</a:t>
          </a:r>
          <a:endParaRPr lang="es-EC" sz="1600" b="0" kern="120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-5400000">
        <a:off x="5565325" y="3672478"/>
        <a:ext cx="861761" cy="990531"/>
      </dsp:txXfrm>
    </dsp:sp>
    <dsp:sp modelId="{18EB02F2-7ACA-47A5-9C80-1020BC0B85D4}">
      <dsp:nvSpPr>
        <dsp:cNvPr id="0" name=""/>
        <dsp:cNvSpPr/>
      </dsp:nvSpPr>
      <dsp:spPr>
        <a:xfrm>
          <a:off x="5988850" y="5174890"/>
          <a:ext cx="1605954" cy="863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F1C2B0-1A31-49EB-91E4-7BB279E4DBE1}">
      <dsp:nvSpPr>
        <dsp:cNvPr id="0" name=""/>
        <dsp:cNvSpPr/>
      </dsp:nvSpPr>
      <dsp:spPr>
        <a:xfrm rot="5400000">
          <a:off x="1139298" y="3541767"/>
          <a:ext cx="1439027" cy="12519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cap="none" spc="0" dirty="0" smtClean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Cui (2015)</a:t>
          </a:r>
          <a:endParaRPr lang="es-EC" sz="1600" b="0" kern="120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-5400000">
        <a:off x="1427931" y="3672478"/>
        <a:ext cx="861761" cy="9905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82BAC-3C0F-428C-99B0-44B07A4EB713}">
      <dsp:nvSpPr>
        <dsp:cNvPr id="0" name=""/>
        <dsp:cNvSpPr/>
      </dsp:nvSpPr>
      <dsp:spPr>
        <a:xfrm>
          <a:off x="2419" y="299125"/>
          <a:ext cx="2947555" cy="1179022"/>
        </a:xfrm>
        <a:prstGeom prst="chevron">
          <a:avLst/>
        </a:prstGeom>
        <a:solidFill>
          <a:srgbClr val="F1A377"/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5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Recolección y clasificación de base de datos</a:t>
          </a:r>
        </a:p>
      </dsp:txBody>
      <dsp:txXfrm>
        <a:off x="591930" y="299125"/>
        <a:ext cx="1768533" cy="1179022"/>
      </dsp:txXfrm>
    </dsp:sp>
    <dsp:sp modelId="{BE885B76-0C89-4F85-8392-A7E0F78E5FCE}">
      <dsp:nvSpPr>
        <dsp:cNvPr id="0" name=""/>
        <dsp:cNvSpPr/>
      </dsp:nvSpPr>
      <dsp:spPr>
        <a:xfrm>
          <a:off x="2655219" y="299125"/>
          <a:ext cx="2947555" cy="1179022"/>
        </a:xfrm>
        <a:prstGeom prst="chevron">
          <a:avLst/>
        </a:prstGeom>
        <a:solidFill>
          <a:srgbClr val="F1A377"/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5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Planteamiento de matriz de estado del arte</a:t>
          </a:r>
          <a:endParaRPr lang="es-ES" sz="185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244730" y="299125"/>
        <a:ext cx="1768533" cy="1179022"/>
      </dsp:txXfrm>
    </dsp:sp>
    <dsp:sp modelId="{93845621-0CA4-47F1-8090-07DF0D5E8EBF}">
      <dsp:nvSpPr>
        <dsp:cNvPr id="0" name=""/>
        <dsp:cNvSpPr/>
      </dsp:nvSpPr>
      <dsp:spPr>
        <a:xfrm>
          <a:off x="5308019" y="299125"/>
          <a:ext cx="2947555" cy="1179022"/>
        </a:xfrm>
        <a:prstGeom prst="chevron">
          <a:avLst/>
        </a:prstGeom>
        <a:solidFill>
          <a:srgbClr val="F1A377"/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5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Organización de información en </a:t>
          </a:r>
          <a:r>
            <a:rPr lang="es-ES" sz="1850" b="0" kern="120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visio</a:t>
          </a:r>
          <a:endParaRPr lang="es-ES" sz="185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897530" y="299125"/>
        <a:ext cx="1768533" cy="11790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E7164-ABF4-49C9-B2A9-A6FB2EE904B7}">
      <dsp:nvSpPr>
        <dsp:cNvPr id="0" name=""/>
        <dsp:cNvSpPr/>
      </dsp:nvSpPr>
      <dsp:spPr>
        <a:xfrm>
          <a:off x="0" y="9789"/>
          <a:ext cx="9949203" cy="323005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DC23F-2C5D-4392-90D6-056A02FA667D}">
      <dsp:nvSpPr>
        <dsp:cNvPr id="0" name=""/>
        <dsp:cNvSpPr/>
      </dsp:nvSpPr>
      <dsp:spPr>
        <a:xfrm>
          <a:off x="79787" y="0"/>
          <a:ext cx="2967571" cy="25422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2674E97-1D8D-4004-A12A-1913BE97B63F}">
      <dsp:nvSpPr>
        <dsp:cNvPr id="0" name=""/>
        <dsp:cNvSpPr/>
      </dsp:nvSpPr>
      <dsp:spPr>
        <a:xfrm rot="10800000">
          <a:off x="500782" y="3161935"/>
          <a:ext cx="2234107" cy="61013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Archivos Base</a:t>
          </a:r>
        </a:p>
      </dsp:txBody>
      <dsp:txXfrm rot="10800000">
        <a:off x="519546" y="3161935"/>
        <a:ext cx="2196579" cy="591371"/>
      </dsp:txXfrm>
    </dsp:sp>
    <dsp:sp modelId="{8EC822F1-386D-4BFF-803B-A3E9D22CE01F}">
      <dsp:nvSpPr>
        <dsp:cNvPr id="0" name=""/>
        <dsp:cNvSpPr/>
      </dsp:nvSpPr>
      <dsp:spPr>
        <a:xfrm>
          <a:off x="3283159" y="24657"/>
          <a:ext cx="2959832" cy="25422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48AC84-CECE-4168-9195-29A06AB0C2F8}">
      <dsp:nvSpPr>
        <dsp:cNvPr id="0" name=""/>
        <dsp:cNvSpPr/>
      </dsp:nvSpPr>
      <dsp:spPr>
        <a:xfrm rot="10800000">
          <a:off x="3532436" y="3184052"/>
          <a:ext cx="2739933" cy="61013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135632"/>
                <a:satOff val="2588"/>
                <a:lumOff val="114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135632"/>
                <a:satOff val="2588"/>
                <a:lumOff val="114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135632"/>
                <a:satOff val="2588"/>
                <a:lumOff val="114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/>
            <a:t>Explicit</a:t>
          </a:r>
          <a:r>
            <a:rPr lang="es-ES" sz="1800" b="1" kern="1200" dirty="0"/>
            <a:t> Dynamics</a:t>
          </a:r>
        </a:p>
      </dsp:txBody>
      <dsp:txXfrm rot="10800000">
        <a:off x="3551200" y="3184052"/>
        <a:ext cx="2702405" cy="591371"/>
      </dsp:txXfrm>
    </dsp:sp>
    <dsp:sp modelId="{A91B8477-ADC3-42EB-BAA9-43DF8B2ABF39}">
      <dsp:nvSpPr>
        <dsp:cNvPr id="0" name=""/>
        <dsp:cNvSpPr/>
      </dsp:nvSpPr>
      <dsp:spPr>
        <a:xfrm>
          <a:off x="6576598" y="0"/>
          <a:ext cx="2978223" cy="25422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F85B55-AA85-4AFB-A8DD-FA0CA7CC54AC}">
      <dsp:nvSpPr>
        <dsp:cNvPr id="0" name=""/>
        <dsp:cNvSpPr/>
      </dsp:nvSpPr>
      <dsp:spPr>
        <a:xfrm rot="10800000">
          <a:off x="6926195" y="3193848"/>
          <a:ext cx="2234107" cy="6120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271263"/>
                <a:satOff val="5175"/>
                <a:lumOff val="2285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271263"/>
                <a:satOff val="5175"/>
                <a:lumOff val="2285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271263"/>
                <a:satOff val="5175"/>
                <a:lumOff val="2285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/>
            <a:t>Autodyn</a:t>
          </a:r>
          <a:endParaRPr lang="es-ES" sz="1800" b="1" kern="1200" dirty="0"/>
        </a:p>
      </dsp:txBody>
      <dsp:txXfrm rot="10800000">
        <a:off x="6945019" y="3193848"/>
        <a:ext cx="2196459" cy="5932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303CE6-80CA-427C-AD1E-02356A9BA5C2}">
      <dsp:nvSpPr>
        <dsp:cNvPr id="0" name=""/>
        <dsp:cNvSpPr/>
      </dsp:nvSpPr>
      <dsp:spPr>
        <a:xfrm rot="5400000">
          <a:off x="4854254" y="-1750547"/>
          <a:ext cx="1483746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/>
            <a:t>Elaboración columna, cono y refuerzos</a:t>
          </a:r>
        </a:p>
      </dsp:txBody>
      <dsp:txXfrm rot="-5400000">
        <a:off x="2962656" y="213482"/>
        <a:ext cx="5194513" cy="1338884"/>
      </dsp:txXfrm>
    </dsp:sp>
    <dsp:sp modelId="{DF292005-9BC2-4761-9C98-14B7F63E6773}">
      <dsp:nvSpPr>
        <dsp:cNvPr id="0" name=""/>
        <dsp:cNvSpPr/>
      </dsp:nvSpPr>
      <dsp:spPr>
        <a:xfrm>
          <a:off x="0" y="238"/>
          <a:ext cx="2962656" cy="176537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/>
            <a:t>SolidWorks</a:t>
          </a:r>
          <a:r>
            <a:rPr lang="es-ES" sz="1800" b="1" kern="1200" dirty="0"/>
            <a:t> AutoCAD</a:t>
          </a:r>
        </a:p>
      </dsp:txBody>
      <dsp:txXfrm>
        <a:off x="86178" y="86416"/>
        <a:ext cx="2790300" cy="1593015"/>
      </dsp:txXfrm>
    </dsp:sp>
    <dsp:sp modelId="{7A0B9548-74E2-49AC-BB71-A30D12DF8314}">
      <dsp:nvSpPr>
        <dsp:cNvPr id="0" name=""/>
        <dsp:cNvSpPr/>
      </dsp:nvSpPr>
      <dsp:spPr>
        <a:xfrm rot="5400000">
          <a:off x="4860959" y="16499"/>
          <a:ext cx="1470336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err="1"/>
            <a:t>Engineering</a:t>
          </a:r>
          <a:r>
            <a:rPr lang="es-ES" sz="1800" kern="1200" dirty="0"/>
            <a:t> Data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err="1"/>
            <a:t>Geometry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err="1"/>
            <a:t>Model</a:t>
          </a:r>
          <a:endParaRPr lang="es-ES" sz="1800" kern="1200" dirty="0"/>
        </a:p>
      </dsp:txBody>
      <dsp:txXfrm rot="-5400000">
        <a:off x="2962655" y="1986579"/>
        <a:ext cx="5195168" cy="1326784"/>
      </dsp:txXfrm>
    </dsp:sp>
    <dsp:sp modelId="{8DF8A165-5442-45FC-B9DC-F9ABC119F108}">
      <dsp:nvSpPr>
        <dsp:cNvPr id="0" name=""/>
        <dsp:cNvSpPr/>
      </dsp:nvSpPr>
      <dsp:spPr>
        <a:xfrm>
          <a:off x="0" y="1940909"/>
          <a:ext cx="2962656" cy="1482193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35632"/>
                <a:satOff val="2588"/>
                <a:lumOff val="114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135632"/>
                <a:satOff val="2588"/>
                <a:lumOff val="114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135632"/>
                <a:satOff val="2588"/>
                <a:lumOff val="114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/>
            <a:t>Explicit</a:t>
          </a:r>
          <a:r>
            <a:rPr lang="es-ES" sz="1800" b="1" kern="1200" dirty="0"/>
            <a:t> Dynamics</a:t>
          </a:r>
        </a:p>
      </dsp:txBody>
      <dsp:txXfrm>
        <a:off x="72355" y="2013264"/>
        <a:ext cx="2817946" cy="1337483"/>
      </dsp:txXfrm>
    </dsp:sp>
    <dsp:sp modelId="{FAE10C11-E749-43A6-91E7-4CCB8907FC06}">
      <dsp:nvSpPr>
        <dsp:cNvPr id="0" name=""/>
        <dsp:cNvSpPr/>
      </dsp:nvSpPr>
      <dsp:spPr>
        <a:xfrm rot="5400000">
          <a:off x="4676009" y="1850309"/>
          <a:ext cx="1840236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err="1"/>
            <a:t>Materials</a:t>
          </a:r>
          <a:r>
            <a:rPr lang="es-ES" sz="1800" kern="1200" dirty="0"/>
            <a:t> – </a:t>
          </a:r>
          <a:r>
            <a:rPr lang="es-ES" sz="1800" kern="1200" dirty="0" err="1"/>
            <a:t>Initial</a:t>
          </a:r>
          <a:r>
            <a:rPr lang="es-ES" sz="1800" kern="1200" dirty="0"/>
            <a:t> </a:t>
          </a:r>
          <a:r>
            <a:rPr lang="es-ES" sz="1800" kern="1200" dirty="0" err="1"/>
            <a:t>conditions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err="1"/>
            <a:t>Parts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err="1"/>
            <a:t>Interaction</a:t>
          </a:r>
          <a:r>
            <a:rPr lang="es-ES" sz="1800" kern="1200" dirty="0"/>
            <a:t>- </a:t>
          </a:r>
          <a:r>
            <a:rPr lang="es-ES" sz="1800" kern="1200" dirty="0" err="1"/>
            <a:t>Detonation</a:t>
          </a:r>
          <a:r>
            <a:rPr lang="es-ES" sz="1800" kern="1200" dirty="0"/>
            <a:t> – </a:t>
          </a:r>
          <a:r>
            <a:rPr lang="es-ES" sz="1800" kern="1200" dirty="0" err="1"/>
            <a:t>Parallel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/>
            <a:t>Control – Output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/>
            <a:t>Run - </a:t>
          </a:r>
          <a:r>
            <a:rPr lang="es-ES" sz="1800" kern="1200" dirty="0" err="1"/>
            <a:t>Plots</a:t>
          </a:r>
          <a:endParaRPr lang="es-ES" sz="1800" kern="1200" dirty="0"/>
        </a:p>
      </dsp:txBody>
      <dsp:txXfrm rot="-5400000">
        <a:off x="2962656" y="3653496"/>
        <a:ext cx="5177111" cy="1660570"/>
      </dsp:txXfrm>
    </dsp:sp>
    <dsp:sp modelId="{0A86D720-9BB8-45A6-89DD-F5B717022ACB}">
      <dsp:nvSpPr>
        <dsp:cNvPr id="0" name=""/>
        <dsp:cNvSpPr/>
      </dsp:nvSpPr>
      <dsp:spPr>
        <a:xfrm>
          <a:off x="0" y="3534333"/>
          <a:ext cx="2962656" cy="189889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71263"/>
                <a:satOff val="5175"/>
                <a:lumOff val="2285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271263"/>
                <a:satOff val="5175"/>
                <a:lumOff val="2285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271263"/>
                <a:satOff val="5175"/>
                <a:lumOff val="2285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/>
            <a:t>Autodyn</a:t>
          </a:r>
          <a:endParaRPr lang="es-ES" sz="1800" b="1" kern="1200" dirty="0"/>
        </a:p>
      </dsp:txBody>
      <dsp:txXfrm>
        <a:off x="92696" y="3627029"/>
        <a:ext cx="2777264" cy="17135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DC285-149C-4D4F-BC75-532A217EE2BD}">
      <dsp:nvSpPr>
        <dsp:cNvPr id="0" name=""/>
        <dsp:cNvSpPr/>
      </dsp:nvSpPr>
      <dsp:spPr>
        <a:xfrm>
          <a:off x="2713" y="304606"/>
          <a:ext cx="4009210" cy="276234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A775D22-F109-41A6-8531-5A825CF47CBD}">
      <dsp:nvSpPr>
        <dsp:cNvPr id="0" name=""/>
        <dsp:cNvSpPr/>
      </dsp:nvSpPr>
      <dsp:spPr>
        <a:xfrm>
          <a:off x="2713" y="3493372"/>
          <a:ext cx="4009210" cy="634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TIPO ROMBO</a:t>
          </a:r>
          <a:endParaRPr lang="es-ES" sz="2400" kern="1200" dirty="0"/>
        </a:p>
      </dsp:txBody>
      <dsp:txXfrm>
        <a:off x="2713" y="3493372"/>
        <a:ext cx="4009210" cy="634576"/>
      </dsp:txXfrm>
    </dsp:sp>
    <dsp:sp modelId="{1352EF0E-F148-48A3-B532-183405C41470}">
      <dsp:nvSpPr>
        <dsp:cNvPr id="0" name=""/>
        <dsp:cNvSpPr/>
      </dsp:nvSpPr>
      <dsp:spPr>
        <a:xfrm>
          <a:off x="4413012" y="340639"/>
          <a:ext cx="4009210" cy="2762345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07A6B3-7BE5-4B25-940B-1BDBB2BF39C9}">
      <dsp:nvSpPr>
        <dsp:cNvPr id="0" name=""/>
        <dsp:cNvSpPr/>
      </dsp:nvSpPr>
      <dsp:spPr>
        <a:xfrm>
          <a:off x="4413012" y="3601470"/>
          <a:ext cx="4009210" cy="490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TIPO VINCHA </a:t>
          </a:r>
          <a:endParaRPr lang="es-ES" sz="2400" kern="1200" dirty="0"/>
        </a:p>
      </dsp:txBody>
      <dsp:txXfrm>
        <a:off x="4413012" y="3601470"/>
        <a:ext cx="4009210" cy="4904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460AD-B718-410D-A47E-E37AF6742454}">
      <dsp:nvSpPr>
        <dsp:cNvPr id="0" name=""/>
        <dsp:cNvSpPr/>
      </dsp:nvSpPr>
      <dsp:spPr>
        <a:xfrm rot="16200000">
          <a:off x="-943584" y="944575"/>
          <a:ext cx="4464495" cy="2575344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 smtClean="0">
            <a:solidFill>
              <a:sysClr val="windowText" lastClr="000000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 smtClean="0">
            <a:solidFill>
              <a:sysClr val="windowText" lastClr="000000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ysClr val="windowText" lastClr="000000"/>
              </a:solidFill>
            </a:rPr>
            <a:t>CONC-35MPA</a:t>
          </a:r>
          <a:endParaRPr lang="es-ES" sz="1600" b="1" kern="1200" dirty="0">
            <a:solidFill>
              <a:sysClr val="windowText" lastClr="0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solidFill>
                <a:sysClr val="windowText" lastClr="000000"/>
              </a:solidFill>
            </a:rPr>
            <a:t>Contiene las propiedades del hormigón</a:t>
          </a:r>
          <a:endParaRPr lang="es-ES" sz="1600" kern="1200" dirty="0">
            <a:solidFill>
              <a:sysClr val="windowText" lastClr="000000"/>
            </a:solidFill>
          </a:endParaRPr>
        </a:p>
      </dsp:txBody>
      <dsp:txXfrm rot="5400000">
        <a:off x="991" y="892899"/>
        <a:ext cx="2575344" cy="2678697"/>
      </dsp:txXfrm>
    </dsp:sp>
    <dsp:sp modelId="{B2BFEFF6-51F3-4AD6-995C-46CAF9CF7ED4}">
      <dsp:nvSpPr>
        <dsp:cNvPr id="0" name=""/>
        <dsp:cNvSpPr/>
      </dsp:nvSpPr>
      <dsp:spPr>
        <a:xfrm rot="16200000">
          <a:off x="1835048" y="944575"/>
          <a:ext cx="4464495" cy="2575344"/>
        </a:xfrm>
        <a:prstGeom prst="flowChartManualOperati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 smtClean="0">
            <a:solidFill>
              <a:sysClr val="windowText" lastClr="000000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ysClr val="windowText" lastClr="000000"/>
              </a:solidFill>
            </a:rPr>
            <a:t>PENTOLITE</a:t>
          </a:r>
          <a:endParaRPr lang="es-ES" sz="1600" b="1" kern="1200" dirty="0">
            <a:solidFill>
              <a:sysClr val="windowText" lastClr="0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smtClean="0">
              <a:solidFill>
                <a:sysClr val="windowText" lastClr="000000"/>
              </a:solidFill>
            </a:rPr>
            <a:t>Posee las propiedades del material del que se compone la carga explosiva</a:t>
          </a:r>
          <a:endParaRPr lang="es-ES" sz="1600" kern="1200" dirty="0">
            <a:solidFill>
              <a:sysClr val="windowText" lastClr="000000"/>
            </a:solidFill>
          </a:endParaRPr>
        </a:p>
      </dsp:txBody>
      <dsp:txXfrm rot="5400000">
        <a:off x="2779623" y="892899"/>
        <a:ext cx="2575344" cy="2678697"/>
      </dsp:txXfrm>
    </dsp:sp>
    <dsp:sp modelId="{441326B2-1840-45F8-99A7-A936BA969247}">
      <dsp:nvSpPr>
        <dsp:cNvPr id="0" name=""/>
        <dsp:cNvSpPr/>
      </dsp:nvSpPr>
      <dsp:spPr>
        <a:xfrm rot="16200000">
          <a:off x="4593404" y="944575"/>
          <a:ext cx="4464495" cy="2575344"/>
        </a:xfrm>
        <a:prstGeom prst="flowChartManualOperati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 smtClean="0">
            <a:solidFill>
              <a:sysClr val="windowText" lastClr="000000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ysClr val="windowText" lastClr="000000"/>
              </a:solidFill>
            </a:rPr>
            <a:t>STEEL 4340</a:t>
          </a:r>
          <a:endParaRPr lang="es-ES" sz="1600" b="1" kern="1200" dirty="0">
            <a:solidFill>
              <a:sysClr val="windowText" lastClr="0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smtClean="0">
              <a:solidFill>
                <a:sysClr val="windowText" lastClr="000000"/>
              </a:solidFill>
            </a:rPr>
            <a:t>Posee las propiedades del acero 4340</a:t>
          </a:r>
          <a:endParaRPr lang="es-ES" sz="1600" kern="1200" dirty="0">
            <a:solidFill>
              <a:sysClr val="windowText" lastClr="000000"/>
            </a:solidFill>
          </a:endParaRPr>
        </a:p>
      </dsp:txBody>
      <dsp:txXfrm rot="5400000">
        <a:off x="5537979" y="892899"/>
        <a:ext cx="2575344" cy="26786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DA7FA-CCAC-4C18-A7E6-05DF42D85E67}">
      <dsp:nvSpPr>
        <dsp:cNvPr id="0" name=""/>
        <dsp:cNvSpPr/>
      </dsp:nvSpPr>
      <dsp:spPr>
        <a:xfrm rot="5400000">
          <a:off x="-531654" y="531654"/>
          <a:ext cx="3544361" cy="248105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b="1" kern="1200" dirty="0" err="1" smtClean="0">
              <a:solidFill>
                <a:sysClr val="windowText" lastClr="000000"/>
              </a:solidFill>
            </a:rPr>
            <a:t>Model</a:t>
          </a:r>
          <a:endParaRPr lang="es-ES" sz="3000" b="1" kern="1200" dirty="0">
            <a:solidFill>
              <a:sysClr val="windowText" lastClr="000000"/>
            </a:solidFill>
          </a:endParaRPr>
        </a:p>
      </dsp:txBody>
      <dsp:txXfrm rot="-5400000">
        <a:off x="1" y="1240525"/>
        <a:ext cx="2481052" cy="1063309"/>
      </dsp:txXfrm>
    </dsp:sp>
    <dsp:sp modelId="{05E29AB7-A902-467C-A0EC-418BBABC331F}">
      <dsp:nvSpPr>
        <dsp:cNvPr id="0" name=""/>
        <dsp:cNvSpPr/>
      </dsp:nvSpPr>
      <dsp:spPr>
        <a:xfrm rot="5400000">
          <a:off x="3431055" y="-950002"/>
          <a:ext cx="2303834" cy="42038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Geometry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Materials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Cross </a:t>
          </a:r>
          <a:r>
            <a:rPr lang="es-ES" sz="1600" kern="1200" dirty="0" err="1"/>
            <a:t>Sections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Cordinate</a:t>
          </a:r>
          <a:r>
            <a:rPr lang="es-ES" sz="1600" kern="1200" dirty="0"/>
            <a:t> </a:t>
          </a:r>
          <a:r>
            <a:rPr lang="es-ES" sz="1600" kern="1200" dirty="0" err="1"/>
            <a:t>Systems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Connections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Mesh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Explicit</a:t>
          </a:r>
          <a:r>
            <a:rPr lang="es-ES" sz="1600" kern="1200" dirty="0"/>
            <a:t> Dynamics (A5)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100" kern="1200" dirty="0"/>
        </a:p>
      </dsp:txBody>
      <dsp:txXfrm rot="-5400000">
        <a:off x="2481053" y="112464"/>
        <a:ext cx="4091375" cy="20789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F05F4-6955-48B6-B587-2FA1448B5E72}">
      <dsp:nvSpPr>
        <dsp:cNvPr id="0" name=""/>
        <dsp:cNvSpPr/>
      </dsp:nvSpPr>
      <dsp:spPr>
        <a:xfrm>
          <a:off x="0" y="8799"/>
          <a:ext cx="6059278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mtClean="0"/>
            <a:t>Columna</a:t>
          </a:r>
          <a:endParaRPr lang="es-ES" sz="1600" b="1" kern="1200" dirty="0"/>
        </a:p>
      </dsp:txBody>
      <dsp:txXfrm>
        <a:off x="34726" y="43525"/>
        <a:ext cx="5989826" cy="641908"/>
      </dsp:txXfrm>
    </dsp:sp>
    <dsp:sp modelId="{6D559FA9-2982-471F-A5E2-E7807EDE6FBF}">
      <dsp:nvSpPr>
        <dsp:cNvPr id="0" name=""/>
        <dsp:cNvSpPr/>
      </dsp:nvSpPr>
      <dsp:spPr>
        <a:xfrm>
          <a:off x="0" y="945966"/>
          <a:ext cx="6059278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382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600" kern="1200" dirty="0" smtClean="0"/>
            <a:t>Asignación CONC-35MPA</a:t>
          </a:r>
          <a:endParaRPr lang="es-ES" sz="1600" kern="1200" dirty="0"/>
        </a:p>
      </dsp:txBody>
      <dsp:txXfrm>
        <a:off x="0" y="945966"/>
        <a:ext cx="6059278" cy="629280"/>
      </dsp:txXfrm>
    </dsp:sp>
    <dsp:sp modelId="{03D4DED0-7613-4E50-ACD0-DC2E2FE9AD3D}">
      <dsp:nvSpPr>
        <dsp:cNvPr id="0" name=""/>
        <dsp:cNvSpPr/>
      </dsp:nvSpPr>
      <dsp:spPr>
        <a:xfrm>
          <a:off x="0" y="1446524"/>
          <a:ext cx="6059278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mtClean="0"/>
            <a:t>Cono</a:t>
          </a:r>
          <a:endParaRPr lang="es-ES" sz="1600" b="1" kern="1200" dirty="0"/>
        </a:p>
      </dsp:txBody>
      <dsp:txXfrm>
        <a:off x="34726" y="1481250"/>
        <a:ext cx="5989826" cy="641908"/>
      </dsp:txXfrm>
    </dsp:sp>
    <dsp:sp modelId="{05B505B1-8E3A-4B3F-B0CD-F268CB7A8070}">
      <dsp:nvSpPr>
        <dsp:cNvPr id="0" name=""/>
        <dsp:cNvSpPr/>
      </dsp:nvSpPr>
      <dsp:spPr>
        <a:xfrm>
          <a:off x="0" y="2269178"/>
          <a:ext cx="6059278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382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600" kern="1200" dirty="0" smtClean="0"/>
            <a:t>Asignación PENTOLITE</a:t>
          </a:r>
          <a:endParaRPr lang="es-ES" sz="1600" kern="1200" dirty="0"/>
        </a:p>
      </dsp:txBody>
      <dsp:txXfrm>
        <a:off x="0" y="2269178"/>
        <a:ext cx="6059278" cy="629280"/>
      </dsp:txXfrm>
    </dsp:sp>
    <dsp:sp modelId="{96BDA428-9AEF-423B-A2D3-4B7C27315BDF}">
      <dsp:nvSpPr>
        <dsp:cNvPr id="0" name=""/>
        <dsp:cNvSpPr/>
      </dsp:nvSpPr>
      <dsp:spPr>
        <a:xfrm>
          <a:off x="0" y="2690079"/>
          <a:ext cx="6059278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smtClean="0"/>
            <a:t>Refuerzo longitudinal y transversal</a:t>
          </a:r>
          <a:endParaRPr lang="es-ES" sz="1600" b="1" kern="1200" dirty="0"/>
        </a:p>
      </dsp:txBody>
      <dsp:txXfrm>
        <a:off x="34726" y="2724805"/>
        <a:ext cx="5989826" cy="641908"/>
      </dsp:txXfrm>
    </dsp:sp>
    <dsp:sp modelId="{0E84B022-18BE-4284-B428-90A9898091E3}">
      <dsp:nvSpPr>
        <dsp:cNvPr id="0" name=""/>
        <dsp:cNvSpPr/>
      </dsp:nvSpPr>
      <dsp:spPr>
        <a:xfrm>
          <a:off x="0" y="3410239"/>
          <a:ext cx="6059278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382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600" kern="1200" dirty="0" smtClean="0"/>
            <a:t>Asignación STELL 4340</a:t>
          </a:r>
          <a:endParaRPr lang="es-ES" sz="1600" kern="1200" dirty="0"/>
        </a:p>
      </dsp:txBody>
      <dsp:txXfrm>
        <a:off x="0" y="3410239"/>
        <a:ext cx="6059278" cy="629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7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54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70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>
            <a:extLst>
              <a:ext uri="{FF2B5EF4-FFF2-40B4-BE49-F238E27FC236}">
                <a16:creationId xmlns:a16="http://schemas.microsoft.com/office/drawing/2014/main" id="{59081AF1-536A-4280-B05D-D65A7D87E822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2" name="Object 46">
                        <a:extLst>
                          <a:ext uri="{FF2B5EF4-FFF2-40B4-BE49-F238E27FC236}">
                            <a16:creationId xmlns:a16="http://schemas.microsoft.com/office/drawing/2014/main" id="{59081AF1-536A-4280-B05D-D65A7D87E8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>
            <a:extLst>
              <a:ext uri="{FF2B5EF4-FFF2-40B4-BE49-F238E27FC236}">
                <a16:creationId xmlns:a16="http://schemas.microsoft.com/office/drawing/2014/main" id="{A174AF72-4FE7-41E8-9617-C5C75F95F6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s-EC" sz="1400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969B2521-BFD7-4F63-B4BB-A49AB5E225C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s-EC" altLang="es-EC" sz="1400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80DA0F1F-FA30-4408-8620-EE901C59FF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s-EC" sz="1400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68E505FA-6393-48B6-8416-60574BA460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s-EC" altLang="es-EC" sz="1400"/>
          </a:p>
        </p:txBody>
      </p:sp>
      <p:pic>
        <p:nvPicPr>
          <p:cNvPr id="7" name="Picture 48" descr="bannner 2">
            <a:extLst>
              <a:ext uri="{FF2B5EF4-FFF2-40B4-BE49-F238E27FC236}">
                <a16:creationId xmlns:a16="http://schemas.microsoft.com/office/drawing/2014/main" id="{B7D3B03A-6037-4902-BA23-82BF182263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>
            <a:extLst>
              <a:ext uri="{FF2B5EF4-FFF2-40B4-BE49-F238E27FC236}">
                <a16:creationId xmlns:a16="http://schemas.microsoft.com/office/drawing/2014/main" id="{F890B8D8-9E38-48FF-A1BD-BB98B59272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pic>
        <p:nvPicPr>
          <p:cNvPr id="9" name="Picture 49" descr="LOGO ESPE ORIGINAL copia">
            <a:extLst>
              <a:ext uri="{FF2B5EF4-FFF2-40B4-BE49-F238E27FC236}">
                <a16:creationId xmlns:a16="http://schemas.microsoft.com/office/drawing/2014/main" id="{CA8DB029-8C25-45D0-A908-93D45B4744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2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1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23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1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50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06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2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5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62361AA9-E9DD-4E1F-9E30-17583C42A1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4F565CFE-F635-4523-B425-375C423C8A3F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2" y="6308728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id="{CC4E65A0-1AAA-4D92-8E57-220E52DFD9B4}"/>
              </a:ext>
            </a:extLst>
          </p:cNvPr>
          <p:cNvSpPr>
            <a:spLocks noChangeShapeType="1"/>
          </p:cNvSpPr>
          <p:nvPr userDrawn="1"/>
        </p:nvSpPr>
        <p:spPr bwMode="auto">
          <a:xfrm rot="10800000" flipH="1">
            <a:off x="33869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4">
            <a:extLst>
              <a:ext uri="{FF2B5EF4-FFF2-40B4-BE49-F238E27FC236}">
                <a16:creationId xmlns:a16="http://schemas.microsoft.com/office/drawing/2014/main" id="{DBDCEAE8-722C-46CF-9DC9-61EB9299378A}"/>
              </a:ext>
            </a:extLst>
          </p:cNvPr>
          <p:cNvSpPr>
            <a:spLocks noChangeShapeType="1"/>
          </p:cNvSpPr>
          <p:nvPr userDrawn="1"/>
        </p:nvSpPr>
        <p:spPr bwMode="auto">
          <a:xfrm rot="10800000" flipH="1">
            <a:off x="33869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26" descr="LOGO ESPE ORIGINAL copia">
            <a:extLst>
              <a:ext uri="{FF2B5EF4-FFF2-40B4-BE49-F238E27FC236}">
                <a16:creationId xmlns:a16="http://schemas.microsoft.com/office/drawing/2014/main" id="{04154E4E-8AD5-40D6-A5A3-C438DD46BA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7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rn_YodiJO6k&amp;list=RD3kTGU2PbKmg&amp;index=1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3.wdp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microsoft.com/office/2007/relationships/hdphoto" Target="../media/hdphoto14.wdp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67.png"/><Relationship Id="rId9" Type="http://schemas.microsoft.com/office/2007/relationships/diagramDrawing" Target="../diagrams/drawing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69.png"/><Relationship Id="rId4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microsoft.com/office/2007/relationships/hdphoto" Target="../media/hdphoto17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710.png"/><Relationship Id="rId7" Type="http://schemas.openxmlformats.org/officeDocument/2006/relationships/image" Target="../media/image23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73.jpeg"/><Relationship Id="rId5" Type="http://schemas.openxmlformats.org/officeDocument/2006/relationships/image" Target="../media/image210.png"/><Relationship Id="rId10" Type="http://schemas.openxmlformats.org/officeDocument/2006/relationships/image" Target="../media/image74.png"/><Relationship Id="rId4" Type="http://schemas.openxmlformats.org/officeDocument/2006/relationships/image" Target="../media/image200.png"/><Relationship Id="rId9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8.png"/><Relationship Id="rId4" Type="http://schemas.openxmlformats.org/officeDocument/2006/relationships/image" Target="../media/image7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7" Type="http://schemas.openxmlformats.org/officeDocument/2006/relationships/image" Target="../media/image85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300.png"/><Relationship Id="rId4" Type="http://schemas.openxmlformats.org/officeDocument/2006/relationships/image" Target="../media/image3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94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>
            <a:extLst>
              <a:ext uri="{FF2B5EF4-FFF2-40B4-BE49-F238E27FC236}">
                <a16:creationId xmlns:a16="http://schemas.microsoft.com/office/drawing/2014/main" id="{FCD3D8C1-4C4B-4E86-A099-CA295BAE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20753"/>
            <a:ext cx="3592513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00326E3-A17D-4162-A8A5-05159F69FE14}"/>
              </a:ext>
            </a:extLst>
          </p:cNvPr>
          <p:cNvSpPr txBox="1">
            <a:spLocks/>
          </p:cNvSpPr>
          <p:nvPr/>
        </p:nvSpPr>
        <p:spPr>
          <a:xfrm>
            <a:off x="3665267" y="3861048"/>
            <a:ext cx="5616624" cy="178569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s-EC" sz="1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AUTORES: </a:t>
            </a:r>
            <a:r>
              <a:rPr lang="es-EC" sz="1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Carolina  Elizabeth Guadalupe Aviles </a:t>
            </a:r>
            <a:endParaRPr lang="es-EC" sz="1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s-EC" sz="1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s-EC" sz="1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Christian Roberto Guerrero Arévalo</a:t>
            </a:r>
            <a:endParaRPr lang="es-EC" sz="1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s-EC" sz="1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es-EC" sz="1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Jefferson Leonardo Mendoza Vilaña</a:t>
            </a:r>
          </a:p>
          <a:p>
            <a:pPr marL="0" indent="0">
              <a:buFontTx/>
              <a:buNone/>
              <a:defRPr/>
            </a:pPr>
            <a:r>
              <a:rPr lang="es-EC" sz="1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Julio </a:t>
            </a:r>
            <a:r>
              <a:rPr lang="es-EC" sz="1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César Ortiz Eras </a:t>
            </a:r>
          </a:p>
          <a:p>
            <a:pPr marL="0" indent="0">
              <a:buFontTx/>
              <a:buNone/>
              <a:defRPr/>
            </a:pPr>
            <a:r>
              <a:rPr lang="es-EC" sz="1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Gabriel </a:t>
            </a:r>
            <a:r>
              <a:rPr lang="es-EC" sz="1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Alejandro Paredes Cumbal </a:t>
            </a:r>
          </a:p>
          <a:p>
            <a:pPr marL="0" indent="0">
              <a:buFontTx/>
              <a:buNone/>
              <a:defRPr/>
            </a:pPr>
            <a:r>
              <a:rPr lang="es-EC" sz="1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Diego </a:t>
            </a:r>
            <a:r>
              <a:rPr lang="es-EC" sz="1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Alexander Samueza Samueza</a:t>
            </a:r>
          </a:p>
          <a:p>
            <a:pPr marL="0" indent="0">
              <a:buFontTx/>
              <a:buNone/>
              <a:defRPr/>
            </a:pPr>
            <a:endParaRPr lang="es-EC" sz="1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CuadroTexto 4">
            <a:extLst>
              <a:ext uri="{FF2B5EF4-FFF2-40B4-BE49-F238E27FC236}">
                <a16:creationId xmlns:a16="http://schemas.microsoft.com/office/drawing/2014/main" id="{59C847D2-1FE7-4DA4-89F6-B27C3BE24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882" y="1080016"/>
            <a:ext cx="9014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sz="2000" dirty="0" smtClean="0">
                <a:cs typeface="Arial" panose="020B0604020202020204" pitchFamily="34" charset="0"/>
              </a:rPr>
              <a:t>DEPARTAMENTO DE CIENCIAS DE LA TIERRA </a:t>
            </a:r>
            <a:r>
              <a:rPr lang="es-EC" altLang="es-EC" sz="2000" dirty="0" smtClean="0">
                <a:cs typeface="Arial" panose="020B0604020202020204" pitchFamily="34" charset="0"/>
              </a:rPr>
              <a:t>Y </a:t>
            </a:r>
            <a:r>
              <a:rPr lang="es-EC" altLang="es-EC" sz="2000" dirty="0" smtClean="0">
                <a:cs typeface="Arial" panose="020B0604020202020204" pitchFamily="34" charset="0"/>
              </a:rPr>
              <a:t>DE </a:t>
            </a:r>
            <a:r>
              <a:rPr lang="es-EC" altLang="es-EC" sz="2000" dirty="0" smtClean="0">
                <a:cs typeface="Arial" panose="020B0604020202020204" pitchFamily="34" charset="0"/>
              </a:rPr>
              <a:t>LA CONSTRUCCIÓN</a:t>
            </a:r>
            <a:endParaRPr lang="es-EC" altLang="es-EC" sz="2000" dirty="0">
              <a:cs typeface="Arial" panose="020B0604020202020204" pitchFamily="34" charset="0"/>
            </a:endParaRPr>
          </a:p>
        </p:txBody>
      </p:sp>
      <p:sp>
        <p:nvSpPr>
          <p:cNvPr id="3077" name="CuadroTexto 5">
            <a:extLst>
              <a:ext uri="{FF2B5EF4-FFF2-40B4-BE49-F238E27FC236}">
                <a16:creationId xmlns:a16="http://schemas.microsoft.com/office/drawing/2014/main" id="{E32BACE8-4300-4418-A7E6-310E58813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6376" y="3212976"/>
            <a:ext cx="5152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sz="1400" dirty="0" smtClean="0"/>
              <a:t>TUTORES: </a:t>
            </a:r>
            <a:r>
              <a:rPr lang="es-EC" altLang="es-EC" sz="1400" dirty="0"/>
              <a:t>	Ing. Durán Carillo, José Ricardo</a:t>
            </a:r>
          </a:p>
          <a:p>
            <a:r>
              <a:rPr lang="es-EC" altLang="es-EC" sz="1400" dirty="0"/>
              <a:t>	</a:t>
            </a:r>
            <a:r>
              <a:rPr lang="es-EC" altLang="es-EC" sz="1400" dirty="0" smtClean="0"/>
              <a:t>	Ing</a:t>
            </a:r>
            <a:r>
              <a:rPr lang="es-EC" altLang="es-EC" sz="1400" dirty="0"/>
              <a:t>. </a:t>
            </a:r>
            <a:r>
              <a:rPr lang="es-EC" altLang="es-EC" sz="1400" dirty="0" smtClean="0"/>
              <a:t>Mejía </a:t>
            </a:r>
            <a:r>
              <a:rPr lang="es-EC" altLang="es-EC" sz="1400" dirty="0"/>
              <a:t>Almeida, </a:t>
            </a:r>
            <a:r>
              <a:rPr lang="es-EC" altLang="es-EC" sz="1400" dirty="0" smtClean="0"/>
              <a:t>Néstor </a:t>
            </a:r>
            <a:r>
              <a:rPr lang="es-EC" altLang="es-EC" sz="1400" dirty="0"/>
              <a:t>David </a:t>
            </a:r>
          </a:p>
        </p:txBody>
      </p:sp>
      <p:sp>
        <p:nvSpPr>
          <p:cNvPr id="3078" name="CuadroTexto 4">
            <a:extLst>
              <a:ext uri="{FF2B5EF4-FFF2-40B4-BE49-F238E27FC236}">
                <a16:creationId xmlns:a16="http://schemas.microsoft.com/office/drawing/2014/main" id="{86EF712A-FE34-42C4-9710-6E789B8D1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922" y="2492896"/>
            <a:ext cx="92196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MX" altLang="en-US" b="1" dirty="0" smtClean="0">
                <a:cs typeface="Arial" panose="020B0604020202020204" pitchFamily="34" charset="0"/>
              </a:rPr>
              <a:t>“CARACTERIZACIÓN </a:t>
            </a:r>
            <a:r>
              <a:rPr lang="es-MX" altLang="en-US" b="1" dirty="0">
                <a:cs typeface="Arial" panose="020B0604020202020204" pitchFamily="34" charset="0"/>
              </a:rPr>
              <a:t>DEL DAÑO DE COLUMNAS DE HORMIGÓN ARMADO BAJO LA ACCIÓN DE CARGAS EXPLOSIVAS EN </a:t>
            </a:r>
            <a:r>
              <a:rPr lang="es-MX" altLang="en-US" b="1" dirty="0" smtClean="0">
                <a:cs typeface="Arial" panose="020B0604020202020204" pitchFamily="34" charset="0"/>
              </a:rPr>
              <a:t>CONTACTO” </a:t>
            </a:r>
            <a:endParaRPr lang="en-US" altLang="en-US" b="1" dirty="0">
              <a:cs typeface="Arial" panose="020B0604020202020204" pitchFamily="34" charset="0"/>
            </a:endParaRPr>
          </a:p>
        </p:txBody>
      </p:sp>
      <p:sp>
        <p:nvSpPr>
          <p:cNvPr id="3079" name="CuadroTexto 4">
            <a:extLst>
              <a:ext uri="{FF2B5EF4-FFF2-40B4-BE49-F238E27FC236}">
                <a16:creationId xmlns:a16="http://schemas.microsoft.com/office/drawing/2014/main" id="{73F8E16A-D69C-4BCD-822C-0BD415A8C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3395" y="1442510"/>
            <a:ext cx="422493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sz="2000" dirty="0" smtClean="0">
                <a:cs typeface="Arial" panose="020B0604020202020204" pitchFamily="34" charset="0"/>
              </a:rPr>
              <a:t>CARRERA DE INGENIERÍA CIVIL</a:t>
            </a:r>
            <a:endParaRPr lang="es-EC" altLang="es-EC" sz="2000" dirty="0">
              <a:cs typeface="Arial" panose="020B0604020202020204" pitchFamily="34" charset="0"/>
            </a:endParaRP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899965BE-1A40-460D-8198-4FB12B5491F3}"/>
              </a:ext>
            </a:extLst>
          </p:cNvPr>
          <p:cNvSpPr txBox="1">
            <a:spLocks/>
          </p:cNvSpPr>
          <p:nvPr/>
        </p:nvSpPr>
        <p:spPr>
          <a:xfrm>
            <a:off x="11425238" y="5307013"/>
            <a:ext cx="1150937" cy="3397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s-EC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0" name="CuadroTexto 4">
            <a:extLst>
              <a:ext uri="{FF2B5EF4-FFF2-40B4-BE49-F238E27FC236}">
                <a16:creationId xmlns:a16="http://schemas.microsoft.com/office/drawing/2014/main" id="{86EF712A-FE34-42C4-9710-6E789B8D1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922" y="2041015"/>
            <a:ext cx="92196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MX" altLang="en-US" sz="1400" dirty="0" smtClean="0">
                <a:cs typeface="Arial" panose="020B0604020202020204" pitchFamily="34" charset="0"/>
              </a:rPr>
              <a:t>TRABAJO DE INTEGRACIÓN CURRICULAR PREVIO A LA OBTENCIÓN DEL TÍTULO DE INGENIERO CIVIL</a:t>
            </a:r>
            <a:endParaRPr lang="en-US" altLang="en-US" sz="1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0BE9BA2-3497-4713-B1B2-DA9053890D8F}"/>
              </a:ext>
            </a:extLst>
          </p:cNvPr>
          <p:cNvSpPr/>
          <p:nvPr/>
        </p:nvSpPr>
        <p:spPr>
          <a:xfrm>
            <a:off x="0" y="0"/>
            <a:ext cx="1415480" cy="685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5C7FAA4-BC09-40AE-83DD-BA6D0389BE93}"/>
              </a:ext>
            </a:extLst>
          </p:cNvPr>
          <p:cNvSpPr/>
          <p:nvPr/>
        </p:nvSpPr>
        <p:spPr>
          <a:xfrm>
            <a:off x="1496617" y="918933"/>
            <a:ext cx="306000" cy="59496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990FC2B-FF66-4977-A5AE-6161ED6B8D0F}"/>
              </a:ext>
            </a:extLst>
          </p:cNvPr>
          <p:cNvSpPr/>
          <p:nvPr/>
        </p:nvSpPr>
        <p:spPr>
          <a:xfrm>
            <a:off x="1492539" y="18621"/>
            <a:ext cx="306000" cy="846156"/>
          </a:xfrm>
          <a:prstGeom prst="rect">
            <a:avLst/>
          </a:prstGeom>
          <a:solidFill>
            <a:srgbClr val="87B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D3E68DC-4F8C-4893-A641-622A7DE419B3}"/>
              </a:ext>
            </a:extLst>
          </p:cNvPr>
          <p:cNvSpPr/>
          <p:nvPr/>
        </p:nvSpPr>
        <p:spPr>
          <a:xfrm>
            <a:off x="479376" y="909276"/>
            <a:ext cx="492443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ESTADO DEL ARTE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682E159-FC82-40C2-A697-FF18FADC54F4}"/>
                </a:ext>
              </a:extLst>
            </p:cNvPr>
            <p:cNvGrpSpPr/>
            <p:nvPr/>
          </p:nvGrpSpPr>
          <p:grpSpPr>
            <a:xfrm>
              <a:off x="0" y="0"/>
              <a:ext cx="1802617" cy="6868621"/>
              <a:chOff x="0" y="0"/>
              <a:chExt cx="1802617" cy="6868621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1CB07994-D9C4-424C-BD84-B219ACFAD4A9}"/>
                  </a:ext>
                </a:extLst>
              </p:cNvPr>
              <p:cNvSpPr/>
              <p:nvPr/>
            </p:nvSpPr>
            <p:spPr>
              <a:xfrm>
                <a:off x="5340" y="0"/>
                <a:ext cx="1588723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00" dirty="0"/>
              </a:p>
            </p:txBody>
          </p:sp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A0BE9BA2-3497-4713-B1B2-DA9053890D8F}"/>
                  </a:ext>
                </a:extLst>
              </p:cNvPr>
              <p:cNvSpPr/>
              <p:nvPr/>
            </p:nvSpPr>
            <p:spPr>
              <a:xfrm>
                <a:off x="0" y="0"/>
                <a:ext cx="1415480" cy="68500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00" dirty="0"/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A5C7FAA4-BC09-40AE-83DD-BA6D0389BE93}"/>
                  </a:ext>
                </a:extLst>
              </p:cNvPr>
              <p:cNvSpPr/>
              <p:nvPr/>
            </p:nvSpPr>
            <p:spPr>
              <a:xfrm>
                <a:off x="1496617" y="918933"/>
                <a:ext cx="306000" cy="594968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F990FC2B-FF66-4977-A5AE-6161ED6B8D0F}"/>
                  </a:ext>
                </a:extLst>
              </p:cNvPr>
              <p:cNvSpPr/>
              <p:nvPr/>
            </p:nvSpPr>
            <p:spPr>
              <a:xfrm>
                <a:off x="1492539" y="18621"/>
                <a:ext cx="306000" cy="846156"/>
              </a:xfrm>
              <a:prstGeom prst="rect">
                <a:avLst/>
              </a:prstGeom>
              <a:solidFill>
                <a:srgbClr val="87BF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479376" y="909276"/>
              <a:ext cx="492443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ESTADO DEL ARTE</a:t>
              </a:r>
            </a:p>
          </p:txBody>
        </p:sp>
      </p:grpSp>
      <p:pic>
        <p:nvPicPr>
          <p:cNvPr id="16" name="Imagen 15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44" y="724198"/>
            <a:ext cx="7809865" cy="521652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75FEED0-5134-4280-ADDA-D215D171FDB7}"/>
              </a:ext>
            </a:extLst>
          </p:cNvPr>
          <p:cNvSpPr txBox="1"/>
          <p:nvPr/>
        </p:nvSpPr>
        <p:spPr>
          <a:xfrm>
            <a:off x="6240016" y="147694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ESTADO DEL ARTE</a:t>
            </a:r>
          </a:p>
        </p:txBody>
      </p:sp>
    </p:spTree>
    <p:extLst>
      <p:ext uri="{BB962C8B-B14F-4D97-AF65-F5344CB8AC3E}">
        <p14:creationId xmlns:p14="http://schemas.microsoft.com/office/powerpoint/2010/main" val="2051747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40" y="843693"/>
            <a:ext cx="7898130" cy="504698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0BE9BA2-3497-4713-B1B2-DA9053890D8F}"/>
              </a:ext>
            </a:extLst>
          </p:cNvPr>
          <p:cNvSpPr/>
          <p:nvPr/>
        </p:nvSpPr>
        <p:spPr>
          <a:xfrm>
            <a:off x="0" y="0"/>
            <a:ext cx="1415480" cy="685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5C7FAA4-BC09-40AE-83DD-BA6D0389BE93}"/>
              </a:ext>
            </a:extLst>
          </p:cNvPr>
          <p:cNvSpPr/>
          <p:nvPr/>
        </p:nvSpPr>
        <p:spPr>
          <a:xfrm>
            <a:off x="1496617" y="918933"/>
            <a:ext cx="306000" cy="59496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990FC2B-FF66-4977-A5AE-6161ED6B8D0F}"/>
              </a:ext>
            </a:extLst>
          </p:cNvPr>
          <p:cNvSpPr/>
          <p:nvPr/>
        </p:nvSpPr>
        <p:spPr>
          <a:xfrm>
            <a:off x="1492539" y="18621"/>
            <a:ext cx="306000" cy="846156"/>
          </a:xfrm>
          <a:prstGeom prst="rect">
            <a:avLst/>
          </a:prstGeom>
          <a:solidFill>
            <a:srgbClr val="87B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D3E68DC-4F8C-4893-A641-622A7DE419B3}"/>
              </a:ext>
            </a:extLst>
          </p:cNvPr>
          <p:cNvSpPr/>
          <p:nvPr/>
        </p:nvSpPr>
        <p:spPr>
          <a:xfrm>
            <a:off x="479376" y="909276"/>
            <a:ext cx="492443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ESTADO DEL ARTE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682E159-FC82-40C2-A697-FF18FADC54F4}"/>
                </a:ext>
              </a:extLst>
            </p:cNvPr>
            <p:cNvGrpSpPr/>
            <p:nvPr/>
          </p:nvGrpSpPr>
          <p:grpSpPr>
            <a:xfrm>
              <a:off x="0" y="0"/>
              <a:ext cx="1802617" cy="6868621"/>
              <a:chOff x="0" y="0"/>
              <a:chExt cx="1802617" cy="6868621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1CB07994-D9C4-424C-BD84-B219ACFAD4A9}"/>
                  </a:ext>
                </a:extLst>
              </p:cNvPr>
              <p:cNvSpPr/>
              <p:nvPr/>
            </p:nvSpPr>
            <p:spPr>
              <a:xfrm>
                <a:off x="5340" y="0"/>
                <a:ext cx="1588723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00" dirty="0"/>
              </a:p>
            </p:txBody>
          </p:sp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A0BE9BA2-3497-4713-B1B2-DA9053890D8F}"/>
                  </a:ext>
                </a:extLst>
              </p:cNvPr>
              <p:cNvSpPr/>
              <p:nvPr/>
            </p:nvSpPr>
            <p:spPr>
              <a:xfrm>
                <a:off x="0" y="0"/>
                <a:ext cx="1415480" cy="68500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00" dirty="0"/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A5C7FAA4-BC09-40AE-83DD-BA6D0389BE93}"/>
                  </a:ext>
                </a:extLst>
              </p:cNvPr>
              <p:cNvSpPr/>
              <p:nvPr/>
            </p:nvSpPr>
            <p:spPr>
              <a:xfrm>
                <a:off x="1496617" y="918933"/>
                <a:ext cx="306000" cy="594968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F990FC2B-FF66-4977-A5AE-6161ED6B8D0F}"/>
                  </a:ext>
                </a:extLst>
              </p:cNvPr>
              <p:cNvSpPr/>
              <p:nvPr/>
            </p:nvSpPr>
            <p:spPr>
              <a:xfrm>
                <a:off x="1492539" y="18621"/>
                <a:ext cx="306000" cy="846156"/>
              </a:xfrm>
              <a:prstGeom prst="rect">
                <a:avLst/>
              </a:prstGeom>
              <a:solidFill>
                <a:srgbClr val="87BF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479376" y="909276"/>
              <a:ext cx="492443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ESTADO DEL ARTE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75FEED0-5134-4280-ADDA-D215D171FDB7}"/>
              </a:ext>
            </a:extLst>
          </p:cNvPr>
          <p:cNvSpPr txBox="1"/>
          <p:nvPr/>
        </p:nvSpPr>
        <p:spPr>
          <a:xfrm>
            <a:off x="6240016" y="147694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ESTADO DEL ARTE</a:t>
            </a:r>
          </a:p>
        </p:txBody>
      </p:sp>
    </p:spTree>
    <p:extLst>
      <p:ext uri="{BB962C8B-B14F-4D97-AF65-F5344CB8AC3E}">
        <p14:creationId xmlns:p14="http://schemas.microsoft.com/office/powerpoint/2010/main" val="3027889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620688"/>
            <a:ext cx="7898130" cy="516953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0BE9BA2-3497-4713-B1B2-DA9053890D8F}"/>
              </a:ext>
            </a:extLst>
          </p:cNvPr>
          <p:cNvSpPr/>
          <p:nvPr/>
        </p:nvSpPr>
        <p:spPr>
          <a:xfrm>
            <a:off x="0" y="0"/>
            <a:ext cx="1415480" cy="685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5C7FAA4-BC09-40AE-83DD-BA6D0389BE93}"/>
              </a:ext>
            </a:extLst>
          </p:cNvPr>
          <p:cNvSpPr/>
          <p:nvPr/>
        </p:nvSpPr>
        <p:spPr>
          <a:xfrm>
            <a:off x="1496617" y="918933"/>
            <a:ext cx="306000" cy="59496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990FC2B-FF66-4977-A5AE-6161ED6B8D0F}"/>
              </a:ext>
            </a:extLst>
          </p:cNvPr>
          <p:cNvSpPr/>
          <p:nvPr/>
        </p:nvSpPr>
        <p:spPr>
          <a:xfrm>
            <a:off x="1492539" y="18621"/>
            <a:ext cx="306000" cy="846156"/>
          </a:xfrm>
          <a:prstGeom prst="rect">
            <a:avLst/>
          </a:prstGeom>
          <a:solidFill>
            <a:srgbClr val="87B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D3E68DC-4F8C-4893-A641-622A7DE419B3}"/>
              </a:ext>
            </a:extLst>
          </p:cNvPr>
          <p:cNvSpPr/>
          <p:nvPr/>
        </p:nvSpPr>
        <p:spPr>
          <a:xfrm>
            <a:off x="479376" y="909276"/>
            <a:ext cx="492443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ESTADO DEL ARTE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682E159-FC82-40C2-A697-FF18FADC54F4}"/>
                </a:ext>
              </a:extLst>
            </p:cNvPr>
            <p:cNvGrpSpPr/>
            <p:nvPr/>
          </p:nvGrpSpPr>
          <p:grpSpPr>
            <a:xfrm>
              <a:off x="0" y="0"/>
              <a:ext cx="1802617" cy="6868621"/>
              <a:chOff x="0" y="0"/>
              <a:chExt cx="1802617" cy="6868621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1CB07994-D9C4-424C-BD84-B219ACFAD4A9}"/>
                  </a:ext>
                </a:extLst>
              </p:cNvPr>
              <p:cNvSpPr/>
              <p:nvPr/>
            </p:nvSpPr>
            <p:spPr>
              <a:xfrm>
                <a:off x="5340" y="0"/>
                <a:ext cx="1588723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00" dirty="0"/>
              </a:p>
            </p:txBody>
          </p:sp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A0BE9BA2-3497-4713-B1B2-DA9053890D8F}"/>
                  </a:ext>
                </a:extLst>
              </p:cNvPr>
              <p:cNvSpPr/>
              <p:nvPr/>
            </p:nvSpPr>
            <p:spPr>
              <a:xfrm>
                <a:off x="0" y="0"/>
                <a:ext cx="1415480" cy="68500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00" dirty="0"/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A5C7FAA4-BC09-40AE-83DD-BA6D0389BE93}"/>
                  </a:ext>
                </a:extLst>
              </p:cNvPr>
              <p:cNvSpPr/>
              <p:nvPr/>
            </p:nvSpPr>
            <p:spPr>
              <a:xfrm>
                <a:off x="1496617" y="918933"/>
                <a:ext cx="306000" cy="594968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F990FC2B-FF66-4977-A5AE-6161ED6B8D0F}"/>
                  </a:ext>
                </a:extLst>
              </p:cNvPr>
              <p:cNvSpPr/>
              <p:nvPr/>
            </p:nvSpPr>
            <p:spPr>
              <a:xfrm>
                <a:off x="1492539" y="18621"/>
                <a:ext cx="306000" cy="846156"/>
              </a:xfrm>
              <a:prstGeom prst="rect">
                <a:avLst/>
              </a:prstGeom>
              <a:solidFill>
                <a:srgbClr val="87BF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479376" y="909276"/>
              <a:ext cx="492443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ESTADO DEL ARTE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75FEED0-5134-4280-ADDA-D215D171FDB7}"/>
              </a:ext>
            </a:extLst>
          </p:cNvPr>
          <p:cNvSpPr txBox="1"/>
          <p:nvPr/>
        </p:nvSpPr>
        <p:spPr>
          <a:xfrm>
            <a:off x="6240016" y="147694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ESTADO DEL ARTE</a:t>
            </a:r>
          </a:p>
        </p:txBody>
      </p:sp>
    </p:spTree>
    <p:extLst>
      <p:ext uri="{BB962C8B-B14F-4D97-AF65-F5344CB8AC3E}">
        <p14:creationId xmlns:p14="http://schemas.microsoft.com/office/powerpoint/2010/main" val="2607090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29603BAC-BE6F-45FF-9137-8FC7DB25BC20}"/>
              </a:ext>
            </a:extLst>
          </p:cNvPr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04097968-955E-4EFF-AD3F-408CA0CEF87E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BBFF76BF-7D26-4084-853D-4A6DCC3BF9B7}"/>
                </a:ext>
              </a:extLst>
            </p:cNvPr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19004F3-44ED-4A7C-976F-EED957639425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4B12F52-7FF2-4090-97F9-7B81D25BED83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3D3E68DC-4F8C-4893-A641-622A7DE419B3}"/>
              </a:ext>
            </a:extLst>
          </p:cNvPr>
          <p:cNvSpPr/>
          <p:nvPr/>
        </p:nvSpPr>
        <p:spPr>
          <a:xfrm>
            <a:off x="479376" y="909276"/>
            <a:ext cx="492443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ESTADO DEL ARTE</a:t>
            </a:r>
          </a:p>
        </p:txBody>
      </p:sp>
      <p:pic>
        <p:nvPicPr>
          <p:cNvPr id="20" name="Imagen 3">
            <a:extLst>
              <a:ext uri="{FF2B5EF4-FFF2-40B4-BE49-F238E27FC236}">
                <a16:creationId xmlns:a16="http://schemas.microsoft.com/office/drawing/2014/main" id="{C7B4AAB4-F6D4-4499-9FD9-B27D8A7FB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4224" r="958" b="34273"/>
          <a:stretch/>
        </p:blipFill>
        <p:spPr bwMode="auto">
          <a:xfrm>
            <a:off x="2498492" y="2632358"/>
            <a:ext cx="8642350" cy="2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5">
            <a:extLst>
              <a:ext uri="{FF2B5EF4-FFF2-40B4-BE49-F238E27FC236}">
                <a16:creationId xmlns:a16="http://schemas.microsoft.com/office/drawing/2014/main" id="{514D928F-6409-461A-BF4C-516AAAEAF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019" y="5557480"/>
            <a:ext cx="604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i="1"/>
              <a:t>Clasificación de un artículo y sus componentes en Visio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777791E-F5F0-44FD-BA9E-B0286F0A2D27}"/>
              </a:ext>
            </a:extLst>
          </p:cNvPr>
          <p:cNvSpPr txBox="1"/>
          <p:nvPr/>
        </p:nvSpPr>
        <p:spPr>
          <a:xfrm>
            <a:off x="6240016" y="147694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VISIO</a:t>
            </a:r>
          </a:p>
        </p:txBody>
      </p:sp>
      <p:pic>
        <p:nvPicPr>
          <p:cNvPr id="17" name="Imagen 9">
            <a:extLst>
              <a:ext uri="{FF2B5EF4-FFF2-40B4-BE49-F238E27FC236}">
                <a16:creationId xmlns:a16="http://schemas.microsoft.com/office/drawing/2014/main" id="{883051C5-4EBD-4B0C-8F95-A3CD6E9A2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648049"/>
            <a:ext cx="5982982" cy="19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68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363C5F11-D337-4A68-BCAF-50CD22203887}"/>
              </a:ext>
            </a:extLst>
          </p:cNvPr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E3DDE0BE-88E3-4740-9787-356EE947FF58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0C1E4A10-5B3D-4369-8501-B5C67C07FDE5}"/>
                </a:ext>
              </a:extLst>
            </p:cNvPr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CF866189-85C0-4A98-87B6-DB115D317291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ED2A0446-C100-4E06-B3DA-F4EDADE32912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3D3E68DC-4F8C-4893-A641-622A7DE419B3}"/>
              </a:ext>
            </a:extLst>
          </p:cNvPr>
          <p:cNvSpPr/>
          <p:nvPr/>
        </p:nvSpPr>
        <p:spPr>
          <a:xfrm>
            <a:off x="479376" y="909276"/>
            <a:ext cx="492443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ESTADO DEL ARTE</a:t>
            </a:r>
          </a:p>
        </p:txBody>
      </p:sp>
      <p:pic>
        <p:nvPicPr>
          <p:cNvPr id="13" name="Imagen 3">
            <a:extLst>
              <a:ext uri="{FF2B5EF4-FFF2-40B4-BE49-F238E27FC236}">
                <a16:creationId xmlns:a16="http://schemas.microsoft.com/office/drawing/2014/main" id="{DECFD771-A132-4D9B-BB17-63A8413A9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10" b="2773"/>
          <a:stretch>
            <a:fillRect/>
          </a:stretch>
        </p:blipFill>
        <p:spPr bwMode="auto">
          <a:xfrm>
            <a:off x="2983532" y="716509"/>
            <a:ext cx="291465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4">
            <a:extLst>
              <a:ext uri="{FF2B5EF4-FFF2-40B4-BE49-F238E27FC236}">
                <a16:creationId xmlns:a16="http://schemas.microsoft.com/office/drawing/2014/main" id="{12187010-D22C-4E45-91E7-81685993B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" b="51578"/>
          <a:stretch>
            <a:fillRect/>
          </a:stretch>
        </p:blipFill>
        <p:spPr bwMode="auto">
          <a:xfrm>
            <a:off x="5647357" y="692696"/>
            <a:ext cx="291623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5">
            <a:extLst>
              <a:ext uri="{FF2B5EF4-FFF2-40B4-BE49-F238E27FC236}">
                <a16:creationId xmlns:a16="http://schemas.microsoft.com/office/drawing/2014/main" id="{3E3C857A-E8C5-4262-B63E-6C8BA69FF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50" b="2464"/>
          <a:stretch>
            <a:fillRect/>
          </a:stretch>
        </p:blipFill>
        <p:spPr bwMode="auto">
          <a:xfrm>
            <a:off x="8455645" y="762546"/>
            <a:ext cx="3328987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6">
            <a:extLst>
              <a:ext uri="{FF2B5EF4-FFF2-40B4-BE49-F238E27FC236}">
                <a16:creationId xmlns:a16="http://schemas.microsoft.com/office/drawing/2014/main" id="{7AC4A9DB-B0AB-4D15-8DE0-4414D0AAC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" r="4230" b="86420"/>
          <a:stretch>
            <a:fillRect/>
          </a:stretch>
        </p:blipFill>
        <p:spPr bwMode="auto">
          <a:xfrm>
            <a:off x="3075607" y="4643984"/>
            <a:ext cx="27305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7">
            <a:extLst>
              <a:ext uri="{FF2B5EF4-FFF2-40B4-BE49-F238E27FC236}">
                <a16:creationId xmlns:a16="http://schemas.microsoft.com/office/drawing/2014/main" id="{02776A1A-EA6B-4D1A-BA67-D83012F7F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2" r="4230" b="72980"/>
          <a:stretch>
            <a:fillRect/>
          </a:stretch>
        </p:blipFill>
        <p:spPr bwMode="auto">
          <a:xfrm>
            <a:off x="5741020" y="4643984"/>
            <a:ext cx="27289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8">
            <a:extLst>
              <a:ext uri="{FF2B5EF4-FFF2-40B4-BE49-F238E27FC236}">
                <a16:creationId xmlns:a16="http://schemas.microsoft.com/office/drawing/2014/main" id="{D6982AF4-C7C9-450D-879A-10EFE7B79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4230" b="58368"/>
          <a:stretch>
            <a:fillRect/>
          </a:stretch>
        </p:blipFill>
        <p:spPr bwMode="auto">
          <a:xfrm>
            <a:off x="8554070" y="4643984"/>
            <a:ext cx="31337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uadroTexto 13">
            <a:extLst>
              <a:ext uri="{FF2B5EF4-FFF2-40B4-BE49-F238E27FC236}">
                <a16:creationId xmlns:a16="http://schemas.microsoft.com/office/drawing/2014/main" id="{74E35DDB-1449-4638-9C11-1F2236BEC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207" y="5596484"/>
            <a:ext cx="568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i="1"/>
              <a:t>Parámetros para clasificación de resultados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51D21C0-C346-42EE-A981-BB914963F866}"/>
              </a:ext>
            </a:extLst>
          </p:cNvPr>
          <p:cNvSpPr txBox="1"/>
          <p:nvPr/>
        </p:nvSpPr>
        <p:spPr>
          <a:xfrm>
            <a:off x="6240016" y="147694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CLASIFICACIÓN DE RESULTADOS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FFB85329-77C1-4D72-9110-C12088DEA3A8}"/>
              </a:ext>
            </a:extLst>
          </p:cNvPr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89AE194-4A33-4F23-8638-2FF12933B478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62A5D99-B4F2-4913-BE94-A6A81952CAD4}"/>
                </a:ext>
              </a:extLst>
            </p:cNvPr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F71BFAB-8BBF-42C0-9AE8-101426FA5358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C6D3B09A-F2D9-486C-8699-ABCE0748BE0F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3D3E68DC-4F8C-4893-A641-622A7DE419B3}"/>
              </a:ext>
            </a:extLst>
          </p:cNvPr>
          <p:cNvSpPr/>
          <p:nvPr/>
        </p:nvSpPr>
        <p:spPr>
          <a:xfrm>
            <a:off x="479376" y="909276"/>
            <a:ext cx="492443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RESULTADOS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EC0B80A-E0DC-4E98-A80A-8F30B5D608B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" b="28519"/>
          <a:stretch/>
        </p:blipFill>
        <p:spPr bwMode="auto">
          <a:xfrm>
            <a:off x="4007768" y="724048"/>
            <a:ext cx="6120680" cy="5369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09D3FEE-DA6A-432F-B08D-E55DF69179FB}"/>
              </a:ext>
            </a:extLst>
          </p:cNvPr>
          <p:cNvSpPr txBox="1"/>
          <p:nvPr/>
        </p:nvSpPr>
        <p:spPr>
          <a:xfrm>
            <a:off x="4471953" y="586797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Extracto de clasificación de resultados en Visio</a:t>
            </a:r>
            <a:endParaRPr lang="es-EC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CF61AAB-41AA-4CF3-A038-8D4DD740B7E4}"/>
              </a:ext>
            </a:extLst>
          </p:cNvPr>
          <p:cNvSpPr txBox="1"/>
          <p:nvPr/>
        </p:nvSpPr>
        <p:spPr>
          <a:xfrm>
            <a:off x="6240016" y="147694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RESULTADOS VISIO</a:t>
            </a:r>
          </a:p>
        </p:txBody>
      </p:sp>
    </p:spTree>
    <p:extLst>
      <p:ext uri="{BB962C8B-B14F-4D97-AF65-F5344CB8AC3E}">
        <p14:creationId xmlns:p14="http://schemas.microsoft.com/office/powerpoint/2010/main" val="257436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029319" y="692696"/>
            <a:ext cx="9793088" cy="846156"/>
          </a:xfrm>
        </p:spPr>
        <p:txBody>
          <a:bodyPr>
            <a:normAutofit/>
          </a:bodyPr>
          <a:lstStyle/>
          <a:p>
            <a:pPr algn="ctr"/>
            <a:r>
              <a:rPr lang="es-MX" sz="4400" b="1" dirty="0" smtClean="0">
                <a:solidFill>
                  <a:schemeClr val="tx1"/>
                </a:solidFill>
                <a:latin typeface="+mn-lt"/>
              </a:rPr>
              <a:t>SIMULACIÓN COMPUTACIONAL</a:t>
            </a:r>
            <a:endParaRPr lang="es-MX" sz="4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3" t="13013" r="1301" b="17631"/>
          <a:stretch/>
        </p:blipFill>
        <p:spPr bwMode="auto">
          <a:xfrm>
            <a:off x="2226846" y="1988840"/>
            <a:ext cx="4280522" cy="2339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 t="13226" r="908" b="16774"/>
          <a:stretch/>
        </p:blipFill>
        <p:spPr bwMode="auto">
          <a:xfrm>
            <a:off x="7176120" y="1975298"/>
            <a:ext cx="4280522" cy="2366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EEDB884-FEB4-45F6-A68D-5D9307CF98A9}"/>
              </a:ext>
            </a:extLst>
          </p:cNvPr>
          <p:cNvSpPr/>
          <p:nvPr/>
        </p:nvSpPr>
        <p:spPr>
          <a:xfrm>
            <a:off x="18724" y="0"/>
            <a:ext cx="1415480" cy="685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5AE131F-230F-4C08-86C7-C38D768CC172}"/>
              </a:ext>
            </a:extLst>
          </p:cNvPr>
          <p:cNvSpPr/>
          <p:nvPr/>
        </p:nvSpPr>
        <p:spPr>
          <a:xfrm>
            <a:off x="1496617" y="918933"/>
            <a:ext cx="306000" cy="59496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8D9E0B9-DCAE-468D-B591-396807E1BBF2}"/>
              </a:ext>
            </a:extLst>
          </p:cNvPr>
          <p:cNvSpPr/>
          <p:nvPr/>
        </p:nvSpPr>
        <p:spPr>
          <a:xfrm>
            <a:off x="1492539" y="18621"/>
            <a:ext cx="306000" cy="846156"/>
          </a:xfrm>
          <a:prstGeom prst="rect">
            <a:avLst/>
          </a:prstGeom>
          <a:solidFill>
            <a:srgbClr val="87B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32DCA36-B09C-4051-890C-F36D46657273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REGRESIÓN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MULTIVARIABLE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AD8E4A8-EAEB-4536-A4A0-DEBBC6C4CD28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67D07407-714F-468F-8D5F-0F95F10ACB21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71129556-DFB1-40FC-8A74-D659A8E55B11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18FE3D46-98E6-419F-BA48-AB925562D3A6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D1FD127C-A041-4784-A3B9-06AE15A3BA39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4E9CF0D3-BDE2-4719-95D3-8F516C7825DB}"/>
                </a:ext>
              </a:extLst>
            </p:cNvPr>
            <p:cNvSpPr/>
            <p:nvPr/>
          </p:nvSpPr>
          <p:spPr>
            <a:xfrm>
              <a:off x="369593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SIMULACIÓN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COMPUTACIONAL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2354468" y="4437112"/>
            <a:ext cx="9644303" cy="1371401"/>
            <a:chOff x="2354468" y="4437112"/>
            <a:chExt cx="9644303" cy="1371401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407" b="91379" l="52747" r="94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97" t="13785"/>
            <a:stretch/>
          </p:blipFill>
          <p:spPr>
            <a:xfrm>
              <a:off x="10488488" y="4437112"/>
              <a:ext cx="1510283" cy="1371401"/>
            </a:xfrm>
            <a:prstGeom prst="rect">
              <a:avLst/>
            </a:prstGeom>
          </p:spPr>
        </p:pic>
        <p:sp>
          <p:nvSpPr>
            <p:cNvPr id="23" name="Rectángulo 22"/>
            <p:cNvSpPr/>
            <p:nvPr/>
          </p:nvSpPr>
          <p:spPr>
            <a:xfrm>
              <a:off x="2354468" y="4968897"/>
              <a:ext cx="83058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Font typeface="Symbol" panose="05050102010706020507" pitchFamily="18" charset="2"/>
                <a:buChar char=""/>
              </a:pPr>
              <a:r>
                <a:rPr lang="es-MX" altLang="es-EC" sz="1400" dirty="0" smtClean="0">
                  <a:ea typeface="Calibri" panose="020F0502020204030204" pitchFamily="34" charset="0"/>
                  <a:cs typeface="Arial" panose="020B0604020202020204" pitchFamily="34" charset="0"/>
                </a:rPr>
                <a:t> SEGUNDO OBJETIVO </a:t>
              </a:r>
            </a:p>
            <a:p>
              <a:pPr algn="just">
                <a:lnSpc>
                  <a:spcPct val="150000"/>
                </a:lnSpc>
              </a:pPr>
              <a:r>
                <a:rPr lang="es-MX" altLang="es-EC" sz="1400" dirty="0">
                  <a:ea typeface="Calibri" panose="020F0502020204030204" pitchFamily="34" charset="0"/>
                  <a:cs typeface="Arial" panose="020B0604020202020204" pitchFamily="34" charset="0"/>
                </a:rPr>
                <a:t>Simular computacionalmente el fenómeno de estudio siguiendo el plan de simulación establecida.</a:t>
              </a:r>
              <a:endParaRPr lang="es-EC" altLang="es-EC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01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240016" y="147694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METODOLOGÍA COMPUTACIONAL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66505079"/>
              </p:ext>
            </p:extLst>
          </p:nvPr>
        </p:nvGraphicFramePr>
        <p:xfrm>
          <a:off x="1956888" y="1461432"/>
          <a:ext cx="9949203" cy="3927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D5271773-CC6C-4C2A-B944-7D40AFA45BAB}"/>
              </a:ext>
            </a:extLst>
          </p:cNvPr>
          <p:cNvSpPr/>
          <p:nvPr/>
        </p:nvSpPr>
        <p:spPr>
          <a:xfrm>
            <a:off x="18724" y="0"/>
            <a:ext cx="1415480" cy="685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E4A7427-ACF9-4F8E-8D03-6EBBAEFD9A8D}"/>
              </a:ext>
            </a:extLst>
          </p:cNvPr>
          <p:cNvSpPr/>
          <p:nvPr/>
        </p:nvSpPr>
        <p:spPr>
          <a:xfrm>
            <a:off x="1496617" y="918933"/>
            <a:ext cx="306000" cy="59496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3436F0E-7A04-489A-847B-CDFB21002C64}"/>
              </a:ext>
            </a:extLst>
          </p:cNvPr>
          <p:cNvSpPr/>
          <p:nvPr/>
        </p:nvSpPr>
        <p:spPr>
          <a:xfrm>
            <a:off x="1492539" y="18621"/>
            <a:ext cx="306000" cy="846156"/>
          </a:xfrm>
          <a:prstGeom prst="rect">
            <a:avLst/>
          </a:prstGeom>
          <a:solidFill>
            <a:srgbClr val="87B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50B9AD3-5A04-4B1D-ADCB-01FC84067BC5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DD4F43F-490F-4FE1-9AC6-74050453493A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EEE1F75C-6BFA-433E-BE06-BFF162D62D1E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3CFCFF5E-D21B-49C7-B6A2-C96B2137E6E1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2A53681E-7A47-45C9-9EAC-FB56410261CD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34455FEA-33B0-428E-91DA-215C303A8ABF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D03E10F2-178F-453B-96E9-0B43AD578729}"/>
                </a:ext>
              </a:extLst>
            </p:cNvPr>
            <p:cNvSpPr/>
            <p:nvPr/>
          </p:nvSpPr>
          <p:spPr>
            <a:xfrm>
              <a:off x="369593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SIMULACIÓN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COMPUTACIONAL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610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1029206"/>
              </p:ext>
            </p:extLst>
          </p:nvPr>
        </p:nvGraphicFramePr>
        <p:xfrm>
          <a:off x="2661089" y="708266"/>
          <a:ext cx="8229600" cy="543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6384032" y="116632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METODOLOGÍA COMPUTACIONAL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F690C07-DB68-4641-A3B8-0CF5D7240AA6}"/>
              </a:ext>
            </a:extLst>
          </p:cNvPr>
          <p:cNvSpPr/>
          <p:nvPr/>
        </p:nvSpPr>
        <p:spPr>
          <a:xfrm>
            <a:off x="0" y="0"/>
            <a:ext cx="1415480" cy="685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2C7EBBC-CDE8-4117-A886-BC1EBB1C409F}"/>
              </a:ext>
            </a:extLst>
          </p:cNvPr>
          <p:cNvSpPr/>
          <p:nvPr/>
        </p:nvSpPr>
        <p:spPr>
          <a:xfrm>
            <a:off x="1496617" y="918933"/>
            <a:ext cx="306000" cy="59496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D10E57F-1FB0-4ECD-A1CA-B12C6D509F8D}"/>
              </a:ext>
            </a:extLst>
          </p:cNvPr>
          <p:cNvSpPr/>
          <p:nvPr/>
        </p:nvSpPr>
        <p:spPr>
          <a:xfrm>
            <a:off x="1492539" y="18621"/>
            <a:ext cx="306000" cy="846156"/>
          </a:xfrm>
          <a:prstGeom prst="rect">
            <a:avLst/>
          </a:prstGeom>
          <a:solidFill>
            <a:srgbClr val="87B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77638C5-D8EB-4A22-A42C-154BA5FC1D70}"/>
              </a:ext>
            </a:extLst>
          </p:cNvPr>
          <p:cNvSpPr/>
          <p:nvPr/>
        </p:nvSpPr>
        <p:spPr>
          <a:xfrm>
            <a:off x="350869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1FA1C29-BAEE-40C2-86C4-F53730F66B1E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BC36758-E090-4FA1-B1B5-56682786EE17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F43DE7CD-BD06-4EC6-8D73-BE6A0709AA05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8E1B8DE5-E229-4F60-A362-838C0B2BAB12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5EF7B203-3CDC-480C-BC41-02BC7690EB2C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A03D1B4-2358-48F4-9453-B6247D0972C7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33741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6023992" y="116632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SolidWorks - Autocad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64599D5-683B-465E-8068-608F1FDDCDE2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DB462380-903A-4E2A-A3CB-2B719E424835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B0025FE5-CE68-4944-BD0C-0EDA607BC278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2DC144CF-53B0-4E3B-AADF-46DF4BA2E12A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5722644-3843-4785-94FE-EA707544A320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B8D5842-7367-443D-8267-45D8FEAB5F6F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4" t="19091" r="22213" b="23637"/>
          <a:stretch/>
        </p:blipFill>
        <p:spPr>
          <a:xfrm>
            <a:off x="6744072" y="1340768"/>
            <a:ext cx="5174975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4" t="31334" r="35814" b="44485"/>
          <a:stretch/>
        </p:blipFill>
        <p:spPr>
          <a:xfrm>
            <a:off x="2495600" y="2852936"/>
            <a:ext cx="4626128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7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1D0409B9-FF57-42B1-B068-FD6B9EA35C7C}"/>
              </a:ext>
            </a:extLst>
          </p:cNvPr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4636FD57-FDDA-4818-A835-B81E83B5ED7B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C5008807-CF75-479D-AB5C-F0134FE46555}"/>
                </a:ext>
              </a:extLst>
            </p:cNvPr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91D729A-DCD8-4760-BCE8-124A0DFE0F3C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D90E80B5-F2F8-4A3E-9BDA-B1DE27580DEB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3D3E68DC-4F8C-4893-A641-622A7DE419B3}"/>
              </a:ext>
            </a:extLst>
          </p:cNvPr>
          <p:cNvSpPr/>
          <p:nvPr/>
        </p:nvSpPr>
        <p:spPr>
          <a:xfrm>
            <a:off x="551384" y="909276"/>
            <a:ext cx="492443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SUMARIO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3632DDD-7A71-4478-8E34-608FC745E14C}"/>
              </a:ext>
            </a:extLst>
          </p:cNvPr>
          <p:cNvSpPr txBox="1"/>
          <p:nvPr/>
        </p:nvSpPr>
        <p:spPr>
          <a:xfrm>
            <a:off x="2279576" y="764704"/>
            <a:ext cx="8642350" cy="5539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s-EC" sz="1600" b="1" dirty="0"/>
              <a:t>Objetivos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C" sz="1600" dirty="0"/>
              <a:t>Objetivo General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C" sz="1600" dirty="0"/>
              <a:t>Objetivos Específicos </a:t>
            </a:r>
            <a:endParaRPr lang="es-EC" sz="1600" dirty="0" smtClean="0"/>
          </a:p>
          <a:p>
            <a:pPr>
              <a:defRPr/>
            </a:pPr>
            <a:endParaRPr lang="es-EC" sz="1600" dirty="0" smtClean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s-EC" sz="1600" b="1" dirty="0" smtClean="0"/>
              <a:t>Justificación </a:t>
            </a:r>
            <a:r>
              <a:rPr lang="es-EC" sz="1600" b="1" dirty="0"/>
              <a:t>e Importancia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es-EC" sz="1600" b="1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s-EC" sz="1600" b="1" dirty="0"/>
              <a:t>Área de influencia y Línea de Investigación</a:t>
            </a:r>
          </a:p>
          <a:p>
            <a:pPr>
              <a:defRPr/>
            </a:pPr>
            <a:endParaRPr lang="es-EC" sz="1600" dirty="0"/>
          </a:p>
          <a:p>
            <a:pPr marL="742950" lvl="1" indent="-285750">
              <a:buFont typeface="Wingdings" panose="05000000000000000000" pitchFamily="2" charset="2"/>
              <a:buChar char="v"/>
              <a:defRPr/>
            </a:pPr>
            <a:r>
              <a:rPr lang="es-EC" sz="1600" b="1" dirty="0"/>
              <a:t>Estado del Arte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C" sz="1600" dirty="0"/>
              <a:t>Metodología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C" sz="1600" dirty="0"/>
              <a:t>Resultados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s-EC" sz="1600" dirty="0"/>
          </a:p>
          <a:p>
            <a:pPr marL="742950" lvl="1" indent="-285750">
              <a:buFont typeface="Wingdings" panose="05000000000000000000" pitchFamily="2" charset="2"/>
              <a:buChar char="v"/>
              <a:defRPr/>
            </a:pPr>
            <a:r>
              <a:rPr lang="es-EC" sz="1600" b="1" dirty="0"/>
              <a:t>Simulación Computacional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C" sz="1600" dirty="0"/>
              <a:t>Metodología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C" sz="1600" dirty="0"/>
              <a:t>Resultados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s-EC" sz="1600" dirty="0"/>
          </a:p>
          <a:p>
            <a:pPr marL="742950" lvl="1" indent="-285750">
              <a:buFont typeface="Wingdings" panose="05000000000000000000" pitchFamily="2" charset="2"/>
              <a:buChar char="v"/>
              <a:defRPr/>
            </a:pPr>
            <a:r>
              <a:rPr lang="es-EC" sz="1600" b="1" dirty="0"/>
              <a:t>Análisis de Regresión Lineal Multivariable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C" sz="1600" dirty="0"/>
              <a:t>Metodología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C" sz="1600" dirty="0"/>
              <a:t>Resultados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C" sz="160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s-EC" sz="1600" b="1" dirty="0"/>
              <a:t>Conclusiones y Recomendaciones </a:t>
            </a:r>
          </a:p>
          <a:p>
            <a:pPr>
              <a:defRPr/>
            </a:pP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8198299"/>
              </p:ext>
            </p:extLst>
          </p:nvPr>
        </p:nvGraphicFramePr>
        <p:xfrm>
          <a:off x="3431704" y="764701"/>
          <a:ext cx="6336704" cy="230425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10507">
                  <a:extLst>
                    <a:ext uri="{9D8B030D-6E8A-4147-A177-3AD203B41FA5}">
                      <a16:colId xmlns:a16="http://schemas.microsoft.com/office/drawing/2014/main" val="1004283744"/>
                    </a:ext>
                  </a:extLst>
                </a:gridCol>
                <a:gridCol w="996820">
                  <a:extLst>
                    <a:ext uri="{9D8B030D-6E8A-4147-A177-3AD203B41FA5}">
                      <a16:colId xmlns:a16="http://schemas.microsoft.com/office/drawing/2014/main" val="117541305"/>
                    </a:ext>
                  </a:extLst>
                </a:gridCol>
                <a:gridCol w="731563">
                  <a:extLst>
                    <a:ext uri="{9D8B030D-6E8A-4147-A177-3AD203B41FA5}">
                      <a16:colId xmlns:a16="http://schemas.microsoft.com/office/drawing/2014/main" val="519774468"/>
                    </a:ext>
                  </a:extLst>
                </a:gridCol>
                <a:gridCol w="1402075">
                  <a:extLst>
                    <a:ext uri="{9D8B030D-6E8A-4147-A177-3AD203B41FA5}">
                      <a16:colId xmlns:a16="http://schemas.microsoft.com/office/drawing/2014/main" val="3005056984"/>
                    </a:ext>
                  </a:extLst>
                </a:gridCol>
                <a:gridCol w="2295739">
                  <a:extLst>
                    <a:ext uri="{9D8B030D-6E8A-4147-A177-3AD203B41FA5}">
                      <a16:colId xmlns:a16="http://schemas.microsoft.com/office/drawing/2014/main" val="1595758188"/>
                    </a:ext>
                  </a:extLst>
                </a:gridCol>
              </a:tblGrid>
              <a:tr h="37565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Configuración Probetas Simuladas Computacionalmente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267216"/>
                  </a:ext>
                </a:extLst>
              </a:tr>
              <a:tr h="375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Probeta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Longitud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Ancho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Profundidad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Refuerzo transversal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663644"/>
                  </a:ext>
                </a:extLst>
              </a:tr>
              <a:tr h="5683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N°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 (cm)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 (cm)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b(cm)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Tipo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7103325"/>
                  </a:ext>
                </a:extLst>
              </a:tr>
              <a:tr h="196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Vincha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02806821"/>
                  </a:ext>
                </a:extLst>
              </a:tr>
              <a:tr h="196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Vincha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57869887"/>
                  </a:ext>
                </a:extLst>
              </a:tr>
              <a:tr h="196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Rombo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81088763"/>
                  </a:ext>
                </a:extLst>
              </a:tr>
              <a:tr h="196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Rombo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74699983"/>
                  </a:ext>
                </a:extLst>
              </a:tr>
              <a:tr h="196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Rombo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8460565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6061272" y="148571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SolidWorks - Autocad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366073"/>
              </p:ext>
            </p:extLst>
          </p:nvPr>
        </p:nvGraphicFramePr>
        <p:xfrm>
          <a:off x="4225069" y="3356989"/>
          <a:ext cx="4824534" cy="2592291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984151">
                  <a:extLst>
                    <a:ext uri="{9D8B030D-6E8A-4147-A177-3AD203B41FA5}">
                      <a16:colId xmlns:a16="http://schemas.microsoft.com/office/drawing/2014/main" val="3247901049"/>
                    </a:ext>
                  </a:extLst>
                </a:gridCol>
                <a:gridCol w="1899702">
                  <a:extLst>
                    <a:ext uri="{9D8B030D-6E8A-4147-A177-3AD203B41FA5}">
                      <a16:colId xmlns:a16="http://schemas.microsoft.com/office/drawing/2014/main" val="2438565119"/>
                    </a:ext>
                  </a:extLst>
                </a:gridCol>
                <a:gridCol w="884768">
                  <a:extLst>
                    <a:ext uri="{9D8B030D-6E8A-4147-A177-3AD203B41FA5}">
                      <a16:colId xmlns:a16="http://schemas.microsoft.com/office/drawing/2014/main" val="3153132761"/>
                    </a:ext>
                  </a:extLst>
                </a:gridCol>
                <a:gridCol w="922587">
                  <a:extLst>
                    <a:ext uri="{9D8B030D-6E8A-4147-A177-3AD203B41FA5}">
                      <a16:colId xmlns:a16="http://schemas.microsoft.com/office/drawing/2014/main" val="3960436859"/>
                    </a:ext>
                  </a:extLst>
                </a:gridCol>
                <a:gridCol w="133326">
                  <a:extLst>
                    <a:ext uri="{9D8B030D-6E8A-4147-A177-3AD203B41FA5}">
                      <a16:colId xmlns:a16="http://schemas.microsoft.com/office/drawing/2014/main" val="1082553657"/>
                    </a:ext>
                  </a:extLst>
                </a:gridCol>
              </a:tblGrid>
              <a:tr h="327959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Dimensiones del Cono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193633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Probeta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Carga Explosiva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Radio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Altura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6648882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N°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 (g)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r (mm)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h (mm)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6331034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1140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81.65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102.06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39239200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1140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81.65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102.06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5089047"/>
                  </a:ext>
                </a:extLst>
              </a:tr>
              <a:tr h="296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1140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81.65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102.06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0210330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2280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102.87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128.59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0252794"/>
                  </a:ext>
                </a:extLst>
              </a:tr>
              <a:tr h="327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3420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117.76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147.20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7268836"/>
                  </a:ext>
                </a:extLst>
              </a:tr>
            </a:tbl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CC1CFF67-7FEE-425C-9C85-2DD01849688C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D2ECB97F-141F-4349-813B-45257ACB7D3B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E659C57-543D-4F76-AD71-304888CBBBAD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29BE90DD-4A9A-46DF-B0DB-8AB86B47166E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62934AA-1D6B-4D8C-B12D-3C316F41B451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C1ED34F-3F60-4DE6-81CB-3502CE7BBA2D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91118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136384" y="116632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SolidWorks - Autocad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108052567"/>
              </p:ext>
            </p:extLst>
          </p:nvPr>
        </p:nvGraphicFramePr>
        <p:xfrm>
          <a:off x="2920627" y="1464684"/>
          <a:ext cx="8424936" cy="4432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2459290" y="744604"/>
            <a:ext cx="8229600" cy="72008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MX" sz="1800" dirty="0">
                <a:solidFill>
                  <a:schemeClr val="tx1"/>
                </a:solidFill>
              </a:rPr>
              <a:t>Reforzamiento transversal</a:t>
            </a:r>
            <a:endParaRPr lang="es-MX" sz="1800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551ADF9-17FB-4B03-B73C-184D0E4E94ED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13A32086-01F3-40A4-8E84-5F5ACDDA24FF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705FD6EE-7133-4110-8568-5E966AE1CFD0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75CA83E-4104-4DF6-AC17-8D20817BFAA4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32C6848-CEA7-4028-8460-A80BF27072CB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0255845-8C3A-4F58-ABBA-028F5E532D26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23494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251848" y="60595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Explicit Dynamics </a:t>
            </a:r>
            <a:r>
              <a:rPr lang="es-MX" sz="2000" b="1" dirty="0" err="1"/>
              <a:t>Engineering</a:t>
            </a:r>
            <a:r>
              <a:rPr lang="es-MX" sz="2000" b="1" dirty="0"/>
              <a:t> Data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57033013"/>
              </p:ext>
            </p:extLst>
          </p:nvPr>
        </p:nvGraphicFramePr>
        <p:xfrm>
          <a:off x="2944605" y="1196752"/>
          <a:ext cx="8114315" cy="446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95ED0561-C3E2-4076-A4A3-F4C36611ADE1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11CDCC9-107C-4193-BECE-759778DA29A8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1DDB217F-4CF7-4FA2-A529-B51C73126431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0537BFF2-4676-4296-9DF6-99F11D8E9259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48FC50A7-4FD1-4D29-9A6A-C317989604BD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D5FCE47-7298-46CD-819B-3394ADC7903D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29055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951984" y="80163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Explicit Dynamics Geometry</a:t>
            </a:r>
          </a:p>
        </p:txBody>
      </p:sp>
      <p:pic>
        <p:nvPicPr>
          <p:cNvPr id="5" name="Imagen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0" t="33014" r="20797" b="38872"/>
          <a:stretch/>
        </p:blipFill>
        <p:spPr bwMode="auto">
          <a:xfrm>
            <a:off x="3431704" y="2020844"/>
            <a:ext cx="6984776" cy="28083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9C6C960A-4B32-4460-B268-088AC177F8D1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1CCC2BCB-B762-4652-AA29-ECD06216415F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2AD3AAEB-42CB-4362-B515-6FDCCE3D5249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42A3243-C90A-42DA-BA6F-B8157668F25B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FACEA4B-AF42-494D-ACB8-2362778C01D9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5B967F6-2220-4A25-8021-CC8A1D25166F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495600" y="910447"/>
            <a:ext cx="24176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 smtClean="0"/>
              <a:t>Definidos </a:t>
            </a:r>
            <a:r>
              <a:rPr lang="es-MX" sz="1600" dirty="0"/>
              <a:t>los materiales </a:t>
            </a:r>
            <a:endParaRPr lang="es-EC" sz="1600" dirty="0"/>
          </a:p>
        </p:txBody>
      </p:sp>
      <p:sp>
        <p:nvSpPr>
          <p:cNvPr id="12" name="Rectángulo 11"/>
          <p:cNvSpPr/>
          <p:nvPr/>
        </p:nvSpPr>
        <p:spPr>
          <a:xfrm>
            <a:off x="6096000" y="910447"/>
            <a:ext cx="45191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 smtClean="0"/>
              <a:t>Ensamble </a:t>
            </a:r>
            <a:r>
              <a:rPr lang="es-MX" sz="1600" dirty="0"/>
              <a:t>de la </a:t>
            </a:r>
            <a:r>
              <a:rPr lang="es-MX" sz="1600" dirty="0" smtClean="0"/>
              <a:t>columna, reforzamiento y cono </a:t>
            </a:r>
            <a:endParaRPr lang="es-EC" sz="1600" dirty="0"/>
          </a:p>
        </p:txBody>
      </p:sp>
      <p:sp>
        <p:nvSpPr>
          <p:cNvPr id="15" name="Flecha derecha 14"/>
          <p:cNvSpPr/>
          <p:nvPr/>
        </p:nvSpPr>
        <p:spPr>
          <a:xfrm>
            <a:off x="4850119" y="995085"/>
            <a:ext cx="1015587" cy="169277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491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951984" y="60595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Explicit Dynamics </a:t>
            </a:r>
            <a:r>
              <a:rPr lang="es-MX" sz="2000" b="1" dirty="0" err="1"/>
              <a:t>Model</a:t>
            </a:r>
            <a:endParaRPr lang="es-MX" sz="2000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296950100"/>
              </p:ext>
            </p:extLst>
          </p:nvPr>
        </p:nvGraphicFramePr>
        <p:xfrm>
          <a:off x="3719736" y="1772816"/>
          <a:ext cx="6684892" cy="354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DAAAC727-54B0-4CBB-B90B-00C60E926502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5F3072F-0F2E-4AC9-806B-0704F8471C86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8E347B83-5B50-404A-89E7-C576536B29CC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E375DB5D-B196-4EC8-9EBE-A42515AA61F6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6493F3A0-D98F-4965-9940-1545ED0EAF8A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2256EAB-F1B0-4B89-A666-EBDF1FE5462C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59061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119184" y="80615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Explicit Dynamics </a:t>
            </a:r>
            <a:r>
              <a:rPr lang="es-MX" sz="2000" b="1" dirty="0" err="1"/>
              <a:t>Model_Geometry</a:t>
            </a:r>
            <a:endParaRPr lang="es-MX" sz="2000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841438399"/>
              </p:ext>
            </p:extLst>
          </p:nvPr>
        </p:nvGraphicFramePr>
        <p:xfrm>
          <a:off x="2276767" y="1124744"/>
          <a:ext cx="6059278" cy="4039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/>
          <p:nvPr/>
        </p:nvPicPr>
        <p:blipFill>
          <a:blip r:embed="rId7"/>
          <a:stretch>
            <a:fillRect/>
          </a:stretch>
        </p:blipFill>
        <p:spPr>
          <a:xfrm>
            <a:off x="8760296" y="894369"/>
            <a:ext cx="3042276" cy="47950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2A2173C2-84A1-498B-9989-D07113A3AC79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C9D8C0B4-EFB6-4B98-99EE-5B832AFED3A4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5B3D09F-11A0-4CA0-8568-13E201CC85CD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F3A45522-761D-4A47-9B5F-0FF0719E6329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E785AAD-4376-4BA3-AAB2-0AF562CB423C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4DBBE7E-6071-420D-81DA-0C943AA850D4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26036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65336" y="17932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/>
              <a:t>Explicit Dynamics </a:t>
            </a:r>
            <a:r>
              <a:rPr lang="es-MX" b="1" dirty="0" err="1"/>
              <a:t>Model_Materials</a:t>
            </a:r>
            <a:endParaRPr lang="es-MX" b="1" dirty="0"/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1584" b="59582"/>
          <a:stretch/>
        </p:blipFill>
        <p:spPr>
          <a:xfrm>
            <a:off x="2156578" y="1825002"/>
            <a:ext cx="5328592" cy="30963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EF905CDF-04D0-4777-9228-B50E03E8F42B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5E19FCCE-2274-47F9-B541-B178100F2ED5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60F09311-36D2-4C65-A8AE-08186B71B537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C8A953C5-BF21-40F3-800E-886B16D213B4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F4B3EE2-C6BE-4F5D-B5D3-48CCB05ADF54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AEB5726-601D-4CA9-B753-E6C03CE97E4F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  <p:pic>
        <p:nvPicPr>
          <p:cNvPr id="12" name="Imagen 1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8107"/>
          <a:stretch/>
        </p:blipFill>
        <p:spPr bwMode="auto">
          <a:xfrm>
            <a:off x="8328248" y="830372"/>
            <a:ext cx="3362903" cy="5085603"/>
          </a:xfrm>
          <a:prstGeom prst="rect">
            <a:avLst/>
          </a:prstGeom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6642420" y="17932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/>
              <a:t>Explicit Dynamics </a:t>
            </a:r>
            <a:r>
              <a:rPr lang="es-MX" b="1" dirty="0" err="1"/>
              <a:t>Model_Cross</a:t>
            </a:r>
            <a:r>
              <a:rPr lang="es-MX" b="1" dirty="0"/>
              <a:t> </a:t>
            </a:r>
            <a:r>
              <a:rPr lang="es-MX" b="1" dirty="0" err="1"/>
              <a:t>Sections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49448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67608" y="764705"/>
            <a:ext cx="9793088" cy="536145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MX" sz="1600" dirty="0">
                <a:solidFill>
                  <a:schemeClr val="tx1"/>
                </a:solidFill>
              </a:rPr>
              <a:t>Se establece los ejes de coordenadas globales</a:t>
            </a:r>
            <a:endParaRPr lang="es-MX" sz="16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096000" y="60595"/>
            <a:ext cx="575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Explicit Dynamics </a:t>
            </a:r>
            <a:r>
              <a:rPr lang="es-MX" sz="2000" b="1" dirty="0" err="1"/>
              <a:t>Model_Cordinate</a:t>
            </a:r>
            <a:r>
              <a:rPr lang="es-MX" sz="2000" b="1" dirty="0"/>
              <a:t> </a:t>
            </a:r>
            <a:r>
              <a:rPr lang="es-MX" sz="2000" b="1" dirty="0" err="1"/>
              <a:t>Systems</a:t>
            </a:r>
            <a:endParaRPr lang="es-MX" sz="2000" b="1" dirty="0"/>
          </a:p>
        </p:txBody>
      </p:sp>
      <p:graphicFrame>
        <p:nvGraphicFramePr>
          <p:cNvPr id="5" name="Diagrama 4"/>
          <p:cNvGraphicFramePr/>
          <p:nvPr/>
        </p:nvGraphicFramePr>
        <p:xfrm>
          <a:off x="2567608" y="1412776"/>
          <a:ext cx="879143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A6E30390-1890-409C-AB71-0CD3A8E857E2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12545E9B-41F2-4FA4-B4AA-8A8B7ECDAF52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1D178797-F370-4E7E-BDEA-5D73B47B8D26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7C4947A3-2C45-413D-94C6-6913E87AEFA1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5CE52BE-8910-4681-8AF7-D0AE132CE5A5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BC6A490-01B4-4809-99F4-9B2121C5B9D1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189927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9284" y="2636912"/>
            <a:ext cx="5040560" cy="1997240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s-MX" sz="1600" dirty="0">
                <a:solidFill>
                  <a:schemeClr val="tx1"/>
                </a:solidFill>
              </a:rPr>
              <a:t>En esta opción se configura la interacción entre los elementos, en este caso entre el concreto y el acero, haciendo que ambos elementos columna – reforzamientos trabajen monolíticamente.</a:t>
            </a:r>
          </a:p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6096000" y="116632"/>
            <a:ext cx="575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Explicit Dynamics </a:t>
            </a:r>
            <a:r>
              <a:rPr lang="es-MX" sz="2000" b="1" dirty="0" err="1"/>
              <a:t>Model_Connections</a:t>
            </a:r>
            <a:endParaRPr lang="es-MX" sz="2000" b="1" dirty="0"/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" b="34281"/>
          <a:stretch/>
        </p:blipFill>
        <p:spPr bwMode="auto">
          <a:xfrm>
            <a:off x="2437179" y="864776"/>
            <a:ext cx="4003691" cy="5085603"/>
          </a:xfrm>
          <a:prstGeom prst="rect">
            <a:avLst/>
          </a:prstGeom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EFD8F712-A29C-4974-832A-B24CE1113F6C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C2BFB0BA-4E62-40A2-9E3E-484232321AE3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DDEEF0B-87EB-447F-B29C-444B51E9CEB4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28DA9719-BE1C-43FF-8F07-C88747D7EF1C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BD8BBAD-2D45-4139-8DA7-1EB3CD9CBF80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A284E71-6131-4955-8E95-F36036D21418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307404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12376" y="887977"/>
            <a:ext cx="9637468" cy="510149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MX" sz="1600" dirty="0">
                <a:solidFill>
                  <a:schemeClr val="tx1"/>
                </a:solidFill>
              </a:rPr>
              <a:t>Para la generación de la malla es importante definir el tamaño de la misma, para las simulaciones realizadas se asumió un mallado de 10 </a:t>
            </a:r>
            <a:r>
              <a:rPr lang="es-MX" sz="1600" dirty="0" err="1">
                <a:solidFill>
                  <a:schemeClr val="tx1"/>
                </a:solidFill>
              </a:rPr>
              <a:t>mm.</a:t>
            </a:r>
            <a:endParaRPr lang="es-MX" sz="16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096000" y="116632"/>
            <a:ext cx="575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Explicit Dynamics </a:t>
            </a:r>
            <a:r>
              <a:rPr lang="es-MX" sz="2000" b="1" dirty="0" err="1"/>
              <a:t>Model_Mesh</a:t>
            </a:r>
            <a:endParaRPr lang="es-MX" sz="2000" b="1" dirty="0"/>
          </a:p>
        </p:txBody>
      </p:sp>
      <p:pic>
        <p:nvPicPr>
          <p:cNvPr id="5" name="Imagen 4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3" t="4255"/>
          <a:stretch/>
        </p:blipFill>
        <p:spPr>
          <a:xfrm>
            <a:off x="3575720" y="1844824"/>
            <a:ext cx="6768752" cy="38884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EF073FF8-3575-40EC-B8B4-3FF2B405AEAA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B1DE59A-A343-4A9F-A186-F4FA6ADEEEAE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F0D55FAB-4AFA-4F00-954D-0F7A3F43EA7B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8D11890-B68F-44D8-8C4C-FD93282C43C1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22329266-4878-487F-9AE3-DA06E5AFDE51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E63A39D-D669-49B2-95F6-77B6DAA8C955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4592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E426C8C2-C5DC-4BBD-B08C-6BD579A9E552}"/>
              </a:ext>
            </a:extLst>
          </p:cNvPr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FF31A7C-43A8-4FCE-B929-B8316FD06FEC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E130B957-9888-4467-A528-EDACAB5B6F82}"/>
                </a:ext>
              </a:extLst>
            </p:cNvPr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531587CC-4A2E-4825-B8F4-501B8D03B0F6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D152646B-C91D-429B-809F-AB3DBBFF70EE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3D3E68DC-4F8C-4893-A641-622A7DE419B3}"/>
              </a:ext>
            </a:extLst>
          </p:cNvPr>
          <p:cNvSpPr/>
          <p:nvPr/>
        </p:nvSpPr>
        <p:spPr>
          <a:xfrm>
            <a:off x="407368" y="909276"/>
            <a:ext cx="492443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OBJETIVOS</a:t>
            </a:r>
          </a:p>
        </p:txBody>
      </p:sp>
      <p:sp>
        <p:nvSpPr>
          <p:cNvPr id="11" name="CuadroTexto 7">
            <a:extLst>
              <a:ext uri="{FF2B5EF4-FFF2-40B4-BE49-F238E27FC236}">
                <a16:creationId xmlns:a16="http://schemas.microsoft.com/office/drawing/2014/main" id="{FA3A8642-0BB2-406F-8BCF-81768927F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555" y="1969320"/>
            <a:ext cx="8626475" cy="4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>
              <a:lnSpc>
                <a:spcPct val="150000"/>
              </a:lnSpc>
              <a:spcBef>
                <a:spcPts val="200"/>
              </a:spcBef>
            </a:pPr>
            <a:r>
              <a:rPr lang="es-MX" altLang="es-EC" b="1" i="1" dirty="0">
                <a:ea typeface="MS Gothic" panose="020B0609070205080204" pitchFamily="49" charset="-128"/>
                <a:cs typeface="Times New Roman" panose="02020603050405020304" pitchFamily="18" charset="0"/>
              </a:rPr>
              <a:t>Objetivos Específicos </a:t>
            </a:r>
            <a:endParaRPr lang="es-EC" altLang="es-EC" b="1" i="1" dirty="0"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2" name="CuadroTexto 9">
            <a:extLst>
              <a:ext uri="{FF2B5EF4-FFF2-40B4-BE49-F238E27FC236}">
                <a16:creationId xmlns:a16="http://schemas.microsoft.com/office/drawing/2014/main" id="{06E10AA2-F5FE-4B33-B7B0-4B4EB9A5B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1054947"/>
            <a:ext cx="97786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MX" altLang="es-EC" sz="1600" dirty="0">
                <a:ea typeface="Calibri" panose="020F0502020204030204" pitchFamily="34" charset="0"/>
                <a:cs typeface="Arial" panose="020B0604020202020204" pitchFamily="34" charset="0"/>
              </a:rPr>
              <a:t>Desarrollar un modelo analítico del daño final de un elemento estructural bajo la acción de cargas explosivas en contacto.</a:t>
            </a:r>
            <a:endParaRPr lang="es-EC" altLang="es-EC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1">
            <a:extLst>
              <a:ext uri="{FF2B5EF4-FFF2-40B4-BE49-F238E27FC236}">
                <a16:creationId xmlns:a16="http://schemas.microsoft.com/office/drawing/2014/main" id="{9A9FD50E-F6AB-4B01-82C1-9F8651BF6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654" y="659819"/>
            <a:ext cx="41513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>
              <a:lnSpc>
                <a:spcPct val="150000"/>
              </a:lnSpc>
              <a:spcBef>
                <a:spcPts val="200"/>
              </a:spcBef>
            </a:pPr>
            <a:r>
              <a:rPr lang="es-MX" altLang="es-EC" b="1" i="1" dirty="0">
                <a:ea typeface="MS Gothic" panose="020B0609070205080204" pitchFamily="49" charset="-128"/>
                <a:cs typeface="Times New Roman" panose="02020603050405020304" pitchFamily="18" charset="0"/>
              </a:rPr>
              <a:t>Objetivo General</a:t>
            </a:r>
            <a:endParaRPr lang="es-EC" altLang="es-EC" b="1" i="1" dirty="0"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5" name="Marcador de contenido 7"/>
          <p:cNvPicPr>
            <a:picLocks noGrp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9" t="13760" r="848" b="16756"/>
          <a:stretch/>
        </p:blipFill>
        <p:spPr bwMode="auto">
          <a:xfrm>
            <a:off x="7392144" y="2685377"/>
            <a:ext cx="4305500" cy="2863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9">
            <a:extLst>
              <a:ext uri="{FF2B5EF4-FFF2-40B4-BE49-F238E27FC236}">
                <a16:creationId xmlns:a16="http://schemas.microsoft.com/office/drawing/2014/main" id="{A9108C04-815E-4AF1-9EA5-3276B0182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70" y="4581128"/>
            <a:ext cx="4497104" cy="968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9">
            <a:extLst>
              <a:ext uri="{FF2B5EF4-FFF2-40B4-BE49-F238E27FC236}">
                <a16:creationId xmlns:a16="http://schemas.microsoft.com/office/drawing/2014/main" id="{883051C5-4EBD-4B0C-8F95-A3CD6E9A2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89" y="2708920"/>
            <a:ext cx="4480785" cy="1476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63552" y="918932"/>
            <a:ext cx="9518848" cy="5030347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s-MX" sz="1600" dirty="0">
                <a:solidFill>
                  <a:schemeClr val="tx1"/>
                </a:solidFill>
              </a:rPr>
              <a:t>En esta sección vamos a ver desplegadas opciones en las cuales se configura los siguientes parámetros.</a:t>
            </a:r>
          </a:p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5663952" y="116632"/>
            <a:ext cx="618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Explicit Dynamics </a:t>
            </a:r>
            <a:r>
              <a:rPr lang="es-MX" sz="2000" b="1" dirty="0" err="1"/>
              <a:t>Model_Explicit</a:t>
            </a:r>
            <a:r>
              <a:rPr lang="es-MX" sz="2000" b="1" dirty="0"/>
              <a:t> Dynamics (A5)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52762971"/>
              </p:ext>
            </p:extLst>
          </p:nvPr>
        </p:nvGraphicFramePr>
        <p:xfrm>
          <a:off x="2783632" y="1700808"/>
          <a:ext cx="8568952" cy="4037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92277EC9-4FFD-47E9-955C-419FD9542DF1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B1616A80-F704-4DD8-AC8E-B4B16AA3DAF9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30902F0-0D48-46D0-866A-1E3F4B63FAB8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CAF96FC8-73ED-4A8F-AD97-80FDE97ADFDF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94B2787-5EDA-4772-9286-7AA0EE294D2E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D4AAD7C-3007-460E-B747-79B7A403B9ED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462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16080" y="2924944"/>
            <a:ext cx="4334272" cy="86409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C" sz="1600" dirty="0">
                <a:solidFill>
                  <a:schemeClr val="tx1"/>
                </a:solidFill>
              </a:rPr>
              <a:t>Se introduce el tiempo de simulación que se requiere, en milisegundos (ms).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27648" y="116632"/>
            <a:ext cx="8922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Explicit Dynamics </a:t>
            </a:r>
            <a:r>
              <a:rPr lang="es-MX" sz="2000" b="1" dirty="0" err="1"/>
              <a:t>Model_Explicit</a:t>
            </a:r>
            <a:r>
              <a:rPr lang="es-MX" sz="2000" b="1" dirty="0"/>
              <a:t> Dynamics (A5)_</a:t>
            </a:r>
            <a:r>
              <a:rPr lang="es-MX" sz="2000" b="1" dirty="0" err="1"/>
              <a:t>Analysis</a:t>
            </a:r>
            <a:r>
              <a:rPr lang="es-MX" sz="2000" b="1" dirty="0"/>
              <a:t> </a:t>
            </a:r>
            <a:r>
              <a:rPr lang="es-MX" sz="2000" b="1" dirty="0" err="1"/>
              <a:t>Settings</a:t>
            </a:r>
            <a:endParaRPr lang="es-MX" sz="2000" b="1" dirty="0"/>
          </a:p>
        </p:txBody>
      </p:sp>
      <p:pic>
        <p:nvPicPr>
          <p:cNvPr id="11" name="Imagen 10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8160" y="796708"/>
            <a:ext cx="3024336" cy="52565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8353803E-2568-46B9-A861-C9FD81920751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EB6E3B7-FC89-4D4D-A014-5553EADA3644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EF53739A-E9F1-46D4-993D-D8014B32057A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085AFF0C-265F-47BD-B89C-F44030813C13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F2143A0B-7231-4D70-BF2A-AEB2211B6DD2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85F5ABDC-8F73-45B9-A8B4-FB7E67F4C975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200047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79576" y="918933"/>
            <a:ext cx="9433048" cy="437173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C" sz="1600" dirty="0">
                <a:solidFill>
                  <a:schemeClr val="tx1"/>
                </a:solidFill>
              </a:rPr>
              <a:t>Se coloca el valor de la gravedad y la dirección en la que se aplica, en función del sistema de coordenadas globales asignadas previamente. 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567608" y="116632"/>
            <a:ext cx="9282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Explicit Dynamics </a:t>
            </a:r>
            <a:r>
              <a:rPr lang="es-MX" sz="2000" b="1" dirty="0" err="1"/>
              <a:t>Model_Explicit</a:t>
            </a:r>
            <a:r>
              <a:rPr lang="es-MX" sz="2000" b="1" dirty="0"/>
              <a:t> Dynamics (A5)_Standard </a:t>
            </a:r>
            <a:r>
              <a:rPr lang="es-MX" sz="2000" b="1" dirty="0" err="1"/>
              <a:t>Earth</a:t>
            </a:r>
            <a:r>
              <a:rPr lang="es-MX" sz="2000" b="1" dirty="0"/>
              <a:t> </a:t>
            </a:r>
            <a:r>
              <a:rPr lang="es-MX" sz="2000" b="1" dirty="0" err="1"/>
              <a:t>Gravity</a:t>
            </a:r>
            <a:endParaRPr lang="es-MX" sz="2000" b="1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29" y="1916832"/>
            <a:ext cx="8547479" cy="377602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4C201747-0C6F-439F-8926-9568645E86D8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1071BF81-A7DC-46E9-ABBB-5E4547DE8097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710309EC-1BD8-4851-A729-849DE3272325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404A2086-D88E-4A7F-800E-5A9751BA49CC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1880404-523F-4993-B959-8C3E94C643E0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D99F71A-04C8-48F0-A5FA-D89F01A41374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267184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2198951" y="704999"/>
            <a:ext cx="4636096" cy="1050131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C" sz="1600" b="0" dirty="0">
                <a:solidFill>
                  <a:schemeClr val="tx1"/>
                </a:solidFill>
              </a:rPr>
              <a:t>Se configura el apoyo en la parte inferior de la columna</a:t>
            </a:r>
            <a:endParaRPr lang="es-MX" sz="1600" b="0" dirty="0">
              <a:solidFill>
                <a:schemeClr val="tx1"/>
              </a:solidFill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>
          <a:xfrm>
            <a:off x="7680842" y="560983"/>
            <a:ext cx="4419036" cy="1194147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C" sz="1600" b="0" dirty="0">
                <a:solidFill>
                  <a:schemeClr val="tx1"/>
                </a:solidFill>
              </a:rPr>
              <a:t>Se configura el apoyo en la parte inferior del reforzamiento longitudinal</a:t>
            </a:r>
            <a:endParaRPr lang="es-MX" sz="1600" b="0" dirty="0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919536" y="-27384"/>
            <a:ext cx="9930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Explicit Dynamics </a:t>
            </a:r>
            <a:r>
              <a:rPr lang="es-MX" sz="2000" b="1" dirty="0" err="1"/>
              <a:t>Model_Explicit</a:t>
            </a:r>
            <a:r>
              <a:rPr lang="es-MX" sz="2000" b="1" dirty="0"/>
              <a:t> Dynamics (A5)_</a:t>
            </a:r>
            <a:r>
              <a:rPr lang="es-MX" sz="2000" b="1" dirty="0" err="1"/>
              <a:t>Fixed</a:t>
            </a:r>
            <a:r>
              <a:rPr lang="es-MX" sz="2000" b="1" dirty="0"/>
              <a:t> </a:t>
            </a:r>
            <a:r>
              <a:rPr lang="es-MX" sz="2000" b="1" dirty="0" err="1"/>
              <a:t>Support_Fixed</a:t>
            </a:r>
            <a:r>
              <a:rPr lang="es-MX" sz="2000" b="1" dirty="0"/>
              <a:t> </a:t>
            </a:r>
            <a:r>
              <a:rPr lang="es-MX" sz="2000" b="1" dirty="0" err="1"/>
              <a:t>Support</a:t>
            </a:r>
            <a:r>
              <a:rPr lang="es-MX" sz="2000" b="1" dirty="0"/>
              <a:t> </a:t>
            </a:r>
            <a:r>
              <a:rPr lang="es-MX" sz="2000" b="1" dirty="0" err="1"/>
              <a:t>Rebar</a:t>
            </a:r>
            <a:endParaRPr lang="es-MX" sz="2000" b="1" dirty="0"/>
          </a:p>
          <a:p>
            <a:pPr algn="r"/>
            <a:endParaRPr lang="es-MX" sz="2000" b="1" dirty="0"/>
          </a:p>
        </p:txBody>
      </p:sp>
      <p:pic>
        <p:nvPicPr>
          <p:cNvPr id="10" name="Marcador de contenido 9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2" t="6610" r="14186"/>
          <a:stretch/>
        </p:blipFill>
        <p:spPr>
          <a:xfrm>
            <a:off x="2515298" y="1879096"/>
            <a:ext cx="4223311" cy="38884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Marcador de contenido 10"/>
          <p:cNvPicPr>
            <a:picLocks noGrp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7" t="24489" r="9789" b="1988"/>
          <a:stretch/>
        </p:blipFill>
        <p:spPr>
          <a:xfrm>
            <a:off x="7752184" y="1879096"/>
            <a:ext cx="4060328" cy="38884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2F979430-8C84-4915-82E7-B0F84C885785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6C50F9C9-3651-4C69-94ED-870D16950197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9D766A6-7B74-44E3-845B-5C213BDFD5D6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68ECE5D4-9CC0-46B8-B660-8F914F2E5587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ED858D99-3A51-4BF0-ACCB-C5C68103E07D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AB65F03-65FD-495E-A3B9-A403F8E976E6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149701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1933326" y="620688"/>
            <a:ext cx="4680521" cy="123909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EC" sz="1600" b="0" dirty="0">
                <a:solidFill>
                  <a:schemeClr val="tx1"/>
                </a:solidFill>
              </a:rPr>
              <a:t>Se restringe el desplazamiento en la parte superior de la columna.</a:t>
            </a:r>
            <a:endParaRPr lang="es-MX" sz="1600" b="0" dirty="0">
              <a:solidFill>
                <a:schemeClr val="tx1"/>
              </a:solidFill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>
          <a:xfrm>
            <a:off x="7245491" y="666445"/>
            <a:ext cx="4896544" cy="114758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C" sz="1600" b="0" dirty="0">
                <a:solidFill>
                  <a:schemeClr val="tx1"/>
                </a:solidFill>
              </a:rPr>
              <a:t>Se restringe el desplazamiento en la parte superior del reforzamiento longitudinal.</a:t>
            </a:r>
            <a:endParaRPr lang="es-MX" sz="1600" b="0" dirty="0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825024" y="-34935"/>
            <a:ext cx="10175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Explicit Dynamics </a:t>
            </a:r>
            <a:r>
              <a:rPr lang="es-MX" sz="2000" b="1" dirty="0" err="1"/>
              <a:t>Model_Explicit</a:t>
            </a:r>
            <a:r>
              <a:rPr lang="es-MX" sz="2000" b="1" dirty="0"/>
              <a:t> Dynamics (A5)_</a:t>
            </a:r>
            <a:r>
              <a:rPr lang="es-MX" sz="2000" b="1" dirty="0" err="1"/>
              <a:t>Remote</a:t>
            </a:r>
            <a:r>
              <a:rPr lang="es-MX" sz="2000" b="1" dirty="0"/>
              <a:t> </a:t>
            </a:r>
            <a:r>
              <a:rPr lang="es-MX" sz="2000" b="1" dirty="0" err="1"/>
              <a:t>Displacement_Remote</a:t>
            </a:r>
            <a:r>
              <a:rPr lang="es-MX" sz="2000" b="1" dirty="0"/>
              <a:t> </a:t>
            </a:r>
            <a:r>
              <a:rPr lang="es-MX" sz="2000" b="1" dirty="0" err="1"/>
              <a:t>Displacement</a:t>
            </a:r>
            <a:r>
              <a:rPr lang="es-MX" sz="2000" b="1" dirty="0"/>
              <a:t> </a:t>
            </a:r>
            <a:r>
              <a:rPr lang="es-MX" sz="2000" b="1" dirty="0" err="1"/>
              <a:t>Rebar</a:t>
            </a:r>
            <a:endParaRPr lang="es-MX" sz="2000" b="1" dirty="0"/>
          </a:p>
          <a:p>
            <a:pPr algn="r"/>
            <a:endParaRPr lang="es-MX" sz="2000" b="1" dirty="0"/>
          </a:p>
        </p:txBody>
      </p:sp>
      <p:pic>
        <p:nvPicPr>
          <p:cNvPr id="8" name="Marcador de contenido 7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4" t="10637" r="14185"/>
          <a:stretch/>
        </p:blipFill>
        <p:spPr>
          <a:xfrm>
            <a:off x="1933326" y="2060848"/>
            <a:ext cx="4738737" cy="35283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Imagen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3" t="5650"/>
          <a:stretch/>
        </p:blipFill>
        <p:spPr>
          <a:xfrm>
            <a:off x="7245491" y="2060848"/>
            <a:ext cx="4752528" cy="35283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A609A426-63C5-4076-93DD-A057F0A4B830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2337455B-59F8-4209-A3C4-424B2D91F8FD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60655CF3-B2A8-4443-858E-E11625E5E38E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182ED61-DF77-4A87-A366-E64B89C7A34C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C7D92D24-608A-491E-BC8B-674ACE50DB20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1412E2A-50CE-40FD-B5AC-732211023B8C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23058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2127187" y="941150"/>
            <a:ext cx="9518848" cy="530164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C" sz="1600" dirty="0">
                <a:solidFill>
                  <a:schemeClr val="tx1"/>
                </a:solidFill>
              </a:rPr>
              <a:t>Se introduce la presión aplicada en la cara superior de la columna.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116632"/>
            <a:ext cx="11849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Explicit Dynamics </a:t>
            </a:r>
            <a:r>
              <a:rPr lang="es-MX" sz="2000" b="1" dirty="0" err="1"/>
              <a:t>Model_Explicit</a:t>
            </a:r>
            <a:r>
              <a:rPr lang="es-MX" sz="2000" b="1" dirty="0"/>
              <a:t> Dynamics (A5)_</a:t>
            </a:r>
            <a:r>
              <a:rPr lang="es-MX" sz="2000" b="1" dirty="0" err="1"/>
              <a:t>Pressure</a:t>
            </a:r>
            <a:endParaRPr lang="es-MX" sz="2000" b="1" dirty="0"/>
          </a:p>
          <a:p>
            <a:pPr algn="r"/>
            <a:endParaRPr lang="es-MX" sz="2000" b="1" dirty="0"/>
          </a:p>
        </p:txBody>
      </p:sp>
      <p:pic>
        <p:nvPicPr>
          <p:cNvPr id="10" name="Imagen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700808"/>
            <a:ext cx="9454602" cy="40324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CC6F53F6-AF50-4384-8BD7-A6EB1B9B3B01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4EA837C-EE16-41EF-9D26-E40FDED40739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8A1C66D0-6297-48F6-9D27-2E894D239E06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1D9FEEF-D955-4DEE-8E78-060AD5404895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7FC4649E-4DA5-4648-8BA4-3FE5EDE90334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FE694A3-AE70-49C0-A37D-A04C3006ECF4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27104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4932" y="1052736"/>
            <a:ext cx="9637468" cy="530164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C" sz="1600" dirty="0">
                <a:solidFill>
                  <a:schemeClr val="tx1"/>
                </a:solidFill>
              </a:rPr>
              <a:t>Se ubica el punto de detonación, en el lugar donde se encuentra la carga explosiva.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116632"/>
            <a:ext cx="11849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Explicit Dynamics </a:t>
            </a:r>
            <a:r>
              <a:rPr lang="es-MX" sz="2000" b="1" dirty="0" err="1"/>
              <a:t>Model_Explicit</a:t>
            </a:r>
            <a:r>
              <a:rPr lang="es-MX" sz="2000" b="1" dirty="0"/>
              <a:t> Dynamics (A5)_</a:t>
            </a:r>
            <a:r>
              <a:rPr lang="es-MX" sz="2000" b="1" dirty="0" err="1"/>
              <a:t>Detonation</a:t>
            </a:r>
            <a:r>
              <a:rPr lang="es-MX" sz="2000" b="1" dirty="0"/>
              <a:t> Point</a:t>
            </a:r>
          </a:p>
          <a:p>
            <a:pPr algn="r"/>
            <a:endParaRPr lang="es-MX" sz="2000" b="1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975367"/>
            <a:ext cx="9791632" cy="34563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52D55735-1855-47B0-8B9C-16D8D617A2DC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21E12FD1-CB6C-4D8E-89DD-A75727870CA2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59498F33-855D-4BC3-82A1-4E5C38EEDAE2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0869435-2F2F-405C-8F87-846D713D1647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AB6EF031-CC00-40E0-B36A-EB13BB76F532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DA1BC76-FC61-4B0D-9C4A-D68DE3680A0C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384614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84400" y="824518"/>
            <a:ext cx="9470008" cy="5301646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s-MX" sz="1600" dirty="0">
                <a:solidFill>
                  <a:schemeClr val="tx1"/>
                </a:solidFill>
              </a:rPr>
              <a:t>Una vez configurados los parámetros mencionados se procede a la utilización del software Autodyn solver, Para ello se procede a vincular el </a:t>
            </a:r>
            <a:r>
              <a:rPr lang="es-MX" sz="1600" dirty="0" err="1">
                <a:solidFill>
                  <a:schemeClr val="tx1"/>
                </a:solidFill>
              </a:rPr>
              <a:t>Explicit</a:t>
            </a:r>
            <a:r>
              <a:rPr lang="es-MX" sz="1600" dirty="0">
                <a:solidFill>
                  <a:schemeClr val="tx1"/>
                </a:solidFill>
              </a:rPr>
              <a:t> Dynamics con el Autodyn mediante la opción de </a:t>
            </a:r>
            <a:r>
              <a:rPr lang="es-MX" sz="1600" dirty="0" err="1">
                <a:solidFill>
                  <a:schemeClr val="tx1"/>
                </a:solidFill>
              </a:rPr>
              <a:t>Setup</a:t>
            </a:r>
            <a:r>
              <a:rPr lang="es-MX" sz="1600" dirty="0">
                <a:solidFill>
                  <a:schemeClr val="tx1"/>
                </a:solidFill>
              </a:rPr>
              <a:t>, permitiendo así la transferencia de datos entre ambos.</a:t>
            </a:r>
          </a:p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0" y="116632"/>
            <a:ext cx="11849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 err="1"/>
              <a:t>Explicit</a:t>
            </a:r>
            <a:r>
              <a:rPr lang="es-MX" sz="2000" b="1" dirty="0"/>
              <a:t> Dynamics – Autodyn</a:t>
            </a:r>
          </a:p>
          <a:p>
            <a:pPr algn="r"/>
            <a:endParaRPr lang="es-MX" sz="2000" b="1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1784" y="2348880"/>
            <a:ext cx="5472608" cy="28803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7986BF19-2A68-4DEF-81DB-26162A5FF80D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B96BCCC-E2F0-4783-BB27-9C18F7F2A46E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2452F393-AB62-43A5-8252-AC31E2B3916C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A511E6F5-AB9F-4D74-8085-EF94AA108CF2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D5A81A66-E335-429C-A938-AD8EE98B7F96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DD8E7A6-A72F-46E0-A651-C5D1B2B736A2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227900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idx="1"/>
          </p:nvPr>
        </p:nvSpPr>
        <p:spPr>
          <a:xfrm>
            <a:off x="2263618" y="692697"/>
            <a:ext cx="4439186" cy="131749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EC" sz="1600" b="0" dirty="0">
                <a:solidFill>
                  <a:schemeClr val="tx1"/>
                </a:solidFill>
              </a:rPr>
              <a:t>Se muestra las propiedades de los materiales usados</a:t>
            </a:r>
            <a:endParaRPr lang="es-MX" sz="1600" b="0" dirty="0">
              <a:solidFill>
                <a:schemeClr val="tx1"/>
              </a:solidFill>
            </a:endParaRP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"/>
          </p:nvPr>
        </p:nvSpPr>
        <p:spPr>
          <a:xfrm>
            <a:off x="7372359" y="470575"/>
            <a:ext cx="4680520" cy="11240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EC" sz="1600" b="0" dirty="0">
                <a:solidFill>
                  <a:schemeClr val="tx1"/>
                </a:solidFill>
              </a:rPr>
              <a:t>Se configura y se verifica las condiciones iniciales </a:t>
            </a:r>
            <a:endParaRPr lang="es-MX" sz="1600" b="0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116632"/>
            <a:ext cx="11849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 err="1"/>
              <a:t>Autodyn_Materials</a:t>
            </a:r>
            <a:r>
              <a:rPr lang="es-MX" sz="2000" b="1" dirty="0"/>
              <a:t>_ </a:t>
            </a:r>
            <a:r>
              <a:rPr lang="es-MX" sz="2000" b="1" dirty="0" err="1"/>
              <a:t>Initial</a:t>
            </a:r>
            <a:r>
              <a:rPr lang="es-MX" sz="2000" b="1" dirty="0"/>
              <a:t> </a:t>
            </a:r>
            <a:r>
              <a:rPr lang="es-MX" sz="2000" b="1" dirty="0" err="1"/>
              <a:t>Conditions</a:t>
            </a:r>
            <a:endParaRPr lang="es-MX" sz="2000" b="1" dirty="0"/>
          </a:p>
          <a:p>
            <a:pPr algn="r"/>
            <a:endParaRPr lang="es-MX" sz="2000" b="1" dirty="0"/>
          </a:p>
        </p:txBody>
      </p:sp>
      <p:pic>
        <p:nvPicPr>
          <p:cNvPr id="13" name="Marcador de contenido 12"/>
          <p:cNvPicPr>
            <a:picLocks noGrp="1"/>
          </p:cNvPicPr>
          <p:nvPr>
            <p:ph sz="half" idx="2"/>
          </p:nvPr>
        </p:nvPicPr>
        <p:blipFill rotWithShape="1">
          <a:blip r:embed="rId2"/>
          <a:srcRect t="13516" r="11182" b="13589"/>
          <a:stretch/>
        </p:blipFill>
        <p:spPr>
          <a:xfrm>
            <a:off x="2263618" y="2348881"/>
            <a:ext cx="4408446" cy="288031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Marcador de contenido 13"/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1774" t="13516" r="10587" b="13589"/>
          <a:stretch/>
        </p:blipFill>
        <p:spPr>
          <a:xfrm>
            <a:off x="7392144" y="2348880"/>
            <a:ext cx="4428749" cy="288031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52A1D103-0EAE-4EEF-B123-E607AD841254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3C639F2-D501-47A8-B1DF-85D156DC15D1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CC357D1-E030-4BCF-9647-08771C8265A9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8700633-2D18-4B28-BD64-4F75419BAD18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783F54BF-2B0E-4B5B-84EE-4AFA48123BFA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44A38BA-482E-45FF-868D-8CBF4CA3F972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429284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2146266" y="648413"/>
            <a:ext cx="9703578" cy="452596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s-MX" sz="1600" dirty="0">
                <a:solidFill>
                  <a:schemeClr val="tx1"/>
                </a:solidFill>
              </a:rPr>
              <a:t>Este proceso es muy importante, ya que se establece el método SPH para la simulación de la carga explosiva, diferenciando del método lagrangiano por malla.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s-MX" dirty="0">
              <a:solidFill>
                <a:schemeClr val="tx1"/>
              </a:solidFill>
            </a:endParaRPr>
          </a:p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0" y="116632"/>
            <a:ext cx="11849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Autodyn_Parts</a:t>
            </a:r>
          </a:p>
        </p:txBody>
      </p:sp>
      <p:pic>
        <p:nvPicPr>
          <p:cNvPr id="10" name="Imagen 9"/>
          <p:cNvPicPr/>
          <p:nvPr/>
        </p:nvPicPr>
        <p:blipFill rotWithShape="1">
          <a:blip r:embed="rId2"/>
          <a:srcRect t="6244" r="10673" b="25067"/>
          <a:stretch/>
        </p:blipFill>
        <p:spPr>
          <a:xfrm>
            <a:off x="3719736" y="1628800"/>
            <a:ext cx="6552728" cy="39604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16267FA2-1EBC-4692-9D98-491ACD4AAA3D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C60B022-57E3-4761-BC71-D06390D625DF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83DFC60-87AD-473C-913E-CA6CA88E624C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59AF2038-4C7F-482C-9D57-229A3F8EF031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0B97DD9D-7923-45FD-9394-E1C03254455E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4A65967-31E1-4CF1-A621-5944A9422B63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13507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BCD8108-AFBE-46E7-B655-8135466BE1EA}"/>
              </a:ext>
            </a:extLst>
          </p:cNvPr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BEE536B9-41AB-476E-AFE1-E5C238CB1C30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1064005D-DB70-4777-AAEC-2C5157B6D78D}"/>
                </a:ext>
              </a:extLst>
            </p:cNvPr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C15D76EA-61DA-4809-9667-A9AB5F7CC3CD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F7731465-2D18-4438-A8E2-CC7D16B2137F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D3E68DC-4F8C-4893-A641-622A7DE419B3}"/>
              </a:ext>
            </a:extLst>
          </p:cNvPr>
          <p:cNvSpPr/>
          <p:nvPr/>
        </p:nvSpPr>
        <p:spPr>
          <a:xfrm>
            <a:off x="346973" y="1061849"/>
            <a:ext cx="1107996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JUSTIFICACIÓN E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IMPORTANCIA</a:t>
            </a:r>
          </a:p>
          <a:p>
            <a:pPr algn="ctr"/>
            <a:r>
              <a:rPr lang="es-EC" sz="20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es-EC" sz="2000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07568" y="1371207"/>
            <a:ext cx="9056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MX" altLang="es-EC" sz="1600" dirty="0">
                <a:cs typeface="Calibri" panose="020F0502020204030204" pitchFamily="34" charset="0"/>
              </a:rPr>
              <a:t>Falta de existencia de investigaciones técnicas de estudios acerca del estado final del daño de elementos </a:t>
            </a:r>
            <a:r>
              <a:rPr lang="es-MX" altLang="es-EC" sz="1600" dirty="0" smtClean="0">
                <a:cs typeface="Calibri" panose="020F0502020204030204" pitchFamily="34" charset="0"/>
              </a:rPr>
              <a:t>estructurales bajo cargas explosivas.</a:t>
            </a:r>
          </a:p>
          <a:p>
            <a:pPr algn="just"/>
            <a:endParaRPr lang="es-MX" altLang="es-EC" sz="1600" dirty="0" smtClean="0"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s-MX" altLang="es-EC" sz="1600" dirty="0">
                <a:cs typeface="Calibri" panose="020F0502020204030204" pitchFamily="34" charset="0"/>
              </a:rPr>
              <a:t>Complementar el trabajo que se ha realizado previamente respecto a cargas explosivas y elementos estructurales</a:t>
            </a:r>
            <a:r>
              <a:rPr lang="es-MX" altLang="es-EC" sz="1600" dirty="0" smtClean="0">
                <a:cs typeface="Calibri" panose="020F0502020204030204" pitchFamily="34" charset="0"/>
              </a:rPr>
              <a:t>.</a:t>
            </a:r>
            <a:endParaRPr lang="es-MX" altLang="es-EC" sz="1600" dirty="0"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2DA1830-64D0-41F7-A369-64CD1D3F9D75}"/>
              </a:ext>
            </a:extLst>
          </p:cNvPr>
          <p:cNvSpPr txBox="1"/>
          <p:nvPr/>
        </p:nvSpPr>
        <p:spPr>
          <a:xfrm>
            <a:off x="2211264" y="3601389"/>
            <a:ext cx="54358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/>
              <a:t>Permite complementar el trabajo que se ha realizado previamente respecto a cargas explosivas y elementos estructurales, aportando así en el ámbito tanto militar como constructivo. </a:t>
            </a:r>
            <a:endParaRPr lang="es-EC" sz="1600" dirty="0"/>
          </a:p>
        </p:txBody>
      </p:sp>
      <p:sp>
        <p:nvSpPr>
          <p:cNvPr id="13" name="CuadroTexto 6">
            <a:extLst>
              <a:ext uri="{FF2B5EF4-FFF2-40B4-BE49-F238E27FC236}">
                <a16:creationId xmlns:a16="http://schemas.microsoft.com/office/drawing/2014/main" id="{66BC8CFF-721A-4342-86B9-1A935C3C6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356" y="807095"/>
            <a:ext cx="3744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sz="2400" b="1" dirty="0" smtClean="0"/>
              <a:t>JUSTIFICACIÓN</a:t>
            </a:r>
            <a:endParaRPr lang="es-EC" altLang="es-EC" sz="2400" b="1" dirty="0"/>
          </a:p>
        </p:txBody>
      </p:sp>
      <p:sp>
        <p:nvSpPr>
          <p:cNvPr id="14" name="CuadroTexto 6">
            <a:extLst>
              <a:ext uri="{FF2B5EF4-FFF2-40B4-BE49-F238E27FC236}">
                <a16:creationId xmlns:a16="http://schemas.microsoft.com/office/drawing/2014/main" id="{66BC8CFF-721A-4342-86B9-1A935C3C6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2923783"/>
            <a:ext cx="3744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sz="2400" b="1" dirty="0" smtClean="0"/>
              <a:t>IMPORTANCIA</a:t>
            </a:r>
            <a:endParaRPr lang="es-EC" altLang="es-EC" sz="2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-5007" b="48668"/>
          <a:stretch/>
        </p:blipFill>
        <p:spPr>
          <a:xfrm>
            <a:off x="7647076" y="2420888"/>
            <a:ext cx="4333875" cy="3096344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775656" y="5517232"/>
            <a:ext cx="4076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800" dirty="0">
                <a:solidFill>
                  <a:schemeClr val="bg2">
                    <a:lumMod val="50000"/>
                  </a:schemeClr>
                </a:solidFill>
              </a:rPr>
              <a:t>NOTA: Tomado </a:t>
            </a:r>
            <a:r>
              <a:rPr lang="es-EC" sz="800" i="1" dirty="0">
                <a:solidFill>
                  <a:schemeClr val="bg2">
                    <a:lumMod val="50000"/>
                  </a:schemeClr>
                </a:solidFill>
              </a:rPr>
              <a:t>de Evaluación De Daño En Columnas De Hormigón Armado A Escala Real Por Efecto De Cargas Explosivas Mediante Validación Experimental </a:t>
            </a:r>
            <a:r>
              <a:rPr lang="es-EC" sz="800" dirty="0">
                <a:solidFill>
                  <a:schemeClr val="bg2">
                    <a:lumMod val="50000"/>
                  </a:schemeClr>
                </a:solidFill>
              </a:rPr>
              <a:t>(p.156), por (Peralta &amp; Sarango, 2019)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753154"/>
              </p:ext>
            </p:extLst>
          </p:nvPr>
        </p:nvGraphicFramePr>
        <p:xfrm>
          <a:off x="2207568" y="614753"/>
          <a:ext cx="9178974" cy="5335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0" y="116632"/>
            <a:ext cx="11849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 err="1"/>
              <a:t>Autodyn_Interaction_Detonation_Parallel</a:t>
            </a:r>
            <a:endParaRPr lang="es-MX" sz="2000" b="1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EC4CBAE-0FDF-487A-9A69-90807CB8F956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91CCCA2-ED02-4893-9651-3A563B37043F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AD03E64D-5BD5-41F9-A694-5C1E77D5631E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076C26D4-58F9-47EF-B8A0-F1FEDE26396A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EF911AB-235F-4568-B0EE-6C168023F751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14A2A24-6465-4D61-85D9-159F88043C1F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9824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0"/>
          <p:cNvSpPr>
            <a:spLocks noGrp="1"/>
          </p:cNvSpPr>
          <p:nvPr>
            <p:ph type="body" idx="1"/>
          </p:nvPr>
        </p:nvSpPr>
        <p:spPr>
          <a:xfrm>
            <a:off x="2190455" y="516742"/>
            <a:ext cx="4165612" cy="165813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MX" sz="1600" b="0" dirty="0">
                <a:solidFill>
                  <a:schemeClr val="tx1"/>
                </a:solidFill>
              </a:rPr>
              <a:t>En esta opción se configura el criterio de erosión global.</a:t>
            </a:r>
          </a:p>
          <a:p>
            <a:endParaRPr lang="es-MX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3"/>
          </p:nvPr>
        </p:nvSpPr>
        <p:spPr>
          <a:xfrm>
            <a:off x="7229507" y="942611"/>
            <a:ext cx="4778915" cy="126615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MX" sz="1600" b="0" dirty="0">
                <a:solidFill>
                  <a:schemeClr val="tx1"/>
                </a:solidFill>
              </a:rPr>
              <a:t>Se delimita el número de ciclos que se quiere </a:t>
            </a:r>
            <a:r>
              <a:rPr lang="es-MX" sz="1600" b="0" dirty="0" smtClean="0">
                <a:solidFill>
                  <a:schemeClr val="tx1"/>
                </a:solidFill>
              </a:rPr>
              <a:t>obtener y el </a:t>
            </a:r>
            <a:r>
              <a:rPr lang="es-MX" sz="1600" b="0" dirty="0">
                <a:solidFill>
                  <a:schemeClr val="tx1"/>
                </a:solidFill>
              </a:rPr>
              <a:t>incremento de los mismos.</a:t>
            </a:r>
          </a:p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27776" y="116632"/>
            <a:ext cx="11849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 err="1"/>
              <a:t>Autodyn_Control_Output</a:t>
            </a:r>
            <a:endParaRPr lang="es-MX" sz="2000" b="1" dirty="0"/>
          </a:p>
        </p:txBody>
      </p:sp>
      <p:pic>
        <p:nvPicPr>
          <p:cNvPr id="15" name="Marcador de contenido 14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1179" t="13516" r="11182" b="13589"/>
          <a:stretch/>
        </p:blipFill>
        <p:spPr>
          <a:xfrm>
            <a:off x="2190455" y="2208767"/>
            <a:ext cx="4406247" cy="302352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Marcador de contenido 15"/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1774" t="15338" r="10587" b="6299"/>
          <a:stretch/>
        </p:blipFill>
        <p:spPr>
          <a:xfrm>
            <a:off x="7320069" y="2170435"/>
            <a:ext cx="4472264" cy="301449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538425D8-D190-4463-ABE8-4E458B9D109D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CC61507B-C832-451D-A10C-7C9692CE2874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948493BA-AA30-409C-900C-5D27E487C5EA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AAB73312-EDF9-4AC5-8C43-DE224ED355E2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7384F0B-AEEA-4408-938A-C0483B74265B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BB0691C-3E5B-4C5C-92B1-320E1645D046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14084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189935" y="976386"/>
            <a:ext cx="4209749" cy="54289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EC" sz="1600" b="0" dirty="0">
                <a:solidFill>
                  <a:schemeClr val="tx1"/>
                </a:solidFill>
              </a:rPr>
              <a:t>Ejecución de la simulación computacional</a:t>
            </a:r>
            <a:endParaRPr lang="es-MX" sz="1600" b="0" dirty="0">
              <a:solidFill>
                <a:schemeClr val="tx1"/>
              </a:solidFill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7392144" y="840554"/>
            <a:ext cx="5389033" cy="639762"/>
          </a:xfrm>
        </p:spPr>
        <p:txBody>
          <a:bodyPr>
            <a:normAutofit/>
          </a:bodyPr>
          <a:lstStyle/>
          <a:p>
            <a:pPr algn="just"/>
            <a:r>
              <a:rPr lang="es-EC" sz="1600" b="0" dirty="0">
                <a:solidFill>
                  <a:schemeClr val="tx1"/>
                </a:solidFill>
              </a:rPr>
              <a:t>Extracción de los datos requeridos</a:t>
            </a:r>
            <a:endParaRPr lang="es-MX" sz="1600" b="0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7776" y="116632"/>
            <a:ext cx="11849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 err="1"/>
              <a:t>Autodyn_Run_Plots</a:t>
            </a:r>
            <a:endParaRPr lang="es-MX" sz="2000" b="1" dirty="0"/>
          </a:p>
        </p:txBody>
      </p:sp>
      <p:pic>
        <p:nvPicPr>
          <p:cNvPr id="8" name="Marcador de contenido 7"/>
          <p:cNvPicPr>
            <a:picLocks noGrp="1"/>
          </p:cNvPicPr>
          <p:nvPr>
            <p:ph sz="half" idx="2"/>
          </p:nvPr>
        </p:nvPicPr>
        <p:blipFill rotWithShape="1">
          <a:blip r:embed="rId2"/>
          <a:srcRect t="64543" r="66462" b="1780"/>
          <a:stretch/>
        </p:blipFill>
        <p:spPr>
          <a:xfrm>
            <a:off x="2189935" y="1978928"/>
            <a:ext cx="4309692" cy="327920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Marcador de contenido 8"/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6111" t="15550" r="48651" b="39890"/>
          <a:stretch/>
        </p:blipFill>
        <p:spPr bwMode="auto">
          <a:xfrm>
            <a:off x="7248128" y="1978928"/>
            <a:ext cx="4383051" cy="3279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9C925CBB-E86A-4377-84F8-B2EED1614B5A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64D3635-05E6-4138-B673-E5CC20B602D1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15EBDF5E-6DA4-4C83-81D0-10A298BFCB50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98468034-E63B-4AFF-B8B3-E49DD175DD0C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8647DC4-48F9-465F-B2EC-355A0B1EA2AC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94D73D6-D7D4-485F-8372-AE3ECCCA1181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212350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279576" y="825178"/>
            <a:ext cx="5386917" cy="639762"/>
          </a:xfrm>
        </p:spPr>
        <p:txBody>
          <a:bodyPr>
            <a:normAutofit/>
          </a:bodyPr>
          <a:lstStyle/>
          <a:p>
            <a:pPr algn="just"/>
            <a:r>
              <a:rPr lang="es-EC" sz="1600" b="0" dirty="0">
                <a:solidFill>
                  <a:schemeClr val="tx1"/>
                </a:solidFill>
              </a:rPr>
              <a:t>Despliega los materiales</a:t>
            </a:r>
            <a:endParaRPr lang="es-MX" sz="1600" b="0" dirty="0">
              <a:solidFill>
                <a:schemeClr val="tx1"/>
              </a:solidFill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7112009" y="825178"/>
            <a:ext cx="4570711" cy="639762"/>
          </a:xfrm>
        </p:spPr>
        <p:txBody>
          <a:bodyPr>
            <a:noAutofit/>
          </a:bodyPr>
          <a:lstStyle/>
          <a:p>
            <a:pPr algn="just"/>
            <a:r>
              <a:rPr lang="es-EC" sz="1600" b="0" dirty="0">
                <a:solidFill>
                  <a:schemeClr val="tx1"/>
                </a:solidFill>
              </a:rPr>
              <a:t>Permite escoger la variable de análisis y de interés</a:t>
            </a:r>
            <a:endParaRPr lang="es-MX" sz="1600" b="0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7776" y="116632"/>
            <a:ext cx="11849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 err="1"/>
              <a:t>Autodyn_Plots_Material</a:t>
            </a:r>
            <a:r>
              <a:rPr lang="es-MX" sz="2000" b="1" dirty="0"/>
              <a:t> </a:t>
            </a:r>
            <a:r>
              <a:rPr lang="es-MX" sz="2000" b="1" dirty="0" err="1"/>
              <a:t>local_Contour</a:t>
            </a:r>
            <a:endParaRPr lang="es-MX" sz="2000" b="1" dirty="0"/>
          </a:p>
        </p:txBody>
      </p:sp>
      <p:pic>
        <p:nvPicPr>
          <p:cNvPr id="8" name="Marcador de contenido 7"/>
          <p:cNvPicPr>
            <a:picLocks noGrp="1"/>
          </p:cNvPicPr>
          <p:nvPr>
            <p:ph sz="half" idx="2"/>
          </p:nvPr>
        </p:nvPicPr>
        <p:blipFill rotWithShape="1">
          <a:blip r:embed="rId2"/>
          <a:srcRect t="7583" r="10749" b="4941"/>
          <a:stretch/>
        </p:blipFill>
        <p:spPr>
          <a:xfrm>
            <a:off x="2140648" y="1802720"/>
            <a:ext cx="4244903" cy="30780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Marcador de contenido 8"/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t="13644" r="11989" b="14121"/>
          <a:stretch/>
        </p:blipFill>
        <p:spPr bwMode="auto">
          <a:xfrm>
            <a:off x="7104111" y="1807594"/>
            <a:ext cx="4578609" cy="3117924"/>
          </a:xfrm>
          <a:prstGeom prst="rect">
            <a:avLst/>
          </a:prstGeom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8947AED1-E156-46A1-85AC-541C3177637A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C18F8818-CF81-4871-9CBF-422F1280F324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91D94AD-BE15-46FE-A53D-238DF3B1726F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DDBC9C5B-B8AE-43A2-AFDE-4CE54C22F5C2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5EA4D46-8A6D-4F10-9F10-17B41F948683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F2F157A-2685-43F4-83F5-8AC320553B9F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178520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idx="1"/>
          </p:nvPr>
        </p:nvSpPr>
        <p:spPr>
          <a:xfrm>
            <a:off x="2123371" y="1087550"/>
            <a:ext cx="4422683" cy="978123"/>
          </a:xfrm>
        </p:spPr>
        <p:txBody>
          <a:bodyPr>
            <a:normAutofit/>
          </a:bodyPr>
          <a:lstStyle/>
          <a:p>
            <a:pPr algn="just"/>
            <a:r>
              <a:rPr lang="es-EC" sz="1600" b="0" dirty="0">
                <a:solidFill>
                  <a:schemeClr val="tx1"/>
                </a:solidFill>
              </a:rPr>
              <a:t>Inicio de la simulación t = 0 milisegundos</a:t>
            </a:r>
            <a:endParaRPr lang="es-MX" sz="1600" b="0" dirty="0">
              <a:solidFill>
                <a:schemeClr val="tx1"/>
              </a:solidFill>
            </a:endParaRP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3"/>
          </p:nvPr>
        </p:nvSpPr>
        <p:spPr>
          <a:xfrm>
            <a:off x="7464152" y="1425911"/>
            <a:ext cx="2894091" cy="639762"/>
          </a:xfrm>
        </p:spPr>
        <p:txBody>
          <a:bodyPr>
            <a:normAutofit/>
          </a:bodyPr>
          <a:lstStyle/>
          <a:p>
            <a:pPr algn="just"/>
            <a:r>
              <a:rPr lang="es-EC" sz="1600" b="0" dirty="0">
                <a:solidFill>
                  <a:schemeClr val="tx1"/>
                </a:solidFill>
              </a:rPr>
              <a:t>Detonación del explosivo</a:t>
            </a:r>
            <a:endParaRPr lang="es-MX" sz="1600" b="0" dirty="0">
              <a:solidFill>
                <a:schemeClr val="tx1"/>
              </a:solidFill>
            </a:endParaRPr>
          </a:p>
        </p:txBody>
      </p:sp>
      <p:pic>
        <p:nvPicPr>
          <p:cNvPr id="20" name="Marcador de contenido 19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3" t="13013" r="1301" b="17631"/>
          <a:stretch/>
        </p:blipFill>
        <p:spPr bwMode="auto">
          <a:xfrm>
            <a:off x="2123371" y="2132856"/>
            <a:ext cx="4775704" cy="2674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Marcador de contenido 20"/>
          <p:cNvPicPr>
            <a:picLocks noGrp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13226" r="887" b="17847"/>
          <a:stretch/>
        </p:blipFill>
        <p:spPr bwMode="auto">
          <a:xfrm>
            <a:off x="7464152" y="2132856"/>
            <a:ext cx="4404416" cy="2674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237108A0-9D3C-42F6-A1B6-5D9BAD13713B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0D9FFDC9-6445-4237-AEA0-FC44D3CAE3E8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37661071-52E1-4CBE-AE99-2D54DE531656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EFDB2B53-EB96-4276-BB81-3D7D160DD5EC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CAA4FC93-2300-4D07-AAF6-63FC9CB2B9A8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9974A85-BE8D-4A4F-999D-4AD3E636CD39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BE2B26F-C5A5-4FA3-9A0C-7CAF407CF7D3}"/>
              </a:ext>
            </a:extLst>
          </p:cNvPr>
          <p:cNvSpPr txBox="1"/>
          <p:nvPr/>
        </p:nvSpPr>
        <p:spPr>
          <a:xfrm>
            <a:off x="18724" y="316686"/>
            <a:ext cx="11849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42601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135296" y="1373047"/>
            <a:ext cx="4555270" cy="82391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C" sz="1600" b="0" dirty="0">
                <a:solidFill>
                  <a:schemeClr val="tx1"/>
                </a:solidFill>
              </a:rPr>
              <a:t>Fragmentación del hormigón después de la detonación</a:t>
            </a:r>
            <a:endParaRPr lang="es-MX" sz="1600" b="0" dirty="0">
              <a:solidFill>
                <a:schemeClr val="tx1"/>
              </a:solidFill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7608168" y="1373047"/>
            <a:ext cx="3963244" cy="82391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C" sz="1600" b="0" dirty="0">
                <a:solidFill>
                  <a:schemeClr val="tx1"/>
                </a:solidFill>
              </a:rPr>
              <a:t>Deformación absoluta, reforzamiento longitudinal y transversal</a:t>
            </a:r>
            <a:endParaRPr lang="es-MX" sz="1600" b="0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7776" y="116632"/>
            <a:ext cx="11849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RESULTADOS</a:t>
            </a:r>
          </a:p>
        </p:txBody>
      </p:sp>
      <p:pic>
        <p:nvPicPr>
          <p:cNvPr id="8" name="Marcador de contenido 7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9" t="13760" r="848" b="16756"/>
          <a:stretch/>
        </p:blipFill>
        <p:spPr bwMode="auto">
          <a:xfrm>
            <a:off x="2207568" y="2268626"/>
            <a:ext cx="4770507" cy="3188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Marcador de contenido 8"/>
          <p:cNvPicPr>
            <a:picLocks noGrp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7" t="26538" r="28551" b="33076"/>
          <a:stretch/>
        </p:blipFill>
        <p:spPr bwMode="auto">
          <a:xfrm>
            <a:off x="7752184" y="2268626"/>
            <a:ext cx="4012556" cy="3179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7424674C-E11E-4893-9F41-8324BDA6C004}"/>
              </a:ext>
            </a:extLst>
          </p:cNvPr>
          <p:cNvGrpSpPr/>
          <p:nvPr/>
        </p:nvGrpSpPr>
        <p:grpSpPr>
          <a:xfrm>
            <a:off x="5340" y="0"/>
            <a:ext cx="1797277" cy="6868621"/>
            <a:chOff x="5340" y="0"/>
            <a:chExt cx="1797277" cy="6868621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B5BC655E-1F7C-462A-8A98-549F8B4FAAE5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15199186-538A-4144-8A91-B02C7CFB4011}"/>
                </a:ext>
              </a:extLst>
            </p:cNvPr>
            <p:cNvSpPr/>
            <p:nvPr/>
          </p:nvSpPr>
          <p:spPr>
            <a:xfrm>
              <a:off x="18724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CD9AA8D6-0F86-4D1C-B53E-45B5892A7107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942F0E4-83BF-427B-9E67-E4294636EAB1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DBE7525-C058-4FAA-B009-9D4B614AAC23}"/>
              </a:ext>
            </a:extLst>
          </p:cNvPr>
          <p:cNvSpPr/>
          <p:nvPr/>
        </p:nvSpPr>
        <p:spPr>
          <a:xfrm>
            <a:off x="369593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SIMULACIÓN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COMPUTACIONAL</a:t>
            </a:r>
          </a:p>
        </p:txBody>
      </p:sp>
    </p:spTree>
    <p:extLst>
      <p:ext uri="{BB962C8B-B14F-4D97-AF65-F5344CB8AC3E}">
        <p14:creationId xmlns:p14="http://schemas.microsoft.com/office/powerpoint/2010/main" val="22414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D8724-A8D0-4C81-965F-3859D037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340" y="518638"/>
            <a:ext cx="8229600" cy="84475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s-EC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s-EC" b="1" dirty="0" smtClean="0">
                <a:solidFill>
                  <a:schemeClr val="tx1"/>
                </a:solidFill>
                <a:latin typeface="+mn-lt"/>
              </a:rPr>
            </a:br>
            <a:r>
              <a:rPr lang="es-EC" b="1" dirty="0" smtClean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REGRESIÓN MULTIVARIABLE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4672DB6-1847-4088-977F-2F71CC0D5EF9}"/>
              </a:ext>
            </a:extLst>
          </p:cNvPr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0EC4D159-E05B-4025-8B06-333C97A92B84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9A772CCE-7E7C-47EE-BC3C-398398FEF7C2}"/>
                </a:ext>
              </a:extLst>
            </p:cNvPr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7741A50-E705-4BE8-842F-BC151B360755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209AFD8A-BE4E-40B2-9CC2-2DB3C54A93A6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Regresión lineal - Wikipedia, la enciclopedia libre">
            <a:extLst>
              <a:ext uri="{FF2B5EF4-FFF2-40B4-BE49-F238E27FC236}">
                <a16:creationId xmlns:a16="http://schemas.microsoft.com/office/drawing/2014/main" id="{DD3233A9-7CF2-450C-8F2E-3B15C9756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03" y="1763440"/>
            <a:ext cx="4509847" cy="297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BBC12AB-82E4-41FA-A6DA-84089E6C587A}"/>
              </a:ext>
            </a:extLst>
          </p:cNvPr>
          <p:cNvSpPr/>
          <p:nvPr/>
        </p:nvSpPr>
        <p:spPr>
          <a:xfrm>
            <a:off x="350869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REGRESIÓN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MULTIVARIABLE</a:t>
            </a:r>
          </a:p>
        </p:txBody>
      </p:sp>
      <p:pic>
        <p:nvPicPr>
          <p:cNvPr id="1030" name="Picture 6" descr="RPubs - Regresión Lineal Múltiple en R">
            <a:extLst>
              <a:ext uri="{FF2B5EF4-FFF2-40B4-BE49-F238E27FC236}">
                <a16:creationId xmlns:a16="http://schemas.microsoft.com/office/drawing/2014/main" id="{174E7A11-F702-4B64-B7D5-8E9BC00A6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97"/>
          <a:stretch/>
        </p:blipFill>
        <p:spPr bwMode="auto">
          <a:xfrm>
            <a:off x="6978350" y="1763440"/>
            <a:ext cx="4014194" cy="364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2308834" y="4437112"/>
            <a:ext cx="9689937" cy="1503611"/>
            <a:chOff x="2308834" y="4437112"/>
            <a:chExt cx="9689937" cy="1503611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407" b="91379" l="52747" r="94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97" t="13785"/>
            <a:stretch/>
          </p:blipFill>
          <p:spPr>
            <a:xfrm>
              <a:off x="10488488" y="4437112"/>
              <a:ext cx="1510283" cy="1371401"/>
            </a:xfrm>
            <a:prstGeom prst="rect">
              <a:avLst/>
            </a:prstGeom>
          </p:spPr>
        </p:pic>
        <p:sp>
          <p:nvSpPr>
            <p:cNvPr id="14" name="Rectángulo 13"/>
            <p:cNvSpPr/>
            <p:nvPr/>
          </p:nvSpPr>
          <p:spPr>
            <a:xfrm>
              <a:off x="2308834" y="4878894"/>
              <a:ext cx="8305800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Font typeface="Symbol" panose="05050102010706020507" pitchFamily="18" charset="2"/>
                <a:buChar char=""/>
              </a:pPr>
              <a:r>
                <a:rPr lang="es-MX" altLang="es-EC" sz="1400" dirty="0" smtClean="0">
                  <a:ea typeface="Calibri" panose="020F0502020204030204" pitchFamily="34" charset="0"/>
                  <a:cs typeface="Arial" panose="020B0604020202020204" pitchFamily="34" charset="0"/>
                </a:rPr>
                <a:t> TERCER OBJETIVO </a:t>
              </a:r>
            </a:p>
            <a:p>
              <a:pPr algn="just">
                <a:lnSpc>
                  <a:spcPct val="150000"/>
                </a:lnSpc>
              </a:pPr>
              <a:r>
                <a:rPr lang="es-MX" altLang="es-EC" sz="1400" dirty="0">
                  <a:ea typeface="Calibri" panose="020F0502020204030204" pitchFamily="34" charset="0"/>
                  <a:cs typeface="Arial" panose="020B0604020202020204" pitchFamily="34" charset="0"/>
                </a:rPr>
                <a:t>Realizar un análisis numérico comparativo entre los valores numéricos de los modelos desarrollados previamente y el </a:t>
              </a:r>
              <a:r>
                <a:rPr lang="es-MX" altLang="es-EC" sz="1400" dirty="0" smtClean="0">
                  <a:ea typeface="Calibri" panose="020F0502020204030204" pitchFamily="34" charset="0"/>
                  <a:cs typeface="Arial" panose="020B0604020202020204" pitchFamily="34" charset="0"/>
                </a:rPr>
                <a:t>propuesto.</a:t>
              </a:r>
              <a:endParaRPr lang="es-EC" altLang="es-EC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07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F8065C2C-E1A3-4FD4-8A37-A445D3EC7C36}"/>
              </a:ext>
            </a:extLst>
          </p:cNvPr>
          <p:cNvSpPr/>
          <p:nvPr/>
        </p:nvSpPr>
        <p:spPr>
          <a:xfrm>
            <a:off x="0" y="0"/>
            <a:ext cx="1415480" cy="685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01053C4-BD27-48CA-B0D1-F1AFD357D41E}"/>
              </a:ext>
            </a:extLst>
          </p:cNvPr>
          <p:cNvSpPr/>
          <p:nvPr/>
        </p:nvSpPr>
        <p:spPr>
          <a:xfrm>
            <a:off x="1496617" y="918933"/>
            <a:ext cx="306000" cy="59496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16E2A10-86CC-43B3-AB29-EBC671C1A086}"/>
              </a:ext>
            </a:extLst>
          </p:cNvPr>
          <p:cNvSpPr/>
          <p:nvPr/>
        </p:nvSpPr>
        <p:spPr>
          <a:xfrm>
            <a:off x="1492539" y="18621"/>
            <a:ext cx="306000" cy="846156"/>
          </a:xfrm>
          <a:prstGeom prst="rect">
            <a:avLst/>
          </a:prstGeom>
          <a:solidFill>
            <a:srgbClr val="87B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7B8E1C2-13B6-4172-8E6A-33CB219FB7A2}"/>
              </a:ext>
            </a:extLst>
          </p:cNvPr>
          <p:cNvSpPr/>
          <p:nvPr/>
        </p:nvSpPr>
        <p:spPr>
          <a:xfrm>
            <a:off x="350869" y="918933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REGRESIÓN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MULTIVARIABLE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90C876F-5533-46A9-B4B3-D097C3E4253B}"/>
              </a:ext>
            </a:extLst>
          </p:cNvPr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E15587C8-FDDB-45A7-8AC2-55DF6C4177C2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28CD4201-52A0-4B52-9B47-29F8C242A865}"/>
                </a:ext>
              </a:extLst>
            </p:cNvPr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05CB534E-3A40-46F4-BECE-2F697EA8AB38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F72CDD4-EEAC-4D4A-92BB-2CA2B514B7FB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CC31667E-9CCB-41BC-8893-F46073BFC97A}"/>
                </a:ext>
              </a:extLst>
            </p:cNvPr>
            <p:cNvSpPr/>
            <p:nvPr/>
          </p:nvSpPr>
          <p:spPr>
            <a:xfrm>
              <a:off x="350869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REGRESIÓN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MULTIVARIABLE</a:t>
              </a:r>
            </a:p>
          </p:txBody>
        </p:sp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id="{B0D4B5C8-C7AF-476C-9545-25D39BC2E0A9}"/>
              </a:ext>
            </a:extLst>
          </p:cNvPr>
          <p:cNvSpPr txBox="1">
            <a:spLocks/>
          </p:cNvSpPr>
          <p:nvPr/>
        </p:nvSpPr>
        <p:spPr>
          <a:xfrm>
            <a:off x="5772944" y="-59531"/>
            <a:ext cx="6419056" cy="84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C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ANÁLISIS DE REGRESIÓN MULTIVARIABLE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64" y="1431054"/>
            <a:ext cx="2276030" cy="156214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1461" b="14460"/>
          <a:stretch/>
        </p:blipFill>
        <p:spPr>
          <a:xfrm>
            <a:off x="4505536" y="3690176"/>
            <a:ext cx="2016224" cy="1859019"/>
          </a:xfrm>
          <a:prstGeom prst="rect">
            <a:avLst/>
          </a:prstGeom>
        </p:spPr>
      </p:pic>
      <p:grpSp>
        <p:nvGrpSpPr>
          <p:cNvPr id="22" name="Grupo 21"/>
          <p:cNvGrpSpPr/>
          <p:nvPr/>
        </p:nvGrpSpPr>
        <p:grpSpPr>
          <a:xfrm>
            <a:off x="7176120" y="1527794"/>
            <a:ext cx="4632504" cy="3904076"/>
            <a:chOff x="5949713" y="1171758"/>
            <a:chExt cx="4632504" cy="3904076"/>
          </a:xfrm>
        </p:grpSpPr>
        <p:sp>
          <p:nvSpPr>
            <p:cNvPr id="23" name="Forma libre 22"/>
            <p:cNvSpPr/>
            <p:nvPr/>
          </p:nvSpPr>
          <p:spPr>
            <a:xfrm>
              <a:off x="5949713" y="1171758"/>
              <a:ext cx="3661616" cy="1394091"/>
            </a:xfrm>
            <a:custGeom>
              <a:avLst/>
              <a:gdLst>
                <a:gd name="connsiteX0" fmla="*/ 0 w 3676054"/>
                <a:gd name="connsiteY0" fmla="*/ 0 h 1838027"/>
                <a:gd name="connsiteX1" fmla="*/ 3676054 w 3676054"/>
                <a:gd name="connsiteY1" fmla="*/ 0 h 1838027"/>
                <a:gd name="connsiteX2" fmla="*/ 3676054 w 3676054"/>
                <a:gd name="connsiteY2" fmla="*/ 1838027 h 1838027"/>
                <a:gd name="connsiteX3" fmla="*/ 0 w 3676054"/>
                <a:gd name="connsiteY3" fmla="*/ 1838027 h 1838027"/>
                <a:gd name="connsiteX4" fmla="*/ 0 w 3676054"/>
                <a:gd name="connsiteY4" fmla="*/ 0 h 183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1838027">
                  <a:moveTo>
                    <a:pt x="0" y="0"/>
                  </a:moveTo>
                  <a:lnTo>
                    <a:pt x="3676054" y="0"/>
                  </a:lnTo>
                  <a:lnTo>
                    <a:pt x="3676054" y="1838027"/>
                  </a:lnTo>
                  <a:lnTo>
                    <a:pt x="0" y="18380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3BB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smtClean="0">
                  <a:solidFill>
                    <a:sysClr val="windowText" lastClr="000000"/>
                  </a:solidFill>
                </a:rPr>
                <a:t>Relaciona dos tipos de variables entre si: Variables dependientes y variables independientes.</a:t>
              </a:r>
              <a:endParaRPr lang="es-ES" sz="1600" kern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Forma libre 23"/>
            <p:cNvSpPr/>
            <p:nvPr/>
          </p:nvSpPr>
          <p:spPr>
            <a:xfrm>
              <a:off x="6906163" y="4156821"/>
              <a:ext cx="3676054" cy="919013"/>
            </a:xfrm>
            <a:custGeom>
              <a:avLst/>
              <a:gdLst>
                <a:gd name="connsiteX0" fmla="*/ 0 w 3676054"/>
                <a:gd name="connsiteY0" fmla="*/ 0 h 1838027"/>
                <a:gd name="connsiteX1" fmla="*/ 3676054 w 3676054"/>
                <a:gd name="connsiteY1" fmla="*/ 0 h 1838027"/>
                <a:gd name="connsiteX2" fmla="*/ 3676054 w 3676054"/>
                <a:gd name="connsiteY2" fmla="*/ 1838027 h 1838027"/>
                <a:gd name="connsiteX3" fmla="*/ 0 w 3676054"/>
                <a:gd name="connsiteY3" fmla="*/ 1838027 h 1838027"/>
                <a:gd name="connsiteX4" fmla="*/ 0 w 3676054"/>
                <a:gd name="connsiteY4" fmla="*/ 0 h 183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1838027">
                  <a:moveTo>
                    <a:pt x="0" y="0"/>
                  </a:moveTo>
                  <a:lnTo>
                    <a:pt x="3676054" y="0"/>
                  </a:lnTo>
                  <a:lnTo>
                    <a:pt x="3676054" y="1838027"/>
                  </a:lnTo>
                  <a:lnTo>
                    <a:pt x="0" y="18380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kern="1200" dirty="0" smtClean="0">
                  <a:solidFill>
                    <a:sysClr val="windowText" lastClr="000000"/>
                  </a:solidFill>
                </a:rPr>
                <a:t>Variables dependientes:</a:t>
              </a:r>
              <a:r>
                <a:rPr lang="es-EC" sz="1600" kern="1200" dirty="0" smtClean="0">
                  <a:solidFill>
                    <a:sysClr val="windowText" lastClr="000000"/>
                  </a:solidFill>
                </a:rPr>
                <a:t> describen el estado verdadero fundamentada en una base de datos.</a:t>
              </a:r>
              <a:endParaRPr lang="es-ES" sz="1600" kern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Forma libre 24"/>
            <p:cNvSpPr/>
            <p:nvPr/>
          </p:nvSpPr>
          <p:spPr>
            <a:xfrm>
              <a:off x="6906163" y="2947525"/>
              <a:ext cx="3676054" cy="947570"/>
            </a:xfrm>
            <a:custGeom>
              <a:avLst/>
              <a:gdLst>
                <a:gd name="connsiteX0" fmla="*/ 0 w 3676054"/>
                <a:gd name="connsiteY0" fmla="*/ 0 h 1838027"/>
                <a:gd name="connsiteX1" fmla="*/ 3676054 w 3676054"/>
                <a:gd name="connsiteY1" fmla="*/ 0 h 1838027"/>
                <a:gd name="connsiteX2" fmla="*/ 3676054 w 3676054"/>
                <a:gd name="connsiteY2" fmla="*/ 1838027 h 1838027"/>
                <a:gd name="connsiteX3" fmla="*/ 0 w 3676054"/>
                <a:gd name="connsiteY3" fmla="*/ 1838027 h 1838027"/>
                <a:gd name="connsiteX4" fmla="*/ 0 w 3676054"/>
                <a:gd name="connsiteY4" fmla="*/ 0 h 183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1838027">
                  <a:moveTo>
                    <a:pt x="0" y="0"/>
                  </a:moveTo>
                  <a:lnTo>
                    <a:pt x="3676054" y="0"/>
                  </a:lnTo>
                  <a:lnTo>
                    <a:pt x="3676054" y="1838027"/>
                  </a:lnTo>
                  <a:lnTo>
                    <a:pt x="0" y="18380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kern="1200" dirty="0" smtClean="0">
                  <a:solidFill>
                    <a:sysClr val="windowText" lastClr="000000"/>
                  </a:solidFill>
                </a:rPr>
                <a:t>Variables independientes: </a:t>
              </a:r>
              <a:r>
                <a:rPr lang="es-EC" sz="1600" kern="1200" dirty="0" smtClean="0">
                  <a:solidFill>
                    <a:sysClr val="windowText" lastClr="000000"/>
                  </a:solidFill>
                </a:rPr>
                <a:t>explican estos datos por medio de las relaciones de dependencia</a:t>
              </a:r>
              <a:endParaRPr lang="es-ES" sz="1600" kern="12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6" name="CuadroTexto 25"/>
          <p:cNvSpPr txBox="1"/>
          <p:nvPr/>
        </p:nvSpPr>
        <p:spPr>
          <a:xfrm>
            <a:off x="2471615" y="204017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OBJETIVO</a:t>
            </a:r>
            <a:endParaRPr lang="es-EC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2182117" y="4435020"/>
            <a:ext cx="228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REQUERIMIENTO 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46823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19" y="1048493"/>
            <a:ext cx="4238625" cy="3248025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B0D4B5C8-C7AF-476C-9545-25D39BC2E0A9}"/>
              </a:ext>
            </a:extLst>
          </p:cNvPr>
          <p:cNvSpPr txBox="1">
            <a:spLocks/>
          </p:cNvSpPr>
          <p:nvPr/>
        </p:nvSpPr>
        <p:spPr>
          <a:xfrm>
            <a:off x="5772944" y="-59531"/>
            <a:ext cx="6419056" cy="84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C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ANÁLISIS DE REGRESIÓN MULTIVARIABLE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690C876F-5533-46A9-B4B3-D097C3E4253B}"/>
              </a:ext>
            </a:extLst>
          </p:cNvPr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E15587C8-FDDB-45A7-8AC2-55DF6C4177C2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28CD4201-52A0-4B52-9B47-29F8C242A865}"/>
                </a:ext>
              </a:extLst>
            </p:cNvPr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05CB534E-3A40-46F4-BECE-2F697EA8AB38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5F72CDD4-EEAC-4D4A-92BB-2CA2B514B7FB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CC31667E-9CCB-41BC-8893-F46073BFC97A}"/>
                </a:ext>
              </a:extLst>
            </p:cNvPr>
            <p:cNvSpPr/>
            <p:nvPr/>
          </p:nvSpPr>
          <p:spPr>
            <a:xfrm>
              <a:off x="350869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REGRESIÓN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MULTIVARIABLE</a:t>
              </a: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634" y="4789056"/>
            <a:ext cx="3952875" cy="476250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4367808" y="4581128"/>
            <a:ext cx="4032448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22"/>
          <p:cNvSpPr/>
          <p:nvPr/>
        </p:nvSpPr>
        <p:spPr>
          <a:xfrm>
            <a:off x="7519619" y="5503937"/>
            <a:ext cx="23038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just"/>
            <a:r>
              <a:rPr lang="es-EC" sz="1400" i="1" dirty="0"/>
              <a:t>k</a:t>
            </a:r>
            <a:r>
              <a:rPr lang="es-EC" sz="1400" dirty="0"/>
              <a:t> variables independientes</a:t>
            </a:r>
          </a:p>
        </p:txBody>
      </p:sp>
      <p:cxnSp>
        <p:nvCxnSpPr>
          <p:cNvPr id="27" name="Conector angular 26"/>
          <p:cNvCxnSpPr>
            <a:endCxn id="23" idx="1"/>
          </p:cNvCxnSpPr>
          <p:nvPr/>
        </p:nvCxnSpPr>
        <p:spPr>
          <a:xfrm rot="16200000" flipH="1">
            <a:off x="7215347" y="5353554"/>
            <a:ext cx="392520" cy="21602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185542531"/>
              </p:ext>
            </p:extLst>
          </p:nvPr>
        </p:nvGraphicFramePr>
        <p:xfrm>
          <a:off x="2390730" y="884033"/>
          <a:ext cx="4784080" cy="3640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4884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C57890-256D-44C3-A134-9ADD7DDBD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136" y="-78337"/>
            <a:ext cx="5554960" cy="8493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EC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SELECCIÓN DE VARIABLES 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contenido 3">
                <a:extLst>
                  <a:ext uri="{FF2B5EF4-FFF2-40B4-BE49-F238E27FC236}">
                    <a16:creationId xmlns:a16="http://schemas.microsoft.com/office/drawing/2014/main" id="{4570C303-7152-4B34-A205-76F6159C92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40780" y="1738632"/>
                <a:ext cx="4255796" cy="3372735"/>
              </a:xfrm>
            </p:spPr>
            <p:txBody>
              <a:bodyPr>
                <a:normAutofit/>
              </a:bodyPr>
              <a:lstStyle/>
              <a:p>
                <a:pPr marL="457200" algn="just">
                  <a:lnSpc>
                    <a:spcPct val="1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s-EC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𝒈</m:t>
                        </m:r>
                      </m:sub>
                    </m:sSub>
                    <m:r>
                      <a:rPr lang="es-EC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s-EC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Sección transversal</a:t>
                </a:r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algn="just">
                  <a:lnSpc>
                    <a:spcPct val="1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C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𝒎</m:t>
                    </m:r>
                    <m:r>
                      <a:rPr lang="es-EC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s-EC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masa del explosivo</a:t>
                </a:r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algn="just">
                  <a:lnSpc>
                    <a:spcPct val="1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𝝆</m:t>
                        </m:r>
                      </m:e>
                      <m:sub>
                        <m:r>
                          <a:rPr lang="es-EC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𝒈</m:t>
                        </m:r>
                      </m:sub>
                    </m:sSub>
                    <m:r>
                      <a:rPr lang="es-EC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s-EC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Refuerzo longitudinal</a:t>
                </a:r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algn="just">
                  <a:lnSpc>
                    <a:spcPct val="1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𝝆</m:t>
                        </m:r>
                      </m:e>
                      <m:sub>
                        <m:r>
                          <a:rPr lang="es-EC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𝒗</m:t>
                        </m:r>
                      </m:sub>
                    </m:sSub>
                    <m:r>
                      <a:rPr lang="es-EC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s-EC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Refuerzo transversal</a:t>
                </a:r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algn="just">
                  <a:lnSpc>
                    <a:spcPct val="1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C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𝒇</m:t>
                    </m:r>
                    <m:r>
                      <a:rPr lang="es-E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´</m:t>
                    </m:r>
                    <m:r>
                      <a:rPr lang="es-EC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𝒄</m:t>
                    </m:r>
                    <m:r>
                      <a:rPr lang="es-E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s-ES" sz="1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 </a:t>
                </a:r>
                <a:r>
                  <a:rPr lang="es-E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Resistencia a la compresión del hormigón</a:t>
                </a:r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algn="just">
                  <a:lnSpc>
                    <a:spcPct val="1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C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r>
                      <a:rPr lang="es-EC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s-EC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Carga Axial</a:t>
                </a:r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algn="just">
                  <a:lnSpc>
                    <a:spcPct val="1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C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𝑰𝑫</m:t>
                    </m:r>
                    <m:r>
                      <a:rPr lang="es-E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s-ES" sz="1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Índice de daño</a:t>
                </a:r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Marcador de contenido 3">
                <a:extLst>
                  <a:ext uri="{FF2B5EF4-FFF2-40B4-BE49-F238E27FC236}">
                    <a16:creationId xmlns:a16="http://schemas.microsoft.com/office/drawing/2014/main" id="{4570C303-7152-4B34-A205-76F6159C92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40780" y="1738632"/>
                <a:ext cx="4255796" cy="3372735"/>
              </a:xfrm>
              <a:blipFill>
                <a:blip r:embed="rId2"/>
                <a:stretch>
                  <a:fillRect t="-18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o 13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6" name="Rectángulo 5"/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350869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REGRESIÓN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MULTIVARIABLE</a:t>
              </a:r>
            </a:p>
          </p:txBody>
        </p:sp>
      </p:grpSp>
      <p:sp>
        <p:nvSpPr>
          <p:cNvPr id="11" name="Título 1">
            <a:extLst>
              <a:ext uri="{FF2B5EF4-FFF2-40B4-BE49-F238E27FC236}">
                <a16:creationId xmlns:a16="http://schemas.microsoft.com/office/drawing/2014/main" id="{26C57890-256D-44C3-A134-9ADD7DDBDFC6}"/>
              </a:ext>
            </a:extLst>
          </p:cNvPr>
          <p:cNvSpPr txBox="1">
            <a:spLocks/>
          </p:cNvSpPr>
          <p:nvPr/>
        </p:nvSpPr>
        <p:spPr>
          <a:xfrm>
            <a:off x="1134940" y="-78337"/>
            <a:ext cx="5554960" cy="84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C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SELECCIÓN DE DATOS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n 2">
            <a:extLst>
              <a:ext uri="{FF2B5EF4-FFF2-40B4-BE49-F238E27FC236}">
                <a16:creationId xmlns:a16="http://schemas.microsoft.com/office/drawing/2014/main" id="{AF628D69-6621-4799-8BC0-838A93127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39" y="620688"/>
            <a:ext cx="48641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4">
            <a:extLst>
              <a:ext uri="{FF2B5EF4-FFF2-40B4-BE49-F238E27FC236}">
                <a16:creationId xmlns:a16="http://schemas.microsoft.com/office/drawing/2014/main" id="{F9C9192D-4C99-46FA-9013-EFC419DBB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3"/>
          <a:stretch>
            <a:fillRect/>
          </a:stretch>
        </p:blipFill>
        <p:spPr bwMode="auto">
          <a:xfrm>
            <a:off x="1991544" y="5373216"/>
            <a:ext cx="48641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675200" y="6332387"/>
            <a:ext cx="59570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00" dirty="0"/>
              <a:t>NOTA: Tomado </a:t>
            </a:r>
            <a:r>
              <a:rPr lang="es-EC" sz="1000" i="1" dirty="0"/>
              <a:t>de Evaluación De Daño En Columnas De Hormigón Armado A Escala Real Por Efecto De Cargas Explosivas Mediante Validación Experimental </a:t>
            </a:r>
            <a:r>
              <a:rPr lang="es-EC" sz="1000" dirty="0"/>
              <a:t>(p.156), por (Peralta &amp; Sarango, 2019)</a:t>
            </a:r>
          </a:p>
        </p:txBody>
      </p:sp>
    </p:spTree>
    <p:extLst>
      <p:ext uri="{BB962C8B-B14F-4D97-AF65-F5344CB8AC3E}">
        <p14:creationId xmlns:p14="http://schemas.microsoft.com/office/powerpoint/2010/main" val="314081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CF8DBFC6-6DF9-4A8B-93E3-5D575F7A593A}"/>
              </a:ext>
            </a:extLst>
          </p:cNvPr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970B0798-BAF0-4340-BCC6-231F72A43213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E7A73428-81AF-4232-A4FF-032AE406ABD7}"/>
                </a:ext>
              </a:extLst>
            </p:cNvPr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CEB73B13-FA53-41E5-9F7C-10E48127A75F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5E27781A-6657-486C-AD76-903A756C09E6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3D3E68DC-4F8C-4893-A641-622A7DE419B3}"/>
              </a:ext>
            </a:extLst>
          </p:cNvPr>
          <p:cNvSpPr/>
          <p:nvPr/>
        </p:nvSpPr>
        <p:spPr>
          <a:xfrm>
            <a:off x="252610" y="864030"/>
            <a:ext cx="800219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ÁREA DE INFLUENCIA</a:t>
            </a:r>
          </a:p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Y LINEA DE INVESTIGACIÓN</a:t>
            </a:r>
          </a:p>
        </p:txBody>
      </p:sp>
      <p:sp>
        <p:nvSpPr>
          <p:cNvPr id="16" name="CuadroTexto 7">
            <a:extLst>
              <a:ext uri="{FF2B5EF4-FFF2-40B4-BE49-F238E27FC236}">
                <a16:creationId xmlns:a16="http://schemas.microsoft.com/office/drawing/2014/main" id="{C788849A-459A-49B1-8DBB-9E3D28981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9327" y="1717522"/>
            <a:ext cx="58073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419" altLang="es-EC" sz="1600" dirty="0"/>
              <a:t>El área de influencia del presente estudio es a nivel nacional. </a:t>
            </a:r>
            <a:endParaRPr lang="es-EC" altLang="es-EC" sz="1600" dirty="0"/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id="{66BC8CFF-721A-4342-86B9-1A935C3C6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561" y="1078021"/>
            <a:ext cx="3744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sz="2400" b="1" dirty="0"/>
              <a:t>ÁREA DE INFLUENCIA: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E08BB0-7571-49B2-B947-3896D0E2C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2" t="13483" r="16366" b="14420"/>
          <a:stretch/>
        </p:blipFill>
        <p:spPr>
          <a:xfrm>
            <a:off x="7891624" y="1404329"/>
            <a:ext cx="3965016" cy="4218102"/>
          </a:xfrm>
          <a:prstGeom prst="rect">
            <a:avLst/>
          </a:prstGeom>
        </p:spPr>
      </p:pic>
      <p:sp>
        <p:nvSpPr>
          <p:cNvPr id="12" name="CuadroTexto 6">
            <a:extLst>
              <a:ext uri="{FF2B5EF4-FFF2-40B4-BE49-F238E27FC236}">
                <a16:creationId xmlns:a16="http://schemas.microsoft.com/office/drawing/2014/main" id="{CF362E25-A14A-4BDB-8C19-4A48300F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560" y="2590189"/>
            <a:ext cx="45040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sz="2400" b="1" dirty="0" smtClean="0"/>
              <a:t>LÍNEA DE INVESTIGACIÓN: </a:t>
            </a:r>
            <a:endParaRPr lang="es-EC" altLang="es-EC" sz="2400" b="1" dirty="0"/>
          </a:p>
        </p:txBody>
      </p:sp>
      <p:sp>
        <p:nvSpPr>
          <p:cNvPr id="18" name="CuadroTexto 7">
            <a:extLst>
              <a:ext uri="{FF2B5EF4-FFF2-40B4-BE49-F238E27FC236}">
                <a16:creationId xmlns:a16="http://schemas.microsoft.com/office/drawing/2014/main" id="{3C4DAE16-D3B7-481A-88F7-562D5EDFE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584" y="3140968"/>
            <a:ext cx="23762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419" altLang="es-EC" sz="1600" dirty="0"/>
              <a:t>Seguridad y Defensa</a:t>
            </a:r>
            <a:endParaRPr lang="es-EC" altLang="es-EC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B53B6531-2F94-4068-8BEB-E5F9DC2A5B87}"/>
                  </a:ext>
                </a:extLst>
              </p:cNvPr>
              <p:cNvSpPr txBox="1"/>
              <p:nvPr/>
            </p:nvSpPr>
            <p:spPr>
              <a:xfrm>
                <a:off x="5777211" y="1401326"/>
                <a:ext cx="30431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B53B6531-2F94-4068-8BEB-E5F9DC2A5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211" y="1401326"/>
                <a:ext cx="3043193" cy="307777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3C80DE59-5423-43CE-9E6A-6FA000D79AD6}"/>
                  </a:ext>
                </a:extLst>
              </p:cNvPr>
              <p:cNvSpPr txBox="1"/>
              <p:nvPr/>
            </p:nvSpPr>
            <p:spPr>
              <a:xfrm>
                <a:off x="6040856" y="2496177"/>
                <a:ext cx="2515905" cy="13185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s-EC" sz="1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ln</m:t>
                    </m:r>
                    <m:r>
                      <a:rPr lang="es-EC" sz="1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∗</m:t>
                    </m:r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s-EC" sz="1400" dirty="0">
                    <a:ea typeface="MS Mincho" panose="02020609040205080304" pitchFamily="49" charset="-128"/>
                    <a:cs typeface="Arial" panose="020B0604020202020204" pitchFamily="34" charset="0"/>
                  </a:rPr>
                  <a:t> </a:t>
                </a:r>
              </a:p>
              <a:p>
                <a:pPr marL="457200">
                  <a:spcAft>
                    <a:spcPts val="800"/>
                  </a:spcAft>
                </a:pPr>
                <a:endParaRPr lang="es-EC" sz="1400" dirty="0">
                  <a:ea typeface="MS Mincho" panose="02020609040205080304" pitchFamily="49" charset="-128"/>
                  <a:cs typeface="Arial" panose="020B0604020202020204" pitchFamily="34" charset="0"/>
                </a:endParaRPr>
              </a:p>
              <a:p>
                <a:pPr marL="457200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s-EC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C" sz="1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𝐴𝑔</m:t>
                                  </m:r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4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s-EC" sz="14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C" sz="1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𝑓</m:t>
                                  </m:r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´</m:t>
                                  </m:r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4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s-EC" sz="14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3C80DE59-5423-43CE-9E6A-6FA000D79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856" y="2496177"/>
                <a:ext cx="2515905" cy="13185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ítulo 1">
            <a:extLst>
              <a:ext uri="{FF2B5EF4-FFF2-40B4-BE49-F238E27FC236}">
                <a16:creationId xmlns:a16="http://schemas.microsoft.com/office/drawing/2014/main" id="{26C57890-256D-44C3-A134-9ADD7DDBDFC6}"/>
              </a:ext>
            </a:extLst>
          </p:cNvPr>
          <p:cNvSpPr txBox="1">
            <a:spLocks/>
          </p:cNvSpPr>
          <p:nvPr/>
        </p:nvSpPr>
        <p:spPr>
          <a:xfrm>
            <a:off x="7104112" y="-4876"/>
            <a:ext cx="5554960" cy="84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C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COMBINACIÓN DE VARIABLES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8044191" y="1265908"/>
                <a:ext cx="3732524" cy="687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>
                  <a:spcAft>
                    <a:spcPts val="800"/>
                  </a:spcAft>
                </a:pPr>
                <a:r>
                  <a:rPr lang="es-EC" sz="1400" dirty="0">
                    <a:ea typeface="Calibri" panose="020F0502020204030204" pitchFamily="34" charset="0"/>
                    <a:cs typeface="Arial" panose="020B0604020202020204" pitchFamily="34" charset="0"/>
                  </a:rPr>
                  <a:t>Donde:</a:t>
                </a:r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sz="1400" b="1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𝜷</m:t>
                        </m:r>
                      </m:e>
                      <m:sub>
                        <m:r>
                          <a:rPr lang="es-EC" sz="1400" b="1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lang="es-EC" sz="1400" b="1" i="1">
                        <a:latin typeface="Cambria Math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sz="1400" b="1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𝜷</m:t>
                        </m:r>
                      </m:e>
                      <m:sub>
                        <m:r>
                          <a:rPr lang="es-EC" sz="1400" b="1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s-EC" sz="1400" b="1" i="1">
                        <a:latin typeface="Cambria Math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sz="1400" b="1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𝜷</m:t>
                        </m:r>
                      </m:e>
                      <m:sub>
                        <m:r>
                          <a:rPr lang="es-EC" sz="1400" b="1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s-EC" sz="1400" b="1" i="1">
                        <a:latin typeface="Cambria Math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s-EC" sz="1400" dirty="0">
                    <a:ea typeface="MS Mincho" panose="02020609040205080304" pitchFamily="49" charset="-128"/>
                    <a:cs typeface="Arial" panose="020B0604020202020204" pitchFamily="34" charset="0"/>
                  </a:rPr>
                  <a:t>coeficientes de regresión</a:t>
                </a:r>
                <a:r>
                  <a:rPr lang="es-EC" dirty="0">
                    <a:ea typeface="MS Mincho" panose="02020609040205080304" pitchFamily="49" charset="-128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191" y="1265908"/>
                <a:ext cx="3732524" cy="687368"/>
              </a:xfrm>
              <a:prstGeom prst="rect">
                <a:avLst/>
              </a:prstGeom>
              <a:blipFill>
                <a:blip r:embed="rId4"/>
                <a:stretch>
                  <a:fillRect t="-1786" b="-1428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6312024" y="4725144"/>
                <a:ext cx="3133935" cy="578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s-EC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C" sz="14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C" sz="14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𝐼𝐷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s-EC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  <m:r>
                                <m:rPr>
                                  <m:sty m:val="p"/>
                                </m:rPr>
                                <a:rPr lang="es-EC" sz="1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ln</m:t>
                              </m:r>
                              <m:r>
                                <a:rPr lang="es-EC" sz="1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⁡</m:t>
                              </m:r>
                              <m:r>
                                <a:rPr lang="es-EC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s-EC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  <m:r>
                                <a:rPr lang="es-EC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  <m:r>
                                <a:rPr lang="es-EC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´</m:t>
                              </m:r>
                              <m:r>
                                <a:rPr lang="es-EC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  <m:r>
                                <a:rPr lang="es-EC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s-EC" sz="1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ln</m:t>
                              </m:r>
                              <m:r>
                                <a:rPr lang="es-EC" sz="1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⁡</m:t>
                              </m:r>
                              <m:r>
                                <a:rPr lang="es-EC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s-EC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s-EC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  <m:r>
                        <a:rPr lang="es-EC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d>
                        <m:dPr>
                          <m:ctrlPr>
                            <a:rPr lang="es-EC" sz="1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C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C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4725144"/>
                <a:ext cx="3133935" cy="5788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ángulo 15"/>
          <p:cNvSpPr/>
          <p:nvPr/>
        </p:nvSpPr>
        <p:spPr>
          <a:xfrm>
            <a:off x="9292409" y="4860693"/>
            <a:ext cx="26477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800"/>
              </a:spcAft>
            </a:pPr>
            <a:r>
              <a:rPr lang="es-MX" sz="1400" dirty="0">
                <a:ea typeface="MS Mincho" panose="02020609040205080304" pitchFamily="49" charset="-128"/>
                <a:cs typeface="Arial" panose="020B0604020202020204" pitchFamily="34" charset="0"/>
              </a:rPr>
              <a:t>Variable dependiente</a:t>
            </a:r>
            <a:endParaRPr lang="es-EC" sz="1400" dirty="0"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cxnSp>
        <p:nvCxnSpPr>
          <p:cNvPr id="18" name="Conector recto de flecha 17"/>
          <p:cNvCxnSpPr/>
          <p:nvPr/>
        </p:nvCxnSpPr>
        <p:spPr>
          <a:xfrm flipH="1" flipV="1">
            <a:off x="8350617" y="2680354"/>
            <a:ext cx="1559836" cy="261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>
            <a:off x="8350617" y="2941963"/>
            <a:ext cx="1559836" cy="426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Imagen 4">
            <a:extLst>
              <a:ext uri="{FF2B5EF4-FFF2-40B4-BE49-F238E27FC236}">
                <a16:creationId xmlns:a16="http://schemas.microsoft.com/office/drawing/2014/main" id="{3DEF5347-0EFD-428D-BA22-5ABA56F38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2"/>
          <a:stretch/>
        </p:blipFill>
        <p:spPr bwMode="auto">
          <a:xfrm>
            <a:off x="3238542" y="692695"/>
            <a:ext cx="2066666" cy="551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ángulo 24"/>
          <p:cNvSpPr/>
          <p:nvPr/>
        </p:nvSpPr>
        <p:spPr>
          <a:xfrm>
            <a:off x="9292409" y="2763167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800"/>
              </a:spcAft>
            </a:pPr>
            <a:r>
              <a:rPr lang="es-MX" sz="1400" dirty="0">
                <a:ea typeface="MS Mincho" panose="02020609040205080304" pitchFamily="49" charset="-128"/>
                <a:cs typeface="Arial" panose="020B0604020202020204" pitchFamily="34" charset="0"/>
              </a:rPr>
              <a:t>Variables independientes</a:t>
            </a:r>
            <a:endParaRPr lang="es-EC" sz="1400" dirty="0"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27" name="Rectángulo 26"/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350869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REGRESIÓN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MULTIVARIABLE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Imagen 6">
            <a:extLst>
              <a:ext uri="{FF2B5EF4-FFF2-40B4-BE49-F238E27FC236}">
                <a16:creationId xmlns:a16="http://schemas.microsoft.com/office/drawing/2014/main" id="{D737B091-4CC7-4783-A82C-017E93BBA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" b="1794"/>
          <a:stretch/>
        </p:blipFill>
        <p:spPr bwMode="auto">
          <a:xfrm>
            <a:off x="5969049" y="620688"/>
            <a:ext cx="2493467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agen 10">
            <a:extLst>
              <a:ext uri="{FF2B5EF4-FFF2-40B4-BE49-F238E27FC236}">
                <a16:creationId xmlns:a16="http://schemas.microsoft.com/office/drawing/2014/main" id="{96826276-7493-46E9-89EA-17C89A6AC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" b="3605"/>
          <a:stretch/>
        </p:blipFill>
        <p:spPr bwMode="auto">
          <a:xfrm>
            <a:off x="8671070" y="620688"/>
            <a:ext cx="109733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26C57890-256D-44C3-A134-9ADD7DDBDFC6}"/>
              </a:ext>
            </a:extLst>
          </p:cNvPr>
          <p:cNvSpPr txBox="1">
            <a:spLocks/>
          </p:cNvSpPr>
          <p:nvPr/>
        </p:nvSpPr>
        <p:spPr>
          <a:xfrm>
            <a:off x="7104112" y="-4876"/>
            <a:ext cx="5554960" cy="84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C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COEFICIENTES DE REGRESIÓN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4" name="Rectángulo 13"/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350869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REGRESIÓN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MULTIVARIABLE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2496363" y="2348880"/>
                <a:ext cx="28211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=1+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363" y="2348880"/>
                <a:ext cx="2821157" cy="369332"/>
              </a:xfrm>
              <a:prstGeom prst="rect">
                <a:avLst/>
              </a:prstGeom>
              <a:blipFill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ángulo 4"/>
          <p:cNvSpPr/>
          <p:nvPr/>
        </p:nvSpPr>
        <p:spPr>
          <a:xfrm>
            <a:off x="2291457" y="2924944"/>
            <a:ext cx="35733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s-EC" sz="1600" dirty="0">
                <a:ea typeface="Calibri" panose="020F0502020204030204" pitchFamily="34" charset="0"/>
              </a:rPr>
              <a:t>La matriz de variables </a:t>
            </a:r>
            <a:r>
              <a:rPr lang="es-EC" sz="1600" dirty="0" smtClean="0">
                <a:ea typeface="Calibri" panose="020F0502020204030204" pitchFamily="34" charset="0"/>
              </a:rPr>
              <a:t>independientes </a:t>
            </a:r>
            <a:r>
              <a:rPr lang="es-EC" sz="1600" i="1" dirty="0">
                <a:ea typeface="Calibri" panose="020F0502020204030204" pitchFamily="34" charset="0"/>
              </a:rPr>
              <a:t>X</a:t>
            </a:r>
            <a:r>
              <a:rPr lang="es-EC" sz="1600" dirty="0" smtClean="0">
                <a:ea typeface="Calibri" panose="020F0502020204030204" pitchFamily="34" charset="0"/>
              </a:rPr>
              <a:t> </a:t>
            </a:r>
            <a:r>
              <a:rPr lang="es-EC" sz="1600" dirty="0">
                <a:ea typeface="Calibri" panose="020F0502020204030204" pitchFamily="34" charset="0"/>
              </a:rPr>
              <a:t>se genera </a:t>
            </a:r>
            <a:r>
              <a:rPr lang="es-EC" sz="1600" i="1" dirty="0">
                <a:ea typeface="Calibri" panose="020F0502020204030204" pitchFamily="34" charset="0"/>
              </a:rPr>
              <a:t>como se muestra en la </a:t>
            </a:r>
            <a:r>
              <a:rPr lang="es-EC" sz="1600" i="1" dirty="0" smtClean="0">
                <a:ea typeface="Calibri" panose="020F0502020204030204" pitchFamily="34" charset="0"/>
              </a:rPr>
              <a:t>tabla y lo propio para la matriz Y</a:t>
            </a: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4" name="Rectángulo 13"/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350869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REGRESIÓN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MULTIVARIABLE</a:t>
              </a:r>
            </a:p>
          </p:txBody>
        </p:sp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id="{26C57890-256D-44C3-A134-9ADD7DDBDFC6}"/>
              </a:ext>
            </a:extLst>
          </p:cNvPr>
          <p:cNvSpPr txBox="1">
            <a:spLocks/>
          </p:cNvSpPr>
          <p:nvPr/>
        </p:nvSpPr>
        <p:spPr>
          <a:xfrm>
            <a:off x="7104112" y="-4876"/>
            <a:ext cx="5554960" cy="84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C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COEFICIENTES DE REGRESIÓN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/>
              <p:cNvSpPr/>
              <p:nvPr/>
            </p:nvSpPr>
            <p:spPr>
              <a:xfrm>
                <a:off x="3235763" y="973587"/>
                <a:ext cx="1457258" cy="319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s-EC" sz="14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p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s-EC" sz="14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20" name="Rectá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763" y="973587"/>
                <a:ext cx="1457258" cy="319446"/>
              </a:xfrm>
              <a:prstGeom prst="rect">
                <a:avLst/>
              </a:prstGeom>
              <a:blipFill>
                <a:blip r:embed="rId2"/>
                <a:stretch>
                  <a:fillRect b="-961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/>
              <p:cNvSpPr/>
              <p:nvPr/>
            </p:nvSpPr>
            <p:spPr>
              <a:xfrm>
                <a:off x="2651170" y="2128992"/>
                <a:ext cx="2484911" cy="9794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EC" sz="1400" i="0">
                                            <a:latin typeface="Cambria Math" panose="02040503050406030204" pitchFamily="18" charset="0"/>
                                          </a:rPr>
                                          <m:t>11</m:t>
                                        </m:r>
                                      </m:sub>
                                      <m:sup>
                                        <m:r>
                                          <a:rPr lang="es-EC" sz="14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EC" sz="1400" i="0"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s-EC" sz="1400" i="0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EC" sz="1400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EC" sz="1400" i="0">
                                            <a:latin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</m:sSub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EC" sz="1400" i="0">
                                            <a:latin typeface="Cambria Math" panose="02040503050406030204" pitchFamily="18" charset="0"/>
                                          </a:rPr>
                                          <m:t>22</m:t>
                                        </m:r>
                                      </m:sub>
                                      <m:sup>
                                        <m:r>
                                          <a:rPr lang="es-EC" sz="14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s-EC" sz="1400" i="0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EC" sz="14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s-EC" sz="1400" i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s-EC" sz="1400" i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s-EC" sz="1400" i="0">
                                        <a:latin typeface="Cambria Math" panose="02040503050406030204" pitchFamily="18" charset="0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lang="es-EC" sz="1400" i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s-EC" sz="1400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s-EC" sz="14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s-EC" sz="1400" i="0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EC" sz="1400" i="1">
                                            <a:latin typeface="Cambria Math" panose="02040503050406030204" pitchFamily="18" charset="0"/>
                                          </a:rPr>
                                          <m:t>𝑛𝑚</m:t>
                                        </m:r>
                                      </m:sub>
                                      <m:sup>
                                        <m:r>
                                          <a:rPr lang="es-EC" sz="14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d>
                        </m:e>
                      </m:nary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21" name="Rectá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170" y="2128992"/>
                <a:ext cx="2484911" cy="9794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1"/>
              <p:cNvSpPr/>
              <p:nvPr/>
            </p:nvSpPr>
            <p:spPr>
              <a:xfrm>
                <a:off x="6712622" y="920579"/>
                <a:ext cx="2708434" cy="5014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>
                          <a:latin typeface="Cambria Math" panose="02040503050406030204" pitchFamily="18" charset="0"/>
                        </a:rPr>
                        <m:t>𝐸𝑠𝑡𝑎𝑑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𝑠𝑡𝑖𝑐𝑜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𝑒𝑟𝑟𝑜𝑟</m:t>
                          </m:r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𝑒𝑠𝑡</m:t>
                          </m:r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𝑛𝑑𝑎𝑟</m:t>
                          </m:r>
                        </m:den>
                      </m:f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22" name="Rectá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622" y="920579"/>
                <a:ext cx="2708434" cy="501484"/>
              </a:xfrm>
              <a:prstGeom prst="rect">
                <a:avLst/>
              </a:prstGeom>
              <a:blipFill>
                <a:blip r:embed="rId4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ángulo 22"/>
              <p:cNvSpPr/>
              <p:nvPr/>
            </p:nvSpPr>
            <p:spPr>
              <a:xfrm>
                <a:off x="8229081" y="1508297"/>
                <a:ext cx="100174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C" sz="1400" i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sz="1400" i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23" name="Rectá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081" y="1508297"/>
                <a:ext cx="1001748" cy="307777"/>
              </a:xfrm>
              <a:prstGeom prst="rect">
                <a:avLst/>
              </a:prstGeom>
              <a:blipFill>
                <a:blip r:embed="rId5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ángulo 23"/>
              <p:cNvSpPr/>
              <p:nvPr/>
            </p:nvSpPr>
            <p:spPr>
              <a:xfrm>
                <a:off x="6759950" y="1508297"/>
                <a:ext cx="100591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C" sz="1400" i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sz="14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24" name="Rectá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950" y="1508297"/>
                <a:ext cx="1005916" cy="307777"/>
              </a:xfrm>
              <a:prstGeom prst="rect">
                <a:avLst/>
              </a:prstGeom>
              <a:blipFill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24"/>
              <p:cNvSpPr/>
              <p:nvPr/>
            </p:nvSpPr>
            <p:spPr>
              <a:xfrm>
                <a:off x="6672064" y="1926429"/>
                <a:ext cx="433195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>
                          <a:latin typeface="Cambria Math" panose="02040503050406030204" pitchFamily="18" charset="0"/>
                        </a:rPr>
                        <m:t>𝑖𝑛𝑡𝑒𝑟𝑣𝑎𝑙𝑜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𝑖𝑛𝑓𝑒𝑟𝑖𝑜𝑟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sz="14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𝑒𝑟𝑟𝑜𝑟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𝑒𝑠𝑡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𝑛𝑑𝑎𝑟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𝑐𝑟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𝑡𝑖𝑐𝑜</m:t>
                      </m:r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25" name="Rectángu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064" y="1926429"/>
                <a:ext cx="4331955" cy="307777"/>
              </a:xfrm>
              <a:prstGeom prst="rect">
                <a:avLst/>
              </a:prstGeom>
              <a:blipFill>
                <a:blip r:embed="rId7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25"/>
              <p:cNvSpPr/>
              <p:nvPr/>
            </p:nvSpPr>
            <p:spPr>
              <a:xfrm>
                <a:off x="6672064" y="2349666"/>
                <a:ext cx="435920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>
                          <a:latin typeface="Cambria Math" panose="02040503050406030204" pitchFamily="18" charset="0"/>
                        </a:rPr>
                        <m:t>𝑖𝑛𝑡𝑒𝑟𝑣𝑎𝑙𝑜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𝑠𝑢𝑝𝑒𝑟𝑖𝑜𝑟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sz="1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𝑒𝑟𝑟𝑜𝑟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𝑒𝑠𝑡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𝑛𝑑𝑎𝑟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𝑐𝑟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EC" sz="1400" i="1">
                          <a:latin typeface="Cambria Math" panose="02040503050406030204" pitchFamily="18" charset="0"/>
                        </a:rPr>
                        <m:t>𝑡𝑖𝑐𝑜</m:t>
                      </m:r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26" name="Rectángu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064" y="2349666"/>
                <a:ext cx="4359206" cy="307777"/>
              </a:xfrm>
              <a:prstGeom prst="rect">
                <a:avLst/>
              </a:prstGeom>
              <a:blipFill>
                <a:blip r:embed="rId8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a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5737225"/>
                  </p:ext>
                </p:extLst>
              </p:nvPr>
            </p:nvGraphicFramePr>
            <p:xfrm>
              <a:off x="3226139" y="3685433"/>
              <a:ext cx="6609812" cy="185869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67365">
                      <a:extLst>
                        <a:ext uri="{9D8B030D-6E8A-4147-A177-3AD203B41FA5}">
                          <a16:colId xmlns:a16="http://schemas.microsoft.com/office/drawing/2014/main" val="199493013"/>
                        </a:ext>
                      </a:extLst>
                    </a:gridCol>
                    <a:gridCol w="1086444">
                      <a:extLst>
                        <a:ext uri="{9D8B030D-6E8A-4147-A177-3AD203B41FA5}">
                          <a16:colId xmlns:a16="http://schemas.microsoft.com/office/drawing/2014/main" val="4033331665"/>
                        </a:ext>
                      </a:extLst>
                    </a:gridCol>
                    <a:gridCol w="1012786">
                      <a:extLst>
                        <a:ext uri="{9D8B030D-6E8A-4147-A177-3AD203B41FA5}">
                          <a16:colId xmlns:a16="http://schemas.microsoft.com/office/drawing/2014/main" val="1982896559"/>
                        </a:ext>
                      </a:extLst>
                    </a:gridCol>
                    <a:gridCol w="1012786">
                      <a:extLst>
                        <a:ext uri="{9D8B030D-6E8A-4147-A177-3AD203B41FA5}">
                          <a16:colId xmlns:a16="http://schemas.microsoft.com/office/drawing/2014/main" val="1215340824"/>
                        </a:ext>
                      </a:extLst>
                    </a:gridCol>
                    <a:gridCol w="1104859">
                      <a:extLst>
                        <a:ext uri="{9D8B030D-6E8A-4147-A177-3AD203B41FA5}">
                          <a16:colId xmlns:a16="http://schemas.microsoft.com/office/drawing/2014/main" val="3020948627"/>
                        </a:ext>
                      </a:extLst>
                    </a:gridCol>
                    <a:gridCol w="1012786">
                      <a:extLst>
                        <a:ext uri="{9D8B030D-6E8A-4147-A177-3AD203B41FA5}">
                          <a16:colId xmlns:a16="http://schemas.microsoft.com/office/drawing/2014/main" val="1147742349"/>
                        </a:ext>
                      </a:extLst>
                    </a:gridCol>
                    <a:gridCol w="1012786">
                      <a:extLst>
                        <a:ext uri="{9D8B030D-6E8A-4147-A177-3AD203B41FA5}">
                          <a16:colId xmlns:a16="http://schemas.microsoft.com/office/drawing/2014/main" val="38510236"/>
                        </a:ext>
                      </a:extLst>
                    </a:gridCol>
                  </a:tblGrid>
                  <a:tr h="61523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Coeficientes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Error </a:t>
                          </a:r>
                          <a:r>
                            <a:rPr lang="es-EC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estándar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Estadístico t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Probabilidad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Inferior 95%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Superior 95%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6771442"/>
                      </a:ext>
                    </a:extLst>
                  </a:tr>
                  <a:tr h="4091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-439,70573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153,41875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-2,86605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0,00753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-753,0286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-126,3828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6712334"/>
                      </a:ext>
                    </a:extLst>
                  </a:tr>
                  <a:tr h="4091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39,42742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13,67713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2,88273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0,00722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11,49500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67,35985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194651"/>
                      </a:ext>
                    </a:extLst>
                  </a:tr>
                  <a:tr h="4251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-11,60699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0,08635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-134,41485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0,00000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-11,78334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-11,43063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22946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a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5737225"/>
                  </p:ext>
                </p:extLst>
              </p:nvPr>
            </p:nvGraphicFramePr>
            <p:xfrm>
              <a:off x="3226139" y="3685433"/>
              <a:ext cx="6609812" cy="185869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67365">
                      <a:extLst>
                        <a:ext uri="{9D8B030D-6E8A-4147-A177-3AD203B41FA5}">
                          <a16:colId xmlns:a16="http://schemas.microsoft.com/office/drawing/2014/main" val="199493013"/>
                        </a:ext>
                      </a:extLst>
                    </a:gridCol>
                    <a:gridCol w="1086444">
                      <a:extLst>
                        <a:ext uri="{9D8B030D-6E8A-4147-A177-3AD203B41FA5}">
                          <a16:colId xmlns:a16="http://schemas.microsoft.com/office/drawing/2014/main" val="4033331665"/>
                        </a:ext>
                      </a:extLst>
                    </a:gridCol>
                    <a:gridCol w="1012786">
                      <a:extLst>
                        <a:ext uri="{9D8B030D-6E8A-4147-A177-3AD203B41FA5}">
                          <a16:colId xmlns:a16="http://schemas.microsoft.com/office/drawing/2014/main" val="1982896559"/>
                        </a:ext>
                      </a:extLst>
                    </a:gridCol>
                    <a:gridCol w="1012786">
                      <a:extLst>
                        <a:ext uri="{9D8B030D-6E8A-4147-A177-3AD203B41FA5}">
                          <a16:colId xmlns:a16="http://schemas.microsoft.com/office/drawing/2014/main" val="1215340824"/>
                        </a:ext>
                      </a:extLst>
                    </a:gridCol>
                    <a:gridCol w="1104859">
                      <a:extLst>
                        <a:ext uri="{9D8B030D-6E8A-4147-A177-3AD203B41FA5}">
                          <a16:colId xmlns:a16="http://schemas.microsoft.com/office/drawing/2014/main" val="3020948627"/>
                        </a:ext>
                      </a:extLst>
                    </a:gridCol>
                    <a:gridCol w="1012786">
                      <a:extLst>
                        <a:ext uri="{9D8B030D-6E8A-4147-A177-3AD203B41FA5}">
                          <a16:colId xmlns:a16="http://schemas.microsoft.com/office/drawing/2014/main" val="1147742349"/>
                        </a:ext>
                      </a:extLst>
                    </a:gridCol>
                    <a:gridCol w="1012786">
                      <a:extLst>
                        <a:ext uri="{9D8B030D-6E8A-4147-A177-3AD203B41FA5}">
                          <a16:colId xmlns:a16="http://schemas.microsoft.com/office/drawing/2014/main" val="38510236"/>
                        </a:ext>
                      </a:extLst>
                    </a:gridCol>
                  </a:tblGrid>
                  <a:tr h="61523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Coeficientes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Error </a:t>
                          </a:r>
                          <a:r>
                            <a:rPr lang="es-EC" sz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estándar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Estadístico t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Probabilidad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Inferior 95%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Superior 95%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6771442"/>
                      </a:ext>
                    </a:extLst>
                  </a:tr>
                  <a:tr h="4091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t="-150000" r="-1710000" b="-20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-439,70573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153,41875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-2,86605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0,00753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-753,0286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-126,3828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6712334"/>
                      </a:ext>
                    </a:extLst>
                  </a:tr>
                  <a:tr h="4091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t="-253731" r="-1710000" b="-1044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39,42742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13,67713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2,88273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0,00722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11,49500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67,35985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194651"/>
                      </a:ext>
                    </a:extLst>
                  </a:tr>
                  <a:tr h="4251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t="-338571" r="-17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-11,60699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0,08635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-134,41485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0,00000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-11,78334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-11,43063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2294642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29" name="Tabla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118252"/>
              </p:ext>
            </p:extLst>
          </p:nvPr>
        </p:nvGraphicFramePr>
        <p:xfrm>
          <a:off x="5573424" y="2488204"/>
          <a:ext cx="582336" cy="46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2336">
                  <a:extLst>
                    <a:ext uri="{9D8B030D-6E8A-4147-A177-3AD203B41FA5}">
                      <a16:colId xmlns:a16="http://schemas.microsoft.com/office/drawing/2014/main" val="2155580600"/>
                    </a:ext>
                  </a:extLst>
                </a:gridCol>
              </a:tblGrid>
              <a:tr h="466333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( 46)</a:t>
                      </a:r>
                      <a:endParaRPr lang="en-US" sz="9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243426"/>
                  </a:ext>
                </a:extLst>
              </a:tr>
            </a:tbl>
          </a:graphicData>
        </a:graphic>
      </p:graphicFrame>
      <p:graphicFrame>
        <p:nvGraphicFramePr>
          <p:cNvPr id="31" name="Tab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342060"/>
              </p:ext>
            </p:extLst>
          </p:nvPr>
        </p:nvGraphicFramePr>
        <p:xfrm>
          <a:off x="4926144" y="5440390"/>
          <a:ext cx="582336" cy="46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2336">
                  <a:extLst>
                    <a:ext uri="{9D8B030D-6E8A-4147-A177-3AD203B41FA5}">
                      <a16:colId xmlns:a16="http://schemas.microsoft.com/office/drawing/2014/main" val="2155580600"/>
                    </a:ext>
                  </a:extLst>
                </a:gridCol>
              </a:tblGrid>
              <a:tr h="466333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( 46)</a:t>
                      </a:r>
                      <a:endParaRPr lang="en-US" sz="9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243426"/>
                  </a:ext>
                </a:extLst>
              </a:tr>
            </a:tbl>
          </a:graphicData>
        </a:graphic>
      </p:graphicFrame>
      <p:graphicFrame>
        <p:nvGraphicFramePr>
          <p:cNvPr id="32" name="Tabla 31"/>
          <p:cNvGraphicFramePr>
            <a:graphicFrameLocks noGrp="1"/>
          </p:cNvGraphicFramePr>
          <p:nvPr/>
        </p:nvGraphicFramePr>
        <p:xfrm>
          <a:off x="10999072" y="1006715"/>
          <a:ext cx="582336" cy="46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2336">
                  <a:extLst>
                    <a:ext uri="{9D8B030D-6E8A-4147-A177-3AD203B41FA5}">
                      <a16:colId xmlns:a16="http://schemas.microsoft.com/office/drawing/2014/main" val="2155580600"/>
                    </a:ext>
                  </a:extLst>
                </a:gridCol>
              </a:tblGrid>
              <a:tr h="466333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( 47)</a:t>
                      </a:r>
                      <a:endParaRPr lang="en-US" sz="9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243426"/>
                  </a:ext>
                </a:extLst>
              </a:tr>
            </a:tbl>
          </a:graphicData>
        </a:graphic>
      </p:graphicFrame>
      <p:graphicFrame>
        <p:nvGraphicFramePr>
          <p:cNvPr id="34" name="Tabla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610264"/>
              </p:ext>
            </p:extLst>
          </p:nvPr>
        </p:nvGraphicFramePr>
        <p:xfrm>
          <a:off x="5901812" y="5453066"/>
          <a:ext cx="582336" cy="46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2336">
                  <a:extLst>
                    <a:ext uri="{9D8B030D-6E8A-4147-A177-3AD203B41FA5}">
                      <a16:colId xmlns:a16="http://schemas.microsoft.com/office/drawing/2014/main" val="2155580600"/>
                    </a:ext>
                  </a:extLst>
                </a:gridCol>
              </a:tblGrid>
              <a:tr h="466333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( 47)</a:t>
                      </a:r>
                      <a:endParaRPr lang="en-US" sz="9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243426"/>
                  </a:ext>
                </a:extLst>
              </a:tr>
            </a:tbl>
          </a:graphicData>
        </a:graphic>
      </p:graphicFrame>
      <p:graphicFrame>
        <p:nvGraphicFramePr>
          <p:cNvPr id="35" name="Tabla 34"/>
          <p:cNvGraphicFramePr>
            <a:graphicFrameLocks noGrp="1"/>
          </p:cNvGraphicFramePr>
          <p:nvPr/>
        </p:nvGraphicFramePr>
        <p:xfrm>
          <a:off x="10999072" y="1404822"/>
          <a:ext cx="582336" cy="46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2336">
                  <a:extLst>
                    <a:ext uri="{9D8B030D-6E8A-4147-A177-3AD203B41FA5}">
                      <a16:colId xmlns:a16="http://schemas.microsoft.com/office/drawing/2014/main" val="2155580600"/>
                    </a:ext>
                  </a:extLst>
                </a:gridCol>
              </a:tblGrid>
              <a:tr h="466333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( 48)</a:t>
                      </a:r>
                      <a:endParaRPr lang="en-US" sz="9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243426"/>
                  </a:ext>
                </a:extLst>
              </a:tr>
            </a:tbl>
          </a:graphicData>
        </a:graphic>
      </p:graphicFrame>
      <p:graphicFrame>
        <p:nvGraphicFramePr>
          <p:cNvPr id="36" name="Tabla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251686"/>
              </p:ext>
            </p:extLst>
          </p:nvPr>
        </p:nvGraphicFramePr>
        <p:xfrm>
          <a:off x="6961495" y="5440389"/>
          <a:ext cx="582336" cy="46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2336">
                  <a:extLst>
                    <a:ext uri="{9D8B030D-6E8A-4147-A177-3AD203B41FA5}">
                      <a16:colId xmlns:a16="http://schemas.microsoft.com/office/drawing/2014/main" val="2155580600"/>
                    </a:ext>
                  </a:extLst>
                </a:gridCol>
              </a:tblGrid>
              <a:tr h="466333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( 48)</a:t>
                      </a:r>
                      <a:endParaRPr lang="en-US" sz="9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243426"/>
                  </a:ext>
                </a:extLst>
              </a:tr>
            </a:tbl>
          </a:graphicData>
        </a:graphic>
      </p:graphicFrame>
      <p:graphicFrame>
        <p:nvGraphicFramePr>
          <p:cNvPr id="37" name="Tabla 36"/>
          <p:cNvGraphicFramePr>
            <a:graphicFrameLocks noGrp="1"/>
          </p:cNvGraphicFramePr>
          <p:nvPr/>
        </p:nvGraphicFramePr>
        <p:xfrm>
          <a:off x="11004019" y="1883331"/>
          <a:ext cx="582336" cy="46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2336">
                  <a:extLst>
                    <a:ext uri="{9D8B030D-6E8A-4147-A177-3AD203B41FA5}">
                      <a16:colId xmlns:a16="http://schemas.microsoft.com/office/drawing/2014/main" val="2155580600"/>
                    </a:ext>
                  </a:extLst>
                </a:gridCol>
              </a:tblGrid>
              <a:tr h="466333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( 49)</a:t>
                      </a:r>
                      <a:endParaRPr lang="en-US" sz="9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243426"/>
                  </a:ext>
                </a:extLst>
              </a:tr>
            </a:tbl>
          </a:graphicData>
        </a:graphic>
      </p:graphicFrame>
      <p:graphicFrame>
        <p:nvGraphicFramePr>
          <p:cNvPr id="38" name="Tabla 37"/>
          <p:cNvGraphicFramePr>
            <a:graphicFrameLocks noGrp="1"/>
          </p:cNvGraphicFramePr>
          <p:nvPr/>
        </p:nvGraphicFramePr>
        <p:xfrm>
          <a:off x="11031270" y="2270387"/>
          <a:ext cx="582336" cy="46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2336">
                  <a:extLst>
                    <a:ext uri="{9D8B030D-6E8A-4147-A177-3AD203B41FA5}">
                      <a16:colId xmlns:a16="http://schemas.microsoft.com/office/drawing/2014/main" val="2155580600"/>
                    </a:ext>
                  </a:extLst>
                </a:gridCol>
              </a:tblGrid>
              <a:tr h="466333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( 50)</a:t>
                      </a:r>
                      <a:endParaRPr lang="en-US" sz="9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243426"/>
                  </a:ext>
                </a:extLst>
              </a:tr>
            </a:tbl>
          </a:graphicData>
        </a:graphic>
      </p:graphicFrame>
      <p:graphicFrame>
        <p:nvGraphicFramePr>
          <p:cNvPr id="39" name="Tabla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103449"/>
              </p:ext>
            </p:extLst>
          </p:nvPr>
        </p:nvGraphicFramePr>
        <p:xfrm>
          <a:off x="8060658" y="5440388"/>
          <a:ext cx="582336" cy="46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2336">
                  <a:extLst>
                    <a:ext uri="{9D8B030D-6E8A-4147-A177-3AD203B41FA5}">
                      <a16:colId xmlns:a16="http://schemas.microsoft.com/office/drawing/2014/main" val="2155580600"/>
                    </a:ext>
                  </a:extLst>
                </a:gridCol>
              </a:tblGrid>
              <a:tr h="466333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( 49)</a:t>
                      </a:r>
                      <a:endParaRPr lang="en-US" sz="9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243426"/>
                  </a:ext>
                </a:extLst>
              </a:tr>
            </a:tbl>
          </a:graphicData>
        </a:graphic>
      </p:graphicFrame>
      <p:graphicFrame>
        <p:nvGraphicFramePr>
          <p:cNvPr id="40" name="Tabla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519363"/>
              </p:ext>
            </p:extLst>
          </p:nvPr>
        </p:nvGraphicFramePr>
        <p:xfrm>
          <a:off x="8996846" y="5453066"/>
          <a:ext cx="582336" cy="46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2336">
                  <a:extLst>
                    <a:ext uri="{9D8B030D-6E8A-4147-A177-3AD203B41FA5}">
                      <a16:colId xmlns:a16="http://schemas.microsoft.com/office/drawing/2014/main" val="2155580600"/>
                    </a:ext>
                  </a:extLst>
                </a:gridCol>
              </a:tblGrid>
              <a:tr h="466333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( 50)</a:t>
                      </a:r>
                      <a:endParaRPr lang="en-US" sz="9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24342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ángulo 29"/>
              <p:cNvSpPr/>
              <p:nvPr/>
            </p:nvSpPr>
            <p:spPr>
              <a:xfrm>
                <a:off x="6208431" y="2668494"/>
                <a:ext cx="554632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C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𝒕</m:t>
                    </m:r>
                    <m:r>
                      <a:rPr lang="es-EC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s-EC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𝒄𝒓</m:t>
                    </m:r>
                    <m:r>
                      <a:rPr lang="es-EC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í</m:t>
                    </m:r>
                    <m:r>
                      <a:rPr lang="es-EC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𝒕𝒊𝒄𝒐</m:t>
                    </m:r>
                    <m:r>
                      <a:rPr lang="es-EC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s-EC" sz="1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s-EC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función de distribución t inversa relacionando la probabilidad, número de observaciones y el número de parámetro del modelo.</a:t>
                </a:r>
                <a:endParaRPr lang="en-US" sz="12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ángulo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431" y="2668494"/>
                <a:ext cx="5546321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" name="Tabla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88091"/>
              </p:ext>
            </p:extLst>
          </p:nvPr>
        </p:nvGraphicFramePr>
        <p:xfrm>
          <a:off x="5548952" y="900143"/>
          <a:ext cx="582336" cy="46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2336">
                  <a:extLst>
                    <a:ext uri="{9D8B030D-6E8A-4147-A177-3AD203B41FA5}">
                      <a16:colId xmlns:a16="http://schemas.microsoft.com/office/drawing/2014/main" val="2155580600"/>
                    </a:ext>
                  </a:extLst>
                </a:gridCol>
              </a:tblGrid>
              <a:tr h="466333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( 35)</a:t>
                      </a:r>
                      <a:endParaRPr lang="en-US" sz="9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243426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96" y="1473048"/>
            <a:ext cx="3048000" cy="43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uadroTexto 4">
            <a:extLst>
              <a:ext uri="{FF2B5EF4-FFF2-40B4-BE49-F238E27FC236}">
                <a16:creationId xmlns:a16="http://schemas.microsoft.com/office/drawing/2014/main" id="{F60694D5-98A1-4E85-911C-DC0C0D22E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2" y="936578"/>
            <a:ext cx="91700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s-EC" altLang="en-US" dirty="0">
                <a:ea typeface="MS Gothic" panose="020B0609070205080204" pitchFamily="49" charset="-128"/>
                <a:cs typeface="Arial" panose="020B0604020202020204" pitchFamily="34" charset="0"/>
              </a:rPr>
              <a:t>Reemplazando los coeficientes calculados en la ecuación (59) se obtiene lo siguiente: </a:t>
            </a:r>
            <a:endParaRPr lang="en-US" alt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269" name="Imagen 8">
            <a:extLst>
              <a:ext uri="{FF2B5EF4-FFF2-40B4-BE49-F238E27FC236}">
                <a16:creationId xmlns:a16="http://schemas.microsoft.com/office/drawing/2014/main" id="{29E94B03-1BFC-40F8-BE91-197FCF7EE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"/>
          <a:stretch>
            <a:fillRect/>
          </a:stretch>
        </p:blipFill>
        <p:spPr bwMode="auto">
          <a:xfrm>
            <a:off x="9062717" y="2165177"/>
            <a:ext cx="1138237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agen 10">
            <a:extLst>
              <a:ext uri="{FF2B5EF4-FFF2-40B4-BE49-F238E27FC236}">
                <a16:creationId xmlns:a16="http://schemas.microsoft.com/office/drawing/2014/main" id="{74C5040A-6235-423E-85D0-F443CAF83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"/>
          <a:stretch/>
        </p:blipFill>
        <p:spPr bwMode="auto">
          <a:xfrm>
            <a:off x="10100219" y="2302395"/>
            <a:ext cx="1045459" cy="372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124E140C-EB6A-42CA-B9B1-99D67DFE763B}"/>
                  </a:ext>
                </a:extLst>
              </p:cNvPr>
              <p:cNvSpPr txBox="1"/>
              <p:nvPr/>
            </p:nvSpPr>
            <p:spPr>
              <a:xfrm>
                <a:off x="4101435" y="1963841"/>
                <a:ext cx="509431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600" i="0">
                          <a:latin typeface="Cambria Math" panose="02040503050406030204" pitchFamily="18" charset="0"/>
                        </a:rPr>
                        <m:t>=−439.70573+39.42742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+−11.60699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124E140C-EB6A-42CA-B9B1-99D67DFE7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1435" y="1963841"/>
                <a:ext cx="5094312" cy="338554"/>
              </a:xfrm>
              <a:prstGeom prst="rect">
                <a:avLst/>
              </a:prstGeom>
              <a:blipFill>
                <a:blip r:embed="rId4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upo 16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8" name="Rectángulo 17"/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350869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REGRESIÓN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MULTIVARIABLE</a:t>
              </a:r>
            </a:p>
          </p:txBody>
        </p:sp>
      </p:grpSp>
      <p:sp>
        <p:nvSpPr>
          <p:cNvPr id="23" name="Título 1">
            <a:extLst>
              <a:ext uri="{FF2B5EF4-FFF2-40B4-BE49-F238E27FC236}">
                <a16:creationId xmlns:a16="http://schemas.microsoft.com/office/drawing/2014/main" id="{26C57890-256D-44C3-A134-9ADD7DDBDFC6}"/>
              </a:ext>
            </a:extLst>
          </p:cNvPr>
          <p:cNvSpPr txBox="1">
            <a:spLocks/>
          </p:cNvSpPr>
          <p:nvPr/>
        </p:nvSpPr>
        <p:spPr>
          <a:xfrm>
            <a:off x="7104112" y="-4876"/>
            <a:ext cx="5554960" cy="84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C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CÁLCULO DE </a:t>
            </a:r>
            <a:r>
              <a:rPr lang="es-EC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s-EC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ESTIMADA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881592" y="1505774"/>
            <a:ext cx="607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altLang="en-US" sz="1600" dirty="0">
                <a:ea typeface="MS Gothic" panose="020B0609070205080204" pitchFamily="49" charset="-128"/>
                <a:cs typeface="Arial" panose="020B0604020202020204" pitchFamily="34" charset="0"/>
              </a:rPr>
              <a:t>(59) </a:t>
            </a:r>
            <a:endParaRPr lang="es-EC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53B6531-2F94-4068-8BEB-E5F9DC2A5B87}"/>
                  </a:ext>
                </a:extLst>
              </p:cNvPr>
              <p:cNvSpPr txBox="1"/>
              <p:nvPr/>
            </p:nvSpPr>
            <p:spPr>
              <a:xfrm>
                <a:off x="4718869" y="1505774"/>
                <a:ext cx="30431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53B6531-2F94-4068-8BEB-E5F9DC2A5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869" y="1505774"/>
                <a:ext cx="3043193" cy="307777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37" y="2888636"/>
            <a:ext cx="6791826" cy="1408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0" name="Rectángulo 9"/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350869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REGRESIÓN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MULTIVARIABLE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ítulo 1">
                <a:extLst>
                  <a:ext uri="{FF2B5EF4-FFF2-40B4-BE49-F238E27FC236}">
                    <a16:creationId xmlns:a16="http://schemas.microsoft.com/office/drawing/2014/main" id="{26C57890-256D-44C3-A134-9ADD7DDBDF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55640" y="-4876"/>
                <a:ext cx="9803432" cy="84931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fontAlgn="auto">
                  <a:spcAft>
                    <a:spcPts val="0"/>
                  </a:spcAft>
                  <a:defRPr/>
                </a:pPr>
                <a:r>
                  <a:rPr lang="es-EC" sz="2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CONFIABILIDAD DE LOS COEFICIENTES DE REGRESIÓN </a:t>
                </a:r>
                <a14:m>
                  <m:oMath xmlns:m="http://schemas.openxmlformats.org/officeDocument/2006/math">
                    <m:r>
                      <a:rPr lang="es-EC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𝜷</m:t>
                    </m:r>
                  </m:oMath>
                </a14:m>
                <a:r>
                  <a:rPr lang="es-EC" sz="2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28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ítulo 1">
                <a:extLst>
                  <a:ext uri="{FF2B5EF4-FFF2-40B4-BE49-F238E27FC236}">
                    <a16:creationId xmlns:a16="http://schemas.microsoft.com/office/drawing/2014/main" id="{26C57890-256D-44C3-A134-9ADD7DDBD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640" y="-4876"/>
                <a:ext cx="9803432" cy="8493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a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0826582"/>
                  </p:ext>
                </p:extLst>
              </p:nvPr>
            </p:nvGraphicFramePr>
            <p:xfrm>
              <a:off x="2675529" y="4185614"/>
              <a:ext cx="7187124" cy="16620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16216">
                      <a:extLst>
                        <a:ext uri="{9D8B030D-6E8A-4147-A177-3AD203B41FA5}">
                          <a16:colId xmlns:a16="http://schemas.microsoft.com/office/drawing/2014/main" val="2059723517"/>
                        </a:ext>
                      </a:extLst>
                    </a:gridCol>
                    <a:gridCol w="1228246">
                      <a:extLst>
                        <a:ext uri="{9D8B030D-6E8A-4147-A177-3AD203B41FA5}">
                          <a16:colId xmlns:a16="http://schemas.microsoft.com/office/drawing/2014/main" val="44646004"/>
                        </a:ext>
                      </a:extLst>
                    </a:gridCol>
                    <a:gridCol w="1133389">
                      <a:extLst>
                        <a:ext uri="{9D8B030D-6E8A-4147-A177-3AD203B41FA5}">
                          <a16:colId xmlns:a16="http://schemas.microsoft.com/office/drawing/2014/main" val="1044413452"/>
                        </a:ext>
                      </a:extLst>
                    </a:gridCol>
                    <a:gridCol w="1506279">
                      <a:extLst>
                        <a:ext uri="{9D8B030D-6E8A-4147-A177-3AD203B41FA5}">
                          <a16:colId xmlns:a16="http://schemas.microsoft.com/office/drawing/2014/main" val="1046822141"/>
                        </a:ext>
                      </a:extLst>
                    </a:gridCol>
                    <a:gridCol w="1043437">
                      <a:extLst>
                        <a:ext uri="{9D8B030D-6E8A-4147-A177-3AD203B41FA5}">
                          <a16:colId xmlns:a16="http://schemas.microsoft.com/office/drawing/2014/main" val="1423570398"/>
                        </a:ext>
                      </a:extLst>
                    </a:gridCol>
                    <a:gridCol w="1159557">
                      <a:extLst>
                        <a:ext uri="{9D8B030D-6E8A-4147-A177-3AD203B41FA5}">
                          <a16:colId xmlns:a16="http://schemas.microsoft.com/office/drawing/2014/main" val="1390659530"/>
                        </a:ext>
                      </a:extLst>
                    </a:gridCol>
                  </a:tblGrid>
                  <a:tr h="54196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Fuente de variación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Suma de cuadrados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Grados de libertad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Cuadrado medio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s-EC" sz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Valor-p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4629636"/>
                      </a:ext>
                    </a:extLst>
                  </a:tr>
                  <a:tr h="2857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Regresión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32503936.26</m:t>
                                </m:r>
                              </m:oMath>
                            </m:oMathPara>
                          </a14:m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16251968.13</m:t>
                                </m:r>
                              </m:oMath>
                            </m:oMathPara>
                          </a14:m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12147.8962</m:t>
                                </m:r>
                              </m:oMath>
                            </m:oMathPara>
                          </a14:m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2.3217E-44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6470540"/>
                      </a:ext>
                    </a:extLst>
                  </a:tr>
                  <a:tr h="54196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Error o residuo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40135.26603</m:t>
                                </m:r>
                              </m:oMath>
                            </m:oMathPara>
                          </a14:m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33−2−1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1337.842201</m:t>
                                </m:r>
                              </m:oMath>
                            </m:oMathPara>
                          </a14:m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67272502"/>
                      </a:ext>
                    </a:extLst>
                  </a:tr>
                  <a:tr h="2857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Total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32544071.53</m:t>
                                </m:r>
                              </m:oMath>
                            </m:oMathPara>
                          </a14:m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33−1</m:t>
                                </m:r>
                              </m:oMath>
                            </m:oMathPara>
                          </a14:m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597936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a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0826582"/>
                  </p:ext>
                </p:extLst>
              </p:nvPr>
            </p:nvGraphicFramePr>
            <p:xfrm>
              <a:off x="2675529" y="4185614"/>
              <a:ext cx="7187124" cy="16620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16216">
                      <a:extLst>
                        <a:ext uri="{9D8B030D-6E8A-4147-A177-3AD203B41FA5}">
                          <a16:colId xmlns:a16="http://schemas.microsoft.com/office/drawing/2014/main" val="2059723517"/>
                        </a:ext>
                      </a:extLst>
                    </a:gridCol>
                    <a:gridCol w="1228246">
                      <a:extLst>
                        <a:ext uri="{9D8B030D-6E8A-4147-A177-3AD203B41FA5}">
                          <a16:colId xmlns:a16="http://schemas.microsoft.com/office/drawing/2014/main" val="44646004"/>
                        </a:ext>
                      </a:extLst>
                    </a:gridCol>
                    <a:gridCol w="1133389">
                      <a:extLst>
                        <a:ext uri="{9D8B030D-6E8A-4147-A177-3AD203B41FA5}">
                          <a16:colId xmlns:a16="http://schemas.microsoft.com/office/drawing/2014/main" val="1044413452"/>
                        </a:ext>
                      </a:extLst>
                    </a:gridCol>
                    <a:gridCol w="1506279">
                      <a:extLst>
                        <a:ext uri="{9D8B030D-6E8A-4147-A177-3AD203B41FA5}">
                          <a16:colId xmlns:a16="http://schemas.microsoft.com/office/drawing/2014/main" val="1046822141"/>
                        </a:ext>
                      </a:extLst>
                    </a:gridCol>
                    <a:gridCol w="1043437">
                      <a:extLst>
                        <a:ext uri="{9D8B030D-6E8A-4147-A177-3AD203B41FA5}">
                          <a16:colId xmlns:a16="http://schemas.microsoft.com/office/drawing/2014/main" val="1423570398"/>
                        </a:ext>
                      </a:extLst>
                    </a:gridCol>
                    <a:gridCol w="1159557">
                      <a:extLst>
                        <a:ext uri="{9D8B030D-6E8A-4147-A177-3AD203B41FA5}">
                          <a16:colId xmlns:a16="http://schemas.microsoft.com/office/drawing/2014/main" val="1390659530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Fuente de variación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Suma de cuadrados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Grados de libertad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Cuadrado medio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76163" t="-1111" r="-111628" b="-2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Valor-p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4629636"/>
                      </a:ext>
                    </a:extLst>
                  </a:tr>
                  <a:tr h="2857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Regresión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91089" t="-189583" r="-394554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207527" t="-189583" r="-32849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231579" t="-189583" r="-147368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476163" t="-189583" r="-111628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2.3217E-44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6470540"/>
                      </a:ext>
                    </a:extLst>
                  </a:tr>
                  <a:tr h="54196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Error o residuo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91089" t="-156180" r="-394554" b="-640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07527" t="-156180" r="-328495" b="-640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31579" t="-156180" r="-147368" b="-640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67272502"/>
                      </a:ext>
                    </a:extLst>
                  </a:tr>
                  <a:tr h="2857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Total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91089" t="-485106" r="-394554" b="-212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07527" t="-485106" r="-328495" b="-212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597936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Rectángulo 16"/>
          <p:cNvSpPr/>
          <p:nvPr/>
        </p:nvSpPr>
        <p:spPr>
          <a:xfrm>
            <a:off x="2177311" y="747584"/>
            <a:ext cx="2423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Tabla ANOVA calculada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a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5105661"/>
                  </p:ext>
                </p:extLst>
              </p:nvPr>
            </p:nvGraphicFramePr>
            <p:xfrm>
              <a:off x="9391327" y="2101247"/>
              <a:ext cx="2010736" cy="36169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04836">
                      <a:extLst>
                        <a:ext uri="{9D8B030D-6E8A-4147-A177-3AD203B41FA5}">
                          <a16:colId xmlns:a16="http://schemas.microsoft.com/office/drawing/2014/main" val="4211477002"/>
                        </a:ext>
                      </a:extLst>
                    </a:gridCol>
                    <a:gridCol w="405900">
                      <a:extLst>
                        <a:ext uri="{9D8B030D-6E8A-4147-A177-3AD203B41FA5}">
                          <a16:colId xmlns:a16="http://schemas.microsoft.com/office/drawing/2014/main" val="19225381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𝑦𝑦</m:t>
                                    </m:r>
                                  </m:sub>
                                </m:sSub>
                                <m:r>
                                  <a:rPr lang="es-EC" sz="1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C" sz="1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sz="11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  <m:r>
                                  <a:rPr lang="es-EC" sz="1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C" sz="1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sz="11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 dirty="0">
                              <a:solidFill>
                                <a:schemeClr val="tx1"/>
                              </a:solidFill>
                              <a:effectLst/>
                            </a:rPr>
                            <a:t>( 40)</a:t>
                          </a:r>
                          <a:endParaRPr lang="en-US" sz="900" i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MS Mincho" panose="02020609040205080304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631382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a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5105661"/>
                  </p:ext>
                </p:extLst>
              </p:nvPr>
            </p:nvGraphicFramePr>
            <p:xfrm>
              <a:off x="9391327" y="2101247"/>
              <a:ext cx="2010736" cy="36169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04836">
                      <a:extLst>
                        <a:ext uri="{9D8B030D-6E8A-4147-A177-3AD203B41FA5}">
                          <a16:colId xmlns:a16="http://schemas.microsoft.com/office/drawing/2014/main" val="4211477002"/>
                        </a:ext>
                      </a:extLst>
                    </a:gridCol>
                    <a:gridCol w="405900">
                      <a:extLst>
                        <a:ext uri="{9D8B030D-6E8A-4147-A177-3AD203B41FA5}">
                          <a16:colId xmlns:a16="http://schemas.microsoft.com/office/drawing/2014/main" val="192253814"/>
                        </a:ext>
                      </a:extLst>
                    </a:gridCol>
                  </a:tblGrid>
                  <a:tr h="3616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79" t="-1639" r="-26894" b="-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 dirty="0">
                              <a:solidFill>
                                <a:schemeClr val="tx1"/>
                              </a:solidFill>
                              <a:effectLst/>
                            </a:rPr>
                            <a:t>( 40)</a:t>
                          </a:r>
                          <a:endParaRPr lang="en-US" sz="900" i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MS Mincho" panose="02020609040205080304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6313825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a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0162746"/>
                  </p:ext>
                </p:extLst>
              </p:nvPr>
            </p:nvGraphicFramePr>
            <p:xfrm>
              <a:off x="8877945" y="2285101"/>
              <a:ext cx="2551974" cy="100037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18106">
                      <a:extLst>
                        <a:ext uri="{9D8B030D-6E8A-4147-A177-3AD203B41FA5}">
                          <a16:colId xmlns:a16="http://schemas.microsoft.com/office/drawing/2014/main" val="575502801"/>
                        </a:ext>
                      </a:extLst>
                    </a:gridCol>
                    <a:gridCol w="433868">
                      <a:extLst>
                        <a:ext uri="{9D8B030D-6E8A-4147-A177-3AD203B41FA5}">
                          <a16:colId xmlns:a16="http://schemas.microsoft.com/office/drawing/2014/main" val="343162592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450215"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sz="11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  <m:r>
                                  <a:rPr lang="es-EC" sz="1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11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1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C" sz="1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1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s-EC" sz="1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s-EC" sz="1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1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11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nary>
                                              <m:naryPr>
                                                <m:chr m:val="∑"/>
                                                <m:limLoc m:val="undOvr"/>
                                                <m:ctrlPr>
                                                  <a:rPr lang="en-US" sz="1100" i="1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naryPr>
                                              <m:sub>
                                                <m:r>
                                                  <a:rPr lang="es-EC" sz="11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s-EC" sz="11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=1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s-EC" sz="11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sup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100" i="1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s-EC" sz="11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𝑦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s-EC" sz="11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nary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s-EC" sz="1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den>
                                </m:f>
                                <m:r>
                                  <a:rPr lang="es-EC" sz="1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s-ES" sz="1100" dirty="0">
                              <a:solidFill>
                                <a:schemeClr val="tx1"/>
                              </a:solidFill>
                              <a:effectLst/>
                            </a:rPr>
                            <a:t>( 41)</a:t>
                          </a:r>
                          <a:endParaRPr lang="en-US" sz="900" i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MS Mincho" panose="02020609040205080304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176518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a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0162746"/>
                  </p:ext>
                </p:extLst>
              </p:nvPr>
            </p:nvGraphicFramePr>
            <p:xfrm>
              <a:off x="8877945" y="2285101"/>
              <a:ext cx="2551974" cy="100037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18106">
                      <a:extLst>
                        <a:ext uri="{9D8B030D-6E8A-4147-A177-3AD203B41FA5}">
                          <a16:colId xmlns:a16="http://schemas.microsoft.com/office/drawing/2014/main" val="575502801"/>
                        </a:ext>
                      </a:extLst>
                    </a:gridCol>
                    <a:gridCol w="433868">
                      <a:extLst>
                        <a:ext uri="{9D8B030D-6E8A-4147-A177-3AD203B41FA5}">
                          <a16:colId xmlns:a16="http://schemas.microsoft.com/office/drawing/2014/main" val="3431625923"/>
                        </a:ext>
                      </a:extLst>
                    </a:gridCol>
                  </a:tblGrid>
                  <a:tr h="10003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r="-204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s-ES" sz="1100" dirty="0">
                              <a:solidFill>
                                <a:schemeClr val="tx1"/>
                              </a:solidFill>
                              <a:effectLst/>
                            </a:rPr>
                            <a:t>( 41)</a:t>
                          </a:r>
                          <a:endParaRPr lang="en-US" sz="900" i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MS Mincho" panose="02020609040205080304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176518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a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4404313"/>
                  </p:ext>
                </p:extLst>
              </p:nvPr>
            </p:nvGraphicFramePr>
            <p:xfrm>
              <a:off x="9264352" y="3347149"/>
              <a:ext cx="2165567" cy="35344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31328">
                      <a:extLst>
                        <a:ext uri="{9D8B030D-6E8A-4147-A177-3AD203B41FA5}">
                          <a16:colId xmlns:a16="http://schemas.microsoft.com/office/drawing/2014/main" val="4228543346"/>
                        </a:ext>
                      </a:extLst>
                    </a:gridCol>
                    <a:gridCol w="434239">
                      <a:extLst>
                        <a:ext uri="{9D8B030D-6E8A-4147-A177-3AD203B41FA5}">
                          <a16:colId xmlns:a16="http://schemas.microsoft.com/office/drawing/2014/main" val="113190134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450215"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sz="11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  <m:r>
                                  <a:rPr lang="es-EC" sz="1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11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s-EC" sz="1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C" sz="1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11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1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C" sz="1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1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acc>
                                  <m:accPr>
                                    <m:chr m:val="́"/>
                                    <m:ctrlPr>
                                      <a:rPr lang="en-US" sz="11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EC" sz="1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e>
                                </m:acc>
                                <m:r>
                                  <a:rPr lang="es-EC" sz="1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s-ES" sz="1100" dirty="0">
                              <a:solidFill>
                                <a:schemeClr val="tx1"/>
                              </a:solidFill>
                              <a:effectLst/>
                            </a:rPr>
                            <a:t>( 42)</a:t>
                          </a:r>
                          <a:endParaRPr lang="en-US" sz="900" i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MS Mincho" panose="02020609040205080304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03505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a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4404313"/>
                  </p:ext>
                </p:extLst>
              </p:nvPr>
            </p:nvGraphicFramePr>
            <p:xfrm>
              <a:off x="9264352" y="3347149"/>
              <a:ext cx="2165567" cy="35344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31328">
                      <a:extLst>
                        <a:ext uri="{9D8B030D-6E8A-4147-A177-3AD203B41FA5}">
                          <a16:colId xmlns:a16="http://schemas.microsoft.com/office/drawing/2014/main" val="4228543346"/>
                        </a:ext>
                      </a:extLst>
                    </a:gridCol>
                    <a:gridCol w="434239">
                      <a:extLst>
                        <a:ext uri="{9D8B030D-6E8A-4147-A177-3AD203B41FA5}">
                          <a16:colId xmlns:a16="http://schemas.microsoft.com/office/drawing/2014/main" val="1131901342"/>
                        </a:ext>
                      </a:extLst>
                    </a:gridCol>
                  </a:tblGrid>
                  <a:tr h="3534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351" t="-1695" r="-26667" b="-6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s-ES" sz="1100" dirty="0">
                              <a:solidFill>
                                <a:schemeClr val="tx1"/>
                              </a:solidFill>
                              <a:effectLst/>
                            </a:rPr>
                            <a:t>( 42)</a:t>
                          </a:r>
                          <a:endParaRPr lang="en-US" sz="900" i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MS Mincho" panose="02020609040205080304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035057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a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0889210"/>
                  </p:ext>
                </p:extLst>
              </p:nvPr>
            </p:nvGraphicFramePr>
            <p:xfrm>
              <a:off x="2640847" y="1548068"/>
              <a:ext cx="5873601" cy="213550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88365">
                      <a:extLst>
                        <a:ext uri="{9D8B030D-6E8A-4147-A177-3AD203B41FA5}">
                          <a16:colId xmlns:a16="http://schemas.microsoft.com/office/drawing/2014/main" val="2786455892"/>
                        </a:ext>
                      </a:extLst>
                    </a:gridCol>
                    <a:gridCol w="988365">
                      <a:extLst>
                        <a:ext uri="{9D8B030D-6E8A-4147-A177-3AD203B41FA5}">
                          <a16:colId xmlns:a16="http://schemas.microsoft.com/office/drawing/2014/main" val="506825871"/>
                        </a:ext>
                      </a:extLst>
                    </a:gridCol>
                    <a:gridCol w="788395">
                      <a:extLst>
                        <a:ext uri="{9D8B030D-6E8A-4147-A177-3AD203B41FA5}">
                          <a16:colId xmlns:a16="http://schemas.microsoft.com/office/drawing/2014/main" val="80923806"/>
                        </a:ext>
                      </a:extLst>
                    </a:gridCol>
                    <a:gridCol w="1335735">
                      <a:extLst>
                        <a:ext uri="{9D8B030D-6E8A-4147-A177-3AD203B41FA5}">
                          <a16:colId xmlns:a16="http://schemas.microsoft.com/office/drawing/2014/main" val="188507128"/>
                        </a:ext>
                      </a:extLst>
                    </a:gridCol>
                    <a:gridCol w="839650">
                      <a:extLst>
                        <a:ext uri="{9D8B030D-6E8A-4147-A177-3AD203B41FA5}">
                          <a16:colId xmlns:a16="http://schemas.microsoft.com/office/drawing/2014/main" val="1922893343"/>
                        </a:ext>
                      </a:extLst>
                    </a:gridCol>
                    <a:gridCol w="933091">
                      <a:extLst>
                        <a:ext uri="{9D8B030D-6E8A-4147-A177-3AD203B41FA5}">
                          <a16:colId xmlns:a16="http://schemas.microsoft.com/office/drawing/2014/main" val="315393055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Fuente de variación</a:t>
                          </a:r>
                          <a:endParaRPr lang="en-US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Suma de cuadrados</a:t>
                          </a:r>
                          <a:endParaRPr lang="en-US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Grados de libertad</a:t>
                          </a:r>
                          <a:endParaRPr lang="en-US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Cuadrado medio</a:t>
                          </a:r>
                          <a:endParaRPr lang="en-US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Valor-p</a:t>
                          </a:r>
                          <a:endParaRPr lang="en-US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182320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Regresión</a:t>
                          </a:r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sz="12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𝐶𝑀</m:t>
                                    </m:r>
                                  </m:e>
                                  <m:sub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𝑅</m:t>
                                    </m:r>
                                  </m:sub>
                                </m:sSub>
                                <m:r>
                                  <a:rPr lang="es-EC" sz="12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2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sz="12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200" b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s-EC" sz="1200" b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𝑅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𝐶𝑀</m:t>
                                    </m:r>
                                  </m:e>
                                  <m:sub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𝑅</m:t>
                                    </m:r>
                                  </m:sub>
                                </m:sSub>
                                <m:r>
                                  <a:rPr lang="es-EC" sz="12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2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𝐶𝑀</m:t>
                                    </m:r>
                                  </m:e>
                                  <m:sub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𝐸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𝑃𝑟</m:t>
                                </m:r>
                                <m:d>
                                  <m:dPr>
                                    <m:ctrlPr>
                                      <a:rPr lang="en-US" sz="12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𝐹</m:t>
                                    </m:r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&gt;</m:t>
                                    </m:r>
                                    <m:sSub>
                                      <m:sSubPr>
                                        <m:ctrlPr>
                                          <a:rPr lang="en-US" sz="12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200" b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s-EC" sz="1200" b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1410059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Error o residuo</a:t>
                          </a:r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sz="12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𝐸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  <m:r>
                                  <a:rPr lang="es-EC" sz="12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lang="es-EC" sz="12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  <m:r>
                                  <a:rPr lang="es-EC" sz="12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𝐶𝑀</m:t>
                                    </m:r>
                                  </m:e>
                                  <m:sub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𝐸</m:t>
                                    </m:r>
                                  </m:sub>
                                </m:sSub>
                                <m:r>
                                  <a:rPr lang="es-EC" sz="12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2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sz="12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200" b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s-EC" sz="1200" b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8257605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Total</a:t>
                          </a:r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  <m:r>
                                  <a:rPr lang="es-EC" sz="12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𝐶𝑀</m:t>
                                    </m:r>
                                  </m:e>
                                  <m:sub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𝑡𝑜𝑡𝑎𝑙</m:t>
                                    </m:r>
                                  </m:sub>
                                </m:sSub>
                                <m:r>
                                  <a:rPr lang="es-EC" sz="12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2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200" b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s-EC" sz="1200" b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  <m:r>
                                      <a:rPr lang="es-EC" sz="12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:endParaRPr lang="en-US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727415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a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0889210"/>
                  </p:ext>
                </p:extLst>
              </p:nvPr>
            </p:nvGraphicFramePr>
            <p:xfrm>
              <a:off x="2640847" y="1548068"/>
              <a:ext cx="5873601" cy="213550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88365">
                      <a:extLst>
                        <a:ext uri="{9D8B030D-6E8A-4147-A177-3AD203B41FA5}">
                          <a16:colId xmlns:a16="http://schemas.microsoft.com/office/drawing/2014/main" val="2786455892"/>
                        </a:ext>
                      </a:extLst>
                    </a:gridCol>
                    <a:gridCol w="988365">
                      <a:extLst>
                        <a:ext uri="{9D8B030D-6E8A-4147-A177-3AD203B41FA5}">
                          <a16:colId xmlns:a16="http://schemas.microsoft.com/office/drawing/2014/main" val="506825871"/>
                        </a:ext>
                      </a:extLst>
                    </a:gridCol>
                    <a:gridCol w="788395">
                      <a:extLst>
                        <a:ext uri="{9D8B030D-6E8A-4147-A177-3AD203B41FA5}">
                          <a16:colId xmlns:a16="http://schemas.microsoft.com/office/drawing/2014/main" val="80923806"/>
                        </a:ext>
                      </a:extLst>
                    </a:gridCol>
                    <a:gridCol w="1335735">
                      <a:extLst>
                        <a:ext uri="{9D8B030D-6E8A-4147-A177-3AD203B41FA5}">
                          <a16:colId xmlns:a16="http://schemas.microsoft.com/office/drawing/2014/main" val="188507128"/>
                        </a:ext>
                      </a:extLst>
                    </a:gridCol>
                    <a:gridCol w="839650">
                      <a:extLst>
                        <a:ext uri="{9D8B030D-6E8A-4147-A177-3AD203B41FA5}">
                          <a16:colId xmlns:a16="http://schemas.microsoft.com/office/drawing/2014/main" val="1922893343"/>
                        </a:ext>
                      </a:extLst>
                    </a:gridCol>
                    <a:gridCol w="933091">
                      <a:extLst>
                        <a:ext uri="{9D8B030D-6E8A-4147-A177-3AD203B41FA5}">
                          <a16:colId xmlns:a16="http://schemas.microsoft.com/office/drawing/2014/main" val="3153930559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Fuente de variación</a:t>
                          </a:r>
                          <a:endParaRPr lang="en-US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Suma de cuadrados</a:t>
                          </a:r>
                          <a:endParaRPr lang="en-US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Grados de libertad</a:t>
                          </a:r>
                          <a:endParaRPr lang="en-US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Cuadrado medio</a:t>
                          </a:r>
                          <a:endParaRPr lang="en-US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88406" t="-1111" r="-112319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Valor-p</a:t>
                          </a:r>
                          <a:endParaRPr lang="en-US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1823204"/>
                      </a:ext>
                    </a:extLst>
                  </a:tr>
                  <a:tr h="51530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Regresión</a:t>
                          </a:r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7"/>
                          <a:stretch>
                            <a:fillRect l="-100617" t="-107059" r="-396296" b="-21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7"/>
                          <a:stretch>
                            <a:fillRect l="-250000" t="-107059" r="-393846" b="-21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7"/>
                          <a:stretch>
                            <a:fillRect l="-207763" t="-107059" r="-133790" b="-21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7"/>
                          <a:stretch>
                            <a:fillRect l="-488406" t="-107059" r="-112319" b="-21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7"/>
                          <a:stretch>
                            <a:fillRect l="-530719" t="-107059" r="-1307" b="-210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4100595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Error o residuo</a:t>
                          </a:r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7"/>
                          <a:stretch>
                            <a:fillRect l="-100617" t="-193407" r="-396296" b="-96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7"/>
                          <a:stretch>
                            <a:fillRect l="-250000" t="-193407" r="-393846" b="-96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7"/>
                          <a:stretch>
                            <a:fillRect l="-207763" t="-193407" r="-133790" b="-96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82576051"/>
                      </a:ext>
                    </a:extLst>
                  </a:tr>
                  <a:tr h="52292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Total</a:t>
                          </a:r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7"/>
                          <a:stretch>
                            <a:fillRect l="-100617" t="-310465" r="-396296" b="-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7"/>
                          <a:stretch>
                            <a:fillRect l="-250000" t="-310465" r="-393846" b="-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7"/>
                          <a:stretch>
                            <a:fillRect l="-207763" t="-310465" r="-133790" b="-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:endParaRPr lang="en-US" sz="1200" b="1" kern="12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:endParaRPr lang="en-US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72741508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5CEA5744-0D93-4052-9084-3F5851FE8432}"/>
                  </a:ext>
                </a:extLst>
              </p:cNvPr>
              <p:cNvSpPr txBox="1"/>
              <p:nvPr/>
            </p:nvSpPr>
            <p:spPr>
              <a:xfrm>
                <a:off x="2279576" y="1023583"/>
                <a:ext cx="64008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400" dirty="0">
                    <a:ea typeface="Calibri" panose="020F0502020204030204" pitchFamily="34" charset="0"/>
                  </a:rPr>
                  <a:t>Se procede al cálculo del coeficiente de determinación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5CEA5744-0D93-4052-9084-3F5851FE8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576" y="1023583"/>
                <a:ext cx="6400801" cy="307777"/>
              </a:xfrm>
              <a:prstGeom prst="rect">
                <a:avLst/>
              </a:prstGeom>
              <a:blipFill>
                <a:blip r:embed="rId2"/>
                <a:stretch>
                  <a:fillRect l="-286" t="-4000" b="-200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EB3C5A3-1420-4F2A-B3E4-CEE5B9EF0053}"/>
                  </a:ext>
                </a:extLst>
              </p:cNvPr>
              <p:cNvSpPr txBox="1"/>
              <p:nvPr/>
            </p:nvSpPr>
            <p:spPr>
              <a:xfrm>
                <a:off x="3823791" y="1568651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=0.9986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EB3C5A3-1420-4F2A-B3E4-CEE5B9EF0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791" y="1568651"/>
                <a:ext cx="45720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86FACFEE-A4CD-4EA6-A7C3-73E3F9D166A4}"/>
              </a:ext>
            </a:extLst>
          </p:cNvPr>
          <p:cNvSpPr txBox="1"/>
          <p:nvPr/>
        </p:nvSpPr>
        <p:spPr>
          <a:xfrm>
            <a:off x="2403353" y="3394147"/>
            <a:ext cx="6246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a typeface="MS Mincho" panose="02020609040205080304" pitchFamily="49" charset="-128"/>
              </a:rPr>
              <a:t>Posteriormente, se calcula el coeficiente de correlación 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C4BA7ED-3746-4F83-B608-592DD6F30A44}"/>
                  </a:ext>
                </a:extLst>
              </p:cNvPr>
              <p:cNvSpPr txBox="1"/>
              <p:nvPr/>
            </p:nvSpPr>
            <p:spPr>
              <a:xfrm>
                <a:off x="3838103" y="3913925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=0.9993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C4BA7ED-3746-4F83-B608-592DD6F30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103" y="3913925"/>
                <a:ext cx="45720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upo 16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8" name="Rectángulo 17"/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350869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REGRESIÓN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MULTIVARIABLE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ítulo 1">
                <a:extLst>
                  <a:ext uri="{FF2B5EF4-FFF2-40B4-BE49-F238E27FC236}">
                    <a16:creationId xmlns:a16="http://schemas.microsoft.com/office/drawing/2014/main" id="{26C57890-256D-44C3-A134-9ADD7DDBDF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55640" y="-4876"/>
                <a:ext cx="9803432" cy="84931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fontAlgn="auto">
                  <a:spcAft>
                    <a:spcPts val="0"/>
                  </a:spcAft>
                  <a:defRPr/>
                </a:pPr>
                <a:r>
                  <a:rPr lang="es-EC" sz="2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CONFIABILIDAD DE LOS COEFICIENTES DE REGRESIÓN </a:t>
                </a:r>
                <a14:m>
                  <m:oMath xmlns:m="http://schemas.openxmlformats.org/officeDocument/2006/math">
                    <m:r>
                      <a:rPr lang="es-EC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𝜷</m:t>
                    </m:r>
                  </m:oMath>
                </a14:m>
                <a:r>
                  <a:rPr lang="es-EC" sz="2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28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ítulo 1">
                <a:extLst>
                  <a:ext uri="{FF2B5EF4-FFF2-40B4-BE49-F238E27FC236}">
                    <a16:creationId xmlns:a16="http://schemas.microsoft.com/office/drawing/2014/main" id="{26C57890-256D-44C3-A134-9ADD7DDBD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640" y="-4876"/>
                <a:ext cx="9803432" cy="8493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607" y="1422072"/>
            <a:ext cx="2240837" cy="7197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2578" y="3796280"/>
            <a:ext cx="1304194" cy="5651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06672" y="2430898"/>
            <a:ext cx="8123228" cy="461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s-EC" sz="1400" dirty="0">
                <a:ea typeface="Calibri" panose="020F0502020204030204" pitchFamily="34" charset="0"/>
                <a:cs typeface="Arial" panose="020B0604020202020204" pitchFamily="34" charset="0"/>
              </a:rPr>
              <a:t>Para que la función de regresión multivariable sea de confianza este valor debe ser aproximado a 1.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106672" y="4723478"/>
            <a:ext cx="8123228" cy="461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s-EC" sz="1400" dirty="0">
                <a:ea typeface="Calibri" panose="020F0502020204030204" pitchFamily="34" charset="0"/>
                <a:cs typeface="Arial" panose="020B0604020202020204" pitchFamily="34" charset="0"/>
              </a:rPr>
              <a:t>Para que la función de regresión multivariable sea de confianza este valor debe ser aproximado a 1.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Imagen 3">
            <a:extLst>
              <a:ext uri="{FF2B5EF4-FFF2-40B4-BE49-F238E27FC236}">
                <a16:creationId xmlns:a16="http://schemas.microsoft.com/office/drawing/2014/main" id="{1D60FFDB-43B6-43D5-A2E7-0797054B2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615" y="1249120"/>
            <a:ext cx="4570690" cy="70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n 7">
            <a:extLst>
              <a:ext uri="{FF2B5EF4-FFF2-40B4-BE49-F238E27FC236}">
                <a16:creationId xmlns:a16="http://schemas.microsoft.com/office/drawing/2014/main" id="{4F0D75AA-28FB-4A43-9B12-D3F4BE201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915" y="2444380"/>
            <a:ext cx="5929341" cy="7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n 11">
            <a:extLst>
              <a:ext uri="{FF2B5EF4-FFF2-40B4-BE49-F238E27FC236}">
                <a16:creationId xmlns:a16="http://schemas.microsoft.com/office/drawing/2014/main" id="{8CC90CF6-DEB9-431B-B73E-91410CD26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915" y="3455405"/>
            <a:ext cx="7729541" cy="78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n 13">
            <a:extLst>
              <a:ext uri="{FF2B5EF4-FFF2-40B4-BE49-F238E27FC236}">
                <a16:creationId xmlns:a16="http://schemas.microsoft.com/office/drawing/2014/main" id="{BD3ADBAE-1613-4ABA-8D6E-D4BA33A78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65" y="4365104"/>
            <a:ext cx="7846123" cy="83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3" name="Rectángulo 12"/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350869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REGRESIÓN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MULTIVARIABLE</a:t>
              </a:r>
            </a:p>
          </p:txBody>
        </p:sp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26C57890-256D-44C3-A134-9ADD7DDBDFC6}"/>
              </a:ext>
            </a:extLst>
          </p:cNvPr>
          <p:cNvSpPr txBox="1">
            <a:spLocks/>
          </p:cNvSpPr>
          <p:nvPr/>
        </p:nvSpPr>
        <p:spPr>
          <a:xfrm>
            <a:off x="2855640" y="-4876"/>
            <a:ext cx="9803432" cy="84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C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REGRESIÓN LINEAL MULTIVARIABLE - ECUACIÓN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Imagen 4">
            <a:extLst>
              <a:ext uri="{FF2B5EF4-FFF2-40B4-BE49-F238E27FC236}">
                <a16:creationId xmlns:a16="http://schemas.microsoft.com/office/drawing/2014/main" id="{AA60DE35-C28E-44A2-8D97-C1DDFB188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825" y="1236000"/>
            <a:ext cx="7082584" cy="92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agen 6">
            <a:extLst>
              <a:ext uri="{FF2B5EF4-FFF2-40B4-BE49-F238E27FC236}">
                <a16:creationId xmlns:a16="http://schemas.microsoft.com/office/drawing/2014/main" id="{B17B511C-DBCE-4A03-BFE8-9F8BC3661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70" y="2348836"/>
            <a:ext cx="6427042" cy="98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n 9">
            <a:extLst>
              <a:ext uri="{FF2B5EF4-FFF2-40B4-BE49-F238E27FC236}">
                <a16:creationId xmlns:a16="http://schemas.microsoft.com/office/drawing/2014/main" id="{A9108C04-815E-4AF1-9EA5-3276B0182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29" y="3892091"/>
            <a:ext cx="70580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2" name="Rectángulo 11"/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350869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REGRESIÓN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MULTIVARIABLE</a:t>
              </a:r>
            </a:p>
          </p:txBody>
        </p:sp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id="{26C57890-256D-44C3-A134-9ADD7DDBDFC6}"/>
              </a:ext>
            </a:extLst>
          </p:cNvPr>
          <p:cNvSpPr txBox="1">
            <a:spLocks/>
          </p:cNvSpPr>
          <p:nvPr/>
        </p:nvSpPr>
        <p:spPr>
          <a:xfrm>
            <a:off x="2855640" y="-4876"/>
            <a:ext cx="9803432" cy="84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C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REGRESIÓN LINEAL MULTIVARIABLE - ECUACIÓN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284518" y="3717032"/>
            <a:ext cx="7632848" cy="151216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1782053-2F8C-4FB2-8477-383214E424B3}"/>
              </a:ext>
            </a:extLst>
          </p:cNvPr>
          <p:cNvSpPr/>
          <p:nvPr/>
        </p:nvSpPr>
        <p:spPr>
          <a:xfrm>
            <a:off x="3359696" y="5142532"/>
            <a:ext cx="3456383" cy="514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s-EC" sz="1600" b="1" dirty="0">
                <a:ea typeface="Calibri" panose="020F0502020204030204" pitchFamily="34" charset="0"/>
              </a:rPr>
              <a:t>Ecuación de regresión deducida</a:t>
            </a:r>
            <a:endParaRPr lang="en-US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2" name="Rectángulo 11"/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350869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CONCLUSIONES Y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RECOMENDACIONES</a:t>
              </a:r>
            </a:p>
          </p:txBody>
        </p:sp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id="{26C57890-256D-44C3-A134-9ADD7DDBDFC6}"/>
              </a:ext>
            </a:extLst>
          </p:cNvPr>
          <p:cNvSpPr txBox="1">
            <a:spLocks/>
          </p:cNvSpPr>
          <p:nvPr/>
        </p:nvSpPr>
        <p:spPr>
          <a:xfrm>
            <a:off x="5879976" y="29934"/>
            <a:ext cx="6408712" cy="84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C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CONCLUSIONES Y RECOMENDACIONES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968674614"/>
              </p:ext>
            </p:extLst>
          </p:nvPr>
        </p:nvGraphicFramePr>
        <p:xfrm>
          <a:off x="2671089" y="715666"/>
          <a:ext cx="868358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455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2" name="Rectángulo 11"/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350869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CONCLUSIONES Y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RECOMENDACIONES</a:t>
              </a:r>
            </a:p>
          </p:txBody>
        </p:sp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id="{26C57890-256D-44C3-A134-9ADD7DDBDFC6}"/>
              </a:ext>
            </a:extLst>
          </p:cNvPr>
          <p:cNvSpPr txBox="1">
            <a:spLocks/>
          </p:cNvSpPr>
          <p:nvPr/>
        </p:nvSpPr>
        <p:spPr>
          <a:xfrm>
            <a:off x="5879976" y="29934"/>
            <a:ext cx="6408712" cy="84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C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CONCLUSIONES Y RECOMENDACIONES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1860788190"/>
              </p:ext>
            </p:extLst>
          </p:nvPr>
        </p:nvGraphicFramePr>
        <p:xfrm>
          <a:off x="2135560" y="918933"/>
          <a:ext cx="9800452" cy="390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5069326" y="4068178"/>
                <a:ext cx="4040530" cy="739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MX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"/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s-EC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𝐼𝐷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s-EC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EC"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  <m:func>
                                    <m:func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s-EC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fName>
                                    <m:e>
                                      <m:r>
                                        <a:rPr lang="es-EC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</m:e>
                                  </m:func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r>
                                    <a:rPr lang="es-EC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s-EC">
                                      <a:latin typeface="Cambria Math" panose="02040503050406030204" pitchFamily="18" charset="0"/>
                                    </a:rPr>
                                    <m:t>´</m:t>
                                  </m:r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"/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C"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  <m:func>
                                    <m:func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s-EC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fName>
                                    <m:e>
                                      <m:r>
                                        <a:rPr lang="es-EC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</m:e>
                                  </m:func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es-EC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  <m:r>
                        <a:rPr lang="es-EC">
                          <a:latin typeface="Cambria Math" panose="02040503050406030204" pitchFamily="18" charset="0"/>
                        </a:rPr>
                        <m:t>−(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EC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C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EC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MX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326" y="4068178"/>
                <a:ext cx="4040530" cy="7397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365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A5963192-FB2B-49E6-99F1-06883AAF9C28}"/>
              </a:ext>
            </a:extLst>
          </p:cNvPr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6ADB59B-AC29-48E4-969B-52785C6AED14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72A84B7F-723F-4C4E-81D9-945F54A1CA0E}"/>
                </a:ext>
              </a:extLst>
            </p:cNvPr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5652770A-1E7E-49BD-8959-4361D2E2E378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2DE0C2E-BE32-4CC1-AE66-FC6580A937AE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3D3E68DC-4F8C-4893-A641-622A7DE419B3}"/>
              </a:ext>
            </a:extLst>
          </p:cNvPr>
          <p:cNvSpPr/>
          <p:nvPr/>
        </p:nvSpPr>
        <p:spPr>
          <a:xfrm>
            <a:off x="479376" y="909276"/>
            <a:ext cx="492443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INTRODUCCIÓN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ACE35A3F-A2D3-4DA4-9E0E-9C9FF28FF6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6642751"/>
              </p:ext>
            </p:extLst>
          </p:nvPr>
        </p:nvGraphicFramePr>
        <p:xfrm>
          <a:off x="3143672" y="900312"/>
          <a:ext cx="734481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2" name="Rectángulo 11"/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350869" y="918933"/>
              <a:ext cx="800219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CONCLUSIONES Y</a:t>
              </a:r>
            </a:p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RECOMENDACIONES</a:t>
              </a:r>
            </a:p>
          </p:txBody>
        </p:sp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id="{26C57890-256D-44C3-A134-9ADD7DDBDFC6}"/>
              </a:ext>
            </a:extLst>
          </p:cNvPr>
          <p:cNvSpPr txBox="1">
            <a:spLocks/>
          </p:cNvSpPr>
          <p:nvPr/>
        </p:nvSpPr>
        <p:spPr>
          <a:xfrm>
            <a:off x="5879976" y="29934"/>
            <a:ext cx="6408712" cy="84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C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CONCLUSIONES Y RECOMENDACIONES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Diagrama 9"/>
              <p:cNvGraphicFramePr/>
              <p:nvPr>
                <p:extLst>
                  <p:ext uri="{D42A27DB-BD31-4B8C-83A1-F6EECF244321}">
                    <p14:modId xmlns:p14="http://schemas.microsoft.com/office/powerpoint/2010/main" val="3767888134"/>
                  </p:ext>
                </p:extLst>
              </p:nvPr>
            </p:nvGraphicFramePr>
            <p:xfrm>
              <a:off x="2628325" y="531713"/>
              <a:ext cx="8683584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10" name="Diagrama 9"/>
              <p:cNvGraphicFramePr/>
              <p:nvPr>
                <p:extLst>
                  <p:ext uri="{D42A27DB-BD31-4B8C-83A1-F6EECF244321}">
                    <p14:modId xmlns:p14="http://schemas.microsoft.com/office/powerpoint/2010/main" val="3767888134"/>
                  </p:ext>
                </p:extLst>
              </p:nvPr>
            </p:nvGraphicFramePr>
            <p:xfrm>
              <a:off x="2628325" y="531713"/>
              <a:ext cx="8683584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8982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>
            <a:extLst>
              <a:ext uri="{FF2B5EF4-FFF2-40B4-BE49-F238E27FC236}">
                <a16:creationId xmlns:a16="http://schemas.microsoft.com/office/drawing/2014/main" id="{26C57890-256D-44C3-A134-9ADD7DDBDFC6}"/>
              </a:ext>
            </a:extLst>
          </p:cNvPr>
          <p:cNvSpPr txBox="1">
            <a:spLocks/>
          </p:cNvSpPr>
          <p:nvPr/>
        </p:nvSpPr>
        <p:spPr>
          <a:xfrm>
            <a:off x="2639616" y="2708920"/>
            <a:ext cx="6408712" cy="849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C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MUCHAS GRACIAS</a:t>
            </a:r>
            <a:endParaRPr 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6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67AF0C57-AD4E-4DDA-AE95-05CAE46A8745}"/>
              </a:ext>
            </a:extLst>
          </p:cNvPr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DEDFDFF-899B-476C-B010-16020BBE23FA}"/>
                </a:ext>
              </a:extLst>
            </p:cNvPr>
            <p:cNvSpPr/>
            <p:nvPr/>
          </p:nvSpPr>
          <p:spPr>
            <a:xfrm>
              <a:off x="5340" y="0"/>
              <a:ext cx="15887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E23961C9-3F30-4E58-A3B8-4286B77A4A98}"/>
                </a:ext>
              </a:extLst>
            </p:cNvPr>
            <p:cNvSpPr/>
            <p:nvPr/>
          </p:nvSpPr>
          <p:spPr>
            <a:xfrm>
              <a:off x="0" y="0"/>
              <a:ext cx="1415480" cy="685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83320CA-1315-4646-AAB6-BFE7B2F4EC3F}"/>
                </a:ext>
              </a:extLst>
            </p:cNvPr>
            <p:cNvSpPr/>
            <p:nvPr/>
          </p:nvSpPr>
          <p:spPr>
            <a:xfrm>
              <a:off x="1496617" y="918933"/>
              <a:ext cx="306000" cy="59496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6E2348D2-0424-4B23-AB54-E5B62328AD64}"/>
                </a:ext>
              </a:extLst>
            </p:cNvPr>
            <p:cNvSpPr/>
            <p:nvPr/>
          </p:nvSpPr>
          <p:spPr>
            <a:xfrm>
              <a:off x="1492539" y="18621"/>
              <a:ext cx="306000" cy="846156"/>
            </a:xfrm>
            <a:prstGeom prst="rect">
              <a:avLst/>
            </a:prstGeom>
            <a:solidFill>
              <a:srgbClr val="87B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D3E68DC-4F8C-4893-A641-622A7DE419B3}"/>
              </a:ext>
            </a:extLst>
          </p:cNvPr>
          <p:cNvSpPr/>
          <p:nvPr/>
        </p:nvSpPr>
        <p:spPr>
          <a:xfrm>
            <a:off x="551384" y="909276"/>
            <a:ext cx="492443" cy="5031447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C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ANTECEDENTES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6196FCF8-ADB6-4BDD-9622-C0137C8F3B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6643020"/>
              </p:ext>
            </p:extLst>
          </p:nvPr>
        </p:nvGraphicFramePr>
        <p:xfrm>
          <a:off x="2254903" y="688372"/>
          <a:ext cx="10009112" cy="6327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A91A9CDC-EACF-4090-85E7-81050EB83FA2}"/>
              </a:ext>
            </a:extLst>
          </p:cNvPr>
          <p:cNvSpPr txBox="1"/>
          <p:nvPr/>
        </p:nvSpPr>
        <p:spPr>
          <a:xfrm>
            <a:off x="2297741" y="319439"/>
            <a:ext cx="6129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altLang="es-EC" b="1" dirty="0"/>
              <a:t>Estudios previos: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88992"/>
            <a:ext cx="2239506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9616" y="343223"/>
            <a:ext cx="8714184" cy="1325563"/>
          </a:xfrm>
        </p:spPr>
        <p:txBody>
          <a:bodyPr/>
          <a:lstStyle/>
          <a:p>
            <a:pPr algn="ctr"/>
            <a:r>
              <a:rPr lang="es-EC" b="1" dirty="0" smtClean="0">
                <a:latin typeface="+mn-lt"/>
              </a:rPr>
              <a:t>ESTADO DEL ARTE</a:t>
            </a:r>
            <a:endParaRPr lang="es-EC" b="1" dirty="0">
              <a:latin typeface="+mn-lt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682E159-FC82-40C2-A697-FF18FADC54F4}"/>
                </a:ext>
              </a:extLst>
            </p:cNvPr>
            <p:cNvGrpSpPr/>
            <p:nvPr/>
          </p:nvGrpSpPr>
          <p:grpSpPr>
            <a:xfrm>
              <a:off x="0" y="0"/>
              <a:ext cx="1802617" cy="6868621"/>
              <a:chOff x="0" y="0"/>
              <a:chExt cx="1802617" cy="6868621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1CB07994-D9C4-424C-BD84-B219ACFAD4A9}"/>
                  </a:ext>
                </a:extLst>
              </p:cNvPr>
              <p:cNvSpPr/>
              <p:nvPr/>
            </p:nvSpPr>
            <p:spPr>
              <a:xfrm>
                <a:off x="5340" y="0"/>
                <a:ext cx="1588723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00" dirty="0"/>
              </a:p>
            </p:txBody>
          </p:sp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A0BE9BA2-3497-4713-B1B2-DA9053890D8F}"/>
                  </a:ext>
                </a:extLst>
              </p:cNvPr>
              <p:cNvSpPr/>
              <p:nvPr/>
            </p:nvSpPr>
            <p:spPr>
              <a:xfrm>
                <a:off x="0" y="0"/>
                <a:ext cx="1415480" cy="68500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00" dirty="0"/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A5C7FAA4-BC09-40AE-83DD-BA6D0389BE93}"/>
                  </a:ext>
                </a:extLst>
              </p:cNvPr>
              <p:cNvSpPr/>
              <p:nvPr/>
            </p:nvSpPr>
            <p:spPr>
              <a:xfrm>
                <a:off x="1496617" y="918933"/>
                <a:ext cx="306000" cy="594968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F990FC2B-FF66-4977-A5AE-6161ED6B8D0F}"/>
                  </a:ext>
                </a:extLst>
              </p:cNvPr>
              <p:cNvSpPr/>
              <p:nvPr/>
            </p:nvSpPr>
            <p:spPr>
              <a:xfrm>
                <a:off x="1492539" y="18621"/>
                <a:ext cx="306000" cy="846156"/>
              </a:xfrm>
              <a:prstGeom prst="rect">
                <a:avLst/>
              </a:prstGeom>
              <a:solidFill>
                <a:srgbClr val="87BF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479376" y="909276"/>
              <a:ext cx="492443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ESTADO DEL ARTE</a:t>
              </a:r>
            </a:p>
          </p:txBody>
        </p:sp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36618" y="1479562"/>
            <a:ext cx="6781024" cy="103086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09394" y="2551628"/>
            <a:ext cx="6517696" cy="120813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36618" y="3796999"/>
            <a:ext cx="6663248" cy="999498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2308834" y="4437112"/>
            <a:ext cx="9689937" cy="1503611"/>
            <a:chOff x="2308834" y="4437112"/>
            <a:chExt cx="9689937" cy="1503611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407" b="91379" l="52747" r="94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97" t="13785"/>
            <a:stretch/>
          </p:blipFill>
          <p:spPr>
            <a:xfrm>
              <a:off x="10488488" y="4437112"/>
              <a:ext cx="1510283" cy="1371401"/>
            </a:xfrm>
            <a:prstGeom prst="rect">
              <a:avLst/>
            </a:prstGeom>
          </p:spPr>
        </p:pic>
        <p:sp>
          <p:nvSpPr>
            <p:cNvPr id="22" name="Rectángulo 21"/>
            <p:cNvSpPr/>
            <p:nvPr/>
          </p:nvSpPr>
          <p:spPr>
            <a:xfrm>
              <a:off x="2308834" y="4878894"/>
              <a:ext cx="8305800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Font typeface="Symbol" panose="05050102010706020507" pitchFamily="18" charset="2"/>
                <a:buChar char=""/>
              </a:pPr>
              <a:r>
                <a:rPr lang="es-MX" altLang="es-EC" sz="1400" dirty="0" smtClean="0">
                  <a:ea typeface="Calibri" panose="020F0502020204030204" pitchFamily="34" charset="0"/>
                  <a:cs typeface="Arial" panose="020B0604020202020204" pitchFamily="34" charset="0"/>
                </a:rPr>
                <a:t> PRIMER OBJETIVO </a:t>
              </a:r>
            </a:p>
            <a:p>
              <a:pPr algn="just">
                <a:lnSpc>
                  <a:spcPct val="150000"/>
                </a:lnSpc>
              </a:pPr>
              <a:r>
                <a:rPr lang="es-MX" altLang="es-EC" sz="1400" dirty="0" smtClean="0">
                  <a:ea typeface="Calibri" panose="020F0502020204030204" pitchFamily="34" charset="0"/>
                  <a:cs typeface="Arial" panose="020B0604020202020204" pitchFamily="34" charset="0"/>
                </a:rPr>
                <a:t>Realizar </a:t>
              </a:r>
              <a:r>
                <a:rPr lang="es-MX" altLang="es-EC" sz="1400" dirty="0">
                  <a:ea typeface="Calibri" panose="020F0502020204030204" pitchFamily="34" charset="0"/>
                  <a:cs typeface="Arial" panose="020B0604020202020204" pitchFamily="34" charset="0"/>
                </a:rPr>
                <a:t>una investigación técnica con una revisión rigurosa de los estudios existentes del estado final del daño de elementos estructurales para la fusión, comparación y validación del modelo a desarrollar.</a:t>
              </a:r>
              <a:endParaRPr lang="es-EC" altLang="es-EC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Imagen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74" y="1381919"/>
            <a:ext cx="4653932" cy="354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3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1802617" cy="6868621"/>
            <a:chOff x="0" y="0"/>
            <a:chExt cx="1802617" cy="6868621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F682E159-FC82-40C2-A697-FF18FADC54F4}"/>
                </a:ext>
              </a:extLst>
            </p:cNvPr>
            <p:cNvGrpSpPr/>
            <p:nvPr/>
          </p:nvGrpSpPr>
          <p:grpSpPr>
            <a:xfrm>
              <a:off x="0" y="0"/>
              <a:ext cx="1802617" cy="6868621"/>
              <a:chOff x="0" y="0"/>
              <a:chExt cx="1802617" cy="6868621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1CB07994-D9C4-424C-BD84-B219ACFAD4A9}"/>
                  </a:ext>
                </a:extLst>
              </p:cNvPr>
              <p:cNvSpPr/>
              <p:nvPr/>
            </p:nvSpPr>
            <p:spPr>
              <a:xfrm>
                <a:off x="5340" y="0"/>
                <a:ext cx="1588723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00" dirty="0"/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A0BE9BA2-3497-4713-B1B2-DA9053890D8F}"/>
                  </a:ext>
                </a:extLst>
              </p:cNvPr>
              <p:cNvSpPr/>
              <p:nvPr/>
            </p:nvSpPr>
            <p:spPr>
              <a:xfrm>
                <a:off x="0" y="0"/>
                <a:ext cx="1415480" cy="68500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400" dirty="0"/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A5C7FAA4-BC09-40AE-83DD-BA6D0389BE93}"/>
                  </a:ext>
                </a:extLst>
              </p:cNvPr>
              <p:cNvSpPr/>
              <p:nvPr/>
            </p:nvSpPr>
            <p:spPr>
              <a:xfrm>
                <a:off x="1496617" y="918933"/>
                <a:ext cx="306000" cy="594968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F990FC2B-FF66-4977-A5AE-6161ED6B8D0F}"/>
                  </a:ext>
                </a:extLst>
              </p:cNvPr>
              <p:cNvSpPr/>
              <p:nvPr/>
            </p:nvSpPr>
            <p:spPr>
              <a:xfrm>
                <a:off x="1492539" y="18621"/>
                <a:ext cx="306000" cy="846156"/>
              </a:xfrm>
              <a:prstGeom prst="rect">
                <a:avLst/>
              </a:prstGeom>
              <a:solidFill>
                <a:srgbClr val="87BF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D3E68DC-4F8C-4893-A641-622A7DE419B3}"/>
                </a:ext>
              </a:extLst>
            </p:cNvPr>
            <p:cNvSpPr/>
            <p:nvPr/>
          </p:nvSpPr>
          <p:spPr>
            <a:xfrm>
              <a:off x="479376" y="909276"/>
              <a:ext cx="492443" cy="5031447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s-EC" sz="2000" b="1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ESTADO DEL ARTE</a:t>
              </a:r>
            </a:p>
          </p:txBody>
        </p:sp>
      </p:grpSp>
      <p:sp>
        <p:nvSpPr>
          <p:cNvPr id="14" name="CuadroTexto 5">
            <a:extLst>
              <a:ext uri="{FF2B5EF4-FFF2-40B4-BE49-F238E27FC236}">
                <a16:creationId xmlns:a16="http://schemas.microsoft.com/office/drawing/2014/main" id="{0A97BEE0-045F-459F-999D-D87D8D397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684" y="1261403"/>
            <a:ext cx="8675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s-MX" altLang="es-EC" sz="1600" dirty="0">
                <a:cs typeface="Arial" panose="020B0604020202020204" pitchFamily="34" charset="0"/>
              </a:rPr>
              <a:t>Abarcar la mayor cantidad de información relevante de diferentes artículos científicos sobre el efecto de la carga explosiva en columnas H.A. </a:t>
            </a:r>
            <a:endParaRPr lang="es-EC" altLang="es-EC" sz="1600" dirty="0"/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73DF4AF1-3AC8-4804-A6F8-0053B7DA66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6060913"/>
              </p:ext>
            </p:extLst>
          </p:nvPr>
        </p:nvGraphicFramePr>
        <p:xfrm>
          <a:off x="2906757" y="2536362"/>
          <a:ext cx="8257994" cy="1777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475FEED0-5134-4280-ADDA-D215D171FDB7}"/>
              </a:ext>
            </a:extLst>
          </p:cNvPr>
          <p:cNvSpPr txBox="1"/>
          <p:nvPr/>
        </p:nvSpPr>
        <p:spPr>
          <a:xfrm>
            <a:off x="6240016" y="147694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/>
              <a:t>ESTADO DEL ARTE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2675</TotalTime>
  <Words>2076</Words>
  <Application>Microsoft Office PowerPoint</Application>
  <PresentationFormat>Panorámica</PresentationFormat>
  <Paragraphs>564</Paragraphs>
  <Slides>61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72" baseType="lpstr">
      <vt:lpstr>MS Gothic</vt:lpstr>
      <vt:lpstr>Arial</vt:lpstr>
      <vt:lpstr>Calibri</vt:lpstr>
      <vt:lpstr>Calibri Light</vt:lpstr>
      <vt:lpstr>Cambria Math</vt:lpstr>
      <vt:lpstr>MS Mincho</vt:lpstr>
      <vt:lpstr>Symbol</vt:lpstr>
      <vt:lpstr>Times New Roman</vt:lpstr>
      <vt:lpstr>Wingdings</vt:lpstr>
      <vt:lpstr>Tema de Office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ESTADO DEL ARTE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SIMULACIÓN COMPUTACIONAL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REGRESIÓN MULTIVARIABLE</vt:lpstr>
      <vt:lpstr>Presentación de PowerPoint</vt:lpstr>
      <vt:lpstr>Presentación de PowerPoint</vt:lpstr>
      <vt:lpstr>SELECCIÓN DE VARIABLES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juan.fernando.ortiz@outlook.com</cp:lastModifiedBy>
  <cp:revision>241</cp:revision>
  <dcterms:created xsi:type="dcterms:W3CDTF">2008-02-13T16:07:44Z</dcterms:created>
  <dcterms:modified xsi:type="dcterms:W3CDTF">2021-04-21T16:30:16Z</dcterms:modified>
</cp:coreProperties>
</file>