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0" r:id="rId2"/>
    <p:sldMasterId id="2147483702" r:id="rId3"/>
    <p:sldMasterId id="2147483721" r:id="rId4"/>
  </p:sldMasterIdLst>
  <p:notesMasterIdLst>
    <p:notesMasterId r:id="rId47"/>
  </p:notesMasterIdLst>
  <p:sldIdLst>
    <p:sldId id="260" r:id="rId5"/>
    <p:sldId id="257" r:id="rId6"/>
    <p:sldId id="262" r:id="rId7"/>
    <p:sldId id="258" r:id="rId8"/>
    <p:sldId id="263" r:id="rId9"/>
    <p:sldId id="264" r:id="rId10"/>
    <p:sldId id="265" r:id="rId11"/>
    <p:sldId id="266" r:id="rId12"/>
    <p:sldId id="267" r:id="rId13"/>
    <p:sldId id="273" r:id="rId14"/>
    <p:sldId id="274" r:id="rId15"/>
    <p:sldId id="275" r:id="rId16"/>
    <p:sldId id="276" r:id="rId17"/>
    <p:sldId id="268" r:id="rId18"/>
    <p:sldId id="277" r:id="rId19"/>
    <p:sldId id="279" r:id="rId20"/>
    <p:sldId id="280" r:id="rId21"/>
    <p:sldId id="281" r:id="rId22"/>
    <p:sldId id="282" r:id="rId23"/>
    <p:sldId id="269" r:id="rId24"/>
    <p:sldId id="283" r:id="rId25"/>
    <p:sldId id="284" r:id="rId26"/>
    <p:sldId id="286" r:id="rId27"/>
    <p:sldId id="287" r:id="rId28"/>
    <p:sldId id="288" r:id="rId29"/>
    <p:sldId id="290" r:id="rId30"/>
    <p:sldId id="297" r:id="rId31"/>
    <p:sldId id="285" r:id="rId32"/>
    <p:sldId id="289" r:id="rId33"/>
    <p:sldId id="291" r:id="rId34"/>
    <p:sldId id="292" r:id="rId35"/>
    <p:sldId id="293" r:id="rId36"/>
    <p:sldId id="294" r:id="rId37"/>
    <p:sldId id="296" r:id="rId38"/>
    <p:sldId id="300" r:id="rId39"/>
    <p:sldId id="270" r:id="rId40"/>
    <p:sldId id="301" r:id="rId41"/>
    <p:sldId id="302" r:id="rId42"/>
    <p:sldId id="303" r:id="rId43"/>
    <p:sldId id="304" r:id="rId44"/>
    <p:sldId id="305" r:id="rId45"/>
    <p:sldId id="30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E6FFCD"/>
    <a:srgbClr val="000000"/>
    <a:srgbClr val="CCECFF"/>
    <a:srgbClr val="00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42" d="100"/>
          <a:sy n="42" d="100"/>
        </p:scale>
        <p:origin x="9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C38D1-4118-422E-BA92-A3BCD13B083E}"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206EE406-BC6A-47E4-9AF6-1F97AFDE4515}">
      <dgm:prSet phldrT="[Texto]"/>
      <dgm:spPr/>
      <dgm:t>
        <a:bodyPr/>
        <a:lstStyle/>
        <a:p>
          <a:r>
            <a:rPr lang="es-EC" dirty="0" smtClean="0">
              <a:solidFill>
                <a:schemeClr val="tx2"/>
              </a:solidFill>
              <a:latin typeface="+mj-lt"/>
              <a:cs typeface="Times New Roman" panose="02020603050405020304" pitchFamily="18" charset="0"/>
            </a:rPr>
            <a:t>Problema</a:t>
          </a:r>
        </a:p>
      </dgm:t>
    </dgm:pt>
    <dgm:pt modelId="{648444CD-8A2D-4085-AB6D-62E9CD29F8DF}" type="parTrans" cxnId="{D325B301-08C3-44A4-A613-56747E23BC37}">
      <dgm:prSet/>
      <dgm:spPr/>
      <dgm:t>
        <a:bodyPr/>
        <a:lstStyle/>
        <a:p>
          <a:endParaRPr lang="es-EC">
            <a:solidFill>
              <a:schemeClr val="tx2"/>
            </a:solidFill>
            <a:latin typeface="+mj-lt"/>
            <a:cs typeface="Times New Roman" panose="02020603050405020304" pitchFamily="18" charset="0"/>
          </a:endParaRPr>
        </a:p>
      </dgm:t>
    </dgm:pt>
    <dgm:pt modelId="{9FE47EE2-52DF-4614-8118-84CFC9ACFE20}" type="sibTrans" cxnId="{D325B301-08C3-44A4-A613-56747E23BC37}">
      <dgm:prSet/>
      <dgm:spPr/>
      <dgm:t>
        <a:bodyPr/>
        <a:lstStyle/>
        <a:p>
          <a:endParaRPr lang="es-EC">
            <a:solidFill>
              <a:schemeClr val="tx2"/>
            </a:solidFill>
            <a:latin typeface="+mj-lt"/>
            <a:cs typeface="Times New Roman" panose="02020603050405020304" pitchFamily="18" charset="0"/>
          </a:endParaRPr>
        </a:p>
      </dgm:t>
    </dgm:pt>
    <dgm:pt modelId="{45003A0D-794B-49CE-9A40-D2FB8AEFE000}">
      <dgm:prSet phldrT="[Texto]"/>
      <dgm:spPr/>
      <dgm:t>
        <a:bodyPr/>
        <a:lstStyle/>
        <a:p>
          <a:r>
            <a:rPr lang="es-EC" dirty="0" smtClean="0">
              <a:solidFill>
                <a:schemeClr val="tx2"/>
              </a:solidFill>
              <a:latin typeface="+mj-lt"/>
              <a:cs typeface="Times New Roman" panose="02020603050405020304" pitchFamily="18" charset="0"/>
            </a:rPr>
            <a:t>Objetivos</a:t>
          </a:r>
          <a:endParaRPr lang="es-EC" dirty="0">
            <a:solidFill>
              <a:schemeClr val="tx2"/>
            </a:solidFill>
            <a:latin typeface="+mj-lt"/>
            <a:cs typeface="Times New Roman" panose="02020603050405020304" pitchFamily="18" charset="0"/>
          </a:endParaRPr>
        </a:p>
      </dgm:t>
    </dgm:pt>
    <dgm:pt modelId="{1A24056E-A879-462E-A009-55C40F850998}" type="parTrans" cxnId="{15D95A61-CC9E-4E82-9DEE-9270836D5992}">
      <dgm:prSet/>
      <dgm:spPr/>
      <dgm:t>
        <a:bodyPr/>
        <a:lstStyle/>
        <a:p>
          <a:endParaRPr lang="es-EC">
            <a:solidFill>
              <a:schemeClr val="tx2"/>
            </a:solidFill>
            <a:latin typeface="+mj-lt"/>
            <a:cs typeface="Times New Roman" panose="02020603050405020304" pitchFamily="18" charset="0"/>
          </a:endParaRPr>
        </a:p>
      </dgm:t>
    </dgm:pt>
    <dgm:pt modelId="{B6C0C8A6-5228-42A3-BB6C-DFBF4239E34F}" type="sibTrans" cxnId="{15D95A61-CC9E-4E82-9DEE-9270836D5992}">
      <dgm:prSet/>
      <dgm:spPr/>
      <dgm:t>
        <a:bodyPr/>
        <a:lstStyle/>
        <a:p>
          <a:endParaRPr lang="es-EC">
            <a:solidFill>
              <a:schemeClr val="tx2"/>
            </a:solidFill>
            <a:latin typeface="+mj-lt"/>
            <a:cs typeface="Times New Roman" panose="02020603050405020304" pitchFamily="18" charset="0"/>
          </a:endParaRPr>
        </a:p>
      </dgm:t>
    </dgm:pt>
    <dgm:pt modelId="{6FEB196A-A027-4D0D-B8EA-1D2EABB0F7A6}">
      <dgm:prSet phldrT="[Texto]"/>
      <dgm:spPr/>
      <dgm:t>
        <a:bodyPr/>
        <a:lstStyle/>
        <a:p>
          <a:r>
            <a:rPr lang="es-EC" dirty="0" smtClean="0">
              <a:solidFill>
                <a:schemeClr val="tx2"/>
              </a:solidFill>
              <a:latin typeface="+mj-lt"/>
              <a:cs typeface="Times New Roman" panose="02020603050405020304" pitchFamily="18" charset="0"/>
            </a:rPr>
            <a:t>Preguntas de investigación</a:t>
          </a:r>
        </a:p>
      </dgm:t>
    </dgm:pt>
    <dgm:pt modelId="{E1A66CD6-7DCF-4296-AC69-41E12A32FC11}" type="parTrans" cxnId="{03E9838F-A69E-4786-ACC1-91D9CD1AA6EF}">
      <dgm:prSet/>
      <dgm:spPr/>
      <dgm:t>
        <a:bodyPr/>
        <a:lstStyle/>
        <a:p>
          <a:endParaRPr lang="es-EC">
            <a:solidFill>
              <a:schemeClr val="tx2"/>
            </a:solidFill>
            <a:latin typeface="+mj-lt"/>
            <a:cs typeface="Times New Roman" panose="02020603050405020304" pitchFamily="18" charset="0"/>
          </a:endParaRPr>
        </a:p>
      </dgm:t>
    </dgm:pt>
    <dgm:pt modelId="{883C8D4D-B380-4ABC-AB1D-CDCB322545B6}" type="sibTrans" cxnId="{03E9838F-A69E-4786-ACC1-91D9CD1AA6EF}">
      <dgm:prSet/>
      <dgm:spPr/>
      <dgm:t>
        <a:bodyPr/>
        <a:lstStyle/>
        <a:p>
          <a:endParaRPr lang="es-EC">
            <a:solidFill>
              <a:schemeClr val="tx2"/>
            </a:solidFill>
            <a:latin typeface="+mj-lt"/>
            <a:cs typeface="Times New Roman" panose="02020603050405020304" pitchFamily="18" charset="0"/>
          </a:endParaRPr>
        </a:p>
      </dgm:t>
    </dgm:pt>
    <dgm:pt modelId="{0AF078ED-B2DA-4B9D-B648-CAFB05093A5F}">
      <dgm:prSet phldrT="[Texto]"/>
      <dgm:spPr/>
      <dgm:t>
        <a:bodyPr/>
        <a:lstStyle/>
        <a:p>
          <a:r>
            <a:rPr lang="es-EC" dirty="0" smtClean="0">
              <a:solidFill>
                <a:schemeClr val="tx2"/>
              </a:solidFill>
              <a:latin typeface="+mj-lt"/>
              <a:cs typeface="Times New Roman" panose="02020603050405020304" pitchFamily="18" charset="0"/>
            </a:rPr>
            <a:t>Marco teórico</a:t>
          </a:r>
        </a:p>
      </dgm:t>
    </dgm:pt>
    <dgm:pt modelId="{F7BDD502-B670-48BE-877E-25DD0CAA76BE}" type="parTrans" cxnId="{49D5D28C-6E27-4043-9BA3-947CCA4F9858}">
      <dgm:prSet/>
      <dgm:spPr/>
      <dgm:t>
        <a:bodyPr/>
        <a:lstStyle/>
        <a:p>
          <a:endParaRPr lang="es-EC">
            <a:solidFill>
              <a:schemeClr val="tx2"/>
            </a:solidFill>
            <a:latin typeface="+mj-lt"/>
            <a:cs typeface="Times New Roman" panose="02020603050405020304" pitchFamily="18" charset="0"/>
          </a:endParaRPr>
        </a:p>
      </dgm:t>
    </dgm:pt>
    <dgm:pt modelId="{E1401C3B-83CE-45F0-AFF7-56340FBCBF5C}" type="sibTrans" cxnId="{49D5D28C-6E27-4043-9BA3-947CCA4F9858}">
      <dgm:prSet/>
      <dgm:spPr/>
      <dgm:t>
        <a:bodyPr/>
        <a:lstStyle/>
        <a:p>
          <a:endParaRPr lang="es-EC">
            <a:solidFill>
              <a:schemeClr val="tx2"/>
            </a:solidFill>
            <a:latin typeface="+mj-lt"/>
            <a:cs typeface="Times New Roman" panose="02020603050405020304" pitchFamily="18" charset="0"/>
          </a:endParaRPr>
        </a:p>
      </dgm:t>
    </dgm:pt>
    <dgm:pt modelId="{8D3B5D74-AB58-40AE-B25B-F20B3ED79F6A}">
      <dgm:prSet phldrT="[Texto]"/>
      <dgm:spPr/>
      <dgm:t>
        <a:bodyPr/>
        <a:lstStyle/>
        <a:p>
          <a:r>
            <a:rPr lang="es-EC" dirty="0" smtClean="0">
              <a:solidFill>
                <a:schemeClr val="tx2"/>
              </a:solidFill>
              <a:latin typeface="+mj-lt"/>
              <a:cs typeface="Times New Roman" panose="02020603050405020304" pitchFamily="18" charset="0"/>
            </a:rPr>
            <a:t>Metodología</a:t>
          </a:r>
        </a:p>
      </dgm:t>
    </dgm:pt>
    <dgm:pt modelId="{927A67EE-74AB-4231-B6BA-6F83E15B6F86}" type="parTrans" cxnId="{EE7FD333-B2AA-4E45-920B-FDB691489240}">
      <dgm:prSet/>
      <dgm:spPr/>
      <dgm:t>
        <a:bodyPr/>
        <a:lstStyle/>
        <a:p>
          <a:endParaRPr lang="es-EC">
            <a:solidFill>
              <a:schemeClr val="tx2"/>
            </a:solidFill>
            <a:latin typeface="+mj-lt"/>
            <a:cs typeface="Times New Roman" panose="02020603050405020304" pitchFamily="18" charset="0"/>
          </a:endParaRPr>
        </a:p>
      </dgm:t>
    </dgm:pt>
    <dgm:pt modelId="{ED15F3CA-51C5-4F1D-9045-C78A68B67AEB}" type="sibTrans" cxnId="{EE7FD333-B2AA-4E45-920B-FDB691489240}">
      <dgm:prSet/>
      <dgm:spPr/>
      <dgm:t>
        <a:bodyPr/>
        <a:lstStyle/>
        <a:p>
          <a:endParaRPr lang="es-EC">
            <a:solidFill>
              <a:schemeClr val="tx2"/>
            </a:solidFill>
            <a:latin typeface="+mj-lt"/>
            <a:cs typeface="Times New Roman" panose="02020603050405020304" pitchFamily="18" charset="0"/>
          </a:endParaRPr>
        </a:p>
      </dgm:t>
    </dgm:pt>
    <dgm:pt modelId="{AAEE486D-68DF-4FAE-BC45-474EDBAC8DB5}">
      <dgm:prSet phldrT="[Texto]"/>
      <dgm:spPr/>
      <dgm:t>
        <a:bodyPr/>
        <a:lstStyle/>
        <a:p>
          <a:r>
            <a:rPr lang="es-EC" dirty="0" smtClean="0">
              <a:solidFill>
                <a:schemeClr val="tx2"/>
              </a:solidFill>
              <a:latin typeface="+mj-lt"/>
              <a:cs typeface="Times New Roman" panose="02020603050405020304" pitchFamily="18" charset="0"/>
            </a:rPr>
            <a:t>Resultados</a:t>
          </a:r>
        </a:p>
      </dgm:t>
    </dgm:pt>
    <dgm:pt modelId="{0047A2CA-29F7-4F80-A348-2EC8554C786A}" type="parTrans" cxnId="{5B60A455-CEFF-4DFB-9FC9-30B5E4BEB1F7}">
      <dgm:prSet/>
      <dgm:spPr/>
      <dgm:t>
        <a:bodyPr/>
        <a:lstStyle/>
        <a:p>
          <a:endParaRPr lang="es-EC">
            <a:solidFill>
              <a:schemeClr val="tx2"/>
            </a:solidFill>
            <a:latin typeface="+mj-lt"/>
            <a:cs typeface="Times New Roman" panose="02020603050405020304" pitchFamily="18" charset="0"/>
          </a:endParaRPr>
        </a:p>
      </dgm:t>
    </dgm:pt>
    <dgm:pt modelId="{D61DD67A-599C-4E47-ADD6-44B417852A1F}" type="sibTrans" cxnId="{5B60A455-CEFF-4DFB-9FC9-30B5E4BEB1F7}">
      <dgm:prSet/>
      <dgm:spPr/>
      <dgm:t>
        <a:bodyPr/>
        <a:lstStyle/>
        <a:p>
          <a:endParaRPr lang="es-EC">
            <a:solidFill>
              <a:schemeClr val="tx2"/>
            </a:solidFill>
            <a:latin typeface="+mj-lt"/>
            <a:cs typeface="Times New Roman" panose="02020603050405020304" pitchFamily="18" charset="0"/>
          </a:endParaRPr>
        </a:p>
      </dgm:t>
    </dgm:pt>
    <dgm:pt modelId="{CE5D41B6-DC79-43BD-A0F7-3B6BC5AB90F6}">
      <dgm:prSet phldrT="[Texto]"/>
      <dgm:spPr/>
      <dgm:t>
        <a:bodyPr/>
        <a:lstStyle/>
        <a:p>
          <a:r>
            <a:rPr lang="es-EC" dirty="0" smtClean="0">
              <a:solidFill>
                <a:schemeClr val="tx2"/>
              </a:solidFill>
              <a:latin typeface="+mj-lt"/>
              <a:cs typeface="Times New Roman" panose="02020603050405020304" pitchFamily="18" charset="0"/>
            </a:rPr>
            <a:t>Conclusiones y recomendaciones</a:t>
          </a:r>
        </a:p>
      </dgm:t>
    </dgm:pt>
    <dgm:pt modelId="{75902DD0-8C6B-4770-B21E-12B89A32CD89}" type="parTrans" cxnId="{7107E4A0-02F2-4950-8354-52EFC56E4528}">
      <dgm:prSet/>
      <dgm:spPr/>
      <dgm:t>
        <a:bodyPr/>
        <a:lstStyle/>
        <a:p>
          <a:endParaRPr lang="es-EC">
            <a:solidFill>
              <a:schemeClr val="tx2"/>
            </a:solidFill>
            <a:latin typeface="+mj-lt"/>
            <a:cs typeface="Times New Roman" panose="02020603050405020304" pitchFamily="18" charset="0"/>
          </a:endParaRPr>
        </a:p>
      </dgm:t>
    </dgm:pt>
    <dgm:pt modelId="{492C727D-AC4D-4D7E-8733-468C55446644}" type="sibTrans" cxnId="{7107E4A0-02F2-4950-8354-52EFC56E4528}">
      <dgm:prSet/>
      <dgm:spPr/>
      <dgm:t>
        <a:bodyPr/>
        <a:lstStyle/>
        <a:p>
          <a:endParaRPr lang="es-EC">
            <a:solidFill>
              <a:schemeClr val="tx2"/>
            </a:solidFill>
            <a:latin typeface="+mj-lt"/>
            <a:cs typeface="Times New Roman" panose="02020603050405020304" pitchFamily="18" charset="0"/>
          </a:endParaRPr>
        </a:p>
      </dgm:t>
    </dgm:pt>
    <dgm:pt modelId="{221DB8A2-4996-43F3-88D6-FCDDD7F00186}" type="pres">
      <dgm:prSet presAssocID="{3E1C38D1-4118-422E-BA92-A3BCD13B083E}" presName="Name0" presStyleCnt="0">
        <dgm:presLayoutVars>
          <dgm:chMax/>
          <dgm:chPref/>
          <dgm:dir/>
        </dgm:presLayoutVars>
      </dgm:prSet>
      <dgm:spPr/>
      <dgm:t>
        <a:bodyPr/>
        <a:lstStyle/>
        <a:p>
          <a:endParaRPr lang="es-EC"/>
        </a:p>
      </dgm:t>
    </dgm:pt>
    <dgm:pt modelId="{7EDA5B38-63FC-436D-9E00-8C3BB0A71A18}" type="pres">
      <dgm:prSet presAssocID="{206EE406-BC6A-47E4-9AF6-1F97AFDE4515}" presName="parenttextcomposite" presStyleCnt="0"/>
      <dgm:spPr/>
    </dgm:pt>
    <dgm:pt modelId="{8C158C19-229F-448B-89E1-BDC3F46215CD}" type="pres">
      <dgm:prSet presAssocID="{206EE406-BC6A-47E4-9AF6-1F97AFDE4515}" presName="parenttext" presStyleLbl="revTx" presStyleIdx="0" presStyleCnt="7">
        <dgm:presLayoutVars>
          <dgm:chMax/>
          <dgm:chPref val="2"/>
          <dgm:bulletEnabled val="1"/>
        </dgm:presLayoutVars>
      </dgm:prSet>
      <dgm:spPr/>
      <dgm:t>
        <a:bodyPr/>
        <a:lstStyle/>
        <a:p>
          <a:endParaRPr lang="es-EC"/>
        </a:p>
      </dgm:t>
    </dgm:pt>
    <dgm:pt modelId="{D57BD6AF-DDEF-4458-AAC0-AC9CA59C001E}" type="pres">
      <dgm:prSet presAssocID="{206EE406-BC6A-47E4-9AF6-1F97AFDE4515}" presName="parallelogramComposite" presStyleCnt="0"/>
      <dgm:spPr/>
    </dgm:pt>
    <dgm:pt modelId="{0B2C41E2-C06C-47DC-A28F-68728929402B}" type="pres">
      <dgm:prSet presAssocID="{206EE406-BC6A-47E4-9AF6-1F97AFDE4515}" presName="parallelogram1" presStyleLbl="alignNode1" presStyleIdx="0" presStyleCnt="49"/>
      <dgm:spPr/>
    </dgm:pt>
    <dgm:pt modelId="{E53BE336-A731-4994-B089-D82CA0CACB95}" type="pres">
      <dgm:prSet presAssocID="{206EE406-BC6A-47E4-9AF6-1F97AFDE4515}" presName="parallelogram2" presStyleLbl="alignNode1" presStyleIdx="1" presStyleCnt="49"/>
      <dgm:spPr/>
    </dgm:pt>
    <dgm:pt modelId="{06A1F600-8D6C-48A9-A4C6-2577BA8AE420}" type="pres">
      <dgm:prSet presAssocID="{206EE406-BC6A-47E4-9AF6-1F97AFDE4515}" presName="parallelogram3" presStyleLbl="alignNode1" presStyleIdx="2" presStyleCnt="49"/>
      <dgm:spPr/>
    </dgm:pt>
    <dgm:pt modelId="{40B4F32F-E7DA-4996-951F-918F65EF0547}" type="pres">
      <dgm:prSet presAssocID="{206EE406-BC6A-47E4-9AF6-1F97AFDE4515}" presName="parallelogram4" presStyleLbl="alignNode1" presStyleIdx="3" presStyleCnt="49"/>
      <dgm:spPr/>
    </dgm:pt>
    <dgm:pt modelId="{AE4CF11A-34DD-46F1-A6C1-821EAA8E7975}" type="pres">
      <dgm:prSet presAssocID="{206EE406-BC6A-47E4-9AF6-1F97AFDE4515}" presName="parallelogram5" presStyleLbl="alignNode1" presStyleIdx="4" presStyleCnt="49"/>
      <dgm:spPr/>
    </dgm:pt>
    <dgm:pt modelId="{F1EB3CC1-ED88-4A40-BE26-CDFCD32818A5}" type="pres">
      <dgm:prSet presAssocID="{206EE406-BC6A-47E4-9AF6-1F97AFDE4515}" presName="parallelogram6" presStyleLbl="alignNode1" presStyleIdx="5" presStyleCnt="49"/>
      <dgm:spPr/>
    </dgm:pt>
    <dgm:pt modelId="{21980E4D-4373-4C62-AFAF-A105F26F098A}" type="pres">
      <dgm:prSet presAssocID="{206EE406-BC6A-47E4-9AF6-1F97AFDE4515}" presName="parallelogram7" presStyleLbl="alignNode1" presStyleIdx="6" presStyleCnt="49"/>
      <dgm:spPr/>
    </dgm:pt>
    <dgm:pt modelId="{CFA747B7-B296-492D-AB6F-234B16A99F3C}" type="pres">
      <dgm:prSet presAssocID="{9FE47EE2-52DF-4614-8118-84CFC9ACFE20}" presName="sibTrans" presStyleCnt="0"/>
      <dgm:spPr/>
    </dgm:pt>
    <dgm:pt modelId="{DFB80604-B7B6-4816-A086-D20332BCD5F2}" type="pres">
      <dgm:prSet presAssocID="{45003A0D-794B-49CE-9A40-D2FB8AEFE000}" presName="parenttextcomposite" presStyleCnt="0"/>
      <dgm:spPr/>
    </dgm:pt>
    <dgm:pt modelId="{E3F8562E-4CB5-40C1-B5FC-684F45C8916B}" type="pres">
      <dgm:prSet presAssocID="{45003A0D-794B-49CE-9A40-D2FB8AEFE000}" presName="parenttext" presStyleLbl="revTx" presStyleIdx="1" presStyleCnt="7">
        <dgm:presLayoutVars>
          <dgm:chMax/>
          <dgm:chPref val="2"/>
          <dgm:bulletEnabled val="1"/>
        </dgm:presLayoutVars>
      </dgm:prSet>
      <dgm:spPr/>
      <dgm:t>
        <a:bodyPr/>
        <a:lstStyle/>
        <a:p>
          <a:endParaRPr lang="es-EC"/>
        </a:p>
      </dgm:t>
    </dgm:pt>
    <dgm:pt modelId="{B6695FB0-1AFD-4E47-ABF0-AAAF9FEC5658}" type="pres">
      <dgm:prSet presAssocID="{45003A0D-794B-49CE-9A40-D2FB8AEFE000}" presName="parallelogramComposite" presStyleCnt="0"/>
      <dgm:spPr/>
    </dgm:pt>
    <dgm:pt modelId="{68DC5BB4-2693-4152-8738-B1A6589CEC16}" type="pres">
      <dgm:prSet presAssocID="{45003A0D-794B-49CE-9A40-D2FB8AEFE000}" presName="parallelogram1" presStyleLbl="alignNode1" presStyleIdx="7" presStyleCnt="49"/>
      <dgm:spPr/>
    </dgm:pt>
    <dgm:pt modelId="{264B611E-0E04-4E4E-A436-BE58135A0E45}" type="pres">
      <dgm:prSet presAssocID="{45003A0D-794B-49CE-9A40-D2FB8AEFE000}" presName="parallelogram2" presStyleLbl="alignNode1" presStyleIdx="8" presStyleCnt="49"/>
      <dgm:spPr/>
    </dgm:pt>
    <dgm:pt modelId="{8CEC2FDC-7EED-4336-A60E-2B95F31CBD35}" type="pres">
      <dgm:prSet presAssocID="{45003A0D-794B-49CE-9A40-D2FB8AEFE000}" presName="parallelogram3" presStyleLbl="alignNode1" presStyleIdx="9" presStyleCnt="49"/>
      <dgm:spPr/>
    </dgm:pt>
    <dgm:pt modelId="{2EB89724-C877-4008-853F-A23646631C84}" type="pres">
      <dgm:prSet presAssocID="{45003A0D-794B-49CE-9A40-D2FB8AEFE000}" presName="parallelogram4" presStyleLbl="alignNode1" presStyleIdx="10" presStyleCnt="49"/>
      <dgm:spPr/>
    </dgm:pt>
    <dgm:pt modelId="{195718A2-2A71-4579-88D5-F2A50A888B7A}" type="pres">
      <dgm:prSet presAssocID="{45003A0D-794B-49CE-9A40-D2FB8AEFE000}" presName="parallelogram5" presStyleLbl="alignNode1" presStyleIdx="11" presStyleCnt="49"/>
      <dgm:spPr/>
    </dgm:pt>
    <dgm:pt modelId="{F7B7E0EB-2210-499F-894F-930C64238DB0}" type="pres">
      <dgm:prSet presAssocID="{45003A0D-794B-49CE-9A40-D2FB8AEFE000}" presName="parallelogram6" presStyleLbl="alignNode1" presStyleIdx="12" presStyleCnt="49"/>
      <dgm:spPr/>
    </dgm:pt>
    <dgm:pt modelId="{B2C07235-80FA-451E-9669-D85F3495F604}" type="pres">
      <dgm:prSet presAssocID="{45003A0D-794B-49CE-9A40-D2FB8AEFE000}" presName="parallelogram7" presStyleLbl="alignNode1" presStyleIdx="13" presStyleCnt="49"/>
      <dgm:spPr/>
    </dgm:pt>
    <dgm:pt modelId="{76387009-0C08-46C3-A85B-5142645DB466}" type="pres">
      <dgm:prSet presAssocID="{B6C0C8A6-5228-42A3-BB6C-DFBF4239E34F}" presName="sibTrans" presStyleCnt="0"/>
      <dgm:spPr/>
    </dgm:pt>
    <dgm:pt modelId="{9524BE3B-A5BD-4720-860B-D3301B80D439}" type="pres">
      <dgm:prSet presAssocID="{6FEB196A-A027-4D0D-B8EA-1D2EABB0F7A6}" presName="parenttextcomposite" presStyleCnt="0"/>
      <dgm:spPr/>
    </dgm:pt>
    <dgm:pt modelId="{B9B2C5ED-51B5-4FA4-9F5E-47E930B6649F}" type="pres">
      <dgm:prSet presAssocID="{6FEB196A-A027-4D0D-B8EA-1D2EABB0F7A6}" presName="parenttext" presStyleLbl="revTx" presStyleIdx="2" presStyleCnt="7">
        <dgm:presLayoutVars>
          <dgm:chMax/>
          <dgm:chPref val="2"/>
          <dgm:bulletEnabled val="1"/>
        </dgm:presLayoutVars>
      </dgm:prSet>
      <dgm:spPr/>
      <dgm:t>
        <a:bodyPr/>
        <a:lstStyle/>
        <a:p>
          <a:endParaRPr lang="es-EC"/>
        </a:p>
      </dgm:t>
    </dgm:pt>
    <dgm:pt modelId="{73AA66A1-C20E-4CEE-842B-DBCE4A2E181C}" type="pres">
      <dgm:prSet presAssocID="{6FEB196A-A027-4D0D-B8EA-1D2EABB0F7A6}" presName="parallelogramComposite" presStyleCnt="0"/>
      <dgm:spPr/>
    </dgm:pt>
    <dgm:pt modelId="{7AD44B9D-6F6E-4FD6-B4AF-63D2CD7A49F5}" type="pres">
      <dgm:prSet presAssocID="{6FEB196A-A027-4D0D-B8EA-1D2EABB0F7A6}" presName="parallelogram1" presStyleLbl="alignNode1" presStyleIdx="14" presStyleCnt="49"/>
      <dgm:spPr/>
    </dgm:pt>
    <dgm:pt modelId="{AFC4147E-9CE6-4CBC-8292-4400ED845FC5}" type="pres">
      <dgm:prSet presAssocID="{6FEB196A-A027-4D0D-B8EA-1D2EABB0F7A6}" presName="parallelogram2" presStyleLbl="alignNode1" presStyleIdx="15" presStyleCnt="49"/>
      <dgm:spPr/>
    </dgm:pt>
    <dgm:pt modelId="{EDA0DD53-F3B8-4068-A0C1-E0D781C4470B}" type="pres">
      <dgm:prSet presAssocID="{6FEB196A-A027-4D0D-B8EA-1D2EABB0F7A6}" presName="parallelogram3" presStyleLbl="alignNode1" presStyleIdx="16" presStyleCnt="49"/>
      <dgm:spPr/>
    </dgm:pt>
    <dgm:pt modelId="{60A81209-F35D-4505-A926-69AB4429AE37}" type="pres">
      <dgm:prSet presAssocID="{6FEB196A-A027-4D0D-B8EA-1D2EABB0F7A6}" presName="parallelogram4" presStyleLbl="alignNode1" presStyleIdx="17" presStyleCnt="49"/>
      <dgm:spPr/>
    </dgm:pt>
    <dgm:pt modelId="{EC6CE17B-4C28-4A8F-B57A-F977C092DC4B}" type="pres">
      <dgm:prSet presAssocID="{6FEB196A-A027-4D0D-B8EA-1D2EABB0F7A6}" presName="parallelogram5" presStyleLbl="alignNode1" presStyleIdx="18" presStyleCnt="49"/>
      <dgm:spPr/>
    </dgm:pt>
    <dgm:pt modelId="{58CFCF9D-6F63-427F-80EB-F55E0BBCB0CB}" type="pres">
      <dgm:prSet presAssocID="{6FEB196A-A027-4D0D-B8EA-1D2EABB0F7A6}" presName="parallelogram6" presStyleLbl="alignNode1" presStyleIdx="19" presStyleCnt="49"/>
      <dgm:spPr/>
    </dgm:pt>
    <dgm:pt modelId="{A8FA60E1-AAF7-404C-AB3E-861879584B62}" type="pres">
      <dgm:prSet presAssocID="{6FEB196A-A027-4D0D-B8EA-1D2EABB0F7A6}" presName="parallelogram7" presStyleLbl="alignNode1" presStyleIdx="20" presStyleCnt="49"/>
      <dgm:spPr/>
    </dgm:pt>
    <dgm:pt modelId="{0E729DF2-1534-4428-83A6-7B524BAACB1E}" type="pres">
      <dgm:prSet presAssocID="{883C8D4D-B380-4ABC-AB1D-CDCB322545B6}" presName="sibTrans" presStyleCnt="0"/>
      <dgm:spPr/>
    </dgm:pt>
    <dgm:pt modelId="{1DC225B1-1532-4DD5-BB3A-6204DAAE755B}" type="pres">
      <dgm:prSet presAssocID="{0AF078ED-B2DA-4B9D-B648-CAFB05093A5F}" presName="parenttextcomposite" presStyleCnt="0"/>
      <dgm:spPr/>
    </dgm:pt>
    <dgm:pt modelId="{758571B9-16E2-4042-ACC8-89D19C7C9B2D}" type="pres">
      <dgm:prSet presAssocID="{0AF078ED-B2DA-4B9D-B648-CAFB05093A5F}" presName="parenttext" presStyleLbl="revTx" presStyleIdx="3" presStyleCnt="7">
        <dgm:presLayoutVars>
          <dgm:chMax/>
          <dgm:chPref val="2"/>
          <dgm:bulletEnabled val="1"/>
        </dgm:presLayoutVars>
      </dgm:prSet>
      <dgm:spPr/>
      <dgm:t>
        <a:bodyPr/>
        <a:lstStyle/>
        <a:p>
          <a:endParaRPr lang="es-EC"/>
        </a:p>
      </dgm:t>
    </dgm:pt>
    <dgm:pt modelId="{8B4C4D21-3B5B-4282-8636-C42842DAEE93}" type="pres">
      <dgm:prSet presAssocID="{0AF078ED-B2DA-4B9D-B648-CAFB05093A5F}" presName="parallelogramComposite" presStyleCnt="0"/>
      <dgm:spPr/>
    </dgm:pt>
    <dgm:pt modelId="{C3F34594-DE7F-4E99-9C11-668CC07F72B9}" type="pres">
      <dgm:prSet presAssocID="{0AF078ED-B2DA-4B9D-B648-CAFB05093A5F}" presName="parallelogram1" presStyleLbl="alignNode1" presStyleIdx="21" presStyleCnt="49"/>
      <dgm:spPr/>
    </dgm:pt>
    <dgm:pt modelId="{28E4314A-D759-46F3-994C-11D01EEFEB24}" type="pres">
      <dgm:prSet presAssocID="{0AF078ED-B2DA-4B9D-B648-CAFB05093A5F}" presName="parallelogram2" presStyleLbl="alignNode1" presStyleIdx="22" presStyleCnt="49"/>
      <dgm:spPr/>
    </dgm:pt>
    <dgm:pt modelId="{BCB8CC99-8E89-48EF-ABFB-E441B55B90F7}" type="pres">
      <dgm:prSet presAssocID="{0AF078ED-B2DA-4B9D-B648-CAFB05093A5F}" presName="parallelogram3" presStyleLbl="alignNode1" presStyleIdx="23" presStyleCnt="49"/>
      <dgm:spPr/>
    </dgm:pt>
    <dgm:pt modelId="{A8AB585E-89BB-43A4-AED1-A9158DFE07B0}" type="pres">
      <dgm:prSet presAssocID="{0AF078ED-B2DA-4B9D-B648-CAFB05093A5F}" presName="parallelogram4" presStyleLbl="alignNode1" presStyleIdx="24" presStyleCnt="49"/>
      <dgm:spPr/>
    </dgm:pt>
    <dgm:pt modelId="{7604F201-2C19-40E1-B1E0-0545442E6ED1}" type="pres">
      <dgm:prSet presAssocID="{0AF078ED-B2DA-4B9D-B648-CAFB05093A5F}" presName="parallelogram5" presStyleLbl="alignNode1" presStyleIdx="25" presStyleCnt="49"/>
      <dgm:spPr/>
    </dgm:pt>
    <dgm:pt modelId="{BB760483-D777-48EC-A9C8-EAAAC1D00E46}" type="pres">
      <dgm:prSet presAssocID="{0AF078ED-B2DA-4B9D-B648-CAFB05093A5F}" presName="parallelogram6" presStyleLbl="alignNode1" presStyleIdx="26" presStyleCnt="49"/>
      <dgm:spPr/>
    </dgm:pt>
    <dgm:pt modelId="{6F10834F-5CE4-447D-AF79-D5CDCED2CAFB}" type="pres">
      <dgm:prSet presAssocID="{0AF078ED-B2DA-4B9D-B648-CAFB05093A5F}" presName="parallelogram7" presStyleLbl="alignNode1" presStyleIdx="27" presStyleCnt="49"/>
      <dgm:spPr/>
    </dgm:pt>
    <dgm:pt modelId="{2E1B9873-FB99-4026-A47C-A85B09B51E23}" type="pres">
      <dgm:prSet presAssocID="{E1401C3B-83CE-45F0-AFF7-56340FBCBF5C}" presName="sibTrans" presStyleCnt="0"/>
      <dgm:spPr/>
    </dgm:pt>
    <dgm:pt modelId="{96DF5E84-5DE1-48A6-99C9-2937B8ABD9C1}" type="pres">
      <dgm:prSet presAssocID="{8D3B5D74-AB58-40AE-B25B-F20B3ED79F6A}" presName="parenttextcomposite" presStyleCnt="0"/>
      <dgm:spPr/>
    </dgm:pt>
    <dgm:pt modelId="{1852E313-32DB-4284-BC86-32FD2787F9A4}" type="pres">
      <dgm:prSet presAssocID="{8D3B5D74-AB58-40AE-B25B-F20B3ED79F6A}" presName="parenttext" presStyleLbl="revTx" presStyleIdx="4" presStyleCnt="7">
        <dgm:presLayoutVars>
          <dgm:chMax/>
          <dgm:chPref val="2"/>
          <dgm:bulletEnabled val="1"/>
        </dgm:presLayoutVars>
      </dgm:prSet>
      <dgm:spPr/>
      <dgm:t>
        <a:bodyPr/>
        <a:lstStyle/>
        <a:p>
          <a:endParaRPr lang="es-EC"/>
        </a:p>
      </dgm:t>
    </dgm:pt>
    <dgm:pt modelId="{5EF91C30-1232-4B60-B571-16089BBD028A}" type="pres">
      <dgm:prSet presAssocID="{8D3B5D74-AB58-40AE-B25B-F20B3ED79F6A}" presName="parallelogramComposite" presStyleCnt="0"/>
      <dgm:spPr/>
    </dgm:pt>
    <dgm:pt modelId="{80878EB8-B25D-4E72-9E33-C8FEC488E9BD}" type="pres">
      <dgm:prSet presAssocID="{8D3B5D74-AB58-40AE-B25B-F20B3ED79F6A}" presName="parallelogram1" presStyleLbl="alignNode1" presStyleIdx="28" presStyleCnt="49"/>
      <dgm:spPr/>
    </dgm:pt>
    <dgm:pt modelId="{106D7335-53F6-4A14-BB57-14F6FB407547}" type="pres">
      <dgm:prSet presAssocID="{8D3B5D74-AB58-40AE-B25B-F20B3ED79F6A}" presName="parallelogram2" presStyleLbl="alignNode1" presStyleIdx="29" presStyleCnt="49"/>
      <dgm:spPr/>
    </dgm:pt>
    <dgm:pt modelId="{037B8CF3-8624-4F44-9374-06667FC0F166}" type="pres">
      <dgm:prSet presAssocID="{8D3B5D74-AB58-40AE-B25B-F20B3ED79F6A}" presName="parallelogram3" presStyleLbl="alignNode1" presStyleIdx="30" presStyleCnt="49"/>
      <dgm:spPr/>
    </dgm:pt>
    <dgm:pt modelId="{C9C750B1-3119-4FB7-9C72-F2CE0C8E1C14}" type="pres">
      <dgm:prSet presAssocID="{8D3B5D74-AB58-40AE-B25B-F20B3ED79F6A}" presName="parallelogram4" presStyleLbl="alignNode1" presStyleIdx="31" presStyleCnt="49"/>
      <dgm:spPr/>
    </dgm:pt>
    <dgm:pt modelId="{57918B1B-561F-4F80-AAEE-AE6328ADCA69}" type="pres">
      <dgm:prSet presAssocID="{8D3B5D74-AB58-40AE-B25B-F20B3ED79F6A}" presName="parallelogram5" presStyleLbl="alignNode1" presStyleIdx="32" presStyleCnt="49"/>
      <dgm:spPr/>
    </dgm:pt>
    <dgm:pt modelId="{AD00BFB3-2B50-484D-A43B-B607E3FC287E}" type="pres">
      <dgm:prSet presAssocID="{8D3B5D74-AB58-40AE-B25B-F20B3ED79F6A}" presName="parallelogram6" presStyleLbl="alignNode1" presStyleIdx="33" presStyleCnt="49"/>
      <dgm:spPr/>
    </dgm:pt>
    <dgm:pt modelId="{FB508F89-19C9-423B-89F5-8F3C754CD837}" type="pres">
      <dgm:prSet presAssocID="{8D3B5D74-AB58-40AE-B25B-F20B3ED79F6A}" presName="parallelogram7" presStyleLbl="alignNode1" presStyleIdx="34" presStyleCnt="49"/>
      <dgm:spPr/>
    </dgm:pt>
    <dgm:pt modelId="{347F901F-CFD6-467B-8AC0-B59061371C23}" type="pres">
      <dgm:prSet presAssocID="{ED15F3CA-51C5-4F1D-9045-C78A68B67AEB}" presName="sibTrans" presStyleCnt="0"/>
      <dgm:spPr/>
    </dgm:pt>
    <dgm:pt modelId="{173AA984-C729-417C-8B57-646A27EA3008}" type="pres">
      <dgm:prSet presAssocID="{AAEE486D-68DF-4FAE-BC45-474EDBAC8DB5}" presName="parenttextcomposite" presStyleCnt="0"/>
      <dgm:spPr/>
    </dgm:pt>
    <dgm:pt modelId="{6F6AF781-C35B-451F-A4FA-93F0BA7FD900}" type="pres">
      <dgm:prSet presAssocID="{AAEE486D-68DF-4FAE-BC45-474EDBAC8DB5}" presName="parenttext" presStyleLbl="revTx" presStyleIdx="5" presStyleCnt="7">
        <dgm:presLayoutVars>
          <dgm:chMax/>
          <dgm:chPref val="2"/>
          <dgm:bulletEnabled val="1"/>
        </dgm:presLayoutVars>
      </dgm:prSet>
      <dgm:spPr/>
      <dgm:t>
        <a:bodyPr/>
        <a:lstStyle/>
        <a:p>
          <a:endParaRPr lang="es-EC"/>
        </a:p>
      </dgm:t>
    </dgm:pt>
    <dgm:pt modelId="{2BDE776D-7641-48C9-B4BF-C777ED4ABA6D}" type="pres">
      <dgm:prSet presAssocID="{AAEE486D-68DF-4FAE-BC45-474EDBAC8DB5}" presName="parallelogramComposite" presStyleCnt="0"/>
      <dgm:spPr/>
    </dgm:pt>
    <dgm:pt modelId="{AFA4E602-F261-408C-AB65-CBAE90889648}" type="pres">
      <dgm:prSet presAssocID="{AAEE486D-68DF-4FAE-BC45-474EDBAC8DB5}" presName="parallelogram1" presStyleLbl="alignNode1" presStyleIdx="35" presStyleCnt="49"/>
      <dgm:spPr/>
    </dgm:pt>
    <dgm:pt modelId="{69E6CFFE-A88E-4D66-9BAF-8052660C556B}" type="pres">
      <dgm:prSet presAssocID="{AAEE486D-68DF-4FAE-BC45-474EDBAC8DB5}" presName="parallelogram2" presStyleLbl="alignNode1" presStyleIdx="36" presStyleCnt="49"/>
      <dgm:spPr/>
    </dgm:pt>
    <dgm:pt modelId="{121D9322-3630-4BF8-A417-DD66D28F4DA9}" type="pres">
      <dgm:prSet presAssocID="{AAEE486D-68DF-4FAE-BC45-474EDBAC8DB5}" presName="parallelogram3" presStyleLbl="alignNode1" presStyleIdx="37" presStyleCnt="49"/>
      <dgm:spPr/>
    </dgm:pt>
    <dgm:pt modelId="{3458638C-E316-4022-86C6-EA3041875A1E}" type="pres">
      <dgm:prSet presAssocID="{AAEE486D-68DF-4FAE-BC45-474EDBAC8DB5}" presName="parallelogram4" presStyleLbl="alignNode1" presStyleIdx="38" presStyleCnt="49"/>
      <dgm:spPr/>
    </dgm:pt>
    <dgm:pt modelId="{C064C7DD-C2DB-40F4-825D-C2496FA1C37A}" type="pres">
      <dgm:prSet presAssocID="{AAEE486D-68DF-4FAE-BC45-474EDBAC8DB5}" presName="parallelogram5" presStyleLbl="alignNode1" presStyleIdx="39" presStyleCnt="49"/>
      <dgm:spPr/>
    </dgm:pt>
    <dgm:pt modelId="{6BDDDEF3-07FA-408B-80CA-DF12177E6D07}" type="pres">
      <dgm:prSet presAssocID="{AAEE486D-68DF-4FAE-BC45-474EDBAC8DB5}" presName="parallelogram6" presStyleLbl="alignNode1" presStyleIdx="40" presStyleCnt="49"/>
      <dgm:spPr/>
    </dgm:pt>
    <dgm:pt modelId="{7A8A9953-889C-4B35-AA80-10BC4DD93233}" type="pres">
      <dgm:prSet presAssocID="{AAEE486D-68DF-4FAE-BC45-474EDBAC8DB5}" presName="parallelogram7" presStyleLbl="alignNode1" presStyleIdx="41" presStyleCnt="49"/>
      <dgm:spPr/>
    </dgm:pt>
    <dgm:pt modelId="{55114260-4BF8-4F68-9CCC-4A0B965B0C27}" type="pres">
      <dgm:prSet presAssocID="{D61DD67A-599C-4E47-ADD6-44B417852A1F}" presName="sibTrans" presStyleCnt="0"/>
      <dgm:spPr/>
    </dgm:pt>
    <dgm:pt modelId="{56A52479-981C-40A7-915A-96CA6F77EF39}" type="pres">
      <dgm:prSet presAssocID="{CE5D41B6-DC79-43BD-A0F7-3B6BC5AB90F6}" presName="parenttextcomposite" presStyleCnt="0"/>
      <dgm:spPr/>
    </dgm:pt>
    <dgm:pt modelId="{88B8C82D-2B86-4A44-9E6D-05CE522F186E}" type="pres">
      <dgm:prSet presAssocID="{CE5D41B6-DC79-43BD-A0F7-3B6BC5AB90F6}" presName="parenttext" presStyleLbl="revTx" presStyleIdx="6" presStyleCnt="7">
        <dgm:presLayoutVars>
          <dgm:chMax/>
          <dgm:chPref val="2"/>
          <dgm:bulletEnabled val="1"/>
        </dgm:presLayoutVars>
      </dgm:prSet>
      <dgm:spPr/>
      <dgm:t>
        <a:bodyPr/>
        <a:lstStyle/>
        <a:p>
          <a:endParaRPr lang="es-EC"/>
        </a:p>
      </dgm:t>
    </dgm:pt>
    <dgm:pt modelId="{F9FF0B07-068A-4FEC-90F3-F6A685EE37D1}" type="pres">
      <dgm:prSet presAssocID="{CE5D41B6-DC79-43BD-A0F7-3B6BC5AB90F6}" presName="parallelogramComposite" presStyleCnt="0"/>
      <dgm:spPr/>
    </dgm:pt>
    <dgm:pt modelId="{D57FB20E-4470-407D-B1CF-0B74E5F0BD14}" type="pres">
      <dgm:prSet presAssocID="{CE5D41B6-DC79-43BD-A0F7-3B6BC5AB90F6}" presName="parallelogram1" presStyleLbl="alignNode1" presStyleIdx="42" presStyleCnt="49"/>
      <dgm:spPr/>
    </dgm:pt>
    <dgm:pt modelId="{BA5FF9FD-9338-4CCB-A555-DF9502EA2461}" type="pres">
      <dgm:prSet presAssocID="{CE5D41B6-DC79-43BD-A0F7-3B6BC5AB90F6}" presName="parallelogram2" presStyleLbl="alignNode1" presStyleIdx="43" presStyleCnt="49"/>
      <dgm:spPr/>
    </dgm:pt>
    <dgm:pt modelId="{02F202C4-DB5D-49C0-9D76-540DA45B32F7}" type="pres">
      <dgm:prSet presAssocID="{CE5D41B6-DC79-43BD-A0F7-3B6BC5AB90F6}" presName="parallelogram3" presStyleLbl="alignNode1" presStyleIdx="44" presStyleCnt="49"/>
      <dgm:spPr/>
    </dgm:pt>
    <dgm:pt modelId="{E6FBCE9C-8AB6-455C-BF43-062B899643FD}" type="pres">
      <dgm:prSet presAssocID="{CE5D41B6-DC79-43BD-A0F7-3B6BC5AB90F6}" presName="parallelogram4" presStyleLbl="alignNode1" presStyleIdx="45" presStyleCnt="49"/>
      <dgm:spPr/>
    </dgm:pt>
    <dgm:pt modelId="{B0885C81-E232-4D30-8971-F8EC40416C4B}" type="pres">
      <dgm:prSet presAssocID="{CE5D41B6-DC79-43BD-A0F7-3B6BC5AB90F6}" presName="parallelogram5" presStyleLbl="alignNode1" presStyleIdx="46" presStyleCnt="49"/>
      <dgm:spPr/>
    </dgm:pt>
    <dgm:pt modelId="{60949FB0-DA11-47B2-9AFC-5DE59271E126}" type="pres">
      <dgm:prSet presAssocID="{CE5D41B6-DC79-43BD-A0F7-3B6BC5AB90F6}" presName="parallelogram6" presStyleLbl="alignNode1" presStyleIdx="47" presStyleCnt="49"/>
      <dgm:spPr/>
    </dgm:pt>
    <dgm:pt modelId="{69B3AEDB-1DAA-485D-BA3C-505FCA78AFBE}" type="pres">
      <dgm:prSet presAssocID="{CE5D41B6-DC79-43BD-A0F7-3B6BC5AB90F6}" presName="parallelogram7" presStyleLbl="alignNode1" presStyleIdx="48" presStyleCnt="49"/>
      <dgm:spPr/>
    </dgm:pt>
  </dgm:ptLst>
  <dgm:cxnLst>
    <dgm:cxn modelId="{D325B301-08C3-44A4-A613-56747E23BC37}" srcId="{3E1C38D1-4118-422E-BA92-A3BCD13B083E}" destId="{206EE406-BC6A-47E4-9AF6-1F97AFDE4515}" srcOrd="0" destOrd="0" parTransId="{648444CD-8A2D-4085-AB6D-62E9CD29F8DF}" sibTransId="{9FE47EE2-52DF-4614-8118-84CFC9ACFE20}"/>
    <dgm:cxn modelId="{8C233477-925C-4AE9-804B-AC8B54EEF7A3}" type="presOf" srcId="{AAEE486D-68DF-4FAE-BC45-474EDBAC8DB5}" destId="{6F6AF781-C35B-451F-A4FA-93F0BA7FD900}" srcOrd="0" destOrd="0" presId="urn:microsoft.com/office/officeart/2008/layout/VerticalAccentList"/>
    <dgm:cxn modelId="{F3E7C4DB-2091-4D35-B6B0-9CF79478C29C}" type="presOf" srcId="{45003A0D-794B-49CE-9A40-D2FB8AEFE000}" destId="{E3F8562E-4CB5-40C1-B5FC-684F45C8916B}" srcOrd="0" destOrd="0" presId="urn:microsoft.com/office/officeart/2008/layout/VerticalAccentList"/>
    <dgm:cxn modelId="{F706C0F8-F05A-4CBC-B4A8-F46807B891F0}" type="presOf" srcId="{206EE406-BC6A-47E4-9AF6-1F97AFDE4515}" destId="{8C158C19-229F-448B-89E1-BDC3F46215CD}" srcOrd="0" destOrd="0" presId="urn:microsoft.com/office/officeart/2008/layout/VerticalAccentList"/>
    <dgm:cxn modelId="{03E9838F-A69E-4786-ACC1-91D9CD1AA6EF}" srcId="{3E1C38D1-4118-422E-BA92-A3BCD13B083E}" destId="{6FEB196A-A027-4D0D-B8EA-1D2EABB0F7A6}" srcOrd="2" destOrd="0" parTransId="{E1A66CD6-7DCF-4296-AC69-41E12A32FC11}" sibTransId="{883C8D4D-B380-4ABC-AB1D-CDCB322545B6}"/>
    <dgm:cxn modelId="{5B60A455-CEFF-4DFB-9FC9-30B5E4BEB1F7}" srcId="{3E1C38D1-4118-422E-BA92-A3BCD13B083E}" destId="{AAEE486D-68DF-4FAE-BC45-474EDBAC8DB5}" srcOrd="5" destOrd="0" parTransId="{0047A2CA-29F7-4F80-A348-2EC8554C786A}" sibTransId="{D61DD67A-599C-4E47-ADD6-44B417852A1F}"/>
    <dgm:cxn modelId="{49D5D28C-6E27-4043-9BA3-947CCA4F9858}" srcId="{3E1C38D1-4118-422E-BA92-A3BCD13B083E}" destId="{0AF078ED-B2DA-4B9D-B648-CAFB05093A5F}" srcOrd="3" destOrd="0" parTransId="{F7BDD502-B670-48BE-877E-25DD0CAA76BE}" sibTransId="{E1401C3B-83CE-45F0-AFF7-56340FBCBF5C}"/>
    <dgm:cxn modelId="{70696614-6D30-4353-B8CF-949C095AA3D8}" type="presOf" srcId="{8D3B5D74-AB58-40AE-B25B-F20B3ED79F6A}" destId="{1852E313-32DB-4284-BC86-32FD2787F9A4}" srcOrd="0" destOrd="0" presId="urn:microsoft.com/office/officeart/2008/layout/VerticalAccentList"/>
    <dgm:cxn modelId="{15D95A61-CC9E-4E82-9DEE-9270836D5992}" srcId="{3E1C38D1-4118-422E-BA92-A3BCD13B083E}" destId="{45003A0D-794B-49CE-9A40-D2FB8AEFE000}" srcOrd="1" destOrd="0" parTransId="{1A24056E-A879-462E-A009-55C40F850998}" sibTransId="{B6C0C8A6-5228-42A3-BB6C-DFBF4239E34F}"/>
    <dgm:cxn modelId="{D6777EA2-0CED-47B0-8357-28DDFD8D0B53}" type="presOf" srcId="{3E1C38D1-4118-422E-BA92-A3BCD13B083E}" destId="{221DB8A2-4996-43F3-88D6-FCDDD7F00186}" srcOrd="0" destOrd="0" presId="urn:microsoft.com/office/officeart/2008/layout/VerticalAccentList"/>
    <dgm:cxn modelId="{9AC150F9-5DF9-462B-B57C-7F25D1DC5F92}" type="presOf" srcId="{0AF078ED-B2DA-4B9D-B648-CAFB05093A5F}" destId="{758571B9-16E2-4042-ACC8-89D19C7C9B2D}" srcOrd="0" destOrd="0" presId="urn:microsoft.com/office/officeart/2008/layout/VerticalAccentList"/>
    <dgm:cxn modelId="{2F52F8FA-FE73-438E-B8D9-6BF06E6263F2}" type="presOf" srcId="{6FEB196A-A027-4D0D-B8EA-1D2EABB0F7A6}" destId="{B9B2C5ED-51B5-4FA4-9F5E-47E930B6649F}" srcOrd="0" destOrd="0" presId="urn:microsoft.com/office/officeart/2008/layout/VerticalAccentList"/>
    <dgm:cxn modelId="{7107E4A0-02F2-4950-8354-52EFC56E4528}" srcId="{3E1C38D1-4118-422E-BA92-A3BCD13B083E}" destId="{CE5D41B6-DC79-43BD-A0F7-3B6BC5AB90F6}" srcOrd="6" destOrd="0" parTransId="{75902DD0-8C6B-4770-B21E-12B89A32CD89}" sibTransId="{492C727D-AC4D-4D7E-8733-468C55446644}"/>
    <dgm:cxn modelId="{EE7FD333-B2AA-4E45-920B-FDB691489240}" srcId="{3E1C38D1-4118-422E-BA92-A3BCD13B083E}" destId="{8D3B5D74-AB58-40AE-B25B-F20B3ED79F6A}" srcOrd="4" destOrd="0" parTransId="{927A67EE-74AB-4231-B6BA-6F83E15B6F86}" sibTransId="{ED15F3CA-51C5-4F1D-9045-C78A68B67AEB}"/>
    <dgm:cxn modelId="{918150EE-F0F3-4D25-A1A2-CA3187174385}" type="presOf" srcId="{CE5D41B6-DC79-43BD-A0F7-3B6BC5AB90F6}" destId="{88B8C82D-2B86-4A44-9E6D-05CE522F186E}" srcOrd="0" destOrd="0" presId="urn:microsoft.com/office/officeart/2008/layout/VerticalAccentList"/>
    <dgm:cxn modelId="{6A3ED992-B571-478A-880E-5F727176A49E}" type="presParOf" srcId="{221DB8A2-4996-43F3-88D6-FCDDD7F00186}" destId="{7EDA5B38-63FC-436D-9E00-8C3BB0A71A18}" srcOrd="0" destOrd="0" presId="urn:microsoft.com/office/officeart/2008/layout/VerticalAccentList"/>
    <dgm:cxn modelId="{6CB886D2-4EF8-42A2-B413-6158C8F90155}" type="presParOf" srcId="{7EDA5B38-63FC-436D-9E00-8C3BB0A71A18}" destId="{8C158C19-229F-448B-89E1-BDC3F46215CD}" srcOrd="0" destOrd="0" presId="urn:microsoft.com/office/officeart/2008/layout/VerticalAccentList"/>
    <dgm:cxn modelId="{D2C69CD0-3A80-401D-8984-CA016A6832AE}" type="presParOf" srcId="{221DB8A2-4996-43F3-88D6-FCDDD7F00186}" destId="{D57BD6AF-DDEF-4458-AAC0-AC9CA59C001E}" srcOrd="1" destOrd="0" presId="urn:microsoft.com/office/officeart/2008/layout/VerticalAccentList"/>
    <dgm:cxn modelId="{08F65E5D-CEBB-4655-8B9F-7D81ED05E553}" type="presParOf" srcId="{D57BD6AF-DDEF-4458-AAC0-AC9CA59C001E}" destId="{0B2C41E2-C06C-47DC-A28F-68728929402B}" srcOrd="0" destOrd="0" presId="urn:microsoft.com/office/officeart/2008/layout/VerticalAccentList"/>
    <dgm:cxn modelId="{64AB640E-06FB-4DE2-B4BD-5D8DAAC0358F}" type="presParOf" srcId="{D57BD6AF-DDEF-4458-AAC0-AC9CA59C001E}" destId="{E53BE336-A731-4994-B089-D82CA0CACB95}" srcOrd="1" destOrd="0" presId="urn:microsoft.com/office/officeart/2008/layout/VerticalAccentList"/>
    <dgm:cxn modelId="{D796751E-A365-407B-859E-1174BE640D69}" type="presParOf" srcId="{D57BD6AF-DDEF-4458-AAC0-AC9CA59C001E}" destId="{06A1F600-8D6C-48A9-A4C6-2577BA8AE420}" srcOrd="2" destOrd="0" presId="urn:microsoft.com/office/officeart/2008/layout/VerticalAccentList"/>
    <dgm:cxn modelId="{9903A3A0-350B-4771-894F-BDA2D082B8AB}" type="presParOf" srcId="{D57BD6AF-DDEF-4458-AAC0-AC9CA59C001E}" destId="{40B4F32F-E7DA-4996-951F-918F65EF0547}" srcOrd="3" destOrd="0" presId="urn:microsoft.com/office/officeart/2008/layout/VerticalAccentList"/>
    <dgm:cxn modelId="{7668A304-E307-4A59-AE0B-8E95BF7779F2}" type="presParOf" srcId="{D57BD6AF-DDEF-4458-AAC0-AC9CA59C001E}" destId="{AE4CF11A-34DD-46F1-A6C1-821EAA8E7975}" srcOrd="4" destOrd="0" presId="urn:microsoft.com/office/officeart/2008/layout/VerticalAccentList"/>
    <dgm:cxn modelId="{59253A85-1D96-4905-B628-431B73BB9DC4}" type="presParOf" srcId="{D57BD6AF-DDEF-4458-AAC0-AC9CA59C001E}" destId="{F1EB3CC1-ED88-4A40-BE26-CDFCD32818A5}" srcOrd="5" destOrd="0" presId="urn:microsoft.com/office/officeart/2008/layout/VerticalAccentList"/>
    <dgm:cxn modelId="{38EC5020-F5F6-4686-B485-A660549EF1EE}" type="presParOf" srcId="{D57BD6AF-DDEF-4458-AAC0-AC9CA59C001E}" destId="{21980E4D-4373-4C62-AFAF-A105F26F098A}" srcOrd="6" destOrd="0" presId="urn:microsoft.com/office/officeart/2008/layout/VerticalAccentList"/>
    <dgm:cxn modelId="{94BC6B2A-40CA-4DA8-9D6C-FAF23D32EC74}" type="presParOf" srcId="{221DB8A2-4996-43F3-88D6-FCDDD7F00186}" destId="{CFA747B7-B296-492D-AB6F-234B16A99F3C}" srcOrd="2" destOrd="0" presId="urn:microsoft.com/office/officeart/2008/layout/VerticalAccentList"/>
    <dgm:cxn modelId="{7CF5E6B0-567D-4BCE-BA90-51D81FEA6C97}" type="presParOf" srcId="{221DB8A2-4996-43F3-88D6-FCDDD7F00186}" destId="{DFB80604-B7B6-4816-A086-D20332BCD5F2}" srcOrd="3" destOrd="0" presId="urn:microsoft.com/office/officeart/2008/layout/VerticalAccentList"/>
    <dgm:cxn modelId="{02478FFA-F911-43D4-9A6E-D9B750E7D615}" type="presParOf" srcId="{DFB80604-B7B6-4816-A086-D20332BCD5F2}" destId="{E3F8562E-4CB5-40C1-B5FC-684F45C8916B}" srcOrd="0" destOrd="0" presId="urn:microsoft.com/office/officeart/2008/layout/VerticalAccentList"/>
    <dgm:cxn modelId="{652D093E-79DD-4642-9CA8-FC14F17A0E25}" type="presParOf" srcId="{221DB8A2-4996-43F3-88D6-FCDDD7F00186}" destId="{B6695FB0-1AFD-4E47-ABF0-AAAF9FEC5658}" srcOrd="4" destOrd="0" presId="urn:microsoft.com/office/officeart/2008/layout/VerticalAccentList"/>
    <dgm:cxn modelId="{031F29D0-FB91-4AC9-8EE1-949E8BCD4C4E}" type="presParOf" srcId="{B6695FB0-1AFD-4E47-ABF0-AAAF9FEC5658}" destId="{68DC5BB4-2693-4152-8738-B1A6589CEC16}" srcOrd="0" destOrd="0" presId="urn:microsoft.com/office/officeart/2008/layout/VerticalAccentList"/>
    <dgm:cxn modelId="{62EA673E-76FC-40E7-BDE5-92DEC58BE662}" type="presParOf" srcId="{B6695FB0-1AFD-4E47-ABF0-AAAF9FEC5658}" destId="{264B611E-0E04-4E4E-A436-BE58135A0E45}" srcOrd="1" destOrd="0" presId="urn:microsoft.com/office/officeart/2008/layout/VerticalAccentList"/>
    <dgm:cxn modelId="{7A34CB50-941A-4BF2-BC0E-13E5E5EBC7EB}" type="presParOf" srcId="{B6695FB0-1AFD-4E47-ABF0-AAAF9FEC5658}" destId="{8CEC2FDC-7EED-4336-A60E-2B95F31CBD35}" srcOrd="2" destOrd="0" presId="urn:microsoft.com/office/officeart/2008/layout/VerticalAccentList"/>
    <dgm:cxn modelId="{D18D2D84-5250-4458-84BC-0E0FBA1A95B5}" type="presParOf" srcId="{B6695FB0-1AFD-4E47-ABF0-AAAF9FEC5658}" destId="{2EB89724-C877-4008-853F-A23646631C84}" srcOrd="3" destOrd="0" presId="urn:microsoft.com/office/officeart/2008/layout/VerticalAccentList"/>
    <dgm:cxn modelId="{D3CBC2F1-0968-406F-8806-0BEF73D44D04}" type="presParOf" srcId="{B6695FB0-1AFD-4E47-ABF0-AAAF9FEC5658}" destId="{195718A2-2A71-4579-88D5-F2A50A888B7A}" srcOrd="4" destOrd="0" presId="urn:microsoft.com/office/officeart/2008/layout/VerticalAccentList"/>
    <dgm:cxn modelId="{C156FEAB-9297-44EF-A889-B5E57FFFCB8A}" type="presParOf" srcId="{B6695FB0-1AFD-4E47-ABF0-AAAF9FEC5658}" destId="{F7B7E0EB-2210-499F-894F-930C64238DB0}" srcOrd="5" destOrd="0" presId="urn:microsoft.com/office/officeart/2008/layout/VerticalAccentList"/>
    <dgm:cxn modelId="{EBE79678-7BBD-4A78-954B-A697A13E07EA}" type="presParOf" srcId="{B6695FB0-1AFD-4E47-ABF0-AAAF9FEC5658}" destId="{B2C07235-80FA-451E-9669-D85F3495F604}" srcOrd="6" destOrd="0" presId="urn:microsoft.com/office/officeart/2008/layout/VerticalAccentList"/>
    <dgm:cxn modelId="{1D580AE0-4C72-41A4-A44A-04AC39753E18}" type="presParOf" srcId="{221DB8A2-4996-43F3-88D6-FCDDD7F00186}" destId="{76387009-0C08-46C3-A85B-5142645DB466}" srcOrd="5" destOrd="0" presId="urn:microsoft.com/office/officeart/2008/layout/VerticalAccentList"/>
    <dgm:cxn modelId="{DA827160-FA7F-434A-A539-CFB9DBED7684}" type="presParOf" srcId="{221DB8A2-4996-43F3-88D6-FCDDD7F00186}" destId="{9524BE3B-A5BD-4720-860B-D3301B80D439}" srcOrd="6" destOrd="0" presId="urn:microsoft.com/office/officeart/2008/layout/VerticalAccentList"/>
    <dgm:cxn modelId="{02901B8C-1408-42C2-80A6-7FC1C68E0682}" type="presParOf" srcId="{9524BE3B-A5BD-4720-860B-D3301B80D439}" destId="{B9B2C5ED-51B5-4FA4-9F5E-47E930B6649F}" srcOrd="0" destOrd="0" presId="urn:microsoft.com/office/officeart/2008/layout/VerticalAccentList"/>
    <dgm:cxn modelId="{E72765E5-C5C1-4CB1-904C-CE0CA205E28E}" type="presParOf" srcId="{221DB8A2-4996-43F3-88D6-FCDDD7F00186}" destId="{73AA66A1-C20E-4CEE-842B-DBCE4A2E181C}" srcOrd="7" destOrd="0" presId="urn:microsoft.com/office/officeart/2008/layout/VerticalAccentList"/>
    <dgm:cxn modelId="{78C27519-5596-4603-A124-1112AF4FD26B}" type="presParOf" srcId="{73AA66A1-C20E-4CEE-842B-DBCE4A2E181C}" destId="{7AD44B9D-6F6E-4FD6-B4AF-63D2CD7A49F5}" srcOrd="0" destOrd="0" presId="urn:microsoft.com/office/officeart/2008/layout/VerticalAccentList"/>
    <dgm:cxn modelId="{BB6034D1-01E1-4CDC-AC67-2E04A19EEF6B}" type="presParOf" srcId="{73AA66A1-C20E-4CEE-842B-DBCE4A2E181C}" destId="{AFC4147E-9CE6-4CBC-8292-4400ED845FC5}" srcOrd="1" destOrd="0" presId="urn:microsoft.com/office/officeart/2008/layout/VerticalAccentList"/>
    <dgm:cxn modelId="{7C69B409-13FA-43C4-8E3B-E8C909B21252}" type="presParOf" srcId="{73AA66A1-C20E-4CEE-842B-DBCE4A2E181C}" destId="{EDA0DD53-F3B8-4068-A0C1-E0D781C4470B}" srcOrd="2" destOrd="0" presId="urn:microsoft.com/office/officeart/2008/layout/VerticalAccentList"/>
    <dgm:cxn modelId="{3A98CBE6-FF04-42F7-A2D5-EA067FA95371}" type="presParOf" srcId="{73AA66A1-C20E-4CEE-842B-DBCE4A2E181C}" destId="{60A81209-F35D-4505-A926-69AB4429AE37}" srcOrd="3" destOrd="0" presId="urn:microsoft.com/office/officeart/2008/layout/VerticalAccentList"/>
    <dgm:cxn modelId="{A2BA11DA-62B0-435D-B14E-59059B0DFCB3}" type="presParOf" srcId="{73AA66A1-C20E-4CEE-842B-DBCE4A2E181C}" destId="{EC6CE17B-4C28-4A8F-B57A-F977C092DC4B}" srcOrd="4" destOrd="0" presId="urn:microsoft.com/office/officeart/2008/layout/VerticalAccentList"/>
    <dgm:cxn modelId="{5A5D881C-140B-4E10-B857-66C653ACBC93}" type="presParOf" srcId="{73AA66A1-C20E-4CEE-842B-DBCE4A2E181C}" destId="{58CFCF9D-6F63-427F-80EB-F55E0BBCB0CB}" srcOrd="5" destOrd="0" presId="urn:microsoft.com/office/officeart/2008/layout/VerticalAccentList"/>
    <dgm:cxn modelId="{818307A0-0F11-48A8-BAE1-39CB3AA09EB2}" type="presParOf" srcId="{73AA66A1-C20E-4CEE-842B-DBCE4A2E181C}" destId="{A8FA60E1-AAF7-404C-AB3E-861879584B62}" srcOrd="6" destOrd="0" presId="urn:microsoft.com/office/officeart/2008/layout/VerticalAccentList"/>
    <dgm:cxn modelId="{DA17DB1E-0BDE-4F8F-9682-B4E34D896FBA}" type="presParOf" srcId="{221DB8A2-4996-43F3-88D6-FCDDD7F00186}" destId="{0E729DF2-1534-4428-83A6-7B524BAACB1E}" srcOrd="8" destOrd="0" presId="urn:microsoft.com/office/officeart/2008/layout/VerticalAccentList"/>
    <dgm:cxn modelId="{8BE4612E-CA3D-4832-90C2-8E45F8DB732B}" type="presParOf" srcId="{221DB8A2-4996-43F3-88D6-FCDDD7F00186}" destId="{1DC225B1-1532-4DD5-BB3A-6204DAAE755B}" srcOrd="9" destOrd="0" presId="urn:microsoft.com/office/officeart/2008/layout/VerticalAccentList"/>
    <dgm:cxn modelId="{EDA71B85-D469-455D-B0CA-BCEDA7C245E1}" type="presParOf" srcId="{1DC225B1-1532-4DD5-BB3A-6204DAAE755B}" destId="{758571B9-16E2-4042-ACC8-89D19C7C9B2D}" srcOrd="0" destOrd="0" presId="urn:microsoft.com/office/officeart/2008/layout/VerticalAccentList"/>
    <dgm:cxn modelId="{84E1C8ED-F42F-4C4B-B5C3-FCA53F323764}" type="presParOf" srcId="{221DB8A2-4996-43F3-88D6-FCDDD7F00186}" destId="{8B4C4D21-3B5B-4282-8636-C42842DAEE93}" srcOrd="10" destOrd="0" presId="urn:microsoft.com/office/officeart/2008/layout/VerticalAccentList"/>
    <dgm:cxn modelId="{5283E05A-5B53-45AC-A914-AFF3FD2E9C77}" type="presParOf" srcId="{8B4C4D21-3B5B-4282-8636-C42842DAEE93}" destId="{C3F34594-DE7F-4E99-9C11-668CC07F72B9}" srcOrd="0" destOrd="0" presId="urn:microsoft.com/office/officeart/2008/layout/VerticalAccentList"/>
    <dgm:cxn modelId="{12A4D33A-345E-4DA5-80B0-BF1C811A53F0}" type="presParOf" srcId="{8B4C4D21-3B5B-4282-8636-C42842DAEE93}" destId="{28E4314A-D759-46F3-994C-11D01EEFEB24}" srcOrd="1" destOrd="0" presId="urn:microsoft.com/office/officeart/2008/layout/VerticalAccentList"/>
    <dgm:cxn modelId="{20380200-C2B6-4070-9D34-066B2B3F1622}" type="presParOf" srcId="{8B4C4D21-3B5B-4282-8636-C42842DAEE93}" destId="{BCB8CC99-8E89-48EF-ABFB-E441B55B90F7}" srcOrd="2" destOrd="0" presId="urn:microsoft.com/office/officeart/2008/layout/VerticalAccentList"/>
    <dgm:cxn modelId="{14458E90-EBD6-4001-A7F2-B669F869FCE2}" type="presParOf" srcId="{8B4C4D21-3B5B-4282-8636-C42842DAEE93}" destId="{A8AB585E-89BB-43A4-AED1-A9158DFE07B0}" srcOrd="3" destOrd="0" presId="urn:microsoft.com/office/officeart/2008/layout/VerticalAccentList"/>
    <dgm:cxn modelId="{B63962C2-6876-43F6-9F4D-653B51890116}" type="presParOf" srcId="{8B4C4D21-3B5B-4282-8636-C42842DAEE93}" destId="{7604F201-2C19-40E1-B1E0-0545442E6ED1}" srcOrd="4" destOrd="0" presId="urn:microsoft.com/office/officeart/2008/layout/VerticalAccentList"/>
    <dgm:cxn modelId="{27C87B3D-1C10-4464-A41D-511B28F61709}" type="presParOf" srcId="{8B4C4D21-3B5B-4282-8636-C42842DAEE93}" destId="{BB760483-D777-48EC-A9C8-EAAAC1D00E46}" srcOrd="5" destOrd="0" presId="urn:microsoft.com/office/officeart/2008/layout/VerticalAccentList"/>
    <dgm:cxn modelId="{2632926C-93B8-47C8-8A4A-F0394B4898D9}" type="presParOf" srcId="{8B4C4D21-3B5B-4282-8636-C42842DAEE93}" destId="{6F10834F-5CE4-447D-AF79-D5CDCED2CAFB}" srcOrd="6" destOrd="0" presId="urn:microsoft.com/office/officeart/2008/layout/VerticalAccentList"/>
    <dgm:cxn modelId="{CEA2C9E5-FA5A-4095-AFC9-DED6D55E99D4}" type="presParOf" srcId="{221DB8A2-4996-43F3-88D6-FCDDD7F00186}" destId="{2E1B9873-FB99-4026-A47C-A85B09B51E23}" srcOrd="11" destOrd="0" presId="urn:microsoft.com/office/officeart/2008/layout/VerticalAccentList"/>
    <dgm:cxn modelId="{3413CE33-E1FE-4175-B651-57BCFD49F1B8}" type="presParOf" srcId="{221DB8A2-4996-43F3-88D6-FCDDD7F00186}" destId="{96DF5E84-5DE1-48A6-99C9-2937B8ABD9C1}" srcOrd="12" destOrd="0" presId="urn:microsoft.com/office/officeart/2008/layout/VerticalAccentList"/>
    <dgm:cxn modelId="{5889982B-15BC-49A0-A267-4A8D6A2B5725}" type="presParOf" srcId="{96DF5E84-5DE1-48A6-99C9-2937B8ABD9C1}" destId="{1852E313-32DB-4284-BC86-32FD2787F9A4}" srcOrd="0" destOrd="0" presId="urn:microsoft.com/office/officeart/2008/layout/VerticalAccentList"/>
    <dgm:cxn modelId="{8D19DFB2-0B63-478B-9B7A-94815F58EDCE}" type="presParOf" srcId="{221DB8A2-4996-43F3-88D6-FCDDD7F00186}" destId="{5EF91C30-1232-4B60-B571-16089BBD028A}" srcOrd="13" destOrd="0" presId="urn:microsoft.com/office/officeart/2008/layout/VerticalAccentList"/>
    <dgm:cxn modelId="{3213C2EB-8DF6-4C43-810E-1245E03F6289}" type="presParOf" srcId="{5EF91C30-1232-4B60-B571-16089BBD028A}" destId="{80878EB8-B25D-4E72-9E33-C8FEC488E9BD}" srcOrd="0" destOrd="0" presId="urn:microsoft.com/office/officeart/2008/layout/VerticalAccentList"/>
    <dgm:cxn modelId="{EC3D0012-13EE-4B1A-8555-643827505057}" type="presParOf" srcId="{5EF91C30-1232-4B60-B571-16089BBD028A}" destId="{106D7335-53F6-4A14-BB57-14F6FB407547}" srcOrd="1" destOrd="0" presId="urn:microsoft.com/office/officeart/2008/layout/VerticalAccentList"/>
    <dgm:cxn modelId="{A0EAAC7A-A5A3-4EA8-8A18-F3DCC5B3F44C}" type="presParOf" srcId="{5EF91C30-1232-4B60-B571-16089BBD028A}" destId="{037B8CF3-8624-4F44-9374-06667FC0F166}" srcOrd="2" destOrd="0" presId="urn:microsoft.com/office/officeart/2008/layout/VerticalAccentList"/>
    <dgm:cxn modelId="{36D4D274-5CBE-47F8-BDB3-4B9143198222}" type="presParOf" srcId="{5EF91C30-1232-4B60-B571-16089BBD028A}" destId="{C9C750B1-3119-4FB7-9C72-F2CE0C8E1C14}" srcOrd="3" destOrd="0" presId="urn:microsoft.com/office/officeart/2008/layout/VerticalAccentList"/>
    <dgm:cxn modelId="{C3810192-2CED-41A7-8833-9CF40BEBECC1}" type="presParOf" srcId="{5EF91C30-1232-4B60-B571-16089BBD028A}" destId="{57918B1B-561F-4F80-AAEE-AE6328ADCA69}" srcOrd="4" destOrd="0" presId="urn:microsoft.com/office/officeart/2008/layout/VerticalAccentList"/>
    <dgm:cxn modelId="{3B567943-0725-409C-80BF-F87EF012B28A}" type="presParOf" srcId="{5EF91C30-1232-4B60-B571-16089BBD028A}" destId="{AD00BFB3-2B50-484D-A43B-B607E3FC287E}" srcOrd="5" destOrd="0" presId="urn:microsoft.com/office/officeart/2008/layout/VerticalAccentList"/>
    <dgm:cxn modelId="{69A89821-2EC1-455E-8887-E928BAADE8C5}" type="presParOf" srcId="{5EF91C30-1232-4B60-B571-16089BBD028A}" destId="{FB508F89-19C9-423B-89F5-8F3C754CD837}" srcOrd="6" destOrd="0" presId="urn:microsoft.com/office/officeart/2008/layout/VerticalAccentList"/>
    <dgm:cxn modelId="{44E6A4B0-A9C8-48D7-8456-F063709816EF}" type="presParOf" srcId="{221DB8A2-4996-43F3-88D6-FCDDD7F00186}" destId="{347F901F-CFD6-467B-8AC0-B59061371C23}" srcOrd="14" destOrd="0" presId="urn:microsoft.com/office/officeart/2008/layout/VerticalAccentList"/>
    <dgm:cxn modelId="{9DD1BCE4-1916-4F09-BA32-E5EE94158A5C}" type="presParOf" srcId="{221DB8A2-4996-43F3-88D6-FCDDD7F00186}" destId="{173AA984-C729-417C-8B57-646A27EA3008}" srcOrd="15" destOrd="0" presId="urn:microsoft.com/office/officeart/2008/layout/VerticalAccentList"/>
    <dgm:cxn modelId="{B5B220BF-AF5E-4D2D-9FF2-D8A531E63676}" type="presParOf" srcId="{173AA984-C729-417C-8B57-646A27EA3008}" destId="{6F6AF781-C35B-451F-A4FA-93F0BA7FD900}" srcOrd="0" destOrd="0" presId="urn:microsoft.com/office/officeart/2008/layout/VerticalAccentList"/>
    <dgm:cxn modelId="{C912BB5A-4572-4A26-A4F0-35607B0D3E18}" type="presParOf" srcId="{221DB8A2-4996-43F3-88D6-FCDDD7F00186}" destId="{2BDE776D-7641-48C9-B4BF-C777ED4ABA6D}" srcOrd="16" destOrd="0" presId="urn:microsoft.com/office/officeart/2008/layout/VerticalAccentList"/>
    <dgm:cxn modelId="{C301B440-1A59-47AC-9C56-20EAD2A2B8BB}" type="presParOf" srcId="{2BDE776D-7641-48C9-B4BF-C777ED4ABA6D}" destId="{AFA4E602-F261-408C-AB65-CBAE90889648}" srcOrd="0" destOrd="0" presId="urn:microsoft.com/office/officeart/2008/layout/VerticalAccentList"/>
    <dgm:cxn modelId="{81554DA0-814D-43F1-9916-7CDACDBC3C1D}" type="presParOf" srcId="{2BDE776D-7641-48C9-B4BF-C777ED4ABA6D}" destId="{69E6CFFE-A88E-4D66-9BAF-8052660C556B}" srcOrd="1" destOrd="0" presId="urn:microsoft.com/office/officeart/2008/layout/VerticalAccentList"/>
    <dgm:cxn modelId="{0AA501E7-B2B5-401E-AA3F-90CB7A4552F0}" type="presParOf" srcId="{2BDE776D-7641-48C9-B4BF-C777ED4ABA6D}" destId="{121D9322-3630-4BF8-A417-DD66D28F4DA9}" srcOrd="2" destOrd="0" presId="urn:microsoft.com/office/officeart/2008/layout/VerticalAccentList"/>
    <dgm:cxn modelId="{51419F57-CDCC-4658-AACE-4076BF3F100A}" type="presParOf" srcId="{2BDE776D-7641-48C9-B4BF-C777ED4ABA6D}" destId="{3458638C-E316-4022-86C6-EA3041875A1E}" srcOrd="3" destOrd="0" presId="urn:microsoft.com/office/officeart/2008/layout/VerticalAccentList"/>
    <dgm:cxn modelId="{947F2D1D-B7AF-4DF8-B264-0DC4DFB05666}" type="presParOf" srcId="{2BDE776D-7641-48C9-B4BF-C777ED4ABA6D}" destId="{C064C7DD-C2DB-40F4-825D-C2496FA1C37A}" srcOrd="4" destOrd="0" presId="urn:microsoft.com/office/officeart/2008/layout/VerticalAccentList"/>
    <dgm:cxn modelId="{A90CBA3E-00F1-466E-A4B5-65A3EE8DA66D}" type="presParOf" srcId="{2BDE776D-7641-48C9-B4BF-C777ED4ABA6D}" destId="{6BDDDEF3-07FA-408B-80CA-DF12177E6D07}" srcOrd="5" destOrd="0" presId="urn:microsoft.com/office/officeart/2008/layout/VerticalAccentList"/>
    <dgm:cxn modelId="{90C233DC-52B1-42D8-9554-CAF166A42033}" type="presParOf" srcId="{2BDE776D-7641-48C9-B4BF-C777ED4ABA6D}" destId="{7A8A9953-889C-4B35-AA80-10BC4DD93233}" srcOrd="6" destOrd="0" presId="urn:microsoft.com/office/officeart/2008/layout/VerticalAccentList"/>
    <dgm:cxn modelId="{2E0E2B14-5D94-4F35-8BAD-948FE99F8527}" type="presParOf" srcId="{221DB8A2-4996-43F3-88D6-FCDDD7F00186}" destId="{55114260-4BF8-4F68-9CCC-4A0B965B0C27}" srcOrd="17" destOrd="0" presId="urn:microsoft.com/office/officeart/2008/layout/VerticalAccentList"/>
    <dgm:cxn modelId="{95544640-6239-4F8A-A701-A1CB639AAC0A}" type="presParOf" srcId="{221DB8A2-4996-43F3-88D6-FCDDD7F00186}" destId="{56A52479-981C-40A7-915A-96CA6F77EF39}" srcOrd="18" destOrd="0" presId="urn:microsoft.com/office/officeart/2008/layout/VerticalAccentList"/>
    <dgm:cxn modelId="{F47B348E-DA17-46B7-99E9-3CD759D1E478}" type="presParOf" srcId="{56A52479-981C-40A7-915A-96CA6F77EF39}" destId="{88B8C82D-2B86-4A44-9E6D-05CE522F186E}" srcOrd="0" destOrd="0" presId="urn:microsoft.com/office/officeart/2008/layout/VerticalAccentList"/>
    <dgm:cxn modelId="{0F4521BE-7272-4347-8A11-8D07894F2E85}" type="presParOf" srcId="{221DB8A2-4996-43F3-88D6-FCDDD7F00186}" destId="{F9FF0B07-068A-4FEC-90F3-F6A685EE37D1}" srcOrd="19" destOrd="0" presId="urn:microsoft.com/office/officeart/2008/layout/VerticalAccentList"/>
    <dgm:cxn modelId="{0CFD70A8-B81F-44EA-BB7A-D27F6D6EE941}" type="presParOf" srcId="{F9FF0B07-068A-4FEC-90F3-F6A685EE37D1}" destId="{D57FB20E-4470-407D-B1CF-0B74E5F0BD14}" srcOrd="0" destOrd="0" presId="urn:microsoft.com/office/officeart/2008/layout/VerticalAccentList"/>
    <dgm:cxn modelId="{A745620D-3B93-4A1C-89E7-03317DFB8AE7}" type="presParOf" srcId="{F9FF0B07-068A-4FEC-90F3-F6A685EE37D1}" destId="{BA5FF9FD-9338-4CCB-A555-DF9502EA2461}" srcOrd="1" destOrd="0" presId="urn:microsoft.com/office/officeart/2008/layout/VerticalAccentList"/>
    <dgm:cxn modelId="{A415632F-056E-45F8-B2FA-47D5323B7F89}" type="presParOf" srcId="{F9FF0B07-068A-4FEC-90F3-F6A685EE37D1}" destId="{02F202C4-DB5D-49C0-9D76-540DA45B32F7}" srcOrd="2" destOrd="0" presId="urn:microsoft.com/office/officeart/2008/layout/VerticalAccentList"/>
    <dgm:cxn modelId="{1CA1BB62-B19A-400C-A423-92F160E96516}" type="presParOf" srcId="{F9FF0B07-068A-4FEC-90F3-F6A685EE37D1}" destId="{E6FBCE9C-8AB6-455C-BF43-062B899643FD}" srcOrd="3" destOrd="0" presId="urn:microsoft.com/office/officeart/2008/layout/VerticalAccentList"/>
    <dgm:cxn modelId="{A400E773-0D78-42B5-8684-689FBB00D33D}" type="presParOf" srcId="{F9FF0B07-068A-4FEC-90F3-F6A685EE37D1}" destId="{B0885C81-E232-4D30-8971-F8EC40416C4B}" srcOrd="4" destOrd="0" presId="urn:microsoft.com/office/officeart/2008/layout/VerticalAccentList"/>
    <dgm:cxn modelId="{A3A943A0-1A04-4EEA-975D-49514ADC49DB}" type="presParOf" srcId="{F9FF0B07-068A-4FEC-90F3-F6A685EE37D1}" destId="{60949FB0-DA11-47B2-9AFC-5DE59271E126}" srcOrd="5" destOrd="0" presId="urn:microsoft.com/office/officeart/2008/layout/VerticalAccentList"/>
    <dgm:cxn modelId="{AE34C7E8-D003-413F-9E0E-9DA89B9C0E52}" type="presParOf" srcId="{F9FF0B07-068A-4FEC-90F3-F6A685EE37D1}" destId="{69B3AEDB-1DAA-485D-BA3C-505FCA78AFBE}"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89DAE-ED48-4AEF-AA93-1B7732081525}" type="doc">
      <dgm:prSet loTypeId="urn:microsoft.com/office/officeart/2008/layout/VerticalCurvedList" loCatId="list" qsTypeId="urn:microsoft.com/office/officeart/2005/8/quickstyle/3d3" qsCatId="3D" csTypeId="urn:microsoft.com/office/officeart/2005/8/colors/accent2_1" csCatId="accent2" phldr="1"/>
      <dgm:spPr/>
      <dgm:t>
        <a:bodyPr/>
        <a:lstStyle/>
        <a:p>
          <a:endParaRPr lang="es-EC"/>
        </a:p>
      </dgm:t>
    </dgm:pt>
    <dgm:pt modelId="{AF8D6BBE-F933-448E-B8E8-9F3F34C66FBE}">
      <dgm:prSet custT="1"/>
      <dgm:spPr/>
      <dgm:t>
        <a:bodyPr/>
        <a:lstStyle/>
        <a:p>
          <a:r>
            <a:rPr lang="es-ES" sz="2200" dirty="0" smtClean="0">
              <a:latin typeface="+mj-lt"/>
              <a:cs typeface="Times New Roman" panose="02020603050405020304" pitchFamily="18" charset="0"/>
            </a:rPr>
            <a:t>P</a:t>
          </a:r>
          <a:r>
            <a:rPr lang="es-EC" sz="2200" baseline="-25000" dirty="0" smtClean="0">
              <a:latin typeface="+mj-lt"/>
              <a:cs typeface="Times New Roman" panose="02020603050405020304" pitchFamily="18" charset="0"/>
            </a:rPr>
            <a:t>1</a:t>
          </a:r>
          <a:r>
            <a:rPr lang="es-ES" sz="2200" dirty="0" smtClean="0">
              <a:latin typeface="+mj-lt"/>
              <a:cs typeface="Times New Roman" panose="02020603050405020304" pitchFamily="18" charset="0"/>
            </a:rPr>
            <a:t>: ¿Los informes de auditoría ganan credibilidad cuando se ha demostrado la aplicación de las prácticas éticas? </a:t>
          </a:r>
          <a:endParaRPr lang="es-EC" sz="2200" dirty="0">
            <a:latin typeface="+mj-lt"/>
            <a:cs typeface="Times New Roman" panose="02020603050405020304" pitchFamily="18" charset="0"/>
          </a:endParaRPr>
        </a:p>
      </dgm:t>
    </dgm:pt>
    <dgm:pt modelId="{7E8C947A-4BC2-44EC-ABC4-CEF9AD56E23F}" type="parTrans" cxnId="{AFBD299C-4E73-4E3D-BECD-353632817A4A}">
      <dgm:prSet/>
      <dgm:spPr/>
      <dgm:t>
        <a:bodyPr/>
        <a:lstStyle/>
        <a:p>
          <a:endParaRPr lang="es-ES" sz="2200">
            <a:solidFill>
              <a:schemeClr val="tx2"/>
            </a:solidFill>
            <a:latin typeface="+mj-lt"/>
            <a:cs typeface="Times New Roman" panose="02020603050405020304" pitchFamily="18" charset="0"/>
          </a:endParaRPr>
        </a:p>
      </dgm:t>
    </dgm:pt>
    <dgm:pt modelId="{4A40DF54-3CBE-4C4F-BF38-D3BB9BB441B6}" type="sibTrans" cxnId="{AFBD299C-4E73-4E3D-BECD-353632817A4A}">
      <dgm:prSet/>
      <dgm:spPr/>
      <dgm:t>
        <a:bodyPr/>
        <a:lstStyle/>
        <a:p>
          <a:endParaRPr lang="es-ES" sz="2200">
            <a:solidFill>
              <a:schemeClr val="tx2"/>
            </a:solidFill>
            <a:latin typeface="+mj-lt"/>
            <a:cs typeface="Times New Roman" panose="02020603050405020304" pitchFamily="18" charset="0"/>
          </a:endParaRPr>
        </a:p>
      </dgm:t>
    </dgm:pt>
    <dgm:pt modelId="{098188D6-2607-40FB-BA10-88B60A598401}">
      <dgm:prSet custT="1"/>
      <dgm:spPr/>
      <dgm:t>
        <a:bodyPr/>
        <a:lstStyle/>
        <a:p>
          <a:r>
            <a:rPr lang="es-EC" sz="2200" dirty="0" smtClean="0">
              <a:latin typeface="+mj-lt"/>
              <a:cs typeface="Times New Roman" panose="02020603050405020304" pitchFamily="18" charset="0"/>
            </a:rPr>
            <a:t>P</a:t>
          </a:r>
          <a:r>
            <a:rPr lang="es-EC" sz="2200" baseline="-25000" dirty="0" smtClean="0">
              <a:latin typeface="+mj-lt"/>
              <a:cs typeface="Times New Roman" panose="02020603050405020304" pitchFamily="18" charset="0"/>
            </a:rPr>
            <a:t>2</a:t>
          </a:r>
          <a:r>
            <a:rPr lang="es-EC" sz="2200" dirty="0" smtClean="0">
              <a:latin typeface="+mj-lt"/>
              <a:cs typeface="Times New Roman" panose="02020603050405020304" pitchFamily="18" charset="0"/>
            </a:rPr>
            <a:t>: </a:t>
          </a:r>
          <a:r>
            <a:rPr lang="es-ES" sz="2200" dirty="0" smtClean="0">
              <a:effectLst/>
              <a:latin typeface="+mj-lt"/>
              <a:ea typeface="Calibri" panose="020F0502020204030204" pitchFamily="34" charset="0"/>
              <a:cs typeface="Times New Roman" panose="02020603050405020304" pitchFamily="18" charset="0"/>
            </a:rPr>
            <a:t>¿Los informes de auditoría pierden credibilidad cuando se ha demostrado la aplicación de las prácticas éticas?</a:t>
          </a:r>
          <a:endParaRPr lang="es-ES" sz="2200" dirty="0">
            <a:latin typeface="+mj-lt"/>
            <a:cs typeface="Times New Roman" panose="02020603050405020304" pitchFamily="18" charset="0"/>
          </a:endParaRPr>
        </a:p>
      </dgm:t>
    </dgm:pt>
    <dgm:pt modelId="{937F3736-E15B-4D06-9397-997624E7C83A}" type="parTrans" cxnId="{BE7FD7FF-44DE-45FC-A0BF-DE29FE90CF0B}">
      <dgm:prSet/>
      <dgm:spPr/>
      <dgm:t>
        <a:bodyPr/>
        <a:lstStyle/>
        <a:p>
          <a:endParaRPr lang="es-ES" sz="2200">
            <a:solidFill>
              <a:schemeClr val="tx2"/>
            </a:solidFill>
            <a:latin typeface="+mj-lt"/>
            <a:cs typeface="Times New Roman" panose="02020603050405020304" pitchFamily="18" charset="0"/>
          </a:endParaRPr>
        </a:p>
      </dgm:t>
    </dgm:pt>
    <dgm:pt modelId="{C279221D-8C8F-4AB8-9E7B-5D79D6F684B3}" type="sibTrans" cxnId="{BE7FD7FF-44DE-45FC-A0BF-DE29FE90CF0B}">
      <dgm:prSet/>
      <dgm:spPr/>
      <dgm:t>
        <a:bodyPr/>
        <a:lstStyle/>
        <a:p>
          <a:endParaRPr lang="es-ES" sz="2200">
            <a:solidFill>
              <a:schemeClr val="tx2"/>
            </a:solidFill>
            <a:latin typeface="+mj-lt"/>
            <a:cs typeface="Times New Roman" panose="02020603050405020304" pitchFamily="18" charset="0"/>
          </a:endParaRPr>
        </a:p>
      </dgm:t>
    </dgm:pt>
    <dgm:pt modelId="{CB5095F2-8D90-4DE5-A8AE-6C21CA3BFAD0}" type="pres">
      <dgm:prSet presAssocID="{0B189DAE-ED48-4AEF-AA93-1B7732081525}" presName="Name0" presStyleCnt="0">
        <dgm:presLayoutVars>
          <dgm:chMax val="7"/>
          <dgm:chPref val="7"/>
          <dgm:dir/>
        </dgm:presLayoutVars>
      </dgm:prSet>
      <dgm:spPr/>
      <dgm:t>
        <a:bodyPr/>
        <a:lstStyle/>
        <a:p>
          <a:endParaRPr lang="es-EC"/>
        </a:p>
      </dgm:t>
    </dgm:pt>
    <dgm:pt modelId="{95D9CBF9-F5BC-434C-B3D8-3907AA9D3E47}" type="pres">
      <dgm:prSet presAssocID="{0B189DAE-ED48-4AEF-AA93-1B7732081525}" presName="Name1" presStyleCnt="0"/>
      <dgm:spPr/>
      <dgm:t>
        <a:bodyPr/>
        <a:lstStyle/>
        <a:p>
          <a:endParaRPr lang="es-ES"/>
        </a:p>
      </dgm:t>
    </dgm:pt>
    <dgm:pt modelId="{FAB11DC9-3DF4-43F9-A670-61FEBFF197F6}" type="pres">
      <dgm:prSet presAssocID="{0B189DAE-ED48-4AEF-AA93-1B7732081525}" presName="cycle" presStyleCnt="0"/>
      <dgm:spPr/>
      <dgm:t>
        <a:bodyPr/>
        <a:lstStyle/>
        <a:p>
          <a:endParaRPr lang="es-ES"/>
        </a:p>
      </dgm:t>
    </dgm:pt>
    <dgm:pt modelId="{BBC0E5E9-FB98-4833-83DC-7570C61327D0}" type="pres">
      <dgm:prSet presAssocID="{0B189DAE-ED48-4AEF-AA93-1B7732081525}" presName="srcNode" presStyleLbl="node1" presStyleIdx="0" presStyleCnt="2"/>
      <dgm:spPr/>
      <dgm:t>
        <a:bodyPr/>
        <a:lstStyle/>
        <a:p>
          <a:endParaRPr lang="es-ES"/>
        </a:p>
      </dgm:t>
    </dgm:pt>
    <dgm:pt modelId="{3A24319B-7FAB-417D-96A2-98010A611E21}" type="pres">
      <dgm:prSet presAssocID="{0B189DAE-ED48-4AEF-AA93-1B7732081525}" presName="conn" presStyleLbl="parChTrans1D2" presStyleIdx="0" presStyleCnt="1"/>
      <dgm:spPr/>
      <dgm:t>
        <a:bodyPr/>
        <a:lstStyle/>
        <a:p>
          <a:endParaRPr lang="es-EC"/>
        </a:p>
      </dgm:t>
    </dgm:pt>
    <dgm:pt modelId="{A90EE5A9-3DA3-45A8-8778-9C802BD8FCBC}" type="pres">
      <dgm:prSet presAssocID="{0B189DAE-ED48-4AEF-AA93-1B7732081525}" presName="extraNode" presStyleLbl="node1" presStyleIdx="0" presStyleCnt="2"/>
      <dgm:spPr/>
      <dgm:t>
        <a:bodyPr/>
        <a:lstStyle/>
        <a:p>
          <a:endParaRPr lang="es-ES"/>
        </a:p>
      </dgm:t>
    </dgm:pt>
    <dgm:pt modelId="{EF10E997-FA47-499F-94E6-2CEAC092C370}" type="pres">
      <dgm:prSet presAssocID="{0B189DAE-ED48-4AEF-AA93-1B7732081525}" presName="dstNode" presStyleLbl="node1" presStyleIdx="0" presStyleCnt="2"/>
      <dgm:spPr/>
      <dgm:t>
        <a:bodyPr/>
        <a:lstStyle/>
        <a:p>
          <a:endParaRPr lang="es-ES"/>
        </a:p>
      </dgm:t>
    </dgm:pt>
    <dgm:pt modelId="{AF2B9305-290E-4476-9A10-D0FEB553A829}" type="pres">
      <dgm:prSet presAssocID="{AF8D6BBE-F933-448E-B8E8-9F3F34C66FBE}" presName="text_1" presStyleLbl="node1" presStyleIdx="0" presStyleCnt="2">
        <dgm:presLayoutVars>
          <dgm:bulletEnabled val="1"/>
        </dgm:presLayoutVars>
      </dgm:prSet>
      <dgm:spPr/>
      <dgm:t>
        <a:bodyPr/>
        <a:lstStyle/>
        <a:p>
          <a:endParaRPr lang="es-ES"/>
        </a:p>
      </dgm:t>
    </dgm:pt>
    <dgm:pt modelId="{501778D6-41B9-40C6-97FA-B639117C4389}" type="pres">
      <dgm:prSet presAssocID="{AF8D6BBE-F933-448E-B8E8-9F3F34C66FBE}" presName="accent_1" presStyleCnt="0"/>
      <dgm:spPr/>
      <dgm:t>
        <a:bodyPr/>
        <a:lstStyle/>
        <a:p>
          <a:endParaRPr lang="es-ES"/>
        </a:p>
      </dgm:t>
    </dgm:pt>
    <dgm:pt modelId="{8A6A6A46-9A16-4B74-B2E0-CC0BF71ABACE}" type="pres">
      <dgm:prSet presAssocID="{AF8D6BBE-F933-448E-B8E8-9F3F34C66FBE}" presName="accentRepeatNode" presStyleLbl="solidFgAcc1" presStyleIdx="0" presStyleCnt="2"/>
      <dgm:spPr/>
      <dgm:t>
        <a:bodyPr/>
        <a:lstStyle/>
        <a:p>
          <a:endParaRPr lang="es-ES"/>
        </a:p>
      </dgm:t>
    </dgm:pt>
    <dgm:pt modelId="{111A6741-284F-45CF-91D1-CCD94C2E2D23}" type="pres">
      <dgm:prSet presAssocID="{098188D6-2607-40FB-BA10-88B60A598401}" presName="text_2" presStyleLbl="node1" presStyleIdx="1" presStyleCnt="2">
        <dgm:presLayoutVars>
          <dgm:bulletEnabled val="1"/>
        </dgm:presLayoutVars>
      </dgm:prSet>
      <dgm:spPr/>
      <dgm:t>
        <a:bodyPr/>
        <a:lstStyle/>
        <a:p>
          <a:endParaRPr lang="es-ES"/>
        </a:p>
      </dgm:t>
    </dgm:pt>
    <dgm:pt modelId="{3DDEF609-664A-40F7-A67D-B9FB0F2DE99B}" type="pres">
      <dgm:prSet presAssocID="{098188D6-2607-40FB-BA10-88B60A598401}" presName="accent_2" presStyleCnt="0"/>
      <dgm:spPr/>
      <dgm:t>
        <a:bodyPr/>
        <a:lstStyle/>
        <a:p>
          <a:endParaRPr lang="es-ES"/>
        </a:p>
      </dgm:t>
    </dgm:pt>
    <dgm:pt modelId="{BC5A0D2D-7C23-4093-891B-1ACAD2A1418B}" type="pres">
      <dgm:prSet presAssocID="{098188D6-2607-40FB-BA10-88B60A598401}" presName="accentRepeatNode" presStyleLbl="solidFgAcc1" presStyleIdx="1" presStyleCnt="2"/>
      <dgm:spPr/>
      <dgm:t>
        <a:bodyPr/>
        <a:lstStyle/>
        <a:p>
          <a:endParaRPr lang="es-ES"/>
        </a:p>
      </dgm:t>
    </dgm:pt>
  </dgm:ptLst>
  <dgm:cxnLst>
    <dgm:cxn modelId="{7C33D1E6-3FFB-46A3-A7E6-8E7B6426CE87}" type="presOf" srcId="{4A40DF54-3CBE-4C4F-BF38-D3BB9BB441B6}" destId="{3A24319B-7FAB-417D-96A2-98010A611E21}" srcOrd="0" destOrd="0" presId="urn:microsoft.com/office/officeart/2008/layout/VerticalCurvedList"/>
    <dgm:cxn modelId="{BE7FD7FF-44DE-45FC-A0BF-DE29FE90CF0B}" srcId="{0B189DAE-ED48-4AEF-AA93-1B7732081525}" destId="{098188D6-2607-40FB-BA10-88B60A598401}" srcOrd="1" destOrd="0" parTransId="{937F3736-E15B-4D06-9397-997624E7C83A}" sibTransId="{C279221D-8C8F-4AB8-9E7B-5D79D6F684B3}"/>
    <dgm:cxn modelId="{2EA07A4D-11F4-4C42-BCCC-F23E930D99DC}" type="presOf" srcId="{0B189DAE-ED48-4AEF-AA93-1B7732081525}" destId="{CB5095F2-8D90-4DE5-A8AE-6C21CA3BFAD0}" srcOrd="0" destOrd="0" presId="urn:microsoft.com/office/officeart/2008/layout/VerticalCurvedList"/>
    <dgm:cxn modelId="{AFBD299C-4E73-4E3D-BECD-353632817A4A}" srcId="{0B189DAE-ED48-4AEF-AA93-1B7732081525}" destId="{AF8D6BBE-F933-448E-B8E8-9F3F34C66FBE}" srcOrd="0" destOrd="0" parTransId="{7E8C947A-4BC2-44EC-ABC4-CEF9AD56E23F}" sibTransId="{4A40DF54-3CBE-4C4F-BF38-D3BB9BB441B6}"/>
    <dgm:cxn modelId="{A2C5E0D9-76A6-489F-8A16-C8C857E1B2EC}" type="presOf" srcId="{098188D6-2607-40FB-BA10-88B60A598401}" destId="{111A6741-284F-45CF-91D1-CCD94C2E2D23}" srcOrd="0" destOrd="0" presId="urn:microsoft.com/office/officeart/2008/layout/VerticalCurvedList"/>
    <dgm:cxn modelId="{07D70C24-20EC-4E1A-81C5-BC32CB6792C3}" type="presOf" srcId="{AF8D6BBE-F933-448E-B8E8-9F3F34C66FBE}" destId="{AF2B9305-290E-4476-9A10-D0FEB553A829}" srcOrd="0" destOrd="0" presId="urn:microsoft.com/office/officeart/2008/layout/VerticalCurvedList"/>
    <dgm:cxn modelId="{F5E3C5A0-C6AC-4301-AB91-11ADACF953E8}" type="presParOf" srcId="{CB5095F2-8D90-4DE5-A8AE-6C21CA3BFAD0}" destId="{95D9CBF9-F5BC-434C-B3D8-3907AA9D3E47}" srcOrd="0" destOrd="0" presId="urn:microsoft.com/office/officeart/2008/layout/VerticalCurvedList"/>
    <dgm:cxn modelId="{9E234F69-B11D-4152-B1EA-91910AF8E7AA}" type="presParOf" srcId="{95D9CBF9-F5BC-434C-B3D8-3907AA9D3E47}" destId="{FAB11DC9-3DF4-43F9-A670-61FEBFF197F6}" srcOrd="0" destOrd="0" presId="urn:microsoft.com/office/officeart/2008/layout/VerticalCurvedList"/>
    <dgm:cxn modelId="{E545541C-FBCE-43C4-8A1A-488B4E0352CE}" type="presParOf" srcId="{FAB11DC9-3DF4-43F9-A670-61FEBFF197F6}" destId="{BBC0E5E9-FB98-4833-83DC-7570C61327D0}" srcOrd="0" destOrd="0" presId="urn:microsoft.com/office/officeart/2008/layout/VerticalCurvedList"/>
    <dgm:cxn modelId="{0E6D61DF-70F0-4ACF-84A0-C249B5DDA423}" type="presParOf" srcId="{FAB11DC9-3DF4-43F9-A670-61FEBFF197F6}" destId="{3A24319B-7FAB-417D-96A2-98010A611E21}" srcOrd="1" destOrd="0" presId="urn:microsoft.com/office/officeart/2008/layout/VerticalCurvedList"/>
    <dgm:cxn modelId="{B9877CA7-1F9C-4E0F-98C1-9614080F1245}" type="presParOf" srcId="{FAB11DC9-3DF4-43F9-A670-61FEBFF197F6}" destId="{A90EE5A9-3DA3-45A8-8778-9C802BD8FCBC}" srcOrd="2" destOrd="0" presId="urn:microsoft.com/office/officeart/2008/layout/VerticalCurvedList"/>
    <dgm:cxn modelId="{DC88E7F1-04EC-4E4D-9455-1376F2C5795E}" type="presParOf" srcId="{FAB11DC9-3DF4-43F9-A670-61FEBFF197F6}" destId="{EF10E997-FA47-499F-94E6-2CEAC092C370}" srcOrd="3" destOrd="0" presId="urn:microsoft.com/office/officeart/2008/layout/VerticalCurvedList"/>
    <dgm:cxn modelId="{66A24622-2A53-4504-BF67-1A17B9F41672}" type="presParOf" srcId="{95D9CBF9-F5BC-434C-B3D8-3907AA9D3E47}" destId="{AF2B9305-290E-4476-9A10-D0FEB553A829}" srcOrd="1" destOrd="0" presId="urn:microsoft.com/office/officeart/2008/layout/VerticalCurvedList"/>
    <dgm:cxn modelId="{0E34E530-B545-4F48-BFC0-78008015A19F}" type="presParOf" srcId="{95D9CBF9-F5BC-434C-B3D8-3907AA9D3E47}" destId="{501778D6-41B9-40C6-97FA-B639117C4389}" srcOrd="2" destOrd="0" presId="urn:microsoft.com/office/officeart/2008/layout/VerticalCurvedList"/>
    <dgm:cxn modelId="{31A7B661-5C9D-4A23-B66C-CEA829BAA1AF}" type="presParOf" srcId="{501778D6-41B9-40C6-97FA-B639117C4389}" destId="{8A6A6A46-9A16-4B74-B2E0-CC0BF71ABACE}" srcOrd="0" destOrd="0" presId="urn:microsoft.com/office/officeart/2008/layout/VerticalCurvedList"/>
    <dgm:cxn modelId="{DF9E8352-8D79-4DD4-98A5-2ABEADAB5502}" type="presParOf" srcId="{95D9CBF9-F5BC-434C-B3D8-3907AA9D3E47}" destId="{111A6741-284F-45CF-91D1-CCD94C2E2D23}" srcOrd="3" destOrd="0" presId="urn:microsoft.com/office/officeart/2008/layout/VerticalCurvedList"/>
    <dgm:cxn modelId="{5878819A-B5D6-42E0-A4B7-E7FE5A062887}" type="presParOf" srcId="{95D9CBF9-F5BC-434C-B3D8-3907AA9D3E47}" destId="{3DDEF609-664A-40F7-A67D-B9FB0F2DE99B}" srcOrd="4" destOrd="0" presId="urn:microsoft.com/office/officeart/2008/layout/VerticalCurvedList"/>
    <dgm:cxn modelId="{9E3B0C5B-54DF-4B01-B11E-5DF4824C5210}" type="presParOf" srcId="{3DDEF609-664A-40F7-A67D-B9FB0F2DE99B}" destId="{BC5A0D2D-7C23-4093-891B-1ACAD2A1418B}"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11B84-92C6-4252-A730-5A9AE1CA0F96}"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s-EC"/>
        </a:p>
      </dgm:t>
    </dgm:pt>
    <dgm:pt modelId="{E8D223F2-719F-4BBD-8EE0-32FEAB5391C0}">
      <dgm:prSet phldrT="[Texto]" custT="1"/>
      <dgm:spPr/>
      <dgm:t>
        <a:bodyPr/>
        <a:lstStyle/>
        <a:p>
          <a:r>
            <a:rPr lang="es-EC" sz="1800" b="0" dirty="0" smtClean="0">
              <a:solidFill>
                <a:schemeClr val="tx2"/>
              </a:solidFill>
              <a:latin typeface="+mj-lt"/>
              <a:cs typeface="Times New Roman" panose="02020603050405020304" pitchFamily="18" charset="0"/>
            </a:rPr>
            <a:t>Teoría del desarrollo moral de Lind</a:t>
          </a:r>
        </a:p>
        <a:p>
          <a:r>
            <a:rPr lang="es-EC" sz="1800" b="0" dirty="0" smtClean="0">
              <a:solidFill>
                <a:schemeClr val="tx2"/>
              </a:solidFill>
              <a:latin typeface="+mj-lt"/>
              <a:cs typeface="Times New Roman" panose="02020603050405020304" pitchFamily="18" charset="0"/>
            </a:rPr>
            <a:t> (1999)</a:t>
          </a:r>
          <a:endParaRPr lang="es-EC" sz="1800" b="0" dirty="0">
            <a:solidFill>
              <a:schemeClr val="tx2"/>
            </a:solidFill>
            <a:latin typeface="+mj-lt"/>
            <a:cs typeface="Times New Roman" panose="02020603050405020304" pitchFamily="18" charset="0"/>
          </a:endParaRPr>
        </a:p>
      </dgm:t>
    </dgm:pt>
    <dgm:pt modelId="{E09A885C-00AF-401C-AD00-E342442A7B54}" type="parTrans" cxnId="{2E5EEC62-8B6C-4DED-BBFA-D4BE5A1ED714}">
      <dgm:prSet/>
      <dgm:spPr/>
      <dgm:t>
        <a:bodyPr/>
        <a:lstStyle/>
        <a:p>
          <a:endParaRPr lang="es-EC" sz="1800" b="0">
            <a:solidFill>
              <a:schemeClr val="tx2"/>
            </a:solidFill>
            <a:latin typeface="+mj-lt"/>
            <a:cs typeface="Times New Roman" panose="02020603050405020304" pitchFamily="18" charset="0"/>
          </a:endParaRPr>
        </a:p>
      </dgm:t>
    </dgm:pt>
    <dgm:pt modelId="{E271899E-8EC4-4E4A-9AF6-64A306BCE1D3}" type="sibTrans" cxnId="{2E5EEC62-8B6C-4DED-BBFA-D4BE5A1ED714}">
      <dgm:prSet/>
      <dgm:spPr/>
      <dgm:t>
        <a:bodyPr/>
        <a:lstStyle/>
        <a:p>
          <a:endParaRPr lang="es-EC" sz="1800" b="0">
            <a:solidFill>
              <a:schemeClr val="tx2"/>
            </a:solidFill>
            <a:latin typeface="+mj-lt"/>
            <a:cs typeface="Times New Roman" panose="02020603050405020304" pitchFamily="18" charset="0"/>
          </a:endParaRPr>
        </a:p>
      </dgm:t>
    </dgm:pt>
    <dgm:pt modelId="{BE40E3FC-6417-4704-B0CA-3B764E7BCE14}">
      <dgm:prSet phldrT="[Texto]" custT="1"/>
      <dgm:spPr/>
      <dgm:t>
        <a:bodyPr/>
        <a:lstStyle/>
        <a:p>
          <a:r>
            <a:rPr lang="es-EC" sz="1800" b="0" dirty="0" smtClean="0">
              <a:solidFill>
                <a:schemeClr val="tx2"/>
              </a:solidFill>
              <a:latin typeface="+mj-lt"/>
              <a:cs typeface="Times New Roman" panose="02020603050405020304" pitchFamily="18" charset="0"/>
            </a:rPr>
            <a:t>Teoría de la Información Knechel (2001)</a:t>
          </a:r>
          <a:endParaRPr lang="es-EC" sz="1800" b="0" dirty="0">
            <a:solidFill>
              <a:schemeClr val="tx2"/>
            </a:solidFill>
            <a:latin typeface="+mj-lt"/>
            <a:cs typeface="Times New Roman" panose="02020603050405020304" pitchFamily="18" charset="0"/>
          </a:endParaRPr>
        </a:p>
      </dgm:t>
    </dgm:pt>
    <dgm:pt modelId="{B3F73423-BFD3-4C81-ACB7-ADD723F42ABD}" type="parTrans" cxnId="{EE8E5C7F-09DB-4F03-9573-4D0D747413A8}">
      <dgm:prSet/>
      <dgm:spPr/>
      <dgm:t>
        <a:bodyPr/>
        <a:lstStyle/>
        <a:p>
          <a:endParaRPr lang="es-EC" sz="1800">
            <a:solidFill>
              <a:schemeClr val="tx2"/>
            </a:solidFill>
            <a:latin typeface="+mj-lt"/>
          </a:endParaRPr>
        </a:p>
      </dgm:t>
    </dgm:pt>
    <dgm:pt modelId="{53CF4D2C-5F5E-4936-A164-50E9EA51098A}" type="sibTrans" cxnId="{EE8E5C7F-09DB-4F03-9573-4D0D747413A8}">
      <dgm:prSet/>
      <dgm:spPr/>
      <dgm:t>
        <a:bodyPr/>
        <a:lstStyle/>
        <a:p>
          <a:endParaRPr lang="es-EC" sz="1800">
            <a:solidFill>
              <a:schemeClr val="tx2"/>
            </a:solidFill>
            <a:latin typeface="+mj-lt"/>
            <a:cs typeface="Times New Roman" panose="02020603050405020304" pitchFamily="18" charset="0"/>
          </a:endParaRPr>
        </a:p>
      </dgm:t>
    </dgm:pt>
    <dgm:pt modelId="{DF99C30D-3644-4FF1-B213-D8801A98EFCF}">
      <dgm:prSet phldrT="[Texto]" custT="1"/>
      <dgm:spPr/>
      <dgm:t>
        <a:bodyPr/>
        <a:lstStyle/>
        <a:p>
          <a:r>
            <a:rPr lang="es-EC" sz="1800" b="0" dirty="0" smtClean="0">
              <a:solidFill>
                <a:schemeClr val="tx2"/>
              </a:solidFill>
              <a:latin typeface="+mj-lt"/>
              <a:cs typeface="Times New Roman" panose="02020603050405020304" pitchFamily="18" charset="0"/>
            </a:rPr>
            <a:t>Teoría Organizacional Simon (1961)</a:t>
          </a:r>
          <a:endParaRPr lang="es-EC" sz="1800" b="0" dirty="0">
            <a:solidFill>
              <a:schemeClr val="tx2"/>
            </a:solidFill>
            <a:latin typeface="+mj-lt"/>
            <a:cs typeface="Times New Roman" panose="02020603050405020304" pitchFamily="18" charset="0"/>
          </a:endParaRPr>
        </a:p>
      </dgm:t>
    </dgm:pt>
    <dgm:pt modelId="{51B805D5-1FD9-488E-A0F4-AB0705E7CE57}" type="parTrans" cxnId="{41CAE47F-7372-4014-B615-C148E0B36BCB}">
      <dgm:prSet/>
      <dgm:spPr/>
      <dgm:t>
        <a:bodyPr/>
        <a:lstStyle/>
        <a:p>
          <a:endParaRPr lang="es-EC" sz="1800">
            <a:solidFill>
              <a:schemeClr val="tx2"/>
            </a:solidFill>
            <a:latin typeface="+mj-lt"/>
          </a:endParaRPr>
        </a:p>
      </dgm:t>
    </dgm:pt>
    <dgm:pt modelId="{104565C9-24D9-4648-9377-263CF25F728A}" type="sibTrans" cxnId="{41CAE47F-7372-4014-B615-C148E0B36BCB}">
      <dgm:prSet/>
      <dgm:spPr/>
      <dgm:t>
        <a:bodyPr/>
        <a:lstStyle/>
        <a:p>
          <a:endParaRPr lang="es-EC" sz="1800">
            <a:solidFill>
              <a:schemeClr val="tx2"/>
            </a:solidFill>
            <a:latin typeface="+mj-lt"/>
          </a:endParaRPr>
        </a:p>
      </dgm:t>
    </dgm:pt>
    <dgm:pt modelId="{47B75E39-B63C-4E03-8F48-216597FDAC53}">
      <dgm:prSet phldrT="[Texto]" custT="1"/>
      <dgm:spPr/>
      <dgm:t>
        <a:bodyPr/>
        <a:lstStyle/>
        <a:p>
          <a:r>
            <a:rPr lang="es-EC" sz="1800" b="0" dirty="0" smtClean="0">
              <a:solidFill>
                <a:schemeClr val="tx2"/>
              </a:solidFill>
              <a:latin typeface="+mj-lt"/>
              <a:cs typeface="Times New Roman" panose="02020603050405020304" pitchFamily="18" charset="0"/>
            </a:rPr>
            <a:t>Teoría del desarrollo moral de Kohlberg (1992)</a:t>
          </a:r>
          <a:endParaRPr lang="es-EC" sz="1800" b="0" dirty="0">
            <a:solidFill>
              <a:schemeClr val="tx2"/>
            </a:solidFill>
            <a:latin typeface="+mj-lt"/>
            <a:cs typeface="Times New Roman" panose="02020603050405020304" pitchFamily="18" charset="0"/>
          </a:endParaRPr>
        </a:p>
      </dgm:t>
    </dgm:pt>
    <dgm:pt modelId="{3987FC1B-F8F9-49E2-A71D-2C3331089B06}" type="parTrans" cxnId="{FCC637D7-FFC6-4315-AEE2-94D86D36FFFF}">
      <dgm:prSet/>
      <dgm:spPr/>
      <dgm:t>
        <a:bodyPr/>
        <a:lstStyle/>
        <a:p>
          <a:endParaRPr lang="es-EC" sz="1800">
            <a:solidFill>
              <a:schemeClr val="tx2"/>
            </a:solidFill>
            <a:latin typeface="+mj-lt"/>
          </a:endParaRPr>
        </a:p>
      </dgm:t>
    </dgm:pt>
    <dgm:pt modelId="{9314DEEE-22DF-4374-9AB6-3D1012C98544}" type="sibTrans" cxnId="{FCC637D7-FFC6-4315-AEE2-94D86D36FFFF}">
      <dgm:prSet/>
      <dgm:spPr/>
      <dgm:t>
        <a:bodyPr/>
        <a:lstStyle/>
        <a:p>
          <a:endParaRPr lang="es-EC" sz="1800">
            <a:solidFill>
              <a:schemeClr val="tx2"/>
            </a:solidFill>
            <a:latin typeface="+mj-lt"/>
          </a:endParaRPr>
        </a:p>
      </dgm:t>
    </dgm:pt>
    <dgm:pt modelId="{198C2638-782F-4DDC-912F-4A02C02F957E}">
      <dgm:prSet phldrT="[Texto]" custT="1"/>
      <dgm:spPr/>
      <dgm:t>
        <a:bodyPr/>
        <a:lstStyle/>
        <a:p>
          <a:r>
            <a:rPr lang="es-EC" sz="1800" b="0" dirty="0" smtClean="0">
              <a:solidFill>
                <a:schemeClr val="tx2"/>
              </a:solidFill>
              <a:latin typeface="+mj-lt"/>
              <a:cs typeface="Times New Roman" panose="02020603050405020304" pitchFamily="18" charset="0"/>
            </a:rPr>
            <a:t>Teoría del desarrollo moral de Rest (1999)</a:t>
          </a:r>
          <a:endParaRPr lang="es-EC" sz="1800" b="0" dirty="0">
            <a:solidFill>
              <a:schemeClr val="tx2"/>
            </a:solidFill>
            <a:latin typeface="+mj-lt"/>
            <a:cs typeface="Times New Roman" panose="02020603050405020304" pitchFamily="18" charset="0"/>
          </a:endParaRPr>
        </a:p>
      </dgm:t>
    </dgm:pt>
    <dgm:pt modelId="{2003D661-B6D2-4344-9D4D-B61B0923AA60}" type="parTrans" cxnId="{6B3CCD29-D9D8-42B1-A204-9A9634037097}">
      <dgm:prSet/>
      <dgm:spPr/>
      <dgm:t>
        <a:bodyPr/>
        <a:lstStyle/>
        <a:p>
          <a:endParaRPr lang="es-ES">
            <a:solidFill>
              <a:schemeClr val="tx2"/>
            </a:solidFill>
            <a:latin typeface="+mj-lt"/>
          </a:endParaRPr>
        </a:p>
      </dgm:t>
    </dgm:pt>
    <dgm:pt modelId="{42BC63A0-8CFA-4757-AA0C-A49969D63475}" type="sibTrans" cxnId="{6B3CCD29-D9D8-42B1-A204-9A9634037097}">
      <dgm:prSet/>
      <dgm:spPr/>
      <dgm:t>
        <a:bodyPr/>
        <a:lstStyle/>
        <a:p>
          <a:endParaRPr lang="es-ES">
            <a:solidFill>
              <a:schemeClr val="tx2"/>
            </a:solidFill>
            <a:latin typeface="+mj-lt"/>
          </a:endParaRPr>
        </a:p>
      </dgm:t>
    </dgm:pt>
    <dgm:pt modelId="{9C178209-BBC6-4089-9BFD-158EAFC396E2}" type="pres">
      <dgm:prSet presAssocID="{16411B84-92C6-4252-A730-5A9AE1CA0F96}" presName="Name0" presStyleCnt="0">
        <dgm:presLayoutVars>
          <dgm:dir/>
          <dgm:resizeHandles val="exact"/>
        </dgm:presLayoutVars>
      </dgm:prSet>
      <dgm:spPr/>
      <dgm:t>
        <a:bodyPr/>
        <a:lstStyle/>
        <a:p>
          <a:endParaRPr lang="es-EC"/>
        </a:p>
      </dgm:t>
    </dgm:pt>
    <dgm:pt modelId="{44ADA2F2-5263-4381-B31E-7443FCA1A582}" type="pres">
      <dgm:prSet presAssocID="{16411B84-92C6-4252-A730-5A9AE1CA0F96}" presName="cycle" presStyleCnt="0"/>
      <dgm:spPr/>
      <dgm:t>
        <a:bodyPr/>
        <a:lstStyle/>
        <a:p>
          <a:endParaRPr lang="es-EC"/>
        </a:p>
      </dgm:t>
    </dgm:pt>
    <dgm:pt modelId="{419D53D6-9D2C-4601-BDCD-8B7F2CF6DA29}" type="pres">
      <dgm:prSet presAssocID="{BE40E3FC-6417-4704-B0CA-3B764E7BCE14}" presName="nodeFirstNode" presStyleLbl="node1" presStyleIdx="0" presStyleCnt="5">
        <dgm:presLayoutVars>
          <dgm:bulletEnabled val="1"/>
        </dgm:presLayoutVars>
      </dgm:prSet>
      <dgm:spPr/>
      <dgm:t>
        <a:bodyPr/>
        <a:lstStyle/>
        <a:p>
          <a:endParaRPr lang="es-EC"/>
        </a:p>
      </dgm:t>
    </dgm:pt>
    <dgm:pt modelId="{CFBF793E-5BF1-4DC9-88EE-857216F5F76E}" type="pres">
      <dgm:prSet presAssocID="{53CF4D2C-5F5E-4936-A164-50E9EA51098A}" presName="sibTransFirstNode" presStyleLbl="bgShp" presStyleIdx="0" presStyleCnt="1"/>
      <dgm:spPr/>
      <dgm:t>
        <a:bodyPr/>
        <a:lstStyle/>
        <a:p>
          <a:endParaRPr lang="es-EC"/>
        </a:p>
      </dgm:t>
    </dgm:pt>
    <dgm:pt modelId="{B25A81DA-74A6-451C-A31B-716A38ECEC56}" type="pres">
      <dgm:prSet presAssocID="{DF99C30D-3644-4FF1-B213-D8801A98EFCF}" presName="nodeFollowingNodes" presStyleLbl="node1" presStyleIdx="1" presStyleCnt="5">
        <dgm:presLayoutVars>
          <dgm:bulletEnabled val="1"/>
        </dgm:presLayoutVars>
      </dgm:prSet>
      <dgm:spPr/>
      <dgm:t>
        <a:bodyPr/>
        <a:lstStyle/>
        <a:p>
          <a:endParaRPr lang="es-EC"/>
        </a:p>
      </dgm:t>
    </dgm:pt>
    <dgm:pt modelId="{EF1CF114-1E09-4F28-8263-04CAA5DDF507}" type="pres">
      <dgm:prSet presAssocID="{47B75E39-B63C-4E03-8F48-216597FDAC53}" presName="nodeFollowingNodes" presStyleLbl="node1" presStyleIdx="2" presStyleCnt="5">
        <dgm:presLayoutVars>
          <dgm:bulletEnabled val="1"/>
        </dgm:presLayoutVars>
      </dgm:prSet>
      <dgm:spPr/>
      <dgm:t>
        <a:bodyPr/>
        <a:lstStyle/>
        <a:p>
          <a:endParaRPr lang="es-EC"/>
        </a:p>
      </dgm:t>
    </dgm:pt>
    <dgm:pt modelId="{5A52E932-44EC-4543-B7DA-3174B42C8F0E}" type="pres">
      <dgm:prSet presAssocID="{E8D223F2-719F-4BBD-8EE0-32FEAB5391C0}" presName="nodeFollowingNodes" presStyleLbl="node1" presStyleIdx="3" presStyleCnt="5">
        <dgm:presLayoutVars>
          <dgm:bulletEnabled val="1"/>
        </dgm:presLayoutVars>
      </dgm:prSet>
      <dgm:spPr/>
      <dgm:t>
        <a:bodyPr/>
        <a:lstStyle/>
        <a:p>
          <a:endParaRPr lang="es-EC"/>
        </a:p>
      </dgm:t>
    </dgm:pt>
    <dgm:pt modelId="{5B801329-E139-4D58-A07E-187FB299F0E8}" type="pres">
      <dgm:prSet presAssocID="{198C2638-782F-4DDC-912F-4A02C02F957E}" presName="nodeFollowingNodes" presStyleLbl="node1" presStyleIdx="4" presStyleCnt="5">
        <dgm:presLayoutVars>
          <dgm:bulletEnabled val="1"/>
        </dgm:presLayoutVars>
      </dgm:prSet>
      <dgm:spPr/>
      <dgm:t>
        <a:bodyPr/>
        <a:lstStyle/>
        <a:p>
          <a:endParaRPr lang="es-ES"/>
        </a:p>
      </dgm:t>
    </dgm:pt>
  </dgm:ptLst>
  <dgm:cxnLst>
    <dgm:cxn modelId="{19280970-A84D-413D-AD59-07305D2F45F2}" type="presOf" srcId="{DF99C30D-3644-4FF1-B213-D8801A98EFCF}" destId="{B25A81DA-74A6-451C-A31B-716A38ECEC56}" srcOrd="0" destOrd="0" presId="urn:microsoft.com/office/officeart/2005/8/layout/cycle3"/>
    <dgm:cxn modelId="{41CAE47F-7372-4014-B615-C148E0B36BCB}" srcId="{16411B84-92C6-4252-A730-5A9AE1CA0F96}" destId="{DF99C30D-3644-4FF1-B213-D8801A98EFCF}" srcOrd="1" destOrd="0" parTransId="{51B805D5-1FD9-488E-A0F4-AB0705E7CE57}" sibTransId="{104565C9-24D9-4648-9377-263CF25F728A}"/>
    <dgm:cxn modelId="{EE8E5C7F-09DB-4F03-9573-4D0D747413A8}" srcId="{16411B84-92C6-4252-A730-5A9AE1CA0F96}" destId="{BE40E3FC-6417-4704-B0CA-3B764E7BCE14}" srcOrd="0" destOrd="0" parTransId="{B3F73423-BFD3-4C81-ACB7-ADD723F42ABD}" sibTransId="{53CF4D2C-5F5E-4936-A164-50E9EA51098A}"/>
    <dgm:cxn modelId="{1A66AC75-C4B5-401C-A6A4-2F338A04607E}" type="presOf" srcId="{53CF4D2C-5F5E-4936-A164-50E9EA51098A}" destId="{CFBF793E-5BF1-4DC9-88EE-857216F5F76E}" srcOrd="0" destOrd="0" presId="urn:microsoft.com/office/officeart/2005/8/layout/cycle3"/>
    <dgm:cxn modelId="{9039D21F-0613-4A95-9A55-E83A202D3394}" type="presOf" srcId="{16411B84-92C6-4252-A730-5A9AE1CA0F96}" destId="{9C178209-BBC6-4089-9BFD-158EAFC396E2}" srcOrd="0" destOrd="0" presId="urn:microsoft.com/office/officeart/2005/8/layout/cycle3"/>
    <dgm:cxn modelId="{EAE09EB0-B052-4324-91BF-3E763B0109DB}" type="presOf" srcId="{E8D223F2-719F-4BBD-8EE0-32FEAB5391C0}" destId="{5A52E932-44EC-4543-B7DA-3174B42C8F0E}" srcOrd="0" destOrd="0" presId="urn:microsoft.com/office/officeart/2005/8/layout/cycle3"/>
    <dgm:cxn modelId="{1C26470E-D4C4-4FB9-A833-1154893C84CB}" type="presOf" srcId="{47B75E39-B63C-4E03-8F48-216597FDAC53}" destId="{EF1CF114-1E09-4F28-8263-04CAA5DDF507}" srcOrd="0" destOrd="0" presId="urn:microsoft.com/office/officeart/2005/8/layout/cycle3"/>
    <dgm:cxn modelId="{FCC637D7-FFC6-4315-AEE2-94D86D36FFFF}" srcId="{16411B84-92C6-4252-A730-5A9AE1CA0F96}" destId="{47B75E39-B63C-4E03-8F48-216597FDAC53}" srcOrd="2" destOrd="0" parTransId="{3987FC1B-F8F9-49E2-A71D-2C3331089B06}" sibTransId="{9314DEEE-22DF-4374-9AB6-3D1012C98544}"/>
    <dgm:cxn modelId="{2E5EEC62-8B6C-4DED-BBFA-D4BE5A1ED714}" srcId="{16411B84-92C6-4252-A730-5A9AE1CA0F96}" destId="{E8D223F2-719F-4BBD-8EE0-32FEAB5391C0}" srcOrd="3" destOrd="0" parTransId="{E09A885C-00AF-401C-AD00-E342442A7B54}" sibTransId="{E271899E-8EC4-4E4A-9AF6-64A306BCE1D3}"/>
    <dgm:cxn modelId="{6B3CCD29-D9D8-42B1-A204-9A9634037097}" srcId="{16411B84-92C6-4252-A730-5A9AE1CA0F96}" destId="{198C2638-782F-4DDC-912F-4A02C02F957E}" srcOrd="4" destOrd="0" parTransId="{2003D661-B6D2-4344-9D4D-B61B0923AA60}" sibTransId="{42BC63A0-8CFA-4757-AA0C-A49969D63475}"/>
    <dgm:cxn modelId="{A921F882-8720-428F-8716-B0D368845818}" type="presOf" srcId="{198C2638-782F-4DDC-912F-4A02C02F957E}" destId="{5B801329-E139-4D58-A07E-187FB299F0E8}" srcOrd="0" destOrd="0" presId="urn:microsoft.com/office/officeart/2005/8/layout/cycle3"/>
    <dgm:cxn modelId="{0127141E-A0EE-4B5C-97A8-FE114FF86CF0}" type="presOf" srcId="{BE40E3FC-6417-4704-B0CA-3B764E7BCE14}" destId="{419D53D6-9D2C-4601-BDCD-8B7F2CF6DA29}" srcOrd="0" destOrd="0" presId="urn:microsoft.com/office/officeart/2005/8/layout/cycle3"/>
    <dgm:cxn modelId="{36E87862-531F-4469-BE4A-9A5C882830D1}" type="presParOf" srcId="{9C178209-BBC6-4089-9BFD-158EAFC396E2}" destId="{44ADA2F2-5263-4381-B31E-7443FCA1A582}" srcOrd="0" destOrd="0" presId="urn:microsoft.com/office/officeart/2005/8/layout/cycle3"/>
    <dgm:cxn modelId="{CE918D10-E95F-421C-9616-06B6445B889E}" type="presParOf" srcId="{44ADA2F2-5263-4381-B31E-7443FCA1A582}" destId="{419D53D6-9D2C-4601-BDCD-8B7F2CF6DA29}" srcOrd="0" destOrd="0" presId="urn:microsoft.com/office/officeart/2005/8/layout/cycle3"/>
    <dgm:cxn modelId="{0C5462FF-D476-45D5-BFB8-2DDECA6A2E15}" type="presParOf" srcId="{44ADA2F2-5263-4381-B31E-7443FCA1A582}" destId="{CFBF793E-5BF1-4DC9-88EE-857216F5F76E}" srcOrd="1" destOrd="0" presId="urn:microsoft.com/office/officeart/2005/8/layout/cycle3"/>
    <dgm:cxn modelId="{AC809BB0-85C6-44E0-B1B3-0AC04B4B1E7F}" type="presParOf" srcId="{44ADA2F2-5263-4381-B31E-7443FCA1A582}" destId="{B25A81DA-74A6-451C-A31B-716A38ECEC56}" srcOrd="2" destOrd="0" presId="urn:microsoft.com/office/officeart/2005/8/layout/cycle3"/>
    <dgm:cxn modelId="{1534593A-412B-4C53-BC70-FB9FBFE46471}" type="presParOf" srcId="{44ADA2F2-5263-4381-B31E-7443FCA1A582}" destId="{EF1CF114-1E09-4F28-8263-04CAA5DDF507}" srcOrd="3" destOrd="0" presId="urn:microsoft.com/office/officeart/2005/8/layout/cycle3"/>
    <dgm:cxn modelId="{5A376290-3203-4BDD-97E9-F59608B4D004}" type="presParOf" srcId="{44ADA2F2-5263-4381-B31E-7443FCA1A582}" destId="{5A52E932-44EC-4543-B7DA-3174B42C8F0E}" srcOrd="4" destOrd="0" presId="urn:microsoft.com/office/officeart/2005/8/layout/cycle3"/>
    <dgm:cxn modelId="{20F232A2-1444-4902-8258-A05044B0D971}" type="presParOf" srcId="{44ADA2F2-5263-4381-B31E-7443FCA1A582}" destId="{5B801329-E139-4D58-A07E-187FB299F0E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064FE-FAB0-4A40-A02B-47D17A0E6867}" type="doc">
      <dgm:prSet loTypeId="urn:microsoft.com/office/officeart/2005/8/layout/vList3" loCatId="list" qsTypeId="urn:microsoft.com/office/officeart/2005/8/quickstyle/simple2" qsCatId="simple" csTypeId="urn:microsoft.com/office/officeart/2005/8/colors/accent1_1" csCatId="accent1" phldr="1"/>
      <dgm:spPr/>
    </dgm:pt>
    <dgm:pt modelId="{4A8CC3ED-BE3B-49D0-9B87-F4ADBB508095}">
      <dgm:prSet phldrT="[Texto]" custT="1"/>
      <dgm:spPr/>
      <dgm:t>
        <a:bodyPr/>
        <a:lstStyle/>
        <a:p>
          <a:r>
            <a:rPr lang="es-ES" sz="1800" dirty="0" smtClean="0">
              <a:solidFill>
                <a:srgbClr val="000000"/>
              </a:solidFill>
            </a:rPr>
            <a:t>Intercambio individual instrumental</a:t>
          </a:r>
          <a:endParaRPr lang="es-ES" sz="1800" dirty="0">
            <a:solidFill>
              <a:srgbClr val="000000"/>
            </a:solidFill>
          </a:endParaRPr>
        </a:p>
      </dgm:t>
    </dgm:pt>
    <dgm:pt modelId="{4C6FE72E-249F-4256-A0C6-D9A3AAD89AE9}" type="parTrans" cxnId="{09EB9C70-AF78-45EF-A4B6-8A9C4FE9F9B1}">
      <dgm:prSet/>
      <dgm:spPr/>
      <dgm:t>
        <a:bodyPr/>
        <a:lstStyle/>
        <a:p>
          <a:endParaRPr lang="es-ES" sz="1800"/>
        </a:p>
      </dgm:t>
    </dgm:pt>
    <dgm:pt modelId="{2070D383-8765-40CF-BA8B-12C75857E5E0}" type="sibTrans" cxnId="{09EB9C70-AF78-45EF-A4B6-8A9C4FE9F9B1}">
      <dgm:prSet/>
      <dgm:spPr/>
      <dgm:t>
        <a:bodyPr/>
        <a:lstStyle/>
        <a:p>
          <a:endParaRPr lang="es-ES" sz="1800"/>
        </a:p>
      </dgm:t>
    </dgm:pt>
    <dgm:pt modelId="{79E8DC89-CCE6-4FBA-9571-CDA4C97B0C19}">
      <dgm:prSet phldrT="[Texto]" custT="1"/>
      <dgm:spPr/>
      <dgm:t>
        <a:bodyPr/>
        <a:lstStyle/>
        <a:p>
          <a:r>
            <a:rPr lang="es-ES" sz="1800" dirty="0" smtClean="0">
              <a:solidFill>
                <a:srgbClr val="000000"/>
              </a:solidFill>
            </a:rPr>
            <a:t>Expectativa interpersonal mutua , de relación y conformidad personal</a:t>
          </a:r>
          <a:endParaRPr lang="es-ES" sz="1800" dirty="0">
            <a:solidFill>
              <a:srgbClr val="000000"/>
            </a:solidFill>
          </a:endParaRPr>
        </a:p>
      </dgm:t>
    </dgm:pt>
    <dgm:pt modelId="{0693A605-BF4E-4FB5-A156-01713D4911D8}" type="parTrans" cxnId="{23FABDD5-66D8-4DA4-BB12-792B5CCA119A}">
      <dgm:prSet/>
      <dgm:spPr/>
      <dgm:t>
        <a:bodyPr/>
        <a:lstStyle/>
        <a:p>
          <a:endParaRPr lang="es-ES" sz="1800"/>
        </a:p>
      </dgm:t>
    </dgm:pt>
    <dgm:pt modelId="{F58C5250-5C20-43FF-B64F-6398784C4374}" type="sibTrans" cxnId="{23FABDD5-66D8-4DA4-BB12-792B5CCA119A}">
      <dgm:prSet/>
      <dgm:spPr/>
      <dgm:t>
        <a:bodyPr/>
        <a:lstStyle/>
        <a:p>
          <a:endParaRPr lang="es-ES" sz="1800"/>
        </a:p>
      </dgm:t>
    </dgm:pt>
    <dgm:pt modelId="{3F10A359-D4F1-44E0-98F3-2E3F8D2DB3E8}">
      <dgm:prSet phldrT="[Texto]" custT="1"/>
      <dgm:spPr/>
      <dgm:t>
        <a:bodyPr/>
        <a:lstStyle/>
        <a:p>
          <a:r>
            <a:rPr lang="es-ES" sz="1800" dirty="0" smtClean="0">
              <a:solidFill>
                <a:srgbClr val="000000"/>
              </a:solidFill>
            </a:rPr>
            <a:t>Mantenimiento del sistema social</a:t>
          </a:r>
          <a:endParaRPr lang="es-ES" sz="1800" dirty="0">
            <a:solidFill>
              <a:srgbClr val="000000"/>
            </a:solidFill>
          </a:endParaRPr>
        </a:p>
      </dgm:t>
    </dgm:pt>
    <dgm:pt modelId="{FF43D855-CCB2-4D82-B3C6-CA0BF6E2A3A2}" type="parTrans" cxnId="{E3FB79A1-91F6-41FB-999C-E290B1C6EF71}">
      <dgm:prSet/>
      <dgm:spPr/>
      <dgm:t>
        <a:bodyPr/>
        <a:lstStyle/>
        <a:p>
          <a:endParaRPr lang="es-ES" sz="1800"/>
        </a:p>
      </dgm:t>
    </dgm:pt>
    <dgm:pt modelId="{DC999D62-A15A-401D-A0B0-9FAA75A38B1A}" type="sibTrans" cxnId="{E3FB79A1-91F6-41FB-999C-E290B1C6EF71}">
      <dgm:prSet/>
      <dgm:spPr/>
      <dgm:t>
        <a:bodyPr/>
        <a:lstStyle/>
        <a:p>
          <a:endParaRPr lang="es-ES" sz="1800"/>
        </a:p>
      </dgm:t>
    </dgm:pt>
    <dgm:pt modelId="{C15E46E5-C992-46A8-A575-637D75697572}">
      <dgm:prSet phldrT="[Texto]" custT="1"/>
      <dgm:spPr/>
      <dgm:t>
        <a:bodyPr/>
        <a:lstStyle/>
        <a:p>
          <a:r>
            <a:rPr lang="es-ES" sz="1800" dirty="0" smtClean="0">
              <a:solidFill>
                <a:srgbClr val="000000"/>
              </a:solidFill>
            </a:rPr>
            <a:t>Principios éticos universales</a:t>
          </a:r>
          <a:endParaRPr lang="es-ES" sz="1800" dirty="0">
            <a:solidFill>
              <a:srgbClr val="000000"/>
            </a:solidFill>
          </a:endParaRPr>
        </a:p>
      </dgm:t>
    </dgm:pt>
    <dgm:pt modelId="{2ABA0D71-1C10-4C05-AC45-8D00CDB06A37}" type="parTrans" cxnId="{4FFBA48B-6F6F-45DF-AB58-806EFA8CA27F}">
      <dgm:prSet/>
      <dgm:spPr/>
      <dgm:t>
        <a:bodyPr/>
        <a:lstStyle/>
        <a:p>
          <a:endParaRPr lang="es-ES" sz="1800"/>
        </a:p>
      </dgm:t>
    </dgm:pt>
    <dgm:pt modelId="{CADF34B1-889C-4C53-9259-109CB275DB62}" type="sibTrans" cxnId="{4FFBA48B-6F6F-45DF-AB58-806EFA8CA27F}">
      <dgm:prSet/>
      <dgm:spPr/>
      <dgm:t>
        <a:bodyPr/>
        <a:lstStyle/>
        <a:p>
          <a:endParaRPr lang="es-ES" sz="1800"/>
        </a:p>
      </dgm:t>
    </dgm:pt>
    <dgm:pt modelId="{0E53C38B-64A4-46B9-8199-1DBA5673CAA7}">
      <dgm:prSet phldrT="[Texto]" custT="1"/>
      <dgm:spPr/>
      <dgm:t>
        <a:bodyPr/>
        <a:lstStyle/>
        <a:p>
          <a:r>
            <a:rPr lang="es-ES" sz="1800" dirty="0" smtClean="0">
              <a:solidFill>
                <a:srgbClr val="000000"/>
              </a:solidFill>
            </a:rPr>
            <a:t>Derechos prioritarios y contrato social</a:t>
          </a:r>
          <a:endParaRPr lang="es-ES" sz="1800" dirty="0">
            <a:solidFill>
              <a:srgbClr val="000000"/>
            </a:solidFill>
          </a:endParaRPr>
        </a:p>
      </dgm:t>
    </dgm:pt>
    <dgm:pt modelId="{3811E4D3-668F-42C8-B434-CFA288E43E95}" type="parTrans" cxnId="{3260789B-9DB7-4E7E-BD7B-DD26518B933C}">
      <dgm:prSet/>
      <dgm:spPr/>
      <dgm:t>
        <a:bodyPr/>
        <a:lstStyle/>
        <a:p>
          <a:endParaRPr lang="es-ES" sz="1800"/>
        </a:p>
      </dgm:t>
    </dgm:pt>
    <dgm:pt modelId="{220ED37F-F2C1-43BA-88C2-8BC7A785376A}" type="sibTrans" cxnId="{3260789B-9DB7-4E7E-BD7B-DD26518B933C}">
      <dgm:prSet/>
      <dgm:spPr/>
      <dgm:t>
        <a:bodyPr/>
        <a:lstStyle/>
        <a:p>
          <a:endParaRPr lang="es-ES" sz="1800"/>
        </a:p>
      </dgm:t>
    </dgm:pt>
    <dgm:pt modelId="{E7FDEEA9-3FFD-4DF4-8663-7C277416B475}" type="pres">
      <dgm:prSet presAssocID="{483064FE-FAB0-4A40-A02B-47D17A0E6867}" presName="linearFlow" presStyleCnt="0">
        <dgm:presLayoutVars>
          <dgm:dir/>
          <dgm:resizeHandles val="exact"/>
        </dgm:presLayoutVars>
      </dgm:prSet>
      <dgm:spPr/>
    </dgm:pt>
    <dgm:pt modelId="{0B797A1F-F1CD-4873-B7E9-9E93116DD28F}" type="pres">
      <dgm:prSet presAssocID="{4A8CC3ED-BE3B-49D0-9B87-F4ADBB508095}" presName="composite" presStyleCnt="0"/>
      <dgm:spPr/>
    </dgm:pt>
    <dgm:pt modelId="{575EE1DA-4835-43FC-9B72-140A2D725CCB}" type="pres">
      <dgm:prSet presAssocID="{4A8CC3ED-BE3B-49D0-9B87-F4ADBB508095}" presName="imgShp" presStyleLbl="fgImgPlace1" presStyleIdx="0" presStyleCnt="5"/>
      <dgm:spPr>
        <a:prstGeom prst="ellipse">
          <a:avLst/>
        </a:prstGeom>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AD754827-EE2F-43AB-B6C6-865261D994BE}" type="pres">
      <dgm:prSet presAssocID="{4A8CC3ED-BE3B-49D0-9B87-F4ADBB508095}" presName="txShp" presStyleLbl="node1" presStyleIdx="0" presStyleCnt="5">
        <dgm:presLayoutVars>
          <dgm:bulletEnabled val="1"/>
        </dgm:presLayoutVars>
      </dgm:prSet>
      <dgm:spPr/>
      <dgm:t>
        <a:bodyPr/>
        <a:lstStyle/>
        <a:p>
          <a:endParaRPr lang="es-ES"/>
        </a:p>
      </dgm:t>
    </dgm:pt>
    <dgm:pt modelId="{722E5506-15B7-41DB-B614-0ADEEFA84FB1}" type="pres">
      <dgm:prSet presAssocID="{2070D383-8765-40CF-BA8B-12C75857E5E0}" presName="spacing" presStyleCnt="0"/>
      <dgm:spPr/>
    </dgm:pt>
    <dgm:pt modelId="{0BFEE706-DB69-4727-85C2-3CF69C3F1E74}" type="pres">
      <dgm:prSet presAssocID="{79E8DC89-CCE6-4FBA-9571-CDA4C97B0C19}" presName="composite" presStyleCnt="0"/>
      <dgm:spPr/>
    </dgm:pt>
    <dgm:pt modelId="{B5419C21-5FF0-4C2E-BBF3-362D245D4BD9}" type="pres">
      <dgm:prSet presAssocID="{79E8DC89-CCE6-4FBA-9571-CDA4C97B0C19}" presName="imgShp" presStyleLbl="fgImgPlace1" presStyleIdx="1" presStyleCnt="5"/>
      <dgm:spPr>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s-ES"/>
        </a:p>
      </dgm:t>
    </dgm:pt>
    <dgm:pt modelId="{0A347A09-83C9-4953-B5D4-52F8278874B9}" type="pres">
      <dgm:prSet presAssocID="{79E8DC89-CCE6-4FBA-9571-CDA4C97B0C19}" presName="txShp" presStyleLbl="node1" presStyleIdx="1" presStyleCnt="5">
        <dgm:presLayoutVars>
          <dgm:bulletEnabled val="1"/>
        </dgm:presLayoutVars>
      </dgm:prSet>
      <dgm:spPr/>
      <dgm:t>
        <a:bodyPr/>
        <a:lstStyle/>
        <a:p>
          <a:endParaRPr lang="es-ES"/>
        </a:p>
      </dgm:t>
    </dgm:pt>
    <dgm:pt modelId="{25752E7B-5B9E-4B66-A950-F8F39ACB2314}" type="pres">
      <dgm:prSet presAssocID="{F58C5250-5C20-43FF-B64F-6398784C4374}" presName="spacing" presStyleCnt="0"/>
      <dgm:spPr/>
    </dgm:pt>
    <dgm:pt modelId="{5066BE8C-4BA9-4EFC-A742-666BA62C6349}" type="pres">
      <dgm:prSet presAssocID="{3F10A359-D4F1-44E0-98F3-2E3F8D2DB3E8}" presName="composite" presStyleCnt="0"/>
      <dgm:spPr/>
    </dgm:pt>
    <dgm:pt modelId="{E93E8E44-1718-43C1-B460-23F21DB8F9FE}" type="pres">
      <dgm:prSet presAssocID="{3F10A359-D4F1-44E0-98F3-2E3F8D2DB3E8}" presName="imgShp" presStyleLbl="fgImgPlace1" presStyleIdx="2" presStyleCnt="5"/>
      <dgm:spPr>
        <a:blipFill rotWithShape="1">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es-ES"/>
        </a:p>
      </dgm:t>
    </dgm:pt>
    <dgm:pt modelId="{19DDC8CE-09A5-40F1-879B-3C45A0EF5EBC}" type="pres">
      <dgm:prSet presAssocID="{3F10A359-D4F1-44E0-98F3-2E3F8D2DB3E8}" presName="txShp" presStyleLbl="node1" presStyleIdx="2" presStyleCnt="5">
        <dgm:presLayoutVars>
          <dgm:bulletEnabled val="1"/>
        </dgm:presLayoutVars>
      </dgm:prSet>
      <dgm:spPr/>
      <dgm:t>
        <a:bodyPr/>
        <a:lstStyle/>
        <a:p>
          <a:endParaRPr lang="es-ES"/>
        </a:p>
      </dgm:t>
    </dgm:pt>
    <dgm:pt modelId="{154F21BB-17AB-48E3-8932-1BF6DBA689BC}" type="pres">
      <dgm:prSet presAssocID="{DC999D62-A15A-401D-A0B0-9FAA75A38B1A}" presName="spacing" presStyleCnt="0"/>
      <dgm:spPr/>
    </dgm:pt>
    <dgm:pt modelId="{B281B0B8-C1FA-41D7-90B0-2EF25064EE1B}" type="pres">
      <dgm:prSet presAssocID="{0E53C38B-64A4-46B9-8199-1DBA5673CAA7}" presName="composite" presStyleCnt="0"/>
      <dgm:spPr/>
    </dgm:pt>
    <dgm:pt modelId="{618A96FD-5D81-405B-9153-68493334404E}" type="pres">
      <dgm:prSet presAssocID="{0E53C38B-64A4-46B9-8199-1DBA5673CAA7}" presName="imgShp" presStyleLbl="fgImgPlace1" presStyleIdx="3" presStyleCnt="5"/>
      <dgm:spPr>
        <a:blipFill rotWithShape="1">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356DB018-548C-4E22-964B-3CE1505065EC}" type="pres">
      <dgm:prSet presAssocID="{0E53C38B-64A4-46B9-8199-1DBA5673CAA7}" presName="txShp" presStyleLbl="node1" presStyleIdx="3" presStyleCnt="5">
        <dgm:presLayoutVars>
          <dgm:bulletEnabled val="1"/>
        </dgm:presLayoutVars>
      </dgm:prSet>
      <dgm:spPr/>
      <dgm:t>
        <a:bodyPr/>
        <a:lstStyle/>
        <a:p>
          <a:endParaRPr lang="es-ES"/>
        </a:p>
      </dgm:t>
    </dgm:pt>
    <dgm:pt modelId="{AE5ECDF1-5F9F-46D0-B80C-F62AEFCAF216}" type="pres">
      <dgm:prSet presAssocID="{220ED37F-F2C1-43BA-88C2-8BC7A785376A}" presName="spacing" presStyleCnt="0"/>
      <dgm:spPr/>
    </dgm:pt>
    <dgm:pt modelId="{F76191AB-BDDB-4479-BD2E-5F9E3280FD24}" type="pres">
      <dgm:prSet presAssocID="{C15E46E5-C992-46A8-A575-637D75697572}" presName="composite" presStyleCnt="0"/>
      <dgm:spPr/>
    </dgm:pt>
    <dgm:pt modelId="{9995F044-03FF-4F8F-BAF3-5516F1A45F95}" type="pres">
      <dgm:prSet presAssocID="{C15E46E5-C992-46A8-A575-637D75697572}" presName="imgShp" presStyleLbl="fgImgPlace1" presStyleIdx="4" presStyleCnt="5"/>
      <dgm:spPr>
        <a:blipFill rotWithShape="1">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DF5C384A-CCC0-413A-AD09-DC6C236EA04E}" type="pres">
      <dgm:prSet presAssocID="{C15E46E5-C992-46A8-A575-637D75697572}" presName="txShp" presStyleLbl="node1" presStyleIdx="4" presStyleCnt="5">
        <dgm:presLayoutVars>
          <dgm:bulletEnabled val="1"/>
        </dgm:presLayoutVars>
      </dgm:prSet>
      <dgm:spPr/>
      <dgm:t>
        <a:bodyPr/>
        <a:lstStyle/>
        <a:p>
          <a:endParaRPr lang="es-ES"/>
        </a:p>
      </dgm:t>
    </dgm:pt>
  </dgm:ptLst>
  <dgm:cxnLst>
    <dgm:cxn modelId="{FBB22BB2-FC51-4B88-A570-97EEF160F153}" type="presOf" srcId="{79E8DC89-CCE6-4FBA-9571-CDA4C97B0C19}" destId="{0A347A09-83C9-4953-B5D4-52F8278874B9}" srcOrd="0" destOrd="0" presId="urn:microsoft.com/office/officeart/2005/8/layout/vList3"/>
    <dgm:cxn modelId="{7541E5EB-2B85-4DAD-B281-A6F90CF461EE}" type="presOf" srcId="{483064FE-FAB0-4A40-A02B-47D17A0E6867}" destId="{E7FDEEA9-3FFD-4DF4-8663-7C277416B475}" srcOrd="0" destOrd="0" presId="urn:microsoft.com/office/officeart/2005/8/layout/vList3"/>
    <dgm:cxn modelId="{FB7EE4CE-8D31-48A2-AF23-626E1E43F305}" type="presOf" srcId="{0E53C38B-64A4-46B9-8199-1DBA5673CAA7}" destId="{356DB018-548C-4E22-964B-3CE1505065EC}" srcOrd="0" destOrd="0" presId="urn:microsoft.com/office/officeart/2005/8/layout/vList3"/>
    <dgm:cxn modelId="{E3FB79A1-91F6-41FB-999C-E290B1C6EF71}" srcId="{483064FE-FAB0-4A40-A02B-47D17A0E6867}" destId="{3F10A359-D4F1-44E0-98F3-2E3F8D2DB3E8}" srcOrd="2" destOrd="0" parTransId="{FF43D855-CCB2-4D82-B3C6-CA0BF6E2A3A2}" sibTransId="{DC999D62-A15A-401D-A0B0-9FAA75A38B1A}"/>
    <dgm:cxn modelId="{4FFBA48B-6F6F-45DF-AB58-806EFA8CA27F}" srcId="{483064FE-FAB0-4A40-A02B-47D17A0E6867}" destId="{C15E46E5-C992-46A8-A575-637D75697572}" srcOrd="4" destOrd="0" parTransId="{2ABA0D71-1C10-4C05-AC45-8D00CDB06A37}" sibTransId="{CADF34B1-889C-4C53-9259-109CB275DB62}"/>
    <dgm:cxn modelId="{6B1B5F31-FECC-41FE-A65F-E19E237D500D}" type="presOf" srcId="{4A8CC3ED-BE3B-49D0-9B87-F4ADBB508095}" destId="{AD754827-EE2F-43AB-B6C6-865261D994BE}" srcOrd="0" destOrd="0" presId="urn:microsoft.com/office/officeart/2005/8/layout/vList3"/>
    <dgm:cxn modelId="{69164A8F-0EAD-48DA-8F3F-6C4DF59A3FCC}" type="presOf" srcId="{3F10A359-D4F1-44E0-98F3-2E3F8D2DB3E8}" destId="{19DDC8CE-09A5-40F1-879B-3C45A0EF5EBC}" srcOrd="0" destOrd="0" presId="urn:microsoft.com/office/officeart/2005/8/layout/vList3"/>
    <dgm:cxn modelId="{09EB9C70-AF78-45EF-A4B6-8A9C4FE9F9B1}" srcId="{483064FE-FAB0-4A40-A02B-47D17A0E6867}" destId="{4A8CC3ED-BE3B-49D0-9B87-F4ADBB508095}" srcOrd="0" destOrd="0" parTransId="{4C6FE72E-249F-4256-A0C6-D9A3AAD89AE9}" sibTransId="{2070D383-8765-40CF-BA8B-12C75857E5E0}"/>
    <dgm:cxn modelId="{3260789B-9DB7-4E7E-BD7B-DD26518B933C}" srcId="{483064FE-FAB0-4A40-A02B-47D17A0E6867}" destId="{0E53C38B-64A4-46B9-8199-1DBA5673CAA7}" srcOrd="3" destOrd="0" parTransId="{3811E4D3-668F-42C8-B434-CFA288E43E95}" sibTransId="{220ED37F-F2C1-43BA-88C2-8BC7A785376A}"/>
    <dgm:cxn modelId="{215D60F7-CAF6-46A2-B885-DC9272A692CF}" type="presOf" srcId="{C15E46E5-C992-46A8-A575-637D75697572}" destId="{DF5C384A-CCC0-413A-AD09-DC6C236EA04E}" srcOrd="0" destOrd="0" presId="urn:microsoft.com/office/officeart/2005/8/layout/vList3"/>
    <dgm:cxn modelId="{23FABDD5-66D8-4DA4-BB12-792B5CCA119A}" srcId="{483064FE-FAB0-4A40-A02B-47D17A0E6867}" destId="{79E8DC89-CCE6-4FBA-9571-CDA4C97B0C19}" srcOrd="1" destOrd="0" parTransId="{0693A605-BF4E-4FB5-A156-01713D4911D8}" sibTransId="{F58C5250-5C20-43FF-B64F-6398784C4374}"/>
    <dgm:cxn modelId="{E3D11AEA-5CFB-4F8B-A84D-A9895070E4C0}" type="presParOf" srcId="{E7FDEEA9-3FFD-4DF4-8663-7C277416B475}" destId="{0B797A1F-F1CD-4873-B7E9-9E93116DD28F}" srcOrd="0" destOrd="0" presId="urn:microsoft.com/office/officeart/2005/8/layout/vList3"/>
    <dgm:cxn modelId="{46DA06DA-4940-4B38-A94F-58C0A3877DCB}" type="presParOf" srcId="{0B797A1F-F1CD-4873-B7E9-9E93116DD28F}" destId="{575EE1DA-4835-43FC-9B72-140A2D725CCB}" srcOrd="0" destOrd="0" presId="urn:microsoft.com/office/officeart/2005/8/layout/vList3"/>
    <dgm:cxn modelId="{791A90C8-F782-4E5D-9E15-9A4B75BE12E1}" type="presParOf" srcId="{0B797A1F-F1CD-4873-B7E9-9E93116DD28F}" destId="{AD754827-EE2F-43AB-B6C6-865261D994BE}" srcOrd="1" destOrd="0" presId="urn:microsoft.com/office/officeart/2005/8/layout/vList3"/>
    <dgm:cxn modelId="{0EC846E2-9B1E-42A1-AB8B-A840C8DA56CC}" type="presParOf" srcId="{E7FDEEA9-3FFD-4DF4-8663-7C277416B475}" destId="{722E5506-15B7-41DB-B614-0ADEEFA84FB1}" srcOrd="1" destOrd="0" presId="urn:microsoft.com/office/officeart/2005/8/layout/vList3"/>
    <dgm:cxn modelId="{F7EABBA7-CEC5-484A-BC93-089604AF2A67}" type="presParOf" srcId="{E7FDEEA9-3FFD-4DF4-8663-7C277416B475}" destId="{0BFEE706-DB69-4727-85C2-3CF69C3F1E74}" srcOrd="2" destOrd="0" presId="urn:microsoft.com/office/officeart/2005/8/layout/vList3"/>
    <dgm:cxn modelId="{D5EEB395-22B1-4655-A416-7D43639069A3}" type="presParOf" srcId="{0BFEE706-DB69-4727-85C2-3CF69C3F1E74}" destId="{B5419C21-5FF0-4C2E-BBF3-362D245D4BD9}" srcOrd="0" destOrd="0" presId="urn:microsoft.com/office/officeart/2005/8/layout/vList3"/>
    <dgm:cxn modelId="{34528392-9456-4ECD-A6C9-719F7BCE900F}" type="presParOf" srcId="{0BFEE706-DB69-4727-85C2-3CF69C3F1E74}" destId="{0A347A09-83C9-4953-B5D4-52F8278874B9}" srcOrd="1" destOrd="0" presId="urn:microsoft.com/office/officeart/2005/8/layout/vList3"/>
    <dgm:cxn modelId="{4E4A3E77-6ED0-4810-AA33-8A9AB7BF4AAB}" type="presParOf" srcId="{E7FDEEA9-3FFD-4DF4-8663-7C277416B475}" destId="{25752E7B-5B9E-4B66-A950-F8F39ACB2314}" srcOrd="3" destOrd="0" presId="urn:microsoft.com/office/officeart/2005/8/layout/vList3"/>
    <dgm:cxn modelId="{24E41A78-55DE-4438-AB51-5D33BBE93B79}" type="presParOf" srcId="{E7FDEEA9-3FFD-4DF4-8663-7C277416B475}" destId="{5066BE8C-4BA9-4EFC-A742-666BA62C6349}" srcOrd="4" destOrd="0" presId="urn:microsoft.com/office/officeart/2005/8/layout/vList3"/>
    <dgm:cxn modelId="{E15873C7-0265-4232-8143-69396AFDAD50}" type="presParOf" srcId="{5066BE8C-4BA9-4EFC-A742-666BA62C6349}" destId="{E93E8E44-1718-43C1-B460-23F21DB8F9FE}" srcOrd="0" destOrd="0" presId="urn:microsoft.com/office/officeart/2005/8/layout/vList3"/>
    <dgm:cxn modelId="{D2D05FB6-3435-4129-94E4-E666A13552A7}" type="presParOf" srcId="{5066BE8C-4BA9-4EFC-A742-666BA62C6349}" destId="{19DDC8CE-09A5-40F1-879B-3C45A0EF5EBC}" srcOrd="1" destOrd="0" presId="urn:microsoft.com/office/officeart/2005/8/layout/vList3"/>
    <dgm:cxn modelId="{B5C166EC-DDA7-4648-B528-3DAFF473A6E1}" type="presParOf" srcId="{E7FDEEA9-3FFD-4DF4-8663-7C277416B475}" destId="{154F21BB-17AB-48E3-8932-1BF6DBA689BC}" srcOrd="5" destOrd="0" presId="urn:microsoft.com/office/officeart/2005/8/layout/vList3"/>
    <dgm:cxn modelId="{32294F36-A764-4D69-BF6D-5A31D55EC682}" type="presParOf" srcId="{E7FDEEA9-3FFD-4DF4-8663-7C277416B475}" destId="{B281B0B8-C1FA-41D7-90B0-2EF25064EE1B}" srcOrd="6" destOrd="0" presId="urn:microsoft.com/office/officeart/2005/8/layout/vList3"/>
    <dgm:cxn modelId="{D176F705-A253-4CEF-AD92-51F46D0D47A5}" type="presParOf" srcId="{B281B0B8-C1FA-41D7-90B0-2EF25064EE1B}" destId="{618A96FD-5D81-405B-9153-68493334404E}" srcOrd="0" destOrd="0" presId="urn:microsoft.com/office/officeart/2005/8/layout/vList3"/>
    <dgm:cxn modelId="{3F739208-163A-461A-B7CE-B60D5FE44010}" type="presParOf" srcId="{B281B0B8-C1FA-41D7-90B0-2EF25064EE1B}" destId="{356DB018-548C-4E22-964B-3CE1505065EC}" srcOrd="1" destOrd="0" presId="urn:microsoft.com/office/officeart/2005/8/layout/vList3"/>
    <dgm:cxn modelId="{83135244-CE90-4CD9-B336-B62FDE012A50}" type="presParOf" srcId="{E7FDEEA9-3FFD-4DF4-8663-7C277416B475}" destId="{AE5ECDF1-5F9F-46D0-B80C-F62AEFCAF216}" srcOrd="7" destOrd="0" presId="urn:microsoft.com/office/officeart/2005/8/layout/vList3"/>
    <dgm:cxn modelId="{D09638D2-815A-478A-AE69-77DFC5378A08}" type="presParOf" srcId="{E7FDEEA9-3FFD-4DF4-8663-7C277416B475}" destId="{F76191AB-BDDB-4479-BD2E-5F9E3280FD24}" srcOrd="8" destOrd="0" presId="urn:microsoft.com/office/officeart/2005/8/layout/vList3"/>
    <dgm:cxn modelId="{75FCF75D-EB14-49ED-9E71-1A63E577118F}" type="presParOf" srcId="{F76191AB-BDDB-4479-BD2E-5F9E3280FD24}" destId="{9995F044-03FF-4F8F-BAF3-5516F1A45F95}" srcOrd="0" destOrd="0" presId="urn:microsoft.com/office/officeart/2005/8/layout/vList3"/>
    <dgm:cxn modelId="{B93952D1-37B2-4EC3-9B84-5D6DFF17C653}" type="presParOf" srcId="{F76191AB-BDDB-4479-BD2E-5F9E3280FD24}" destId="{DF5C384A-CCC0-413A-AD09-DC6C236EA04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2404501-B3A3-4974-8B01-F635A4589B1F}" type="doc">
      <dgm:prSet loTypeId="urn:microsoft.com/office/officeart/2005/8/layout/lProcess3" loCatId="process" qsTypeId="urn:microsoft.com/office/officeart/2005/8/quickstyle/simple2" qsCatId="simple" csTypeId="urn:microsoft.com/office/officeart/2005/8/colors/accent4_1" csCatId="accent4" phldr="1"/>
      <dgm:spPr/>
      <dgm:t>
        <a:bodyPr/>
        <a:lstStyle/>
        <a:p>
          <a:endParaRPr lang="es-ES"/>
        </a:p>
      </dgm:t>
    </dgm:pt>
    <dgm:pt modelId="{24A06BC2-0503-4C19-A6A4-87C980FF8246}">
      <dgm:prSet phldrT="[Texto]" custT="1"/>
      <dgm:spPr/>
      <dgm:t>
        <a:bodyPr/>
        <a:lstStyle/>
        <a:p>
          <a:r>
            <a:rPr lang="es-ES" sz="1800" dirty="0" smtClean="0">
              <a:solidFill>
                <a:schemeClr val="tx2"/>
              </a:solidFill>
            </a:rPr>
            <a:t>Intereses primarios</a:t>
          </a:r>
          <a:endParaRPr lang="es-ES" sz="1800" dirty="0">
            <a:solidFill>
              <a:schemeClr val="tx2"/>
            </a:solidFill>
          </a:endParaRPr>
        </a:p>
      </dgm:t>
    </dgm:pt>
    <dgm:pt modelId="{E36ED7A8-001D-4195-8F2D-D057C4181E00}" type="parTrans" cxnId="{2FB7EA40-C5B7-46FC-AD8C-E2D533087E3D}">
      <dgm:prSet/>
      <dgm:spPr/>
      <dgm:t>
        <a:bodyPr/>
        <a:lstStyle/>
        <a:p>
          <a:endParaRPr lang="es-ES" sz="1800">
            <a:solidFill>
              <a:schemeClr val="tx2"/>
            </a:solidFill>
          </a:endParaRPr>
        </a:p>
      </dgm:t>
    </dgm:pt>
    <dgm:pt modelId="{07EE20F0-F452-4529-8ABB-0436D46D6B05}" type="sibTrans" cxnId="{2FB7EA40-C5B7-46FC-AD8C-E2D533087E3D}">
      <dgm:prSet/>
      <dgm:spPr/>
      <dgm:t>
        <a:bodyPr/>
        <a:lstStyle/>
        <a:p>
          <a:endParaRPr lang="es-ES" sz="1800">
            <a:solidFill>
              <a:schemeClr val="tx2"/>
            </a:solidFill>
          </a:endParaRPr>
        </a:p>
      </dgm:t>
    </dgm:pt>
    <dgm:pt modelId="{83AC80A7-7688-4E32-8F36-2B99D676B723}">
      <dgm:prSet phldrT="[Texto]" custT="1"/>
      <dgm:spPr/>
      <dgm:t>
        <a:bodyPr/>
        <a:lstStyle/>
        <a:p>
          <a:r>
            <a:rPr lang="es-ES" sz="1800" dirty="0" smtClean="0">
              <a:solidFill>
                <a:schemeClr val="tx2"/>
              </a:solidFill>
            </a:rPr>
            <a:t>Esquema I</a:t>
          </a:r>
          <a:endParaRPr lang="es-ES" sz="1800" dirty="0">
            <a:solidFill>
              <a:schemeClr val="tx2"/>
            </a:solidFill>
          </a:endParaRPr>
        </a:p>
      </dgm:t>
    </dgm:pt>
    <dgm:pt modelId="{F55349E4-A7E6-45CA-8188-F9CF7588BA23}" type="parTrans" cxnId="{31D79255-7E71-4E15-9559-B093371D2972}">
      <dgm:prSet/>
      <dgm:spPr/>
      <dgm:t>
        <a:bodyPr/>
        <a:lstStyle/>
        <a:p>
          <a:endParaRPr lang="es-ES" sz="1800">
            <a:solidFill>
              <a:schemeClr val="tx2"/>
            </a:solidFill>
          </a:endParaRPr>
        </a:p>
      </dgm:t>
    </dgm:pt>
    <dgm:pt modelId="{B698D259-A90B-4709-B936-EB65C0913A2A}" type="sibTrans" cxnId="{31D79255-7E71-4E15-9559-B093371D2972}">
      <dgm:prSet/>
      <dgm:spPr/>
      <dgm:t>
        <a:bodyPr/>
        <a:lstStyle/>
        <a:p>
          <a:endParaRPr lang="es-ES" sz="1800">
            <a:solidFill>
              <a:schemeClr val="tx2"/>
            </a:solidFill>
          </a:endParaRPr>
        </a:p>
      </dgm:t>
    </dgm:pt>
    <dgm:pt modelId="{5CAA0D24-0B31-400E-88AF-055FEBA79597}">
      <dgm:prSet phldrT="[Texto]" custT="1"/>
      <dgm:spPr/>
      <dgm:t>
        <a:bodyPr/>
        <a:lstStyle/>
        <a:p>
          <a:r>
            <a:rPr lang="es-ES" sz="1800" dirty="0" smtClean="0">
              <a:solidFill>
                <a:schemeClr val="tx2"/>
              </a:solidFill>
            </a:rPr>
            <a:t>Mantenimiento de normas</a:t>
          </a:r>
          <a:endParaRPr lang="es-ES" sz="1800" dirty="0">
            <a:solidFill>
              <a:schemeClr val="tx2"/>
            </a:solidFill>
          </a:endParaRPr>
        </a:p>
      </dgm:t>
    </dgm:pt>
    <dgm:pt modelId="{B88EC518-206E-4A21-8201-F03562ADC0C6}" type="parTrans" cxnId="{13A4DFCC-84F8-4258-A5DE-D48F1732B987}">
      <dgm:prSet/>
      <dgm:spPr/>
      <dgm:t>
        <a:bodyPr/>
        <a:lstStyle/>
        <a:p>
          <a:endParaRPr lang="es-ES" sz="1800">
            <a:solidFill>
              <a:schemeClr val="tx2"/>
            </a:solidFill>
          </a:endParaRPr>
        </a:p>
      </dgm:t>
    </dgm:pt>
    <dgm:pt modelId="{237C5679-2550-473E-A2B5-055749C75C37}" type="sibTrans" cxnId="{13A4DFCC-84F8-4258-A5DE-D48F1732B987}">
      <dgm:prSet/>
      <dgm:spPr/>
      <dgm:t>
        <a:bodyPr/>
        <a:lstStyle/>
        <a:p>
          <a:endParaRPr lang="es-ES" sz="1800">
            <a:solidFill>
              <a:schemeClr val="tx2"/>
            </a:solidFill>
          </a:endParaRPr>
        </a:p>
      </dgm:t>
    </dgm:pt>
    <dgm:pt modelId="{FD00561A-0DDB-4B61-8471-B06F648AA9DC}">
      <dgm:prSet phldrT="[Texto]" custT="1"/>
      <dgm:spPr/>
      <dgm:t>
        <a:bodyPr/>
        <a:lstStyle/>
        <a:p>
          <a:r>
            <a:rPr lang="es-ES" sz="1800" dirty="0" smtClean="0">
              <a:solidFill>
                <a:schemeClr val="tx2"/>
              </a:solidFill>
            </a:rPr>
            <a:t>Esquema II</a:t>
          </a:r>
          <a:endParaRPr lang="es-ES" sz="1800" dirty="0">
            <a:solidFill>
              <a:schemeClr val="tx2"/>
            </a:solidFill>
          </a:endParaRPr>
        </a:p>
      </dgm:t>
    </dgm:pt>
    <dgm:pt modelId="{108FEFCC-9237-4498-BD66-30EE141ACD68}" type="parTrans" cxnId="{117E0BAD-863C-4375-A34B-0243E296D066}">
      <dgm:prSet/>
      <dgm:spPr/>
      <dgm:t>
        <a:bodyPr/>
        <a:lstStyle/>
        <a:p>
          <a:endParaRPr lang="es-ES" sz="1800">
            <a:solidFill>
              <a:schemeClr val="tx2"/>
            </a:solidFill>
          </a:endParaRPr>
        </a:p>
      </dgm:t>
    </dgm:pt>
    <dgm:pt modelId="{BB05AE10-B47B-4346-8FF4-E71E9FEE44DC}" type="sibTrans" cxnId="{117E0BAD-863C-4375-A34B-0243E296D066}">
      <dgm:prSet/>
      <dgm:spPr/>
      <dgm:t>
        <a:bodyPr/>
        <a:lstStyle/>
        <a:p>
          <a:endParaRPr lang="es-ES" sz="1800">
            <a:solidFill>
              <a:schemeClr val="tx2"/>
            </a:solidFill>
          </a:endParaRPr>
        </a:p>
      </dgm:t>
    </dgm:pt>
    <dgm:pt modelId="{D67230E9-0060-4051-8BE6-2B722E7D7DB1}">
      <dgm:prSet phldrT="[Texto]" custT="1"/>
      <dgm:spPr/>
      <dgm:t>
        <a:bodyPr/>
        <a:lstStyle/>
        <a:p>
          <a:r>
            <a:rPr lang="es-ES" sz="1800" dirty="0" smtClean="0">
              <a:solidFill>
                <a:schemeClr val="tx2"/>
              </a:solidFill>
            </a:rPr>
            <a:t>Post convencional</a:t>
          </a:r>
          <a:endParaRPr lang="es-ES" sz="1800" dirty="0">
            <a:solidFill>
              <a:schemeClr val="tx2"/>
            </a:solidFill>
          </a:endParaRPr>
        </a:p>
      </dgm:t>
    </dgm:pt>
    <dgm:pt modelId="{31AD2B28-2D1B-4450-913E-3119938A737D}" type="parTrans" cxnId="{B6B3821C-26F9-4EFA-9AB8-FEDBC5363DFF}">
      <dgm:prSet/>
      <dgm:spPr/>
      <dgm:t>
        <a:bodyPr/>
        <a:lstStyle/>
        <a:p>
          <a:endParaRPr lang="es-ES" sz="1800">
            <a:solidFill>
              <a:schemeClr val="tx2"/>
            </a:solidFill>
          </a:endParaRPr>
        </a:p>
      </dgm:t>
    </dgm:pt>
    <dgm:pt modelId="{DBC2E48B-34E9-4617-9E30-2795E8811FC5}" type="sibTrans" cxnId="{B6B3821C-26F9-4EFA-9AB8-FEDBC5363DFF}">
      <dgm:prSet/>
      <dgm:spPr/>
      <dgm:t>
        <a:bodyPr/>
        <a:lstStyle/>
        <a:p>
          <a:endParaRPr lang="es-ES" sz="1800">
            <a:solidFill>
              <a:schemeClr val="tx2"/>
            </a:solidFill>
          </a:endParaRPr>
        </a:p>
      </dgm:t>
    </dgm:pt>
    <dgm:pt modelId="{701C77A9-C2AB-4448-B0D7-0E9B2CD6934B}">
      <dgm:prSet phldrT="[Texto]" custT="1"/>
      <dgm:spPr/>
      <dgm:t>
        <a:bodyPr/>
        <a:lstStyle/>
        <a:p>
          <a:r>
            <a:rPr lang="es-ES" sz="1800" dirty="0" smtClean="0">
              <a:solidFill>
                <a:schemeClr val="tx2"/>
              </a:solidFill>
            </a:rPr>
            <a:t>Esquema III</a:t>
          </a:r>
          <a:endParaRPr lang="es-ES" sz="1800" dirty="0">
            <a:solidFill>
              <a:schemeClr val="tx2"/>
            </a:solidFill>
          </a:endParaRPr>
        </a:p>
      </dgm:t>
    </dgm:pt>
    <dgm:pt modelId="{4211BB34-AD73-488C-B341-84DEA3A28BC3}" type="parTrans" cxnId="{04481D4A-430D-4C1D-8267-A75CC660B9CA}">
      <dgm:prSet/>
      <dgm:spPr/>
      <dgm:t>
        <a:bodyPr/>
        <a:lstStyle/>
        <a:p>
          <a:endParaRPr lang="es-ES" sz="1800">
            <a:solidFill>
              <a:schemeClr val="tx2"/>
            </a:solidFill>
          </a:endParaRPr>
        </a:p>
      </dgm:t>
    </dgm:pt>
    <dgm:pt modelId="{674A7EE9-510E-4B05-98DF-7348D44DC695}" type="sibTrans" cxnId="{04481D4A-430D-4C1D-8267-A75CC660B9CA}">
      <dgm:prSet/>
      <dgm:spPr/>
      <dgm:t>
        <a:bodyPr/>
        <a:lstStyle/>
        <a:p>
          <a:endParaRPr lang="es-ES" sz="1800">
            <a:solidFill>
              <a:schemeClr val="tx2"/>
            </a:solidFill>
          </a:endParaRPr>
        </a:p>
      </dgm:t>
    </dgm:pt>
    <dgm:pt modelId="{211BBD92-D20B-40A7-B35D-B57FB471788D}" type="pres">
      <dgm:prSet presAssocID="{82404501-B3A3-4974-8B01-F635A4589B1F}" presName="Name0" presStyleCnt="0">
        <dgm:presLayoutVars>
          <dgm:chPref val="3"/>
          <dgm:dir/>
          <dgm:animLvl val="lvl"/>
          <dgm:resizeHandles/>
        </dgm:presLayoutVars>
      </dgm:prSet>
      <dgm:spPr/>
      <dgm:t>
        <a:bodyPr/>
        <a:lstStyle/>
        <a:p>
          <a:endParaRPr lang="es-ES"/>
        </a:p>
      </dgm:t>
    </dgm:pt>
    <dgm:pt modelId="{B8297A3C-1F53-4231-824A-0FE0008F2A14}" type="pres">
      <dgm:prSet presAssocID="{24A06BC2-0503-4C19-A6A4-87C980FF8246}" presName="horFlow" presStyleCnt="0"/>
      <dgm:spPr/>
    </dgm:pt>
    <dgm:pt modelId="{4482B939-A814-45B1-99F6-B10528FE56AC}" type="pres">
      <dgm:prSet presAssocID="{24A06BC2-0503-4C19-A6A4-87C980FF8246}" presName="bigChev" presStyleLbl="node1" presStyleIdx="0" presStyleCnt="3"/>
      <dgm:spPr/>
      <dgm:t>
        <a:bodyPr/>
        <a:lstStyle/>
        <a:p>
          <a:endParaRPr lang="es-ES"/>
        </a:p>
      </dgm:t>
    </dgm:pt>
    <dgm:pt modelId="{1240C780-A761-4F29-9407-7ED754314185}" type="pres">
      <dgm:prSet presAssocID="{F55349E4-A7E6-45CA-8188-F9CF7588BA23}" presName="parTrans" presStyleCnt="0"/>
      <dgm:spPr/>
    </dgm:pt>
    <dgm:pt modelId="{60EFE96F-F296-4166-9EE7-7786C3406CAB}" type="pres">
      <dgm:prSet presAssocID="{83AC80A7-7688-4E32-8F36-2B99D676B723}" presName="node" presStyleLbl="alignAccFollowNode1" presStyleIdx="0" presStyleCnt="3">
        <dgm:presLayoutVars>
          <dgm:bulletEnabled val="1"/>
        </dgm:presLayoutVars>
      </dgm:prSet>
      <dgm:spPr/>
      <dgm:t>
        <a:bodyPr/>
        <a:lstStyle/>
        <a:p>
          <a:endParaRPr lang="es-ES"/>
        </a:p>
      </dgm:t>
    </dgm:pt>
    <dgm:pt modelId="{DD9BB694-60E4-488D-A8FE-351BFEFAAFDC}" type="pres">
      <dgm:prSet presAssocID="{24A06BC2-0503-4C19-A6A4-87C980FF8246}" presName="vSp" presStyleCnt="0"/>
      <dgm:spPr/>
    </dgm:pt>
    <dgm:pt modelId="{63EF3A48-8111-414F-9298-8493142D34D4}" type="pres">
      <dgm:prSet presAssocID="{5CAA0D24-0B31-400E-88AF-055FEBA79597}" presName="horFlow" presStyleCnt="0"/>
      <dgm:spPr/>
    </dgm:pt>
    <dgm:pt modelId="{FEAE8B65-CF0F-4280-995F-49326A581FFC}" type="pres">
      <dgm:prSet presAssocID="{5CAA0D24-0B31-400E-88AF-055FEBA79597}" presName="bigChev" presStyleLbl="node1" presStyleIdx="1" presStyleCnt="3"/>
      <dgm:spPr/>
      <dgm:t>
        <a:bodyPr/>
        <a:lstStyle/>
        <a:p>
          <a:endParaRPr lang="es-ES"/>
        </a:p>
      </dgm:t>
    </dgm:pt>
    <dgm:pt modelId="{27503426-BCAC-49A9-B314-5A95DA94A83B}" type="pres">
      <dgm:prSet presAssocID="{108FEFCC-9237-4498-BD66-30EE141ACD68}" presName="parTrans" presStyleCnt="0"/>
      <dgm:spPr/>
    </dgm:pt>
    <dgm:pt modelId="{9E58823E-9F6E-4667-9F3B-2D5D8B0F2303}" type="pres">
      <dgm:prSet presAssocID="{FD00561A-0DDB-4B61-8471-B06F648AA9DC}" presName="node" presStyleLbl="alignAccFollowNode1" presStyleIdx="1" presStyleCnt="3">
        <dgm:presLayoutVars>
          <dgm:bulletEnabled val="1"/>
        </dgm:presLayoutVars>
      </dgm:prSet>
      <dgm:spPr/>
      <dgm:t>
        <a:bodyPr/>
        <a:lstStyle/>
        <a:p>
          <a:endParaRPr lang="es-ES"/>
        </a:p>
      </dgm:t>
    </dgm:pt>
    <dgm:pt modelId="{D4ED0801-389A-44EF-877B-DC47DEEAE21A}" type="pres">
      <dgm:prSet presAssocID="{5CAA0D24-0B31-400E-88AF-055FEBA79597}" presName="vSp" presStyleCnt="0"/>
      <dgm:spPr/>
    </dgm:pt>
    <dgm:pt modelId="{D4099417-DD46-4CC0-A9E9-43CEEDD3C6DC}" type="pres">
      <dgm:prSet presAssocID="{D67230E9-0060-4051-8BE6-2B722E7D7DB1}" presName="horFlow" presStyleCnt="0"/>
      <dgm:spPr/>
    </dgm:pt>
    <dgm:pt modelId="{56DD8E0F-3A41-4BD2-BF60-8501C04BD8C9}" type="pres">
      <dgm:prSet presAssocID="{D67230E9-0060-4051-8BE6-2B722E7D7DB1}" presName="bigChev" presStyleLbl="node1" presStyleIdx="2" presStyleCnt="3"/>
      <dgm:spPr/>
      <dgm:t>
        <a:bodyPr/>
        <a:lstStyle/>
        <a:p>
          <a:endParaRPr lang="es-ES"/>
        </a:p>
      </dgm:t>
    </dgm:pt>
    <dgm:pt modelId="{819926BF-105B-43D4-AECD-E0BA8A5268CD}" type="pres">
      <dgm:prSet presAssocID="{4211BB34-AD73-488C-B341-84DEA3A28BC3}" presName="parTrans" presStyleCnt="0"/>
      <dgm:spPr/>
    </dgm:pt>
    <dgm:pt modelId="{1DF6B493-29F0-4BC7-9367-D809962FCD87}" type="pres">
      <dgm:prSet presAssocID="{701C77A9-C2AB-4448-B0D7-0E9B2CD6934B}" presName="node" presStyleLbl="alignAccFollowNode1" presStyleIdx="2" presStyleCnt="3">
        <dgm:presLayoutVars>
          <dgm:bulletEnabled val="1"/>
        </dgm:presLayoutVars>
      </dgm:prSet>
      <dgm:spPr/>
      <dgm:t>
        <a:bodyPr/>
        <a:lstStyle/>
        <a:p>
          <a:endParaRPr lang="es-ES"/>
        </a:p>
      </dgm:t>
    </dgm:pt>
  </dgm:ptLst>
  <dgm:cxnLst>
    <dgm:cxn modelId="{67ECB3C3-8223-41C4-ABF0-5B19C308BF08}" type="presOf" srcId="{D67230E9-0060-4051-8BE6-2B722E7D7DB1}" destId="{56DD8E0F-3A41-4BD2-BF60-8501C04BD8C9}" srcOrd="0" destOrd="0" presId="urn:microsoft.com/office/officeart/2005/8/layout/lProcess3"/>
    <dgm:cxn modelId="{117E0BAD-863C-4375-A34B-0243E296D066}" srcId="{5CAA0D24-0B31-400E-88AF-055FEBA79597}" destId="{FD00561A-0DDB-4B61-8471-B06F648AA9DC}" srcOrd="0" destOrd="0" parTransId="{108FEFCC-9237-4498-BD66-30EE141ACD68}" sibTransId="{BB05AE10-B47B-4346-8FF4-E71E9FEE44DC}"/>
    <dgm:cxn modelId="{31D79255-7E71-4E15-9559-B093371D2972}" srcId="{24A06BC2-0503-4C19-A6A4-87C980FF8246}" destId="{83AC80A7-7688-4E32-8F36-2B99D676B723}" srcOrd="0" destOrd="0" parTransId="{F55349E4-A7E6-45CA-8188-F9CF7588BA23}" sibTransId="{B698D259-A90B-4709-B936-EB65C0913A2A}"/>
    <dgm:cxn modelId="{13A4DFCC-84F8-4258-A5DE-D48F1732B987}" srcId="{82404501-B3A3-4974-8B01-F635A4589B1F}" destId="{5CAA0D24-0B31-400E-88AF-055FEBA79597}" srcOrd="1" destOrd="0" parTransId="{B88EC518-206E-4A21-8201-F03562ADC0C6}" sibTransId="{237C5679-2550-473E-A2B5-055749C75C37}"/>
    <dgm:cxn modelId="{2832FD75-C42F-4EE9-B878-F4631155AC58}" type="presOf" srcId="{5CAA0D24-0B31-400E-88AF-055FEBA79597}" destId="{FEAE8B65-CF0F-4280-995F-49326A581FFC}" srcOrd="0" destOrd="0" presId="urn:microsoft.com/office/officeart/2005/8/layout/lProcess3"/>
    <dgm:cxn modelId="{CA1553F3-5FA1-47E2-89E7-5F951B02D627}" type="presOf" srcId="{FD00561A-0DDB-4B61-8471-B06F648AA9DC}" destId="{9E58823E-9F6E-4667-9F3B-2D5D8B0F2303}" srcOrd="0" destOrd="0" presId="urn:microsoft.com/office/officeart/2005/8/layout/lProcess3"/>
    <dgm:cxn modelId="{C654E275-1896-4546-85E2-828BED70E111}" type="presOf" srcId="{24A06BC2-0503-4C19-A6A4-87C980FF8246}" destId="{4482B939-A814-45B1-99F6-B10528FE56AC}" srcOrd="0" destOrd="0" presId="urn:microsoft.com/office/officeart/2005/8/layout/lProcess3"/>
    <dgm:cxn modelId="{04481D4A-430D-4C1D-8267-A75CC660B9CA}" srcId="{D67230E9-0060-4051-8BE6-2B722E7D7DB1}" destId="{701C77A9-C2AB-4448-B0D7-0E9B2CD6934B}" srcOrd="0" destOrd="0" parTransId="{4211BB34-AD73-488C-B341-84DEA3A28BC3}" sibTransId="{674A7EE9-510E-4B05-98DF-7348D44DC695}"/>
    <dgm:cxn modelId="{B6B3821C-26F9-4EFA-9AB8-FEDBC5363DFF}" srcId="{82404501-B3A3-4974-8B01-F635A4589B1F}" destId="{D67230E9-0060-4051-8BE6-2B722E7D7DB1}" srcOrd="2" destOrd="0" parTransId="{31AD2B28-2D1B-4450-913E-3119938A737D}" sibTransId="{DBC2E48B-34E9-4617-9E30-2795E8811FC5}"/>
    <dgm:cxn modelId="{1DEA95B0-AFE6-4AC3-9701-F7021E2C037B}" type="presOf" srcId="{701C77A9-C2AB-4448-B0D7-0E9B2CD6934B}" destId="{1DF6B493-29F0-4BC7-9367-D809962FCD87}" srcOrd="0" destOrd="0" presId="urn:microsoft.com/office/officeart/2005/8/layout/lProcess3"/>
    <dgm:cxn modelId="{EF658558-594A-4D0E-8DB4-E2BB94602F08}" type="presOf" srcId="{83AC80A7-7688-4E32-8F36-2B99D676B723}" destId="{60EFE96F-F296-4166-9EE7-7786C3406CAB}" srcOrd="0" destOrd="0" presId="urn:microsoft.com/office/officeart/2005/8/layout/lProcess3"/>
    <dgm:cxn modelId="{2FB7EA40-C5B7-46FC-AD8C-E2D533087E3D}" srcId="{82404501-B3A3-4974-8B01-F635A4589B1F}" destId="{24A06BC2-0503-4C19-A6A4-87C980FF8246}" srcOrd="0" destOrd="0" parTransId="{E36ED7A8-001D-4195-8F2D-D057C4181E00}" sibTransId="{07EE20F0-F452-4529-8ABB-0436D46D6B05}"/>
    <dgm:cxn modelId="{EFE3B218-50F7-448C-8F3D-42E45C7F6517}" type="presOf" srcId="{82404501-B3A3-4974-8B01-F635A4589B1F}" destId="{211BBD92-D20B-40A7-B35D-B57FB471788D}" srcOrd="0" destOrd="0" presId="urn:microsoft.com/office/officeart/2005/8/layout/lProcess3"/>
    <dgm:cxn modelId="{4E0D83F9-485B-459D-91E6-288FA7C9B547}" type="presParOf" srcId="{211BBD92-D20B-40A7-B35D-B57FB471788D}" destId="{B8297A3C-1F53-4231-824A-0FE0008F2A14}" srcOrd="0" destOrd="0" presId="urn:microsoft.com/office/officeart/2005/8/layout/lProcess3"/>
    <dgm:cxn modelId="{FE461CE3-5F95-4B19-9F2C-FB3E3067C549}" type="presParOf" srcId="{B8297A3C-1F53-4231-824A-0FE0008F2A14}" destId="{4482B939-A814-45B1-99F6-B10528FE56AC}" srcOrd="0" destOrd="0" presId="urn:microsoft.com/office/officeart/2005/8/layout/lProcess3"/>
    <dgm:cxn modelId="{97FA3595-7A72-459C-B0D5-6B45A75B6BCD}" type="presParOf" srcId="{B8297A3C-1F53-4231-824A-0FE0008F2A14}" destId="{1240C780-A761-4F29-9407-7ED754314185}" srcOrd="1" destOrd="0" presId="urn:microsoft.com/office/officeart/2005/8/layout/lProcess3"/>
    <dgm:cxn modelId="{65ECBCB8-5CE4-4A8A-835C-AEFF6F885085}" type="presParOf" srcId="{B8297A3C-1F53-4231-824A-0FE0008F2A14}" destId="{60EFE96F-F296-4166-9EE7-7786C3406CAB}" srcOrd="2" destOrd="0" presId="urn:microsoft.com/office/officeart/2005/8/layout/lProcess3"/>
    <dgm:cxn modelId="{47920550-5002-4C2A-B5FF-45045D78BF38}" type="presParOf" srcId="{211BBD92-D20B-40A7-B35D-B57FB471788D}" destId="{DD9BB694-60E4-488D-A8FE-351BFEFAAFDC}" srcOrd="1" destOrd="0" presId="urn:microsoft.com/office/officeart/2005/8/layout/lProcess3"/>
    <dgm:cxn modelId="{9D7300F7-6FC7-435C-8A88-91172C8FE53E}" type="presParOf" srcId="{211BBD92-D20B-40A7-B35D-B57FB471788D}" destId="{63EF3A48-8111-414F-9298-8493142D34D4}" srcOrd="2" destOrd="0" presId="urn:microsoft.com/office/officeart/2005/8/layout/lProcess3"/>
    <dgm:cxn modelId="{25FBBA0F-7175-49CD-AA57-61803473A835}" type="presParOf" srcId="{63EF3A48-8111-414F-9298-8493142D34D4}" destId="{FEAE8B65-CF0F-4280-995F-49326A581FFC}" srcOrd="0" destOrd="0" presId="urn:microsoft.com/office/officeart/2005/8/layout/lProcess3"/>
    <dgm:cxn modelId="{04EE492C-D7B2-4CE6-9204-D11D1961E288}" type="presParOf" srcId="{63EF3A48-8111-414F-9298-8493142D34D4}" destId="{27503426-BCAC-49A9-B314-5A95DA94A83B}" srcOrd="1" destOrd="0" presId="urn:microsoft.com/office/officeart/2005/8/layout/lProcess3"/>
    <dgm:cxn modelId="{F1FC63A9-2A33-45A8-95A6-DB1E6440EBC7}" type="presParOf" srcId="{63EF3A48-8111-414F-9298-8493142D34D4}" destId="{9E58823E-9F6E-4667-9F3B-2D5D8B0F2303}" srcOrd="2" destOrd="0" presId="urn:microsoft.com/office/officeart/2005/8/layout/lProcess3"/>
    <dgm:cxn modelId="{5DD54ABC-6A06-4DBA-A2C9-2EB8E6802B71}" type="presParOf" srcId="{211BBD92-D20B-40A7-B35D-B57FB471788D}" destId="{D4ED0801-389A-44EF-877B-DC47DEEAE21A}" srcOrd="3" destOrd="0" presId="urn:microsoft.com/office/officeart/2005/8/layout/lProcess3"/>
    <dgm:cxn modelId="{9E0ED24C-96D8-4755-BBF4-ACB7A3874CA6}" type="presParOf" srcId="{211BBD92-D20B-40A7-B35D-B57FB471788D}" destId="{D4099417-DD46-4CC0-A9E9-43CEEDD3C6DC}" srcOrd="4" destOrd="0" presId="urn:microsoft.com/office/officeart/2005/8/layout/lProcess3"/>
    <dgm:cxn modelId="{95218353-7AFF-408B-8522-0A4EBBD35CDD}" type="presParOf" srcId="{D4099417-DD46-4CC0-A9E9-43CEEDD3C6DC}" destId="{56DD8E0F-3A41-4BD2-BF60-8501C04BD8C9}" srcOrd="0" destOrd="0" presId="urn:microsoft.com/office/officeart/2005/8/layout/lProcess3"/>
    <dgm:cxn modelId="{0100F53B-3A07-4CEB-822D-AA846C226B24}" type="presParOf" srcId="{D4099417-DD46-4CC0-A9E9-43CEEDD3C6DC}" destId="{819926BF-105B-43D4-AECD-E0BA8A5268CD}" srcOrd="1" destOrd="0" presId="urn:microsoft.com/office/officeart/2005/8/layout/lProcess3"/>
    <dgm:cxn modelId="{588AB0A6-4EE3-4BE0-BB8A-7DC15663D86B}" type="presParOf" srcId="{D4099417-DD46-4CC0-A9E9-43CEEDD3C6DC}" destId="{1DF6B493-29F0-4BC7-9367-D809962FCD87}"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72AB60-B33C-4CBC-8DED-E73FE859ED83}"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s-ES"/>
        </a:p>
      </dgm:t>
    </dgm:pt>
    <dgm:pt modelId="{F3BE389B-5074-4DE5-B0AF-F41D125946CF}">
      <dgm:prSet phldrT="[Texto]"/>
      <dgm:spPr/>
      <dgm:t>
        <a:bodyPr/>
        <a:lstStyle/>
        <a:p>
          <a:r>
            <a:rPr lang="es-ES" dirty="0" smtClean="0">
              <a:solidFill>
                <a:schemeClr val="tx2"/>
              </a:solidFill>
            </a:rPr>
            <a:t>Código de Ética</a:t>
          </a:r>
          <a:endParaRPr lang="es-ES" dirty="0">
            <a:solidFill>
              <a:schemeClr val="tx2"/>
            </a:solidFill>
          </a:endParaRPr>
        </a:p>
      </dgm:t>
    </dgm:pt>
    <dgm:pt modelId="{4BEC403A-C521-4BC8-BF10-295A94C3CA69}" type="parTrans" cxnId="{3E7B4116-67B5-4AFB-BB93-9DD2592794F0}">
      <dgm:prSet/>
      <dgm:spPr/>
      <dgm:t>
        <a:bodyPr/>
        <a:lstStyle/>
        <a:p>
          <a:endParaRPr lang="es-ES">
            <a:solidFill>
              <a:schemeClr val="tx2"/>
            </a:solidFill>
          </a:endParaRPr>
        </a:p>
      </dgm:t>
    </dgm:pt>
    <dgm:pt modelId="{9181A7A2-4F66-43EA-AF78-7E033B49A5D2}" type="sibTrans" cxnId="{3E7B4116-67B5-4AFB-BB93-9DD2592794F0}">
      <dgm:prSet/>
      <dgm:spPr/>
      <dgm:t>
        <a:bodyPr/>
        <a:lstStyle/>
        <a:p>
          <a:endParaRPr lang="es-ES">
            <a:solidFill>
              <a:schemeClr val="tx2"/>
            </a:solidFill>
          </a:endParaRPr>
        </a:p>
      </dgm:t>
    </dgm:pt>
    <dgm:pt modelId="{8D0E3F12-037B-461A-97B4-13B1DF8F4672}">
      <dgm:prSet phldrT="[Texto]"/>
      <dgm:spPr/>
      <dgm:t>
        <a:bodyPr/>
        <a:lstStyle/>
        <a:p>
          <a:r>
            <a:rPr lang="es-ES" dirty="0" smtClean="0">
              <a:solidFill>
                <a:schemeClr val="tx2"/>
              </a:solidFill>
            </a:rPr>
            <a:t>Cumplimiento de los Principios Fundamentales y del marco conceptual</a:t>
          </a:r>
          <a:endParaRPr lang="es-ES" dirty="0">
            <a:solidFill>
              <a:schemeClr val="tx2"/>
            </a:solidFill>
          </a:endParaRPr>
        </a:p>
      </dgm:t>
    </dgm:pt>
    <dgm:pt modelId="{81E6C51E-23BF-435B-892C-4D443814DF6B}" type="parTrans" cxnId="{D653FEE5-7726-45F4-B251-702F67672248}">
      <dgm:prSet/>
      <dgm:spPr/>
      <dgm:t>
        <a:bodyPr/>
        <a:lstStyle/>
        <a:p>
          <a:endParaRPr lang="es-ES" dirty="0">
            <a:solidFill>
              <a:schemeClr val="tx2"/>
            </a:solidFill>
          </a:endParaRPr>
        </a:p>
      </dgm:t>
    </dgm:pt>
    <dgm:pt modelId="{C0238509-F0B7-4EC7-A163-F6E7F53B4E00}" type="sibTrans" cxnId="{D653FEE5-7726-45F4-B251-702F67672248}">
      <dgm:prSet/>
      <dgm:spPr/>
      <dgm:t>
        <a:bodyPr/>
        <a:lstStyle/>
        <a:p>
          <a:endParaRPr lang="es-ES">
            <a:solidFill>
              <a:schemeClr val="tx2"/>
            </a:solidFill>
          </a:endParaRPr>
        </a:p>
      </dgm:t>
    </dgm:pt>
    <dgm:pt modelId="{696E9558-FAB1-47BB-8AC4-9267229D50B9}">
      <dgm:prSet phldrT="[Texto]"/>
      <dgm:spPr/>
      <dgm:t>
        <a:bodyPr/>
        <a:lstStyle/>
        <a:p>
          <a:r>
            <a:rPr lang="es-ES" dirty="0" smtClean="0">
              <a:solidFill>
                <a:schemeClr val="tx2"/>
              </a:solidFill>
            </a:rPr>
            <a:t>Profesionales de la contabilidad en la empresa</a:t>
          </a:r>
          <a:endParaRPr lang="es-ES" dirty="0">
            <a:solidFill>
              <a:schemeClr val="tx2"/>
            </a:solidFill>
          </a:endParaRPr>
        </a:p>
      </dgm:t>
    </dgm:pt>
    <dgm:pt modelId="{30805E44-2C02-4A2B-9AE6-6118BA54ED24}" type="parTrans" cxnId="{9B38E996-5C6F-47C9-B8A8-4EABCA9B61E7}">
      <dgm:prSet/>
      <dgm:spPr/>
      <dgm:t>
        <a:bodyPr/>
        <a:lstStyle/>
        <a:p>
          <a:endParaRPr lang="es-ES" dirty="0">
            <a:solidFill>
              <a:schemeClr val="tx2"/>
            </a:solidFill>
          </a:endParaRPr>
        </a:p>
      </dgm:t>
    </dgm:pt>
    <dgm:pt modelId="{0909996D-CCA4-4DF9-AE70-BABEC618C1CF}" type="sibTrans" cxnId="{9B38E996-5C6F-47C9-B8A8-4EABCA9B61E7}">
      <dgm:prSet/>
      <dgm:spPr/>
      <dgm:t>
        <a:bodyPr/>
        <a:lstStyle/>
        <a:p>
          <a:endParaRPr lang="es-ES">
            <a:solidFill>
              <a:schemeClr val="tx2"/>
            </a:solidFill>
          </a:endParaRPr>
        </a:p>
      </dgm:t>
    </dgm:pt>
    <dgm:pt modelId="{CD121675-8CBF-4A56-82BD-72CC8A25FF11}">
      <dgm:prSet phldrT="[Texto]"/>
      <dgm:spPr/>
      <dgm:t>
        <a:bodyPr/>
        <a:lstStyle/>
        <a:p>
          <a:r>
            <a:rPr lang="es-ES" dirty="0" smtClean="0">
              <a:solidFill>
                <a:schemeClr val="tx2"/>
              </a:solidFill>
            </a:rPr>
            <a:t>Profesional de la contabilidad en ejercicio</a:t>
          </a:r>
          <a:endParaRPr lang="es-ES" dirty="0">
            <a:solidFill>
              <a:schemeClr val="tx2"/>
            </a:solidFill>
          </a:endParaRPr>
        </a:p>
      </dgm:t>
    </dgm:pt>
    <dgm:pt modelId="{13596580-DED2-45FC-A33B-F3A93693D9B3}" type="parTrans" cxnId="{B13DC801-3ADF-4DB8-A5D9-AFD477F5E49D}">
      <dgm:prSet/>
      <dgm:spPr/>
      <dgm:t>
        <a:bodyPr/>
        <a:lstStyle/>
        <a:p>
          <a:endParaRPr lang="es-ES" dirty="0">
            <a:solidFill>
              <a:schemeClr val="tx2"/>
            </a:solidFill>
          </a:endParaRPr>
        </a:p>
      </dgm:t>
    </dgm:pt>
    <dgm:pt modelId="{3B0E01B9-19C9-4E3B-BCAA-D75ACBF57FD1}" type="sibTrans" cxnId="{B13DC801-3ADF-4DB8-A5D9-AFD477F5E49D}">
      <dgm:prSet/>
      <dgm:spPr/>
      <dgm:t>
        <a:bodyPr/>
        <a:lstStyle/>
        <a:p>
          <a:endParaRPr lang="es-ES">
            <a:solidFill>
              <a:schemeClr val="tx2"/>
            </a:solidFill>
          </a:endParaRPr>
        </a:p>
      </dgm:t>
    </dgm:pt>
    <dgm:pt modelId="{8B692CCD-13B1-45B9-B728-38887106CB99}">
      <dgm:prSet/>
      <dgm:spPr/>
      <dgm:t>
        <a:bodyPr/>
        <a:lstStyle/>
        <a:p>
          <a:r>
            <a:rPr lang="es-ES" dirty="0" smtClean="0">
              <a:solidFill>
                <a:schemeClr val="tx2"/>
              </a:solidFill>
            </a:rPr>
            <a:t>Glosario</a:t>
          </a:r>
          <a:endParaRPr lang="es-ES" dirty="0">
            <a:solidFill>
              <a:schemeClr val="tx2"/>
            </a:solidFill>
          </a:endParaRPr>
        </a:p>
      </dgm:t>
    </dgm:pt>
    <dgm:pt modelId="{65930FF7-8D57-4C16-830E-ED9555F68693}" type="parTrans" cxnId="{D6178FA7-84CD-45AF-92C9-9292B0FBEE8F}">
      <dgm:prSet/>
      <dgm:spPr/>
      <dgm:t>
        <a:bodyPr/>
        <a:lstStyle/>
        <a:p>
          <a:endParaRPr lang="es-ES" dirty="0">
            <a:solidFill>
              <a:schemeClr val="tx2"/>
            </a:solidFill>
          </a:endParaRPr>
        </a:p>
      </dgm:t>
    </dgm:pt>
    <dgm:pt modelId="{B7A12705-AB69-4FBD-B98B-2A7DB2DB1BDC}" type="sibTrans" cxnId="{D6178FA7-84CD-45AF-92C9-9292B0FBEE8F}">
      <dgm:prSet/>
      <dgm:spPr/>
      <dgm:t>
        <a:bodyPr/>
        <a:lstStyle/>
        <a:p>
          <a:endParaRPr lang="es-ES">
            <a:solidFill>
              <a:schemeClr val="tx2"/>
            </a:solidFill>
          </a:endParaRPr>
        </a:p>
      </dgm:t>
    </dgm:pt>
    <dgm:pt modelId="{74F4F51C-5301-43F4-8272-DF2F9BACD97E}">
      <dgm:prSet phldrT="[Texto]"/>
      <dgm:spPr/>
      <dgm:t>
        <a:bodyPr/>
        <a:lstStyle/>
        <a:p>
          <a:r>
            <a:rPr lang="es-ES" dirty="0" smtClean="0">
              <a:solidFill>
                <a:schemeClr val="tx2"/>
              </a:solidFill>
            </a:rPr>
            <a:t>Independencia en encargos de aseguramiento distintos de los encargos de auditoría y revisión</a:t>
          </a:r>
          <a:endParaRPr lang="es-ES" dirty="0">
            <a:solidFill>
              <a:schemeClr val="tx2"/>
            </a:solidFill>
          </a:endParaRPr>
        </a:p>
      </dgm:t>
    </dgm:pt>
    <dgm:pt modelId="{72B390CF-9BA0-4014-8F58-7318F8896D1C}" type="parTrans" cxnId="{CB392C4F-80BD-434D-8193-4C32F499EA18}">
      <dgm:prSet/>
      <dgm:spPr/>
      <dgm:t>
        <a:bodyPr/>
        <a:lstStyle/>
        <a:p>
          <a:endParaRPr lang="es-ES" dirty="0">
            <a:solidFill>
              <a:schemeClr val="tx2"/>
            </a:solidFill>
          </a:endParaRPr>
        </a:p>
      </dgm:t>
    </dgm:pt>
    <dgm:pt modelId="{9647A771-2382-4B3B-8E91-D6F5F0351001}" type="sibTrans" cxnId="{CB392C4F-80BD-434D-8193-4C32F499EA18}">
      <dgm:prSet/>
      <dgm:spPr/>
      <dgm:t>
        <a:bodyPr/>
        <a:lstStyle/>
        <a:p>
          <a:endParaRPr lang="es-ES">
            <a:solidFill>
              <a:schemeClr val="tx2"/>
            </a:solidFill>
          </a:endParaRPr>
        </a:p>
      </dgm:t>
    </dgm:pt>
    <dgm:pt modelId="{4660B214-55F8-4468-B206-7B8AD2DC9FC1}">
      <dgm:prSet phldrT="[Texto]"/>
      <dgm:spPr/>
      <dgm:t>
        <a:bodyPr/>
        <a:lstStyle/>
        <a:p>
          <a:r>
            <a:rPr lang="es-ES" dirty="0" smtClean="0">
              <a:solidFill>
                <a:schemeClr val="tx2"/>
              </a:solidFill>
            </a:rPr>
            <a:t>Normas Internacionales de Independencia</a:t>
          </a:r>
          <a:endParaRPr lang="es-ES" dirty="0">
            <a:solidFill>
              <a:schemeClr val="tx2"/>
            </a:solidFill>
          </a:endParaRPr>
        </a:p>
      </dgm:t>
    </dgm:pt>
    <dgm:pt modelId="{C17CD34D-4A6C-4E5C-9B1C-3E2566E66286}" type="parTrans" cxnId="{93490056-9E23-41AE-B2B2-66BCD6497DE1}">
      <dgm:prSet/>
      <dgm:spPr/>
      <dgm:t>
        <a:bodyPr/>
        <a:lstStyle/>
        <a:p>
          <a:endParaRPr lang="es-ES" dirty="0">
            <a:solidFill>
              <a:schemeClr val="tx2"/>
            </a:solidFill>
          </a:endParaRPr>
        </a:p>
      </dgm:t>
    </dgm:pt>
    <dgm:pt modelId="{DB5C42A0-DDDD-49D3-AF8B-BC40BB1EB172}" type="sibTrans" cxnId="{93490056-9E23-41AE-B2B2-66BCD6497DE1}">
      <dgm:prSet/>
      <dgm:spPr/>
      <dgm:t>
        <a:bodyPr/>
        <a:lstStyle/>
        <a:p>
          <a:endParaRPr lang="es-ES">
            <a:solidFill>
              <a:schemeClr val="tx2"/>
            </a:solidFill>
          </a:endParaRPr>
        </a:p>
      </dgm:t>
    </dgm:pt>
    <dgm:pt modelId="{97C09DD5-C145-4093-B893-6A253885DBC4}">
      <dgm:prSet phldrT="[Texto]"/>
      <dgm:spPr/>
      <dgm:t>
        <a:bodyPr/>
        <a:lstStyle/>
        <a:p>
          <a:r>
            <a:rPr lang="es-ES" dirty="0" smtClean="0">
              <a:solidFill>
                <a:schemeClr val="tx2"/>
              </a:solidFill>
            </a:rPr>
            <a:t>Independencia en encargos de auditoría y de revisión</a:t>
          </a:r>
          <a:endParaRPr lang="es-ES" dirty="0">
            <a:solidFill>
              <a:schemeClr val="tx2"/>
            </a:solidFill>
          </a:endParaRPr>
        </a:p>
      </dgm:t>
    </dgm:pt>
    <dgm:pt modelId="{EAE1E491-D23E-43F9-A635-A0CD35CFFE72}" type="parTrans" cxnId="{9FE69165-81E2-4675-96CA-F6C9EB3D501D}">
      <dgm:prSet/>
      <dgm:spPr/>
      <dgm:t>
        <a:bodyPr/>
        <a:lstStyle/>
        <a:p>
          <a:endParaRPr lang="es-ES" dirty="0">
            <a:solidFill>
              <a:schemeClr val="tx2"/>
            </a:solidFill>
          </a:endParaRPr>
        </a:p>
      </dgm:t>
    </dgm:pt>
    <dgm:pt modelId="{A3CEC343-8465-4468-AD61-0152A4CF85B0}" type="sibTrans" cxnId="{9FE69165-81E2-4675-96CA-F6C9EB3D501D}">
      <dgm:prSet/>
      <dgm:spPr/>
      <dgm:t>
        <a:bodyPr/>
        <a:lstStyle/>
        <a:p>
          <a:endParaRPr lang="es-ES">
            <a:solidFill>
              <a:schemeClr val="tx2"/>
            </a:solidFill>
          </a:endParaRPr>
        </a:p>
      </dgm:t>
    </dgm:pt>
    <dgm:pt modelId="{A6A92383-3F2D-4974-BB62-B0278ABD7A5C}" type="pres">
      <dgm:prSet presAssocID="{8A72AB60-B33C-4CBC-8DED-E73FE859ED83}" presName="Name0" presStyleCnt="0">
        <dgm:presLayoutVars>
          <dgm:chPref val="1"/>
          <dgm:dir/>
          <dgm:animOne val="branch"/>
          <dgm:animLvl val="lvl"/>
          <dgm:resizeHandles val="exact"/>
        </dgm:presLayoutVars>
      </dgm:prSet>
      <dgm:spPr/>
      <dgm:t>
        <a:bodyPr/>
        <a:lstStyle/>
        <a:p>
          <a:endParaRPr lang="es-ES"/>
        </a:p>
      </dgm:t>
    </dgm:pt>
    <dgm:pt modelId="{47338F67-EF64-4335-9C3C-72DC70233EA3}" type="pres">
      <dgm:prSet presAssocID="{F3BE389B-5074-4DE5-B0AF-F41D125946CF}" presName="root1" presStyleCnt="0"/>
      <dgm:spPr/>
    </dgm:pt>
    <dgm:pt modelId="{E89B4E0B-E71E-43DC-B6C6-DD9F006B4602}" type="pres">
      <dgm:prSet presAssocID="{F3BE389B-5074-4DE5-B0AF-F41D125946CF}" presName="LevelOneTextNode" presStyleLbl="node0" presStyleIdx="0" presStyleCnt="1">
        <dgm:presLayoutVars>
          <dgm:chPref val="3"/>
        </dgm:presLayoutVars>
      </dgm:prSet>
      <dgm:spPr/>
      <dgm:t>
        <a:bodyPr/>
        <a:lstStyle/>
        <a:p>
          <a:endParaRPr lang="es-ES"/>
        </a:p>
      </dgm:t>
    </dgm:pt>
    <dgm:pt modelId="{55FB7C79-C162-4EFA-AE28-3F71457DEEF8}" type="pres">
      <dgm:prSet presAssocID="{F3BE389B-5074-4DE5-B0AF-F41D125946CF}" presName="level2hierChild" presStyleCnt="0"/>
      <dgm:spPr/>
    </dgm:pt>
    <dgm:pt modelId="{379E5E06-64F8-41B0-9C08-607BDAA2FB1D}" type="pres">
      <dgm:prSet presAssocID="{81E6C51E-23BF-435B-892C-4D443814DF6B}" presName="conn2-1" presStyleLbl="parChTrans1D2" presStyleIdx="0" presStyleCnt="5"/>
      <dgm:spPr/>
      <dgm:t>
        <a:bodyPr/>
        <a:lstStyle/>
        <a:p>
          <a:endParaRPr lang="es-ES"/>
        </a:p>
      </dgm:t>
    </dgm:pt>
    <dgm:pt modelId="{E5528B1C-0D8B-4392-A141-3473F60D02C8}" type="pres">
      <dgm:prSet presAssocID="{81E6C51E-23BF-435B-892C-4D443814DF6B}" presName="connTx" presStyleLbl="parChTrans1D2" presStyleIdx="0" presStyleCnt="5"/>
      <dgm:spPr/>
      <dgm:t>
        <a:bodyPr/>
        <a:lstStyle/>
        <a:p>
          <a:endParaRPr lang="es-ES"/>
        </a:p>
      </dgm:t>
    </dgm:pt>
    <dgm:pt modelId="{C3B8603E-AA88-430E-B648-E443E2365E1F}" type="pres">
      <dgm:prSet presAssocID="{8D0E3F12-037B-461A-97B4-13B1DF8F4672}" presName="root2" presStyleCnt="0"/>
      <dgm:spPr/>
    </dgm:pt>
    <dgm:pt modelId="{7EBE1B2F-1270-4B50-AA4B-AFD743708851}" type="pres">
      <dgm:prSet presAssocID="{8D0E3F12-037B-461A-97B4-13B1DF8F4672}" presName="LevelTwoTextNode" presStyleLbl="node2" presStyleIdx="0" presStyleCnt="5" custScaleX="130988">
        <dgm:presLayoutVars>
          <dgm:chPref val="3"/>
        </dgm:presLayoutVars>
      </dgm:prSet>
      <dgm:spPr/>
      <dgm:t>
        <a:bodyPr/>
        <a:lstStyle/>
        <a:p>
          <a:endParaRPr lang="es-ES"/>
        </a:p>
      </dgm:t>
    </dgm:pt>
    <dgm:pt modelId="{06B99503-DC65-470D-9087-7C54450EAA90}" type="pres">
      <dgm:prSet presAssocID="{8D0E3F12-037B-461A-97B4-13B1DF8F4672}" presName="level3hierChild" presStyleCnt="0"/>
      <dgm:spPr/>
    </dgm:pt>
    <dgm:pt modelId="{AB95DE1C-9799-4A96-BF0D-4ED578869863}" type="pres">
      <dgm:prSet presAssocID="{30805E44-2C02-4A2B-9AE6-6118BA54ED24}" presName="conn2-1" presStyleLbl="parChTrans1D2" presStyleIdx="1" presStyleCnt="5"/>
      <dgm:spPr/>
      <dgm:t>
        <a:bodyPr/>
        <a:lstStyle/>
        <a:p>
          <a:endParaRPr lang="es-ES"/>
        </a:p>
      </dgm:t>
    </dgm:pt>
    <dgm:pt modelId="{6BF261BB-C3B7-460E-8F9B-83EDD9B819F5}" type="pres">
      <dgm:prSet presAssocID="{30805E44-2C02-4A2B-9AE6-6118BA54ED24}" presName="connTx" presStyleLbl="parChTrans1D2" presStyleIdx="1" presStyleCnt="5"/>
      <dgm:spPr/>
      <dgm:t>
        <a:bodyPr/>
        <a:lstStyle/>
        <a:p>
          <a:endParaRPr lang="es-ES"/>
        </a:p>
      </dgm:t>
    </dgm:pt>
    <dgm:pt modelId="{F9B606D2-C59C-401C-BE9B-9083A13BA580}" type="pres">
      <dgm:prSet presAssocID="{696E9558-FAB1-47BB-8AC4-9267229D50B9}" presName="root2" presStyleCnt="0"/>
      <dgm:spPr/>
    </dgm:pt>
    <dgm:pt modelId="{4FE4FCAE-6D1D-4536-966C-A07B9424270F}" type="pres">
      <dgm:prSet presAssocID="{696E9558-FAB1-47BB-8AC4-9267229D50B9}" presName="LevelTwoTextNode" presStyleLbl="node2" presStyleIdx="1" presStyleCnt="5" custScaleX="130988">
        <dgm:presLayoutVars>
          <dgm:chPref val="3"/>
        </dgm:presLayoutVars>
      </dgm:prSet>
      <dgm:spPr/>
      <dgm:t>
        <a:bodyPr/>
        <a:lstStyle/>
        <a:p>
          <a:endParaRPr lang="es-ES"/>
        </a:p>
      </dgm:t>
    </dgm:pt>
    <dgm:pt modelId="{7B4A3642-F11D-43DA-9BE3-7D0782A4C6DC}" type="pres">
      <dgm:prSet presAssocID="{696E9558-FAB1-47BB-8AC4-9267229D50B9}" presName="level3hierChild" presStyleCnt="0"/>
      <dgm:spPr/>
    </dgm:pt>
    <dgm:pt modelId="{40727DCA-8E32-4491-B06E-CE350A459095}" type="pres">
      <dgm:prSet presAssocID="{13596580-DED2-45FC-A33B-F3A93693D9B3}" presName="conn2-1" presStyleLbl="parChTrans1D2" presStyleIdx="2" presStyleCnt="5"/>
      <dgm:spPr/>
      <dgm:t>
        <a:bodyPr/>
        <a:lstStyle/>
        <a:p>
          <a:endParaRPr lang="es-ES"/>
        </a:p>
      </dgm:t>
    </dgm:pt>
    <dgm:pt modelId="{A3B2A0D0-3683-4EC1-95F8-B9D16363EB2D}" type="pres">
      <dgm:prSet presAssocID="{13596580-DED2-45FC-A33B-F3A93693D9B3}" presName="connTx" presStyleLbl="parChTrans1D2" presStyleIdx="2" presStyleCnt="5"/>
      <dgm:spPr/>
      <dgm:t>
        <a:bodyPr/>
        <a:lstStyle/>
        <a:p>
          <a:endParaRPr lang="es-ES"/>
        </a:p>
      </dgm:t>
    </dgm:pt>
    <dgm:pt modelId="{CEEE0F5C-31FB-4D3C-B272-3B91487FE005}" type="pres">
      <dgm:prSet presAssocID="{CD121675-8CBF-4A56-82BD-72CC8A25FF11}" presName="root2" presStyleCnt="0"/>
      <dgm:spPr/>
    </dgm:pt>
    <dgm:pt modelId="{83EC22E9-B2E0-4714-8D6D-6B1EA11D88E2}" type="pres">
      <dgm:prSet presAssocID="{CD121675-8CBF-4A56-82BD-72CC8A25FF11}" presName="LevelTwoTextNode" presStyleLbl="node2" presStyleIdx="2" presStyleCnt="5" custScaleX="130988">
        <dgm:presLayoutVars>
          <dgm:chPref val="3"/>
        </dgm:presLayoutVars>
      </dgm:prSet>
      <dgm:spPr/>
      <dgm:t>
        <a:bodyPr/>
        <a:lstStyle/>
        <a:p>
          <a:endParaRPr lang="es-ES"/>
        </a:p>
      </dgm:t>
    </dgm:pt>
    <dgm:pt modelId="{8E3E5128-03E4-4326-A3C4-80728C7582F7}" type="pres">
      <dgm:prSet presAssocID="{CD121675-8CBF-4A56-82BD-72CC8A25FF11}" presName="level3hierChild" presStyleCnt="0"/>
      <dgm:spPr/>
    </dgm:pt>
    <dgm:pt modelId="{828C247D-37FA-4633-96F8-03526B21296A}" type="pres">
      <dgm:prSet presAssocID="{C17CD34D-4A6C-4E5C-9B1C-3E2566E66286}" presName="conn2-1" presStyleLbl="parChTrans1D2" presStyleIdx="3" presStyleCnt="5"/>
      <dgm:spPr/>
      <dgm:t>
        <a:bodyPr/>
        <a:lstStyle/>
        <a:p>
          <a:endParaRPr lang="es-ES"/>
        </a:p>
      </dgm:t>
    </dgm:pt>
    <dgm:pt modelId="{931FF957-A6B4-4C39-8E7B-5E4396B8DD48}" type="pres">
      <dgm:prSet presAssocID="{C17CD34D-4A6C-4E5C-9B1C-3E2566E66286}" presName="connTx" presStyleLbl="parChTrans1D2" presStyleIdx="3" presStyleCnt="5"/>
      <dgm:spPr/>
      <dgm:t>
        <a:bodyPr/>
        <a:lstStyle/>
        <a:p>
          <a:endParaRPr lang="es-ES"/>
        </a:p>
      </dgm:t>
    </dgm:pt>
    <dgm:pt modelId="{3BAE8BDF-7D1C-41AC-9E1C-BB670AEBC577}" type="pres">
      <dgm:prSet presAssocID="{4660B214-55F8-4468-B206-7B8AD2DC9FC1}" presName="root2" presStyleCnt="0"/>
      <dgm:spPr/>
    </dgm:pt>
    <dgm:pt modelId="{65B12752-CDD8-4969-96D3-3299885D549F}" type="pres">
      <dgm:prSet presAssocID="{4660B214-55F8-4468-B206-7B8AD2DC9FC1}" presName="LevelTwoTextNode" presStyleLbl="node2" presStyleIdx="3" presStyleCnt="5" custScaleX="130988">
        <dgm:presLayoutVars>
          <dgm:chPref val="3"/>
        </dgm:presLayoutVars>
      </dgm:prSet>
      <dgm:spPr/>
      <dgm:t>
        <a:bodyPr/>
        <a:lstStyle/>
        <a:p>
          <a:endParaRPr lang="es-ES"/>
        </a:p>
      </dgm:t>
    </dgm:pt>
    <dgm:pt modelId="{092557DA-5F88-4B76-86C8-BE8C085B479C}" type="pres">
      <dgm:prSet presAssocID="{4660B214-55F8-4468-B206-7B8AD2DC9FC1}" presName="level3hierChild" presStyleCnt="0"/>
      <dgm:spPr/>
    </dgm:pt>
    <dgm:pt modelId="{19449001-4DEE-43ED-8C24-87BEA21DEB23}" type="pres">
      <dgm:prSet presAssocID="{EAE1E491-D23E-43F9-A635-A0CD35CFFE72}" presName="conn2-1" presStyleLbl="parChTrans1D3" presStyleIdx="0" presStyleCnt="2"/>
      <dgm:spPr/>
      <dgm:t>
        <a:bodyPr/>
        <a:lstStyle/>
        <a:p>
          <a:endParaRPr lang="es-ES"/>
        </a:p>
      </dgm:t>
    </dgm:pt>
    <dgm:pt modelId="{BB7A0260-3951-48FB-A5E5-9FAB9F5D270B}" type="pres">
      <dgm:prSet presAssocID="{EAE1E491-D23E-43F9-A635-A0CD35CFFE72}" presName="connTx" presStyleLbl="parChTrans1D3" presStyleIdx="0" presStyleCnt="2"/>
      <dgm:spPr/>
      <dgm:t>
        <a:bodyPr/>
        <a:lstStyle/>
        <a:p>
          <a:endParaRPr lang="es-ES"/>
        </a:p>
      </dgm:t>
    </dgm:pt>
    <dgm:pt modelId="{ACCE6F30-91B3-4CF7-B717-4DA9CF8331CC}" type="pres">
      <dgm:prSet presAssocID="{97C09DD5-C145-4093-B893-6A253885DBC4}" presName="root2" presStyleCnt="0"/>
      <dgm:spPr/>
    </dgm:pt>
    <dgm:pt modelId="{98F2CE18-5D2D-4FB4-B466-E1EB2CC2656E}" type="pres">
      <dgm:prSet presAssocID="{97C09DD5-C145-4093-B893-6A253885DBC4}" presName="LevelTwoTextNode" presStyleLbl="node3" presStyleIdx="0" presStyleCnt="2" custScaleX="130988">
        <dgm:presLayoutVars>
          <dgm:chPref val="3"/>
        </dgm:presLayoutVars>
      </dgm:prSet>
      <dgm:spPr/>
      <dgm:t>
        <a:bodyPr/>
        <a:lstStyle/>
        <a:p>
          <a:endParaRPr lang="es-ES"/>
        </a:p>
      </dgm:t>
    </dgm:pt>
    <dgm:pt modelId="{2597FB22-C30F-41E0-91E0-3143330AC0A3}" type="pres">
      <dgm:prSet presAssocID="{97C09DD5-C145-4093-B893-6A253885DBC4}" presName="level3hierChild" presStyleCnt="0"/>
      <dgm:spPr/>
    </dgm:pt>
    <dgm:pt modelId="{F1235FE0-9146-45B6-9ADF-09F2E71A5927}" type="pres">
      <dgm:prSet presAssocID="{72B390CF-9BA0-4014-8F58-7318F8896D1C}" presName="conn2-1" presStyleLbl="parChTrans1D3" presStyleIdx="1" presStyleCnt="2"/>
      <dgm:spPr/>
      <dgm:t>
        <a:bodyPr/>
        <a:lstStyle/>
        <a:p>
          <a:endParaRPr lang="es-ES"/>
        </a:p>
      </dgm:t>
    </dgm:pt>
    <dgm:pt modelId="{E7877AEF-65B4-451D-82EA-BAEB72E407D4}" type="pres">
      <dgm:prSet presAssocID="{72B390CF-9BA0-4014-8F58-7318F8896D1C}" presName="connTx" presStyleLbl="parChTrans1D3" presStyleIdx="1" presStyleCnt="2"/>
      <dgm:spPr/>
      <dgm:t>
        <a:bodyPr/>
        <a:lstStyle/>
        <a:p>
          <a:endParaRPr lang="es-ES"/>
        </a:p>
      </dgm:t>
    </dgm:pt>
    <dgm:pt modelId="{8669BB57-F51A-4427-8269-50AF95BA32B3}" type="pres">
      <dgm:prSet presAssocID="{74F4F51C-5301-43F4-8272-DF2F9BACD97E}" presName="root2" presStyleCnt="0"/>
      <dgm:spPr/>
    </dgm:pt>
    <dgm:pt modelId="{9B8FB18F-62D8-4FFC-91CA-C7AD1511784A}" type="pres">
      <dgm:prSet presAssocID="{74F4F51C-5301-43F4-8272-DF2F9BACD97E}" presName="LevelTwoTextNode" presStyleLbl="node3" presStyleIdx="1" presStyleCnt="2" custScaleX="130988">
        <dgm:presLayoutVars>
          <dgm:chPref val="3"/>
        </dgm:presLayoutVars>
      </dgm:prSet>
      <dgm:spPr/>
      <dgm:t>
        <a:bodyPr/>
        <a:lstStyle/>
        <a:p>
          <a:endParaRPr lang="es-ES"/>
        </a:p>
      </dgm:t>
    </dgm:pt>
    <dgm:pt modelId="{6A3A1A09-C260-4DCA-B40C-8AC8B327727E}" type="pres">
      <dgm:prSet presAssocID="{74F4F51C-5301-43F4-8272-DF2F9BACD97E}" presName="level3hierChild" presStyleCnt="0"/>
      <dgm:spPr/>
    </dgm:pt>
    <dgm:pt modelId="{2721A09A-D4EF-44A7-BF54-3E6A239B2846}" type="pres">
      <dgm:prSet presAssocID="{65930FF7-8D57-4C16-830E-ED9555F68693}" presName="conn2-1" presStyleLbl="parChTrans1D2" presStyleIdx="4" presStyleCnt="5"/>
      <dgm:spPr/>
      <dgm:t>
        <a:bodyPr/>
        <a:lstStyle/>
        <a:p>
          <a:endParaRPr lang="es-ES"/>
        </a:p>
      </dgm:t>
    </dgm:pt>
    <dgm:pt modelId="{59A58DE1-4783-4663-BE79-E31B0A44F08B}" type="pres">
      <dgm:prSet presAssocID="{65930FF7-8D57-4C16-830E-ED9555F68693}" presName="connTx" presStyleLbl="parChTrans1D2" presStyleIdx="4" presStyleCnt="5"/>
      <dgm:spPr/>
      <dgm:t>
        <a:bodyPr/>
        <a:lstStyle/>
        <a:p>
          <a:endParaRPr lang="es-ES"/>
        </a:p>
      </dgm:t>
    </dgm:pt>
    <dgm:pt modelId="{6B7994A2-1202-4DBE-BBA0-42539DECC699}" type="pres">
      <dgm:prSet presAssocID="{8B692CCD-13B1-45B9-B728-38887106CB99}" presName="root2" presStyleCnt="0"/>
      <dgm:spPr/>
    </dgm:pt>
    <dgm:pt modelId="{42C0E191-64D2-4D3A-AE99-843B21A92F57}" type="pres">
      <dgm:prSet presAssocID="{8B692CCD-13B1-45B9-B728-38887106CB99}" presName="LevelTwoTextNode" presStyleLbl="node2" presStyleIdx="4" presStyleCnt="5" custScaleX="130988">
        <dgm:presLayoutVars>
          <dgm:chPref val="3"/>
        </dgm:presLayoutVars>
      </dgm:prSet>
      <dgm:spPr/>
      <dgm:t>
        <a:bodyPr/>
        <a:lstStyle/>
        <a:p>
          <a:endParaRPr lang="es-ES"/>
        </a:p>
      </dgm:t>
    </dgm:pt>
    <dgm:pt modelId="{4D7023D8-BA5A-47ED-935A-F27522CCBF6D}" type="pres">
      <dgm:prSet presAssocID="{8B692CCD-13B1-45B9-B728-38887106CB99}" presName="level3hierChild" presStyleCnt="0"/>
      <dgm:spPr/>
    </dgm:pt>
  </dgm:ptLst>
  <dgm:cxnLst>
    <dgm:cxn modelId="{6D196E5B-5237-439D-986A-7A7CAFABA0E2}" type="presOf" srcId="{8D0E3F12-037B-461A-97B4-13B1DF8F4672}" destId="{7EBE1B2F-1270-4B50-AA4B-AFD743708851}" srcOrd="0" destOrd="0" presId="urn:microsoft.com/office/officeart/2008/layout/HorizontalMultiLevelHierarchy"/>
    <dgm:cxn modelId="{E0677AD1-D33A-40EA-B459-2D0C8D5E1335}" type="presOf" srcId="{30805E44-2C02-4A2B-9AE6-6118BA54ED24}" destId="{6BF261BB-C3B7-460E-8F9B-83EDD9B819F5}" srcOrd="1" destOrd="0" presId="urn:microsoft.com/office/officeart/2008/layout/HorizontalMultiLevelHierarchy"/>
    <dgm:cxn modelId="{9FE69165-81E2-4675-96CA-F6C9EB3D501D}" srcId="{4660B214-55F8-4468-B206-7B8AD2DC9FC1}" destId="{97C09DD5-C145-4093-B893-6A253885DBC4}" srcOrd="0" destOrd="0" parTransId="{EAE1E491-D23E-43F9-A635-A0CD35CFFE72}" sibTransId="{A3CEC343-8465-4468-AD61-0152A4CF85B0}"/>
    <dgm:cxn modelId="{A22B1371-6ACF-427A-8BD6-883B577C43A4}" type="presOf" srcId="{EAE1E491-D23E-43F9-A635-A0CD35CFFE72}" destId="{19449001-4DEE-43ED-8C24-87BEA21DEB23}" srcOrd="0" destOrd="0" presId="urn:microsoft.com/office/officeart/2008/layout/HorizontalMultiLevelHierarchy"/>
    <dgm:cxn modelId="{41C8BD65-115C-4BF3-9F7A-B47A12D32E1B}" type="presOf" srcId="{4660B214-55F8-4468-B206-7B8AD2DC9FC1}" destId="{65B12752-CDD8-4969-96D3-3299885D549F}" srcOrd="0" destOrd="0" presId="urn:microsoft.com/office/officeart/2008/layout/HorizontalMultiLevelHierarchy"/>
    <dgm:cxn modelId="{103EB5F6-B2B5-4203-9460-E9F8389DBF1E}" type="presOf" srcId="{8B692CCD-13B1-45B9-B728-38887106CB99}" destId="{42C0E191-64D2-4D3A-AE99-843B21A92F57}" srcOrd="0" destOrd="0" presId="urn:microsoft.com/office/officeart/2008/layout/HorizontalMultiLevelHierarchy"/>
    <dgm:cxn modelId="{5BEBECC3-1F1F-4DC3-9F1B-309ED05FBE94}" type="presOf" srcId="{C17CD34D-4A6C-4E5C-9B1C-3E2566E66286}" destId="{828C247D-37FA-4633-96F8-03526B21296A}" srcOrd="0" destOrd="0" presId="urn:microsoft.com/office/officeart/2008/layout/HorizontalMultiLevelHierarchy"/>
    <dgm:cxn modelId="{D653FEE5-7726-45F4-B251-702F67672248}" srcId="{F3BE389B-5074-4DE5-B0AF-F41D125946CF}" destId="{8D0E3F12-037B-461A-97B4-13B1DF8F4672}" srcOrd="0" destOrd="0" parTransId="{81E6C51E-23BF-435B-892C-4D443814DF6B}" sibTransId="{C0238509-F0B7-4EC7-A163-F6E7F53B4E00}"/>
    <dgm:cxn modelId="{CB392C4F-80BD-434D-8193-4C32F499EA18}" srcId="{4660B214-55F8-4468-B206-7B8AD2DC9FC1}" destId="{74F4F51C-5301-43F4-8272-DF2F9BACD97E}" srcOrd="1" destOrd="0" parTransId="{72B390CF-9BA0-4014-8F58-7318F8896D1C}" sibTransId="{9647A771-2382-4B3B-8E91-D6F5F0351001}"/>
    <dgm:cxn modelId="{115C2E2E-528C-43A4-A796-E84CC5B544A7}" type="presOf" srcId="{8A72AB60-B33C-4CBC-8DED-E73FE859ED83}" destId="{A6A92383-3F2D-4974-BB62-B0278ABD7A5C}" srcOrd="0" destOrd="0" presId="urn:microsoft.com/office/officeart/2008/layout/HorizontalMultiLevelHierarchy"/>
    <dgm:cxn modelId="{A367D2BB-CD15-4C6E-ADA9-7CB4596D0858}" type="presOf" srcId="{F3BE389B-5074-4DE5-B0AF-F41D125946CF}" destId="{E89B4E0B-E71E-43DC-B6C6-DD9F006B4602}" srcOrd="0" destOrd="0" presId="urn:microsoft.com/office/officeart/2008/layout/HorizontalMultiLevelHierarchy"/>
    <dgm:cxn modelId="{4A66CE96-4C16-4F0E-9F34-78CB0A703531}" type="presOf" srcId="{13596580-DED2-45FC-A33B-F3A93693D9B3}" destId="{A3B2A0D0-3683-4EC1-95F8-B9D16363EB2D}" srcOrd="1" destOrd="0" presId="urn:microsoft.com/office/officeart/2008/layout/HorizontalMultiLevelHierarchy"/>
    <dgm:cxn modelId="{7FF80F44-0112-4308-A247-71495AFCE058}" type="presOf" srcId="{65930FF7-8D57-4C16-830E-ED9555F68693}" destId="{59A58DE1-4783-4663-BE79-E31B0A44F08B}" srcOrd="1" destOrd="0" presId="urn:microsoft.com/office/officeart/2008/layout/HorizontalMultiLevelHierarchy"/>
    <dgm:cxn modelId="{349BE8A3-1AA0-4E3C-8367-C7FA8963D73E}" type="presOf" srcId="{81E6C51E-23BF-435B-892C-4D443814DF6B}" destId="{379E5E06-64F8-41B0-9C08-607BDAA2FB1D}" srcOrd="0" destOrd="0" presId="urn:microsoft.com/office/officeart/2008/layout/HorizontalMultiLevelHierarchy"/>
    <dgm:cxn modelId="{5C452CBB-2BEB-481A-9156-51F005E172D1}" type="presOf" srcId="{97C09DD5-C145-4093-B893-6A253885DBC4}" destId="{98F2CE18-5D2D-4FB4-B466-E1EB2CC2656E}" srcOrd="0" destOrd="0" presId="urn:microsoft.com/office/officeart/2008/layout/HorizontalMultiLevelHierarchy"/>
    <dgm:cxn modelId="{51D1EDA2-DD53-41BB-A456-2EAB9CA7AE22}" type="presOf" srcId="{CD121675-8CBF-4A56-82BD-72CC8A25FF11}" destId="{83EC22E9-B2E0-4714-8D6D-6B1EA11D88E2}" srcOrd="0" destOrd="0" presId="urn:microsoft.com/office/officeart/2008/layout/HorizontalMultiLevelHierarchy"/>
    <dgm:cxn modelId="{1A97DA55-7187-46D5-896C-EFCE701ACFAF}" type="presOf" srcId="{72B390CF-9BA0-4014-8F58-7318F8896D1C}" destId="{E7877AEF-65B4-451D-82EA-BAEB72E407D4}" srcOrd="1" destOrd="0" presId="urn:microsoft.com/office/officeart/2008/layout/HorizontalMultiLevelHierarchy"/>
    <dgm:cxn modelId="{12FBDB77-6531-4893-B955-DA4A5087C3B4}" type="presOf" srcId="{72B390CF-9BA0-4014-8F58-7318F8896D1C}" destId="{F1235FE0-9146-45B6-9ADF-09F2E71A5927}" srcOrd="0" destOrd="0" presId="urn:microsoft.com/office/officeart/2008/layout/HorizontalMultiLevelHierarchy"/>
    <dgm:cxn modelId="{3CD22A96-7C20-410C-97B9-9288AB5DAD61}" type="presOf" srcId="{C17CD34D-4A6C-4E5C-9B1C-3E2566E66286}" destId="{931FF957-A6B4-4C39-8E7B-5E4396B8DD48}" srcOrd="1" destOrd="0" presId="urn:microsoft.com/office/officeart/2008/layout/HorizontalMultiLevelHierarchy"/>
    <dgm:cxn modelId="{1FEEF5DB-F517-4EF5-8B21-5DF75E5A0FE7}" type="presOf" srcId="{65930FF7-8D57-4C16-830E-ED9555F68693}" destId="{2721A09A-D4EF-44A7-BF54-3E6A239B2846}" srcOrd="0" destOrd="0" presId="urn:microsoft.com/office/officeart/2008/layout/HorizontalMultiLevelHierarchy"/>
    <dgm:cxn modelId="{DE35AE8C-E92D-4CDD-A8EC-9651AB601025}" type="presOf" srcId="{74F4F51C-5301-43F4-8272-DF2F9BACD97E}" destId="{9B8FB18F-62D8-4FFC-91CA-C7AD1511784A}" srcOrd="0" destOrd="0" presId="urn:microsoft.com/office/officeart/2008/layout/HorizontalMultiLevelHierarchy"/>
    <dgm:cxn modelId="{55FBD2F6-1A38-4A80-BE19-E7C739B2F871}" type="presOf" srcId="{EAE1E491-D23E-43F9-A635-A0CD35CFFE72}" destId="{BB7A0260-3951-48FB-A5E5-9FAB9F5D270B}" srcOrd="1" destOrd="0" presId="urn:microsoft.com/office/officeart/2008/layout/HorizontalMultiLevelHierarchy"/>
    <dgm:cxn modelId="{41A8FF83-BBDD-4AEF-9DDE-F166BA99B0D5}" type="presOf" srcId="{13596580-DED2-45FC-A33B-F3A93693D9B3}" destId="{40727DCA-8E32-4491-B06E-CE350A459095}" srcOrd="0" destOrd="0" presId="urn:microsoft.com/office/officeart/2008/layout/HorizontalMultiLevelHierarchy"/>
    <dgm:cxn modelId="{93490056-9E23-41AE-B2B2-66BCD6497DE1}" srcId="{F3BE389B-5074-4DE5-B0AF-F41D125946CF}" destId="{4660B214-55F8-4468-B206-7B8AD2DC9FC1}" srcOrd="3" destOrd="0" parTransId="{C17CD34D-4A6C-4E5C-9B1C-3E2566E66286}" sibTransId="{DB5C42A0-DDDD-49D3-AF8B-BC40BB1EB172}"/>
    <dgm:cxn modelId="{C1D9E784-5123-497D-AE0D-5CBEF6EFBA2B}" type="presOf" srcId="{30805E44-2C02-4A2B-9AE6-6118BA54ED24}" destId="{AB95DE1C-9799-4A96-BF0D-4ED578869863}" srcOrd="0" destOrd="0" presId="urn:microsoft.com/office/officeart/2008/layout/HorizontalMultiLevelHierarchy"/>
    <dgm:cxn modelId="{6EFF0473-98A6-46DE-8E94-FD740B218AF8}" type="presOf" srcId="{696E9558-FAB1-47BB-8AC4-9267229D50B9}" destId="{4FE4FCAE-6D1D-4536-966C-A07B9424270F}" srcOrd="0" destOrd="0" presId="urn:microsoft.com/office/officeart/2008/layout/HorizontalMultiLevelHierarchy"/>
    <dgm:cxn modelId="{9B38E996-5C6F-47C9-B8A8-4EABCA9B61E7}" srcId="{F3BE389B-5074-4DE5-B0AF-F41D125946CF}" destId="{696E9558-FAB1-47BB-8AC4-9267229D50B9}" srcOrd="1" destOrd="0" parTransId="{30805E44-2C02-4A2B-9AE6-6118BA54ED24}" sibTransId="{0909996D-CCA4-4DF9-AE70-BABEC618C1CF}"/>
    <dgm:cxn modelId="{975A1F5D-998D-4A11-AF7F-33AC7FC69355}" type="presOf" srcId="{81E6C51E-23BF-435B-892C-4D443814DF6B}" destId="{E5528B1C-0D8B-4392-A141-3473F60D02C8}" srcOrd="1" destOrd="0" presId="urn:microsoft.com/office/officeart/2008/layout/HorizontalMultiLevelHierarchy"/>
    <dgm:cxn modelId="{D6178FA7-84CD-45AF-92C9-9292B0FBEE8F}" srcId="{F3BE389B-5074-4DE5-B0AF-F41D125946CF}" destId="{8B692CCD-13B1-45B9-B728-38887106CB99}" srcOrd="4" destOrd="0" parTransId="{65930FF7-8D57-4C16-830E-ED9555F68693}" sibTransId="{B7A12705-AB69-4FBD-B98B-2A7DB2DB1BDC}"/>
    <dgm:cxn modelId="{B13DC801-3ADF-4DB8-A5D9-AFD477F5E49D}" srcId="{F3BE389B-5074-4DE5-B0AF-F41D125946CF}" destId="{CD121675-8CBF-4A56-82BD-72CC8A25FF11}" srcOrd="2" destOrd="0" parTransId="{13596580-DED2-45FC-A33B-F3A93693D9B3}" sibTransId="{3B0E01B9-19C9-4E3B-BCAA-D75ACBF57FD1}"/>
    <dgm:cxn modelId="{3E7B4116-67B5-4AFB-BB93-9DD2592794F0}" srcId="{8A72AB60-B33C-4CBC-8DED-E73FE859ED83}" destId="{F3BE389B-5074-4DE5-B0AF-F41D125946CF}" srcOrd="0" destOrd="0" parTransId="{4BEC403A-C521-4BC8-BF10-295A94C3CA69}" sibTransId="{9181A7A2-4F66-43EA-AF78-7E033B49A5D2}"/>
    <dgm:cxn modelId="{773B9D92-E53A-4C64-BD56-12A48D53A6DA}" type="presParOf" srcId="{A6A92383-3F2D-4974-BB62-B0278ABD7A5C}" destId="{47338F67-EF64-4335-9C3C-72DC70233EA3}" srcOrd="0" destOrd="0" presId="urn:microsoft.com/office/officeart/2008/layout/HorizontalMultiLevelHierarchy"/>
    <dgm:cxn modelId="{F5AE9939-E5D2-4D7D-9ADC-EDCFF119A46D}" type="presParOf" srcId="{47338F67-EF64-4335-9C3C-72DC70233EA3}" destId="{E89B4E0B-E71E-43DC-B6C6-DD9F006B4602}" srcOrd="0" destOrd="0" presId="urn:microsoft.com/office/officeart/2008/layout/HorizontalMultiLevelHierarchy"/>
    <dgm:cxn modelId="{4D52FC7C-03BA-4803-80BB-07AF3FE439D8}" type="presParOf" srcId="{47338F67-EF64-4335-9C3C-72DC70233EA3}" destId="{55FB7C79-C162-4EFA-AE28-3F71457DEEF8}" srcOrd="1" destOrd="0" presId="urn:microsoft.com/office/officeart/2008/layout/HorizontalMultiLevelHierarchy"/>
    <dgm:cxn modelId="{32348F5D-27F1-4691-804D-4D93D20D0768}" type="presParOf" srcId="{55FB7C79-C162-4EFA-AE28-3F71457DEEF8}" destId="{379E5E06-64F8-41B0-9C08-607BDAA2FB1D}" srcOrd="0" destOrd="0" presId="urn:microsoft.com/office/officeart/2008/layout/HorizontalMultiLevelHierarchy"/>
    <dgm:cxn modelId="{722E705B-ACA0-41D0-8CBE-05E61FD55F0F}" type="presParOf" srcId="{379E5E06-64F8-41B0-9C08-607BDAA2FB1D}" destId="{E5528B1C-0D8B-4392-A141-3473F60D02C8}" srcOrd="0" destOrd="0" presId="urn:microsoft.com/office/officeart/2008/layout/HorizontalMultiLevelHierarchy"/>
    <dgm:cxn modelId="{27E22492-466E-4BE9-B730-A885BD36FF2C}" type="presParOf" srcId="{55FB7C79-C162-4EFA-AE28-3F71457DEEF8}" destId="{C3B8603E-AA88-430E-B648-E443E2365E1F}" srcOrd="1" destOrd="0" presId="urn:microsoft.com/office/officeart/2008/layout/HorizontalMultiLevelHierarchy"/>
    <dgm:cxn modelId="{247EEA50-D341-41CA-B6ED-CB66D88B1323}" type="presParOf" srcId="{C3B8603E-AA88-430E-B648-E443E2365E1F}" destId="{7EBE1B2F-1270-4B50-AA4B-AFD743708851}" srcOrd="0" destOrd="0" presId="urn:microsoft.com/office/officeart/2008/layout/HorizontalMultiLevelHierarchy"/>
    <dgm:cxn modelId="{D080495B-0691-4B39-8516-A9F8DAB71ACC}" type="presParOf" srcId="{C3B8603E-AA88-430E-B648-E443E2365E1F}" destId="{06B99503-DC65-470D-9087-7C54450EAA90}" srcOrd="1" destOrd="0" presId="urn:microsoft.com/office/officeart/2008/layout/HorizontalMultiLevelHierarchy"/>
    <dgm:cxn modelId="{658BE5A4-322B-49E2-8678-6CF54C7A3808}" type="presParOf" srcId="{55FB7C79-C162-4EFA-AE28-3F71457DEEF8}" destId="{AB95DE1C-9799-4A96-BF0D-4ED578869863}" srcOrd="2" destOrd="0" presId="urn:microsoft.com/office/officeart/2008/layout/HorizontalMultiLevelHierarchy"/>
    <dgm:cxn modelId="{3275247C-62D8-401E-8AE9-530099D359DC}" type="presParOf" srcId="{AB95DE1C-9799-4A96-BF0D-4ED578869863}" destId="{6BF261BB-C3B7-460E-8F9B-83EDD9B819F5}" srcOrd="0" destOrd="0" presId="urn:microsoft.com/office/officeart/2008/layout/HorizontalMultiLevelHierarchy"/>
    <dgm:cxn modelId="{DF156C72-6964-46A0-A152-57D2FAA694B2}" type="presParOf" srcId="{55FB7C79-C162-4EFA-AE28-3F71457DEEF8}" destId="{F9B606D2-C59C-401C-BE9B-9083A13BA580}" srcOrd="3" destOrd="0" presId="urn:microsoft.com/office/officeart/2008/layout/HorizontalMultiLevelHierarchy"/>
    <dgm:cxn modelId="{F36313E7-0BA6-4E11-9BA0-05213AD88693}" type="presParOf" srcId="{F9B606D2-C59C-401C-BE9B-9083A13BA580}" destId="{4FE4FCAE-6D1D-4536-966C-A07B9424270F}" srcOrd="0" destOrd="0" presId="urn:microsoft.com/office/officeart/2008/layout/HorizontalMultiLevelHierarchy"/>
    <dgm:cxn modelId="{73424BE1-028A-478D-8675-60978A47CDAD}" type="presParOf" srcId="{F9B606D2-C59C-401C-BE9B-9083A13BA580}" destId="{7B4A3642-F11D-43DA-9BE3-7D0782A4C6DC}" srcOrd="1" destOrd="0" presId="urn:microsoft.com/office/officeart/2008/layout/HorizontalMultiLevelHierarchy"/>
    <dgm:cxn modelId="{BD0A06B9-F5F3-43B0-A4E7-E23E3D6C19B9}" type="presParOf" srcId="{55FB7C79-C162-4EFA-AE28-3F71457DEEF8}" destId="{40727DCA-8E32-4491-B06E-CE350A459095}" srcOrd="4" destOrd="0" presId="urn:microsoft.com/office/officeart/2008/layout/HorizontalMultiLevelHierarchy"/>
    <dgm:cxn modelId="{5DE09C30-24D8-43A2-AA47-F348FEF77C57}" type="presParOf" srcId="{40727DCA-8E32-4491-B06E-CE350A459095}" destId="{A3B2A0D0-3683-4EC1-95F8-B9D16363EB2D}" srcOrd="0" destOrd="0" presId="urn:microsoft.com/office/officeart/2008/layout/HorizontalMultiLevelHierarchy"/>
    <dgm:cxn modelId="{F4151E12-277F-4DD5-ACAD-53DB467520BA}" type="presParOf" srcId="{55FB7C79-C162-4EFA-AE28-3F71457DEEF8}" destId="{CEEE0F5C-31FB-4D3C-B272-3B91487FE005}" srcOrd="5" destOrd="0" presId="urn:microsoft.com/office/officeart/2008/layout/HorizontalMultiLevelHierarchy"/>
    <dgm:cxn modelId="{CE329E81-9BD5-48FE-8377-CE5E9BECF14C}" type="presParOf" srcId="{CEEE0F5C-31FB-4D3C-B272-3B91487FE005}" destId="{83EC22E9-B2E0-4714-8D6D-6B1EA11D88E2}" srcOrd="0" destOrd="0" presId="urn:microsoft.com/office/officeart/2008/layout/HorizontalMultiLevelHierarchy"/>
    <dgm:cxn modelId="{E9610E1F-1E38-4ECD-A062-2EE5428BAA55}" type="presParOf" srcId="{CEEE0F5C-31FB-4D3C-B272-3B91487FE005}" destId="{8E3E5128-03E4-4326-A3C4-80728C7582F7}" srcOrd="1" destOrd="0" presId="urn:microsoft.com/office/officeart/2008/layout/HorizontalMultiLevelHierarchy"/>
    <dgm:cxn modelId="{16023E41-2C0B-4534-AEA8-FEDF4788264C}" type="presParOf" srcId="{55FB7C79-C162-4EFA-AE28-3F71457DEEF8}" destId="{828C247D-37FA-4633-96F8-03526B21296A}" srcOrd="6" destOrd="0" presId="urn:microsoft.com/office/officeart/2008/layout/HorizontalMultiLevelHierarchy"/>
    <dgm:cxn modelId="{5607B502-90AA-46A5-BA96-E8EF23E7426A}" type="presParOf" srcId="{828C247D-37FA-4633-96F8-03526B21296A}" destId="{931FF957-A6B4-4C39-8E7B-5E4396B8DD48}" srcOrd="0" destOrd="0" presId="urn:microsoft.com/office/officeart/2008/layout/HorizontalMultiLevelHierarchy"/>
    <dgm:cxn modelId="{627AFD9F-1692-42D6-849C-173BDCBD1603}" type="presParOf" srcId="{55FB7C79-C162-4EFA-AE28-3F71457DEEF8}" destId="{3BAE8BDF-7D1C-41AC-9E1C-BB670AEBC577}" srcOrd="7" destOrd="0" presId="urn:microsoft.com/office/officeart/2008/layout/HorizontalMultiLevelHierarchy"/>
    <dgm:cxn modelId="{75F2A208-D76F-4AAB-8DBD-938E494E0610}" type="presParOf" srcId="{3BAE8BDF-7D1C-41AC-9E1C-BB670AEBC577}" destId="{65B12752-CDD8-4969-96D3-3299885D549F}" srcOrd="0" destOrd="0" presId="urn:microsoft.com/office/officeart/2008/layout/HorizontalMultiLevelHierarchy"/>
    <dgm:cxn modelId="{31E2F083-7195-4C53-926E-252B0F68D475}" type="presParOf" srcId="{3BAE8BDF-7D1C-41AC-9E1C-BB670AEBC577}" destId="{092557DA-5F88-4B76-86C8-BE8C085B479C}" srcOrd="1" destOrd="0" presId="urn:microsoft.com/office/officeart/2008/layout/HorizontalMultiLevelHierarchy"/>
    <dgm:cxn modelId="{A7F4C1A0-8B8C-44F4-A82B-5D5120E0F53D}" type="presParOf" srcId="{092557DA-5F88-4B76-86C8-BE8C085B479C}" destId="{19449001-4DEE-43ED-8C24-87BEA21DEB23}" srcOrd="0" destOrd="0" presId="urn:microsoft.com/office/officeart/2008/layout/HorizontalMultiLevelHierarchy"/>
    <dgm:cxn modelId="{C5F38818-E23F-427C-A740-89B2A20D6F2C}" type="presParOf" srcId="{19449001-4DEE-43ED-8C24-87BEA21DEB23}" destId="{BB7A0260-3951-48FB-A5E5-9FAB9F5D270B}" srcOrd="0" destOrd="0" presId="urn:microsoft.com/office/officeart/2008/layout/HorizontalMultiLevelHierarchy"/>
    <dgm:cxn modelId="{BA83FDB6-D9C9-4FBD-BE44-1FE688C9164B}" type="presParOf" srcId="{092557DA-5F88-4B76-86C8-BE8C085B479C}" destId="{ACCE6F30-91B3-4CF7-B717-4DA9CF8331CC}" srcOrd="1" destOrd="0" presId="urn:microsoft.com/office/officeart/2008/layout/HorizontalMultiLevelHierarchy"/>
    <dgm:cxn modelId="{17600952-DFC8-4763-898C-7082959484D9}" type="presParOf" srcId="{ACCE6F30-91B3-4CF7-B717-4DA9CF8331CC}" destId="{98F2CE18-5D2D-4FB4-B466-E1EB2CC2656E}" srcOrd="0" destOrd="0" presId="urn:microsoft.com/office/officeart/2008/layout/HorizontalMultiLevelHierarchy"/>
    <dgm:cxn modelId="{5EB437C5-E488-4A72-8CBD-F2F5E6FBEDC1}" type="presParOf" srcId="{ACCE6F30-91B3-4CF7-B717-4DA9CF8331CC}" destId="{2597FB22-C30F-41E0-91E0-3143330AC0A3}" srcOrd="1" destOrd="0" presId="urn:microsoft.com/office/officeart/2008/layout/HorizontalMultiLevelHierarchy"/>
    <dgm:cxn modelId="{85395FB4-B2CE-4C0D-9381-C2A7DA852C41}" type="presParOf" srcId="{092557DA-5F88-4B76-86C8-BE8C085B479C}" destId="{F1235FE0-9146-45B6-9ADF-09F2E71A5927}" srcOrd="2" destOrd="0" presId="urn:microsoft.com/office/officeart/2008/layout/HorizontalMultiLevelHierarchy"/>
    <dgm:cxn modelId="{803675B1-1E78-429A-A919-5594320A9266}" type="presParOf" srcId="{F1235FE0-9146-45B6-9ADF-09F2E71A5927}" destId="{E7877AEF-65B4-451D-82EA-BAEB72E407D4}" srcOrd="0" destOrd="0" presId="urn:microsoft.com/office/officeart/2008/layout/HorizontalMultiLevelHierarchy"/>
    <dgm:cxn modelId="{A8C163F7-DD89-45B6-BBDF-9E38355A1675}" type="presParOf" srcId="{092557DA-5F88-4B76-86C8-BE8C085B479C}" destId="{8669BB57-F51A-4427-8269-50AF95BA32B3}" srcOrd="3" destOrd="0" presId="urn:microsoft.com/office/officeart/2008/layout/HorizontalMultiLevelHierarchy"/>
    <dgm:cxn modelId="{193A33D4-C369-4CAC-9080-941551FF863E}" type="presParOf" srcId="{8669BB57-F51A-4427-8269-50AF95BA32B3}" destId="{9B8FB18F-62D8-4FFC-91CA-C7AD1511784A}" srcOrd="0" destOrd="0" presId="urn:microsoft.com/office/officeart/2008/layout/HorizontalMultiLevelHierarchy"/>
    <dgm:cxn modelId="{190D732E-F24C-4B08-BC96-C42F93A6C15F}" type="presParOf" srcId="{8669BB57-F51A-4427-8269-50AF95BA32B3}" destId="{6A3A1A09-C260-4DCA-B40C-8AC8B327727E}" srcOrd="1" destOrd="0" presId="urn:microsoft.com/office/officeart/2008/layout/HorizontalMultiLevelHierarchy"/>
    <dgm:cxn modelId="{2964F2CF-E9D4-4332-99F4-236180FF0188}" type="presParOf" srcId="{55FB7C79-C162-4EFA-AE28-3F71457DEEF8}" destId="{2721A09A-D4EF-44A7-BF54-3E6A239B2846}" srcOrd="8" destOrd="0" presId="urn:microsoft.com/office/officeart/2008/layout/HorizontalMultiLevelHierarchy"/>
    <dgm:cxn modelId="{95B773BD-A3CA-495E-B359-FE019382661A}" type="presParOf" srcId="{2721A09A-D4EF-44A7-BF54-3E6A239B2846}" destId="{59A58DE1-4783-4663-BE79-E31B0A44F08B}" srcOrd="0" destOrd="0" presId="urn:microsoft.com/office/officeart/2008/layout/HorizontalMultiLevelHierarchy"/>
    <dgm:cxn modelId="{23E2A3D2-BD98-4652-9883-AAFA7395345B}" type="presParOf" srcId="{55FB7C79-C162-4EFA-AE28-3F71457DEEF8}" destId="{6B7994A2-1202-4DBE-BBA0-42539DECC699}" srcOrd="9" destOrd="0" presId="urn:microsoft.com/office/officeart/2008/layout/HorizontalMultiLevelHierarchy"/>
    <dgm:cxn modelId="{839AC2BC-731F-4877-8A18-728F1D726072}" type="presParOf" srcId="{6B7994A2-1202-4DBE-BBA0-42539DECC699}" destId="{42C0E191-64D2-4D3A-AE99-843B21A92F57}" srcOrd="0" destOrd="0" presId="urn:microsoft.com/office/officeart/2008/layout/HorizontalMultiLevelHierarchy"/>
    <dgm:cxn modelId="{818368BC-98A4-4D7C-9FFC-188DBC3559BC}" type="presParOf" srcId="{6B7994A2-1202-4DBE-BBA0-42539DECC699}" destId="{4D7023D8-BA5A-47ED-935A-F27522CCBF6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F33C0F-BBBB-46E4-B3CE-96D8CDB626A3}"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s-ES"/>
        </a:p>
      </dgm:t>
    </dgm:pt>
    <dgm:pt modelId="{9AAD30B4-2442-46F9-B589-D7921DA28020}">
      <dgm:prSet phldrT="[Texto]"/>
      <dgm:spPr/>
      <dgm:t>
        <a:bodyPr/>
        <a:lstStyle/>
        <a:p>
          <a:r>
            <a:rPr lang="es-ES" dirty="0" smtClean="0">
              <a:solidFill>
                <a:srgbClr val="000000"/>
              </a:solidFill>
            </a:rPr>
            <a:t>Principios Fundamentales</a:t>
          </a:r>
          <a:endParaRPr lang="es-ES" dirty="0">
            <a:solidFill>
              <a:srgbClr val="000000"/>
            </a:solidFill>
          </a:endParaRPr>
        </a:p>
      </dgm:t>
    </dgm:pt>
    <dgm:pt modelId="{FDF56B16-6F0E-4D63-B29C-B16321CEF513}" type="parTrans" cxnId="{CB10292A-DCA3-4F53-8CA7-C1FBE56ED47D}">
      <dgm:prSet/>
      <dgm:spPr/>
      <dgm:t>
        <a:bodyPr/>
        <a:lstStyle/>
        <a:p>
          <a:endParaRPr lang="es-ES">
            <a:solidFill>
              <a:schemeClr val="tx2"/>
            </a:solidFill>
          </a:endParaRPr>
        </a:p>
      </dgm:t>
    </dgm:pt>
    <dgm:pt modelId="{CB5EBD47-172D-4A48-9A0E-AED49E5427F5}" type="sibTrans" cxnId="{CB10292A-DCA3-4F53-8CA7-C1FBE56ED47D}">
      <dgm:prSet/>
      <dgm:spPr/>
      <dgm:t>
        <a:bodyPr/>
        <a:lstStyle/>
        <a:p>
          <a:endParaRPr lang="es-ES">
            <a:solidFill>
              <a:schemeClr val="tx2"/>
            </a:solidFill>
          </a:endParaRPr>
        </a:p>
      </dgm:t>
    </dgm:pt>
    <dgm:pt modelId="{8057ECA5-85EA-4DF1-BC5B-CCCC4243F1F4}">
      <dgm:prSet phldrT="[Texto]" custT="1"/>
      <dgm:spPr/>
      <dgm:t>
        <a:bodyPr/>
        <a:lstStyle/>
        <a:p>
          <a:r>
            <a:rPr lang="es-ES" sz="1400" dirty="0" smtClean="0">
              <a:solidFill>
                <a:srgbClr val="000000"/>
              </a:solidFill>
            </a:rPr>
            <a:t>Integridad</a:t>
          </a:r>
          <a:endParaRPr lang="es-ES" sz="1400" dirty="0">
            <a:solidFill>
              <a:srgbClr val="000000"/>
            </a:solidFill>
          </a:endParaRPr>
        </a:p>
      </dgm:t>
    </dgm:pt>
    <dgm:pt modelId="{3F8E3FF3-238D-452F-850D-DE2A5596E6C8}" type="parTrans" cxnId="{0C554FFC-6855-4D90-BF01-BDA174142C7B}">
      <dgm:prSet/>
      <dgm:spPr/>
      <dgm:t>
        <a:bodyPr/>
        <a:lstStyle/>
        <a:p>
          <a:endParaRPr lang="es-ES">
            <a:solidFill>
              <a:schemeClr val="tx2"/>
            </a:solidFill>
          </a:endParaRPr>
        </a:p>
      </dgm:t>
    </dgm:pt>
    <dgm:pt modelId="{9F18020E-BFB9-4029-8FB8-40D57303DEA4}" type="sibTrans" cxnId="{0C554FFC-6855-4D90-BF01-BDA174142C7B}">
      <dgm:prSet/>
      <dgm:spPr/>
      <dgm:t>
        <a:bodyPr/>
        <a:lstStyle/>
        <a:p>
          <a:endParaRPr lang="es-ES">
            <a:solidFill>
              <a:schemeClr val="tx2"/>
            </a:solidFill>
          </a:endParaRPr>
        </a:p>
      </dgm:t>
    </dgm:pt>
    <dgm:pt modelId="{557EF804-7CF8-491E-AE9F-C776D1A80B51}">
      <dgm:prSet phldrT="[Texto]" custT="1"/>
      <dgm:spPr/>
      <dgm:t>
        <a:bodyPr/>
        <a:lstStyle/>
        <a:p>
          <a:r>
            <a:rPr lang="es-ES" sz="1200" dirty="0" smtClean="0">
              <a:solidFill>
                <a:srgbClr val="000000"/>
              </a:solidFill>
            </a:rPr>
            <a:t>Objetividad</a:t>
          </a:r>
          <a:endParaRPr lang="es-ES" sz="1200" dirty="0">
            <a:solidFill>
              <a:srgbClr val="000000"/>
            </a:solidFill>
          </a:endParaRPr>
        </a:p>
      </dgm:t>
    </dgm:pt>
    <dgm:pt modelId="{B519EEA6-3B6B-484F-B4FE-412931B8E4CB}" type="parTrans" cxnId="{29A91DC5-1961-4888-99EA-BC0B00331BC5}">
      <dgm:prSet/>
      <dgm:spPr/>
      <dgm:t>
        <a:bodyPr/>
        <a:lstStyle/>
        <a:p>
          <a:endParaRPr lang="es-ES">
            <a:solidFill>
              <a:schemeClr val="tx2"/>
            </a:solidFill>
          </a:endParaRPr>
        </a:p>
      </dgm:t>
    </dgm:pt>
    <dgm:pt modelId="{E13E113F-5F4B-498B-909D-2D23742B9698}" type="sibTrans" cxnId="{29A91DC5-1961-4888-99EA-BC0B00331BC5}">
      <dgm:prSet/>
      <dgm:spPr/>
      <dgm:t>
        <a:bodyPr/>
        <a:lstStyle/>
        <a:p>
          <a:endParaRPr lang="es-ES">
            <a:solidFill>
              <a:schemeClr val="tx2"/>
            </a:solidFill>
          </a:endParaRPr>
        </a:p>
      </dgm:t>
    </dgm:pt>
    <dgm:pt modelId="{A84B5927-8AA6-4368-B1A8-D28FDA657A7C}">
      <dgm:prSet phldrT="[Texto]" custT="1"/>
      <dgm:spPr/>
      <dgm:t>
        <a:bodyPr/>
        <a:lstStyle/>
        <a:p>
          <a:r>
            <a:rPr lang="es-ES" sz="1100" dirty="0" smtClean="0">
              <a:solidFill>
                <a:srgbClr val="000000"/>
              </a:solidFill>
            </a:rPr>
            <a:t>Competencia y diligencia profesional</a:t>
          </a:r>
          <a:endParaRPr lang="es-ES" sz="1100" dirty="0">
            <a:solidFill>
              <a:srgbClr val="000000"/>
            </a:solidFill>
          </a:endParaRPr>
        </a:p>
      </dgm:t>
    </dgm:pt>
    <dgm:pt modelId="{E62915FC-C1A2-4058-BCDC-ABBB391F5150}" type="parTrans" cxnId="{DF6BAA7E-5ED2-4C74-AAF4-BB5F06AB3234}">
      <dgm:prSet/>
      <dgm:spPr/>
      <dgm:t>
        <a:bodyPr/>
        <a:lstStyle/>
        <a:p>
          <a:endParaRPr lang="es-ES">
            <a:solidFill>
              <a:schemeClr val="tx2"/>
            </a:solidFill>
          </a:endParaRPr>
        </a:p>
      </dgm:t>
    </dgm:pt>
    <dgm:pt modelId="{679D3317-CE89-4835-8846-34D562B82852}" type="sibTrans" cxnId="{DF6BAA7E-5ED2-4C74-AAF4-BB5F06AB3234}">
      <dgm:prSet/>
      <dgm:spPr/>
      <dgm:t>
        <a:bodyPr/>
        <a:lstStyle/>
        <a:p>
          <a:endParaRPr lang="es-ES">
            <a:solidFill>
              <a:schemeClr val="tx2"/>
            </a:solidFill>
          </a:endParaRPr>
        </a:p>
      </dgm:t>
    </dgm:pt>
    <dgm:pt modelId="{AF3CDE54-B729-4D2D-803F-ADD0DB735BC9}">
      <dgm:prSet phldrT="[Texto]" custT="1"/>
      <dgm:spPr/>
      <dgm:t>
        <a:bodyPr/>
        <a:lstStyle/>
        <a:p>
          <a:r>
            <a:rPr lang="es-ES" sz="900" dirty="0" smtClean="0">
              <a:solidFill>
                <a:srgbClr val="000000"/>
              </a:solidFill>
            </a:rPr>
            <a:t>Comportamiento profesional</a:t>
          </a:r>
          <a:endParaRPr lang="es-ES" sz="900" dirty="0">
            <a:solidFill>
              <a:srgbClr val="000000"/>
            </a:solidFill>
          </a:endParaRPr>
        </a:p>
      </dgm:t>
    </dgm:pt>
    <dgm:pt modelId="{9F79E9F3-A014-4F54-8F78-F7BFFE5D3910}" type="parTrans" cxnId="{3AA60415-1686-45E7-BD41-07D3051E3596}">
      <dgm:prSet/>
      <dgm:spPr/>
      <dgm:t>
        <a:bodyPr/>
        <a:lstStyle/>
        <a:p>
          <a:endParaRPr lang="es-ES">
            <a:solidFill>
              <a:schemeClr val="tx2"/>
            </a:solidFill>
          </a:endParaRPr>
        </a:p>
      </dgm:t>
    </dgm:pt>
    <dgm:pt modelId="{5C44E475-88C1-4CAC-93D3-D22F70826E76}" type="sibTrans" cxnId="{3AA60415-1686-45E7-BD41-07D3051E3596}">
      <dgm:prSet/>
      <dgm:spPr/>
      <dgm:t>
        <a:bodyPr/>
        <a:lstStyle/>
        <a:p>
          <a:endParaRPr lang="es-ES">
            <a:solidFill>
              <a:schemeClr val="tx2"/>
            </a:solidFill>
          </a:endParaRPr>
        </a:p>
      </dgm:t>
    </dgm:pt>
    <dgm:pt modelId="{AEF2C6B6-BD01-4FCF-B1F8-6A73AC88C139}">
      <dgm:prSet phldrT="[Texto]" custT="1"/>
      <dgm:spPr/>
      <dgm:t>
        <a:bodyPr/>
        <a:lstStyle/>
        <a:p>
          <a:r>
            <a:rPr lang="es-ES" sz="900" dirty="0" smtClean="0">
              <a:solidFill>
                <a:srgbClr val="000000"/>
              </a:solidFill>
            </a:rPr>
            <a:t>Confidencialidad</a:t>
          </a:r>
          <a:endParaRPr lang="es-ES" sz="900" dirty="0">
            <a:solidFill>
              <a:srgbClr val="000000"/>
            </a:solidFill>
          </a:endParaRPr>
        </a:p>
      </dgm:t>
    </dgm:pt>
    <dgm:pt modelId="{1C3EB11B-D818-4BEC-B5C8-369BEE41FB3D}" type="parTrans" cxnId="{31293ACA-E1BE-4D83-9EED-DABE5F12E39D}">
      <dgm:prSet/>
      <dgm:spPr/>
      <dgm:t>
        <a:bodyPr/>
        <a:lstStyle/>
        <a:p>
          <a:endParaRPr lang="es-ES">
            <a:solidFill>
              <a:schemeClr val="tx2"/>
            </a:solidFill>
          </a:endParaRPr>
        </a:p>
      </dgm:t>
    </dgm:pt>
    <dgm:pt modelId="{AF29F63B-9E6F-4E0A-BA93-1D51E7502991}" type="sibTrans" cxnId="{31293ACA-E1BE-4D83-9EED-DABE5F12E39D}">
      <dgm:prSet/>
      <dgm:spPr/>
      <dgm:t>
        <a:bodyPr/>
        <a:lstStyle/>
        <a:p>
          <a:endParaRPr lang="es-ES">
            <a:solidFill>
              <a:schemeClr val="tx2"/>
            </a:solidFill>
          </a:endParaRPr>
        </a:p>
      </dgm:t>
    </dgm:pt>
    <dgm:pt modelId="{E035E5C6-3910-4DAA-B784-49E684D5CDC1}" type="pres">
      <dgm:prSet presAssocID="{8DF33C0F-BBBB-46E4-B3CE-96D8CDB626A3}" presName="Name0" presStyleCnt="0">
        <dgm:presLayoutVars>
          <dgm:chMax val="1"/>
          <dgm:dir/>
          <dgm:animLvl val="ctr"/>
          <dgm:resizeHandles val="exact"/>
        </dgm:presLayoutVars>
      </dgm:prSet>
      <dgm:spPr/>
      <dgm:t>
        <a:bodyPr/>
        <a:lstStyle/>
        <a:p>
          <a:endParaRPr lang="es-ES"/>
        </a:p>
      </dgm:t>
    </dgm:pt>
    <dgm:pt modelId="{C869D055-3E2C-4FD8-97E6-CA244954E523}" type="pres">
      <dgm:prSet presAssocID="{9AAD30B4-2442-46F9-B589-D7921DA28020}" presName="centerShape" presStyleLbl="node0" presStyleIdx="0" presStyleCnt="1"/>
      <dgm:spPr/>
      <dgm:t>
        <a:bodyPr/>
        <a:lstStyle/>
        <a:p>
          <a:endParaRPr lang="es-ES"/>
        </a:p>
      </dgm:t>
    </dgm:pt>
    <dgm:pt modelId="{AE94672D-5F8D-4433-A948-244DE9073D8E}" type="pres">
      <dgm:prSet presAssocID="{8057ECA5-85EA-4DF1-BC5B-CCCC4243F1F4}" presName="node" presStyleLbl="node1" presStyleIdx="0" presStyleCnt="5">
        <dgm:presLayoutVars>
          <dgm:bulletEnabled val="1"/>
        </dgm:presLayoutVars>
      </dgm:prSet>
      <dgm:spPr/>
      <dgm:t>
        <a:bodyPr/>
        <a:lstStyle/>
        <a:p>
          <a:endParaRPr lang="es-ES"/>
        </a:p>
      </dgm:t>
    </dgm:pt>
    <dgm:pt modelId="{C20323B0-1F84-4C02-A4DF-BF7C79737E81}" type="pres">
      <dgm:prSet presAssocID="{8057ECA5-85EA-4DF1-BC5B-CCCC4243F1F4}" presName="dummy" presStyleCnt="0"/>
      <dgm:spPr/>
    </dgm:pt>
    <dgm:pt modelId="{3F3FAB0E-C04A-4DCE-8333-2B5F2CC90508}" type="pres">
      <dgm:prSet presAssocID="{9F18020E-BFB9-4029-8FB8-40D57303DEA4}" presName="sibTrans" presStyleLbl="sibTrans2D1" presStyleIdx="0" presStyleCnt="5"/>
      <dgm:spPr/>
      <dgm:t>
        <a:bodyPr/>
        <a:lstStyle/>
        <a:p>
          <a:endParaRPr lang="es-ES"/>
        </a:p>
      </dgm:t>
    </dgm:pt>
    <dgm:pt modelId="{22BA74DE-0EED-4063-BB17-1E8C0B2559ED}" type="pres">
      <dgm:prSet presAssocID="{557EF804-7CF8-491E-AE9F-C776D1A80B51}" presName="node" presStyleLbl="node1" presStyleIdx="1" presStyleCnt="5">
        <dgm:presLayoutVars>
          <dgm:bulletEnabled val="1"/>
        </dgm:presLayoutVars>
      </dgm:prSet>
      <dgm:spPr/>
      <dgm:t>
        <a:bodyPr/>
        <a:lstStyle/>
        <a:p>
          <a:endParaRPr lang="es-ES"/>
        </a:p>
      </dgm:t>
    </dgm:pt>
    <dgm:pt modelId="{57097B79-3AF9-4997-9D36-BED1277935A1}" type="pres">
      <dgm:prSet presAssocID="{557EF804-7CF8-491E-AE9F-C776D1A80B51}" presName="dummy" presStyleCnt="0"/>
      <dgm:spPr/>
    </dgm:pt>
    <dgm:pt modelId="{E3993911-43EA-489B-BEDA-C49FCC8CAAA3}" type="pres">
      <dgm:prSet presAssocID="{E13E113F-5F4B-498B-909D-2D23742B9698}" presName="sibTrans" presStyleLbl="sibTrans2D1" presStyleIdx="1" presStyleCnt="5"/>
      <dgm:spPr/>
      <dgm:t>
        <a:bodyPr/>
        <a:lstStyle/>
        <a:p>
          <a:endParaRPr lang="es-ES"/>
        </a:p>
      </dgm:t>
    </dgm:pt>
    <dgm:pt modelId="{3823E181-1C29-4F47-9339-AFFF8BFE5322}" type="pres">
      <dgm:prSet presAssocID="{A84B5927-8AA6-4368-B1A8-D28FDA657A7C}" presName="node" presStyleLbl="node1" presStyleIdx="2" presStyleCnt="5">
        <dgm:presLayoutVars>
          <dgm:bulletEnabled val="1"/>
        </dgm:presLayoutVars>
      </dgm:prSet>
      <dgm:spPr/>
      <dgm:t>
        <a:bodyPr/>
        <a:lstStyle/>
        <a:p>
          <a:endParaRPr lang="es-ES"/>
        </a:p>
      </dgm:t>
    </dgm:pt>
    <dgm:pt modelId="{31B16141-9F81-40EB-A0D5-6606740B6CCD}" type="pres">
      <dgm:prSet presAssocID="{A84B5927-8AA6-4368-B1A8-D28FDA657A7C}" presName="dummy" presStyleCnt="0"/>
      <dgm:spPr/>
    </dgm:pt>
    <dgm:pt modelId="{E2A33D87-070A-45B1-A36D-1F3E16D1CE2F}" type="pres">
      <dgm:prSet presAssocID="{679D3317-CE89-4835-8846-34D562B82852}" presName="sibTrans" presStyleLbl="sibTrans2D1" presStyleIdx="2" presStyleCnt="5"/>
      <dgm:spPr/>
      <dgm:t>
        <a:bodyPr/>
        <a:lstStyle/>
        <a:p>
          <a:endParaRPr lang="es-ES"/>
        </a:p>
      </dgm:t>
    </dgm:pt>
    <dgm:pt modelId="{637078F3-79DC-4384-BB1E-7A409ACAB6DB}" type="pres">
      <dgm:prSet presAssocID="{AEF2C6B6-BD01-4FCF-B1F8-6A73AC88C139}" presName="node" presStyleLbl="node1" presStyleIdx="3" presStyleCnt="5">
        <dgm:presLayoutVars>
          <dgm:bulletEnabled val="1"/>
        </dgm:presLayoutVars>
      </dgm:prSet>
      <dgm:spPr/>
      <dgm:t>
        <a:bodyPr/>
        <a:lstStyle/>
        <a:p>
          <a:endParaRPr lang="es-ES"/>
        </a:p>
      </dgm:t>
    </dgm:pt>
    <dgm:pt modelId="{AB5B8206-CDCC-4C14-9CD4-60FE2FCFE53A}" type="pres">
      <dgm:prSet presAssocID="{AEF2C6B6-BD01-4FCF-B1F8-6A73AC88C139}" presName="dummy" presStyleCnt="0"/>
      <dgm:spPr/>
    </dgm:pt>
    <dgm:pt modelId="{721703FA-02F6-4A16-A914-D11D8F55B962}" type="pres">
      <dgm:prSet presAssocID="{AF29F63B-9E6F-4E0A-BA93-1D51E7502991}" presName="sibTrans" presStyleLbl="sibTrans2D1" presStyleIdx="3" presStyleCnt="5"/>
      <dgm:spPr/>
      <dgm:t>
        <a:bodyPr/>
        <a:lstStyle/>
        <a:p>
          <a:endParaRPr lang="es-ES"/>
        </a:p>
      </dgm:t>
    </dgm:pt>
    <dgm:pt modelId="{2C1C1127-4ED4-4D1F-BFE5-B437149D5DB9}" type="pres">
      <dgm:prSet presAssocID="{AF3CDE54-B729-4D2D-803F-ADD0DB735BC9}" presName="node" presStyleLbl="node1" presStyleIdx="4" presStyleCnt="5">
        <dgm:presLayoutVars>
          <dgm:bulletEnabled val="1"/>
        </dgm:presLayoutVars>
      </dgm:prSet>
      <dgm:spPr/>
      <dgm:t>
        <a:bodyPr/>
        <a:lstStyle/>
        <a:p>
          <a:endParaRPr lang="es-ES"/>
        </a:p>
      </dgm:t>
    </dgm:pt>
    <dgm:pt modelId="{343027CB-160B-4E50-B20C-E3F6E86831A7}" type="pres">
      <dgm:prSet presAssocID="{AF3CDE54-B729-4D2D-803F-ADD0DB735BC9}" presName="dummy" presStyleCnt="0"/>
      <dgm:spPr/>
    </dgm:pt>
    <dgm:pt modelId="{AE3F249F-E42D-4812-A5E7-A70B515E5AD7}" type="pres">
      <dgm:prSet presAssocID="{5C44E475-88C1-4CAC-93D3-D22F70826E76}" presName="sibTrans" presStyleLbl="sibTrans2D1" presStyleIdx="4" presStyleCnt="5"/>
      <dgm:spPr/>
      <dgm:t>
        <a:bodyPr/>
        <a:lstStyle/>
        <a:p>
          <a:endParaRPr lang="es-ES"/>
        </a:p>
      </dgm:t>
    </dgm:pt>
  </dgm:ptLst>
  <dgm:cxnLst>
    <dgm:cxn modelId="{36AFF142-B12A-42F9-B397-2B31CBBFA4B5}" type="presOf" srcId="{AEF2C6B6-BD01-4FCF-B1F8-6A73AC88C139}" destId="{637078F3-79DC-4384-BB1E-7A409ACAB6DB}" srcOrd="0" destOrd="0" presId="urn:microsoft.com/office/officeart/2005/8/layout/radial6"/>
    <dgm:cxn modelId="{07C9A0B0-9557-4F84-BF03-9359A0186C28}" type="presOf" srcId="{679D3317-CE89-4835-8846-34D562B82852}" destId="{E2A33D87-070A-45B1-A36D-1F3E16D1CE2F}" srcOrd="0" destOrd="0" presId="urn:microsoft.com/office/officeart/2005/8/layout/radial6"/>
    <dgm:cxn modelId="{CB10292A-DCA3-4F53-8CA7-C1FBE56ED47D}" srcId="{8DF33C0F-BBBB-46E4-B3CE-96D8CDB626A3}" destId="{9AAD30B4-2442-46F9-B589-D7921DA28020}" srcOrd="0" destOrd="0" parTransId="{FDF56B16-6F0E-4D63-B29C-B16321CEF513}" sibTransId="{CB5EBD47-172D-4A48-9A0E-AED49E5427F5}"/>
    <dgm:cxn modelId="{29A91DC5-1961-4888-99EA-BC0B00331BC5}" srcId="{9AAD30B4-2442-46F9-B589-D7921DA28020}" destId="{557EF804-7CF8-491E-AE9F-C776D1A80B51}" srcOrd="1" destOrd="0" parTransId="{B519EEA6-3B6B-484F-B4FE-412931B8E4CB}" sibTransId="{E13E113F-5F4B-498B-909D-2D23742B9698}"/>
    <dgm:cxn modelId="{826AAB10-B0DF-4E7A-8DBE-702420034445}" type="presOf" srcId="{8057ECA5-85EA-4DF1-BC5B-CCCC4243F1F4}" destId="{AE94672D-5F8D-4433-A948-244DE9073D8E}" srcOrd="0" destOrd="0" presId="urn:microsoft.com/office/officeart/2005/8/layout/radial6"/>
    <dgm:cxn modelId="{0C554FFC-6855-4D90-BF01-BDA174142C7B}" srcId="{9AAD30B4-2442-46F9-B589-D7921DA28020}" destId="{8057ECA5-85EA-4DF1-BC5B-CCCC4243F1F4}" srcOrd="0" destOrd="0" parTransId="{3F8E3FF3-238D-452F-850D-DE2A5596E6C8}" sibTransId="{9F18020E-BFB9-4029-8FB8-40D57303DEA4}"/>
    <dgm:cxn modelId="{C4AA6D2D-3064-47BC-8308-19DB8D534F34}" type="presOf" srcId="{5C44E475-88C1-4CAC-93D3-D22F70826E76}" destId="{AE3F249F-E42D-4812-A5E7-A70B515E5AD7}" srcOrd="0" destOrd="0" presId="urn:microsoft.com/office/officeart/2005/8/layout/radial6"/>
    <dgm:cxn modelId="{814C90DB-4D2C-42DD-9380-14E6A423A253}" type="presOf" srcId="{AF29F63B-9E6F-4E0A-BA93-1D51E7502991}" destId="{721703FA-02F6-4A16-A914-D11D8F55B962}" srcOrd="0" destOrd="0" presId="urn:microsoft.com/office/officeart/2005/8/layout/radial6"/>
    <dgm:cxn modelId="{C67E7E92-669A-44B1-9044-914F3E4B08EE}" type="presOf" srcId="{557EF804-7CF8-491E-AE9F-C776D1A80B51}" destId="{22BA74DE-0EED-4063-BB17-1E8C0B2559ED}" srcOrd="0" destOrd="0" presId="urn:microsoft.com/office/officeart/2005/8/layout/radial6"/>
    <dgm:cxn modelId="{30A876A6-CE5B-499E-A973-3B4ECECB56AA}" type="presOf" srcId="{E13E113F-5F4B-498B-909D-2D23742B9698}" destId="{E3993911-43EA-489B-BEDA-C49FCC8CAAA3}" srcOrd="0" destOrd="0" presId="urn:microsoft.com/office/officeart/2005/8/layout/radial6"/>
    <dgm:cxn modelId="{31293ACA-E1BE-4D83-9EED-DABE5F12E39D}" srcId="{9AAD30B4-2442-46F9-B589-D7921DA28020}" destId="{AEF2C6B6-BD01-4FCF-B1F8-6A73AC88C139}" srcOrd="3" destOrd="0" parTransId="{1C3EB11B-D818-4BEC-B5C8-369BEE41FB3D}" sibTransId="{AF29F63B-9E6F-4E0A-BA93-1D51E7502991}"/>
    <dgm:cxn modelId="{3AA60415-1686-45E7-BD41-07D3051E3596}" srcId="{9AAD30B4-2442-46F9-B589-D7921DA28020}" destId="{AF3CDE54-B729-4D2D-803F-ADD0DB735BC9}" srcOrd="4" destOrd="0" parTransId="{9F79E9F3-A014-4F54-8F78-F7BFFE5D3910}" sibTransId="{5C44E475-88C1-4CAC-93D3-D22F70826E76}"/>
    <dgm:cxn modelId="{E972D411-4D84-44EA-976C-04F8206ECCE3}" type="presOf" srcId="{9F18020E-BFB9-4029-8FB8-40D57303DEA4}" destId="{3F3FAB0E-C04A-4DCE-8333-2B5F2CC90508}" srcOrd="0" destOrd="0" presId="urn:microsoft.com/office/officeart/2005/8/layout/radial6"/>
    <dgm:cxn modelId="{DF6BAA7E-5ED2-4C74-AAF4-BB5F06AB3234}" srcId="{9AAD30B4-2442-46F9-B589-D7921DA28020}" destId="{A84B5927-8AA6-4368-B1A8-D28FDA657A7C}" srcOrd="2" destOrd="0" parTransId="{E62915FC-C1A2-4058-BCDC-ABBB391F5150}" sibTransId="{679D3317-CE89-4835-8846-34D562B82852}"/>
    <dgm:cxn modelId="{57CFB633-7E76-4355-8C5F-74CA00791CA7}" type="presOf" srcId="{8DF33C0F-BBBB-46E4-B3CE-96D8CDB626A3}" destId="{E035E5C6-3910-4DAA-B784-49E684D5CDC1}" srcOrd="0" destOrd="0" presId="urn:microsoft.com/office/officeart/2005/8/layout/radial6"/>
    <dgm:cxn modelId="{88721B2A-3B7B-41C6-B1E3-3DD8B3433ED6}" type="presOf" srcId="{9AAD30B4-2442-46F9-B589-D7921DA28020}" destId="{C869D055-3E2C-4FD8-97E6-CA244954E523}" srcOrd="0" destOrd="0" presId="urn:microsoft.com/office/officeart/2005/8/layout/radial6"/>
    <dgm:cxn modelId="{A0272018-8648-4E2D-9E20-D6E3AABA02B9}" type="presOf" srcId="{AF3CDE54-B729-4D2D-803F-ADD0DB735BC9}" destId="{2C1C1127-4ED4-4D1F-BFE5-B437149D5DB9}" srcOrd="0" destOrd="0" presId="urn:microsoft.com/office/officeart/2005/8/layout/radial6"/>
    <dgm:cxn modelId="{E3A489D0-971D-4B64-A218-7FA1C53FBDC9}" type="presOf" srcId="{A84B5927-8AA6-4368-B1A8-D28FDA657A7C}" destId="{3823E181-1C29-4F47-9339-AFFF8BFE5322}" srcOrd="0" destOrd="0" presId="urn:microsoft.com/office/officeart/2005/8/layout/radial6"/>
    <dgm:cxn modelId="{9239FD66-F388-430B-814B-50B23B1F7608}" type="presParOf" srcId="{E035E5C6-3910-4DAA-B784-49E684D5CDC1}" destId="{C869D055-3E2C-4FD8-97E6-CA244954E523}" srcOrd="0" destOrd="0" presId="urn:microsoft.com/office/officeart/2005/8/layout/radial6"/>
    <dgm:cxn modelId="{B091D991-9FFB-44C1-A7F6-0708C49FEF04}" type="presParOf" srcId="{E035E5C6-3910-4DAA-B784-49E684D5CDC1}" destId="{AE94672D-5F8D-4433-A948-244DE9073D8E}" srcOrd="1" destOrd="0" presId="urn:microsoft.com/office/officeart/2005/8/layout/radial6"/>
    <dgm:cxn modelId="{CD597E2B-FF14-4A71-8B18-80A88F908DFA}" type="presParOf" srcId="{E035E5C6-3910-4DAA-B784-49E684D5CDC1}" destId="{C20323B0-1F84-4C02-A4DF-BF7C79737E81}" srcOrd="2" destOrd="0" presId="urn:microsoft.com/office/officeart/2005/8/layout/radial6"/>
    <dgm:cxn modelId="{5105BEDC-292D-4CB2-922E-4EB08E058E51}" type="presParOf" srcId="{E035E5C6-3910-4DAA-B784-49E684D5CDC1}" destId="{3F3FAB0E-C04A-4DCE-8333-2B5F2CC90508}" srcOrd="3" destOrd="0" presId="urn:microsoft.com/office/officeart/2005/8/layout/radial6"/>
    <dgm:cxn modelId="{4D3C2437-6F38-4D2A-AD6F-ABCC34CDA02C}" type="presParOf" srcId="{E035E5C6-3910-4DAA-B784-49E684D5CDC1}" destId="{22BA74DE-0EED-4063-BB17-1E8C0B2559ED}" srcOrd="4" destOrd="0" presId="urn:microsoft.com/office/officeart/2005/8/layout/radial6"/>
    <dgm:cxn modelId="{D461481B-3195-485E-A793-D03995F97C27}" type="presParOf" srcId="{E035E5C6-3910-4DAA-B784-49E684D5CDC1}" destId="{57097B79-3AF9-4997-9D36-BED1277935A1}" srcOrd="5" destOrd="0" presId="urn:microsoft.com/office/officeart/2005/8/layout/radial6"/>
    <dgm:cxn modelId="{7C5DD593-AFDD-4F9F-B834-EB929EF4866B}" type="presParOf" srcId="{E035E5C6-3910-4DAA-B784-49E684D5CDC1}" destId="{E3993911-43EA-489B-BEDA-C49FCC8CAAA3}" srcOrd="6" destOrd="0" presId="urn:microsoft.com/office/officeart/2005/8/layout/radial6"/>
    <dgm:cxn modelId="{9A61A226-CB4D-4B92-BB1A-956A7799825A}" type="presParOf" srcId="{E035E5C6-3910-4DAA-B784-49E684D5CDC1}" destId="{3823E181-1C29-4F47-9339-AFFF8BFE5322}" srcOrd="7" destOrd="0" presId="urn:microsoft.com/office/officeart/2005/8/layout/radial6"/>
    <dgm:cxn modelId="{337CF892-7F5C-41D5-A22B-3910C78FE82E}" type="presParOf" srcId="{E035E5C6-3910-4DAA-B784-49E684D5CDC1}" destId="{31B16141-9F81-40EB-A0D5-6606740B6CCD}" srcOrd="8" destOrd="0" presId="urn:microsoft.com/office/officeart/2005/8/layout/radial6"/>
    <dgm:cxn modelId="{E9E774BC-3041-4521-9899-E2191E8A5F68}" type="presParOf" srcId="{E035E5C6-3910-4DAA-B784-49E684D5CDC1}" destId="{E2A33D87-070A-45B1-A36D-1F3E16D1CE2F}" srcOrd="9" destOrd="0" presId="urn:microsoft.com/office/officeart/2005/8/layout/radial6"/>
    <dgm:cxn modelId="{D052591E-C718-4A42-AF7F-30573B257945}" type="presParOf" srcId="{E035E5C6-3910-4DAA-B784-49E684D5CDC1}" destId="{637078F3-79DC-4384-BB1E-7A409ACAB6DB}" srcOrd="10" destOrd="0" presId="urn:microsoft.com/office/officeart/2005/8/layout/radial6"/>
    <dgm:cxn modelId="{9D5880F5-38DE-4220-A4D0-27A39234D266}" type="presParOf" srcId="{E035E5C6-3910-4DAA-B784-49E684D5CDC1}" destId="{AB5B8206-CDCC-4C14-9CD4-60FE2FCFE53A}" srcOrd="11" destOrd="0" presId="urn:microsoft.com/office/officeart/2005/8/layout/radial6"/>
    <dgm:cxn modelId="{CC17CE16-024B-42F8-8BCF-236CD21406BD}" type="presParOf" srcId="{E035E5C6-3910-4DAA-B784-49E684D5CDC1}" destId="{721703FA-02F6-4A16-A914-D11D8F55B962}" srcOrd="12" destOrd="0" presId="urn:microsoft.com/office/officeart/2005/8/layout/radial6"/>
    <dgm:cxn modelId="{11F652CD-2F6C-4478-8697-B9CE72313CC0}" type="presParOf" srcId="{E035E5C6-3910-4DAA-B784-49E684D5CDC1}" destId="{2C1C1127-4ED4-4D1F-BFE5-B437149D5DB9}" srcOrd="13" destOrd="0" presId="urn:microsoft.com/office/officeart/2005/8/layout/radial6"/>
    <dgm:cxn modelId="{9B76EBC9-61BD-4F52-8F55-FDEC5BE63189}" type="presParOf" srcId="{E035E5C6-3910-4DAA-B784-49E684D5CDC1}" destId="{343027CB-160B-4E50-B20C-E3F6E86831A7}" srcOrd="14" destOrd="0" presId="urn:microsoft.com/office/officeart/2005/8/layout/radial6"/>
    <dgm:cxn modelId="{552291CF-28A7-4E12-B7F4-22C749E83C56}" type="presParOf" srcId="{E035E5C6-3910-4DAA-B784-49E684D5CDC1}" destId="{AE3F249F-E42D-4812-A5E7-A70B515E5AD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19BBBA-3F97-47EE-BC24-D079D5810CC0}" type="doc">
      <dgm:prSet loTypeId="urn:microsoft.com/office/officeart/2005/8/layout/chart3" loCatId="relationship" qsTypeId="urn:microsoft.com/office/officeart/2005/8/quickstyle/simple2" qsCatId="simple" csTypeId="urn:microsoft.com/office/officeart/2005/8/colors/accent2_1" csCatId="accent2" phldr="1"/>
      <dgm:spPr/>
    </dgm:pt>
    <dgm:pt modelId="{7AB2E6C5-2C48-462F-B732-0763813EA01A}">
      <dgm:prSet phldrT="[Texto]" custT="1"/>
      <dgm:spPr/>
      <dgm:t>
        <a:bodyPr/>
        <a:lstStyle/>
        <a:p>
          <a:r>
            <a:rPr lang="es-ES" sz="2400" dirty="0" smtClean="0">
              <a:solidFill>
                <a:schemeClr val="tx2"/>
              </a:solidFill>
            </a:rPr>
            <a:t>Interés propio</a:t>
          </a:r>
          <a:endParaRPr lang="es-ES" sz="2400" dirty="0">
            <a:solidFill>
              <a:schemeClr val="tx2"/>
            </a:solidFill>
          </a:endParaRPr>
        </a:p>
      </dgm:t>
    </dgm:pt>
    <dgm:pt modelId="{16125A6A-DADB-46CF-866A-6B3A02A0D3A7}" type="parTrans" cxnId="{15F0E085-7342-4351-9665-4713E027E7E6}">
      <dgm:prSet/>
      <dgm:spPr/>
      <dgm:t>
        <a:bodyPr/>
        <a:lstStyle/>
        <a:p>
          <a:endParaRPr lang="es-ES">
            <a:solidFill>
              <a:schemeClr val="tx2"/>
            </a:solidFill>
          </a:endParaRPr>
        </a:p>
      </dgm:t>
    </dgm:pt>
    <dgm:pt modelId="{DEEE713A-89D3-4361-8162-64952DE9315F}" type="sibTrans" cxnId="{15F0E085-7342-4351-9665-4713E027E7E6}">
      <dgm:prSet/>
      <dgm:spPr/>
      <dgm:t>
        <a:bodyPr/>
        <a:lstStyle/>
        <a:p>
          <a:endParaRPr lang="es-ES">
            <a:solidFill>
              <a:schemeClr val="tx2"/>
            </a:solidFill>
          </a:endParaRPr>
        </a:p>
      </dgm:t>
    </dgm:pt>
    <dgm:pt modelId="{BC648352-5274-4C83-9241-D6C035499D6D}">
      <dgm:prSet phldrT="[Texto]" custT="1"/>
      <dgm:spPr/>
      <dgm:t>
        <a:bodyPr/>
        <a:lstStyle/>
        <a:p>
          <a:r>
            <a:rPr lang="es-ES" sz="2400" dirty="0" smtClean="0">
              <a:solidFill>
                <a:schemeClr val="tx2"/>
              </a:solidFill>
            </a:rPr>
            <a:t>Auto revisión</a:t>
          </a:r>
          <a:endParaRPr lang="es-ES" sz="2400" dirty="0">
            <a:solidFill>
              <a:schemeClr val="tx2"/>
            </a:solidFill>
          </a:endParaRPr>
        </a:p>
      </dgm:t>
    </dgm:pt>
    <dgm:pt modelId="{4DD68233-B79C-484A-87B0-A9CA148868E0}" type="parTrans" cxnId="{CF401C06-F9C9-42E9-8AAC-28FF7332E80C}">
      <dgm:prSet/>
      <dgm:spPr/>
      <dgm:t>
        <a:bodyPr/>
        <a:lstStyle/>
        <a:p>
          <a:endParaRPr lang="es-ES">
            <a:solidFill>
              <a:schemeClr val="tx2"/>
            </a:solidFill>
          </a:endParaRPr>
        </a:p>
      </dgm:t>
    </dgm:pt>
    <dgm:pt modelId="{A3254B94-AC90-44BA-8A84-8996634BA7C2}" type="sibTrans" cxnId="{CF401C06-F9C9-42E9-8AAC-28FF7332E80C}">
      <dgm:prSet/>
      <dgm:spPr/>
      <dgm:t>
        <a:bodyPr/>
        <a:lstStyle/>
        <a:p>
          <a:endParaRPr lang="es-ES">
            <a:solidFill>
              <a:schemeClr val="tx2"/>
            </a:solidFill>
          </a:endParaRPr>
        </a:p>
      </dgm:t>
    </dgm:pt>
    <dgm:pt modelId="{E0F33F07-CF08-48E7-89D2-1A2755DFA4CF}">
      <dgm:prSet phldrT="[Texto]"/>
      <dgm:spPr/>
      <dgm:t>
        <a:bodyPr/>
        <a:lstStyle/>
        <a:p>
          <a:r>
            <a:rPr lang="es-ES" dirty="0" smtClean="0">
              <a:solidFill>
                <a:schemeClr val="tx2"/>
              </a:solidFill>
            </a:rPr>
            <a:t>Abogacía</a:t>
          </a:r>
          <a:endParaRPr lang="es-ES" dirty="0">
            <a:solidFill>
              <a:schemeClr val="tx2"/>
            </a:solidFill>
          </a:endParaRPr>
        </a:p>
      </dgm:t>
    </dgm:pt>
    <dgm:pt modelId="{29C7EC17-D8F3-4760-A0A9-DF519E508896}" type="parTrans" cxnId="{5A9B87DD-4945-4061-8405-ABF043677B1D}">
      <dgm:prSet/>
      <dgm:spPr/>
      <dgm:t>
        <a:bodyPr/>
        <a:lstStyle/>
        <a:p>
          <a:endParaRPr lang="es-ES">
            <a:solidFill>
              <a:schemeClr val="tx2"/>
            </a:solidFill>
          </a:endParaRPr>
        </a:p>
      </dgm:t>
    </dgm:pt>
    <dgm:pt modelId="{ED55DC70-F980-430F-9FAD-F4ECB1B0DD67}" type="sibTrans" cxnId="{5A9B87DD-4945-4061-8405-ABF043677B1D}">
      <dgm:prSet/>
      <dgm:spPr/>
      <dgm:t>
        <a:bodyPr/>
        <a:lstStyle/>
        <a:p>
          <a:endParaRPr lang="es-ES">
            <a:solidFill>
              <a:schemeClr val="tx2"/>
            </a:solidFill>
          </a:endParaRPr>
        </a:p>
      </dgm:t>
    </dgm:pt>
    <dgm:pt modelId="{4BB430CA-64FC-46E6-805F-251308F7B11A}">
      <dgm:prSet phldrT="[Texto]" custT="1"/>
      <dgm:spPr/>
      <dgm:t>
        <a:bodyPr/>
        <a:lstStyle/>
        <a:p>
          <a:r>
            <a:rPr lang="es-ES" sz="2000" dirty="0" smtClean="0">
              <a:solidFill>
                <a:schemeClr val="tx2"/>
              </a:solidFill>
            </a:rPr>
            <a:t>Intimidación</a:t>
          </a:r>
          <a:endParaRPr lang="es-ES" sz="2000" dirty="0">
            <a:solidFill>
              <a:schemeClr val="tx2"/>
            </a:solidFill>
          </a:endParaRPr>
        </a:p>
      </dgm:t>
    </dgm:pt>
    <dgm:pt modelId="{B5848967-6197-4BBB-90D1-6C8A54273776}" type="parTrans" cxnId="{67CECDED-5B01-4ABB-8FE4-BEBCAB44D4EF}">
      <dgm:prSet/>
      <dgm:spPr/>
      <dgm:t>
        <a:bodyPr/>
        <a:lstStyle/>
        <a:p>
          <a:endParaRPr lang="es-ES">
            <a:solidFill>
              <a:schemeClr val="tx2"/>
            </a:solidFill>
          </a:endParaRPr>
        </a:p>
      </dgm:t>
    </dgm:pt>
    <dgm:pt modelId="{D1AE3B94-9B5C-479D-ADD5-9A8CE42DEB95}" type="sibTrans" cxnId="{67CECDED-5B01-4ABB-8FE4-BEBCAB44D4EF}">
      <dgm:prSet/>
      <dgm:spPr/>
      <dgm:t>
        <a:bodyPr/>
        <a:lstStyle/>
        <a:p>
          <a:endParaRPr lang="es-ES">
            <a:solidFill>
              <a:schemeClr val="tx2"/>
            </a:solidFill>
          </a:endParaRPr>
        </a:p>
      </dgm:t>
    </dgm:pt>
    <dgm:pt modelId="{F50F7E84-11C9-452D-9054-26349923F672}">
      <dgm:prSet phldrT="[Texto]" custT="1"/>
      <dgm:spPr/>
      <dgm:t>
        <a:bodyPr/>
        <a:lstStyle/>
        <a:p>
          <a:r>
            <a:rPr lang="es-ES" sz="1800" dirty="0" smtClean="0">
              <a:solidFill>
                <a:schemeClr val="tx2"/>
              </a:solidFill>
            </a:rPr>
            <a:t>Familiaridad</a:t>
          </a:r>
          <a:endParaRPr lang="es-ES" sz="1800" dirty="0">
            <a:solidFill>
              <a:schemeClr val="tx2"/>
            </a:solidFill>
          </a:endParaRPr>
        </a:p>
      </dgm:t>
    </dgm:pt>
    <dgm:pt modelId="{D3D5CAFC-6448-43B8-8DD6-322D75EFC991}" type="parTrans" cxnId="{2AFBE18B-AC66-46B1-8627-80E97A0E20FA}">
      <dgm:prSet/>
      <dgm:spPr/>
      <dgm:t>
        <a:bodyPr/>
        <a:lstStyle/>
        <a:p>
          <a:endParaRPr lang="es-ES">
            <a:solidFill>
              <a:schemeClr val="tx2"/>
            </a:solidFill>
          </a:endParaRPr>
        </a:p>
      </dgm:t>
    </dgm:pt>
    <dgm:pt modelId="{51F42809-C715-47A4-8E37-BFE6472DF767}" type="sibTrans" cxnId="{2AFBE18B-AC66-46B1-8627-80E97A0E20FA}">
      <dgm:prSet/>
      <dgm:spPr/>
      <dgm:t>
        <a:bodyPr/>
        <a:lstStyle/>
        <a:p>
          <a:endParaRPr lang="es-ES">
            <a:solidFill>
              <a:schemeClr val="tx2"/>
            </a:solidFill>
          </a:endParaRPr>
        </a:p>
      </dgm:t>
    </dgm:pt>
    <dgm:pt modelId="{07DB813B-733C-4B79-9770-7C72DF46678C}" type="pres">
      <dgm:prSet presAssocID="{3A19BBBA-3F97-47EE-BC24-D079D5810CC0}" presName="compositeShape" presStyleCnt="0">
        <dgm:presLayoutVars>
          <dgm:chMax val="7"/>
          <dgm:dir/>
          <dgm:resizeHandles val="exact"/>
        </dgm:presLayoutVars>
      </dgm:prSet>
      <dgm:spPr/>
    </dgm:pt>
    <dgm:pt modelId="{AE20ACFA-8B85-4869-BA8A-430BAB287683}" type="pres">
      <dgm:prSet presAssocID="{3A19BBBA-3F97-47EE-BC24-D079D5810CC0}" presName="wedge1" presStyleLbl="node1" presStyleIdx="0" presStyleCnt="5"/>
      <dgm:spPr/>
      <dgm:t>
        <a:bodyPr/>
        <a:lstStyle/>
        <a:p>
          <a:endParaRPr lang="es-ES"/>
        </a:p>
      </dgm:t>
    </dgm:pt>
    <dgm:pt modelId="{CEF18424-2E0A-4981-BBA8-CDEF45C998AA}" type="pres">
      <dgm:prSet presAssocID="{3A19BBBA-3F97-47EE-BC24-D079D5810CC0}" presName="wedge1Tx" presStyleLbl="node1" presStyleIdx="0" presStyleCnt="5">
        <dgm:presLayoutVars>
          <dgm:chMax val="0"/>
          <dgm:chPref val="0"/>
          <dgm:bulletEnabled val="1"/>
        </dgm:presLayoutVars>
      </dgm:prSet>
      <dgm:spPr/>
      <dgm:t>
        <a:bodyPr/>
        <a:lstStyle/>
        <a:p>
          <a:endParaRPr lang="es-ES"/>
        </a:p>
      </dgm:t>
    </dgm:pt>
    <dgm:pt modelId="{81810D71-4A0E-42BC-8E91-A200BFE9E50D}" type="pres">
      <dgm:prSet presAssocID="{3A19BBBA-3F97-47EE-BC24-D079D5810CC0}" presName="wedge2" presStyleLbl="node1" presStyleIdx="1" presStyleCnt="5"/>
      <dgm:spPr/>
      <dgm:t>
        <a:bodyPr/>
        <a:lstStyle/>
        <a:p>
          <a:endParaRPr lang="es-ES"/>
        </a:p>
      </dgm:t>
    </dgm:pt>
    <dgm:pt modelId="{BC6B7E65-6923-4180-A9A9-4115D1AD31D0}" type="pres">
      <dgm:prSet presAssocID="{3A19BBBA-3F97-47EE-BC24-D079D5810CC0}" presName="wedge2Tx" presStyleLbl="node1" presStyleIdx="1" presStyleCnt="5">
        <dgm:presLayoutVars>
          <dgm:chMax val="0"/>
          <dgm:chPref val="0"/>
          <dgm:bulletEnabled val="1"/>
        </dgm:presLayoutVars>
      </dgm:prSet>
      <dgm:spPr/>
      <dgm:t>
        <a:bodyPr/>
        <a:lstStyle/>
        <a:p>
          <a:endParaRPr lang="es-ES"/>
        </a:p>
      </dgm:t>
    </dgm:pt>
    <dgm:pt modelId="{CA844459-A2B6-4137-9643-55FDDB504569}" type="pres">
      <dgm:prSet presAssocID="{3A19BBBA-3F97-47EE-BC24-D079D5810CC0}" presName="wedge3" presStyleLbl="node1" presStyleIdx="2" presStyleCnt="5"/>
      <dgm:spPr/>
      <dgm:t>
        <a:bodyPr/>
        <a:lstStyle/>
        <a:p>
          <a:endParaRPr lang="es-ES"/>
        </a:p>
      </dgm:t>
    </dgm:pt>
    <dgm:pt modelId="{011C74C1-0011-4D7E-891B-4B10D912360C}" type="pres">
      <dgm:prSet presAssocID="{3A19BBBA-3F97-47EE-BC24-D079D5810CC0}" presName="wedge3Tx" presStyleLbl="node1" presStyleIdx="2" presStyleCnt="5">
        <dgm:presLayoutVars>
          <dgm:chMax val="0"/>
          <dgm:chPref val="0"/>
          <dgm:bulletEnabled val="1"/>
        </dgm:presLayoutVars>
      </dgm:prSet>
      <dgm:spPr/>
      <dgm:t>
        <a:bodyPr/>
        <a:lstStyle/>
        <a:p>
          <a:endParaRPr lang="es-ES"/>
        </a:p>
      </dgm:t>
    </dgm:pt>
    <dgm:pt modelId="{294B25B3-A963-474C-BF9F-DDB061D7515C}" type="pres">
      <dgm:prSet presAssocID="{3A19BBBA-3F97-47EE-BC24-D079D5810CC0}" presName="wedge4" presStyleLbl="node1" presStyleIdx="3" presStyleCnt="5"/>
      <dgm:spPr/>
      <dgm:t>
        <a:bodyPr/>
        <a:lstStyle/>
        <a:p>
          <a:endParaRPr lang="es-ES"/>
        </a:p>
      </dgm:t>
    </dgm:pt>
    <dgm:pt modelId="{221CF8B6-C5A9-4821-9C81-D69F64131ED4}" type="pres">
      <dgm:prSet presAssocID="{3A19BBBA-3F97-47EE-BC24-D079D5810CC0}" presName="wedge4Tx" presStyleLbl="node1" presStyleIdx="3" presStyleCnt="5">
        <dgm:presLayoutVars>
          <dgm:chMax val="0"/>
          <dgm:chPref val="0"/>
          <dgm:bulletEnabled val="1"/>
        </dgm:presLayoutVars>
      </dgm:prSet>
      <dgm:spPr/>
      <dgm:t>
        <a:bodyPr/>
        <a:lstStyle/>
        <a:p>
          <a:endParaRPr lang="es-ES"/>
        </a:p>
      </dgm:t>
    </dgm:pt>
    <dgm:pt modelId="{AB169077-36E8-4B01-A533-70E69B94E905}" type="pres">
      <dgm:prSet presAssocID="{3A19BBBA-3F97-47EE-BC24-D079D5810CC0}" presName="wedge5" presStyleLbl="node1" presStyleIdx="4" presStyleCnt="5"/>
      <dgm:spPr/>
      <dgm:t>
        <a:bodyPr/>
        <a:lstStyle/>
        <a:p>
          <a:endParaRPr lang="es-ES"/>
        </a:p>
      </dgm:t>
    </dgm:pt>
    <dgm:pt modelId="{958113C1-87F5-4980-9599-1461FF115379}" type="pres">
      <dgm:prSet presAssocID="{3A19BBBA-3F97-47EE-BC24-D079D5810CC0}" presName="wedge5Tx" presStyleLbl="node1" presStyleIdx="4" presStyleCnt="5">
        <dgm:presLayoutVars>
          <dgm:chMax val="0"/>
          <dgm:chPref val="0"/>
          <dgm:bulletEnabled val="1"/>
        </dgm:presLayoutVars>
      </dgm:prSet>
      <dgm:spPr/>
      <dgm:t>
        <a:bodyPr/>
        <a:lstStyle/>
        <a:p>
          <a:endParaRPr lang="es-ES"/>
        </a:p>
      </dgm:t>
    </dgm:pt>
  </dgm:ptLst>
  <dgm:cxnLst>
    <dgm:cxn modelId="{47FF7452-2DE5-4C5D-AAF1-58C28A2DDA5D}" type="presOf" srcId="{4BB430CA-64FC-46E6-805F-251308F7B11A}" destId="{AB169077-36E8-4B01-A533-70E69B94E905}" srcOrd="0" destOrd="0" presId="urn:microsoft.com/office/officeart/2005/8/layout/chart3"/>
    <dgm:cxn modelId="{15F0E085-7342-4351-9665-4713E027E7E6}" srcId="{3A19BBBA-3F97-47EE-BC24-D079D5810CC0}" destId="{7AB2E6C5-2C48-462F-B732-0763813EA01A}" srcOrd="0" destOrd="0" parTransId="{16125A6A-DADB-46CF-866A-6B3A02A0D3A7}" sibTransId="{DEEE713A-89D3-4361-8162-64952DE9315F}"/>
    <dgm:cxn modelId="{FC3A1066-AA52-40B2-8476-E4837ED181A0}" type="presOf" srcId="{F50F7E84-11C9-452D-9054-26349923F672}" destId="{294B25B3-A963-474C-BF9F-DDB061D7515C}" srcOrd="0" destOrd="0" presId="urn:microsoft.com/office/officeart/2005/8/layout/chart3"/>
    <dgm:cxn modelId="{3A5705DE-479F-431F-98D7-0719754F1C47}" type="presOf" srcId="{BC648352-5274-4C83-9241-D6C035499D6D}" destId="{BC6B7E65-6923-4180-A9A9-4115D1AD31D0}" srcOrd="1" destOrd="0" presId="urn:microsoft.com/office/officeart/2005/8/layout/chart3"/>
    <dgm:cxn modelId="{CF401C06-F9C9-42E9-8AAC-28FF7332E80C}" srcId="{3A19BBBA-3F97-47EE-BC24-D079D5810CC0}" destId="{BC648352-5274-4C83-9241-D6C035499D6D}" srcOrd="1" destOrd="0" parTransId="{4DD68233-B79C-484A-87B0-A9CA148868E0}" sibTransId="{A3254B94-AC90-44BA-8A84-8996634BA7C2}"/>
    <dgm:cxn modelId="{2AFBE18B-AC66-46B1-8627-80E97A0E20FA}" srcId="{3A19BBBA-3F97-47EE-BC24-D079D5810CC0}" destId="{F50F7E84-11C9-452D-9054-26349923F672}" srcOrd="3" destOrd="0" parTransId="{D3D5CAFC-6448-43B8-8DD6-322D75EFC991}" sibTransId="{51F42809-C715-47A4-8E37-BFE6472DF767}"/>
    <dgm:cxn modelId="{0ACF111F-AC15-4A64-9D56-19CD82FD64A4}" type="presOf" srcId="{F50F7E84-11C9-452D-9054-26349923F672}" destId="{221CF8B6-C5A9-4821-9C81-D69F64131ED4}" srcOrd="1" destOrd="0" presId="urn:microsoft.com/office/officeart/2005/8/layout/chart3"/>
    <dgm:cxn modelId="{E59DB6A6-D8FA-4951-B597-DBF3DBE038C5}" type="presOf" srcId="{7AB2E6C5-2C48-462F-B732-0763813EA01A}" destId="{CEF18424-2E0A-4981-BBA8-CDEF45C998AA}" srcOrd="1" destOrd="0" presId="urn:microsoft.com/office/officeart/2005/8/layout/chart3"/>
    <dgm:cxn modelId="{5A9B87DD-4945-4061-8405-ABF043677B1D}" srcId="{3A19BBBA-3F97-47EE-BC24-D079D5810CC0}" destId="{E0F33F07-CF08-48E7-89D2-1A2755DFA4CF}" srcOrd="2" destOrd="0" parTransId="{29C7EC17-D8F3-4760-A0A9-DF519E508896}" sibTransId="{ED55DC70-F980-430F-9FAD-F4ECB1B0DD67}"/>
    <dgm:cxn modelId="{8D66FEE3-165E-4F24-BD00-D3673A11A00C}" type="presOf" srcId="{4BB430CA-64FC-46E6-805F-251308F7B11A}" destId="{958113C1-87F5-4980-9599-1461FF115379}" srcOrd="1" destOrd="0" presId="urn:microsoft.com/office/officeart/2005/8/layout/chart3"/>
    <dgm:cxn modelId="{3325BE72-DF98-4B3C-ABF3-9B0319C32431}" type="presOf" srcId="{3A19BBBA-3F97-47EE-BC24-D079D5810CC0}" destId="{07DB813B-733C-4B79-9770-7C72DF46678C}" srcOrd="0" destOrd="0" presId="urn:microsoft.com/office/officeart/2005/8/layout/chart3"/>
    <dgm:cxn modelId="{8414D439-8567-4BFC-8E4D-773968B2A9A6}" type="presOf" srcId="{7AB2E6C5-2C48-462F-B732-0763813EA01A}" destId="{AE20ACFA-8B85-4869-BA8A-430BAB287683}" srcOrd="0" destOrd="0" presId="urn:microsoft.com/office/officeart/2005/8/layout/chart3"/>
    <dgm:cxn modelId="{90A8534F-2B94-4E68-B113-E3D910E862A6}" type="presOf" srcId="{E0F33F07-CF08-48E7-89D2-1A2755DFA4CF}" destId="{CA844459-A2B6-4137-9643-55FDDB504569}" srcOrd="0" destOrd="0" presId="urn:microsoft.com/office/officeart/2005/8/layout/chart3"/>
    <dgm:cxn modelId="{A98808D7-A5B2-4EF4-8F8A-A9E0FC85C2E1}" type="presOf" srcId="{E0F33F07-CF08-48E7-89D2-1A2755DFA4CF}" destId="{011C74C1-0011-4D7E-891B-4B10D912360C}" srcOrd="1" destOrd="0" presId="urn:microsoft.com/office/officeart/2005/8/layout/chart3"/>
    <dgm:cxn modelId="{2106EFF0-B862-4DF2-BD37-BEB569F2AAFC}" type="presOf" srcId="{BC648352-5274-4C83-9241-D6C035499D6D}" destId="{81810D71-4A0E-42BC-8E91-A200BFE9E50D}" srcOrd="0" destOrd="0" presId="urn:microsoft.com/office/officeart/2005/8/layout/chart3"/>
    <dgm:cxn modelId="{67CECDED-5B01-4ABB-8FE4-BEBCAB44D4EF}" srcId="{3A19BBBA-3F97-47EE-BC24-D079D5810CC0}" destId="{4BB430CA-64FC-46E6-805F-251308F7B11A}" srcOrd="4" destOrd="0" parTransId="{B5848967-6197-4BBB-90D1-6C8A54273776}" sibTransId="{D1AE3B94-9B5C-479D-ADD5-9A8CE42DEB95}"/>
    <dgm:cxn modelId="{7CE84E31-7438-4441-ACE3-7BD4E56BE8C0}" type="presParOf" srcId="{07DB813B-733C-4B79-9770-7C72DF46678C}" destId="{AE20ACFA-8B85-4869-BA8A-430BAB287683}" srcOrd="0" destOrd="0" presId="urn:microsoft.com/office/officeart/2005/8/layout/chart3"/>
    <dgm:cxn modelId="{4663012C-983B-46BA-ADF3-DC24ADC1EA86}" type="presParOf" srcId="{07DB813B-733C-4B79-9770-7C72DF46678C}" destId="{CEF18424-2E0A-4981-BBA8-CDEF45C998AA}" srcOrd="1" destOrd="0" presId="urn:microsoft.com/office/officeart/2005/8/layout/chart3"/>
    <dgm:cxn modelId="{5A8D1086-864B-4108-ADE9-147F43D90E11}" type="presParOf" srcId="{07DB813B-733C-4B79-9770-7C72DF46678C}" destId="{81810D71-4A0E-42BC-8E91-A200BFE9E50D}" srcOrd="2" destOrd="0" presId="urn:microsoft.com/office/officeart/2005/8/layout/chart3"/>
    <dgm:cxn modelId="{5FADF73D-2B9F-4B3D-88F9-BA8F6A15CAA6}" type="presParOf" srcId="{07DB813B-733C-4B79-9770-7C72DF46678C}" destId="{BC6B7E65-6923-4180-A9A9-4115D1AD31D0}" srcOrd="3" destOrd="0" presId="urn:microsoft.com/office/officeart/2005/8/layout/chart3"/>
    <dgm:cxn modelId="{F0D240DD-E81A-4913-A5BE-0AB472EDBFE9}" type="presParOf" srcId="{07DB813B-733C-4B79-9770-7C72DF46678C}" destId="{CA844459-A2B6-4137-9643-55FDDB504569}" srcOrd="4" destOrd="0" presId="urn:microsoft.com/office/officeart/2005/8/layout/chart3"/>
    <dgm:cxn modelId="{B62041FB-DAD4-4395-A725-05B3C6F17DFC}" type="presParOf" srcId="{07DB813B-733C-4B79-9770-7C72DF46678C}" destId="{011C74C1-0011-4D7E-891B-4B10D912360C}" srcOrd="5" destOrd="0" presId="urn:microsoft.com/office/officeart/2005/8/layout/chart3"/>
    <dgm:cxn modelId="{955F721E-6035-4831-AED3-0861C9F63949}" type="presParOf" srcId="{07DB813B-733C-4B79-9770-7C72DF46678C}" destId="{294B25B3-A963-474C-BF9F-DDB061D7515C}" srcOrd="6" destOrd="0" presId="urn:microsoft.com/office/officeart/2005/8/layout/chart3"/>
    <dgm:cxn modelId="{811BDA9D-5FF3-4876-AC17-6C454AC2B152}" type="presParOf" srcId="{07DB813B-733C-4B79-9770-7C72DF46678C}" destId="{221CF8B6-C5A9-4821-9C81-D69F64131ED4}" srcOrd="7" destOrd="0" presId="urn:microsoft.com/office/officeart/2005/8/layout/chart3"/>
    <dgm:cxn modelId="{BC544E29-5B2A-4946-81A1-4D18FBCB8D6F}" type="presParOf" srcId="{07DB813B-733C-4B79-9770-7C72DF46678C}" destId="{AB169077-36E8-4B01-A533-70E69B94E905}" srcOrd="8" destOrd="0" presId="urn:microsoft.com/office/officeart/2005/8/layout/chart3"/>
    <dgm:cxn modelId="{D0DCC4F3-C30D-4BD8-93C1-2314922CFD4A}" type="presParOf" srcId="{07DB813B-733C-4B79-9770-7C72DF46678C}" destId="{958113C1-87F5-4980-9599-1461FF115379}" srcOrd="9"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CEFBDC-DECD-4F5A-B911-5F3CA3FAEC77}" type="doc">
      <dgm:prSet loTypeId="urn:microsoft.com/office/officeart/2005/8/layout/lProcess3" loCatId="process" qsTypeId="urn:microsoft.com/office/officeart/2005/8/quickstyle/simple4" qsCatId="simple" csTypeId="urn:microsoft.com/office/officeart/2005/8/colors/accent2_3" csCatId="accent2" phldr="1"/>
      <dgm:spPr/>
      <dgm:t>
        <a:bodyPr/>
        <a:lstStyle/>
        <a:p>
          <a:endParaRPr lang="es-419"/>
        </a:p>
      </dgm:t>
    </dgm:pt>
    <dgm:pt modelId="{F6EAB7FE-232F-45AD-AE50-1306F676AC43}">
      <dgm:prSet phldrT="[Texto]" custT="1"/>
      <dgm:spPr/>
      <dgm:t>
        <a:bodyPr/>
        <a:lstStyle/>
        <a:p>
          <a:r>
            <a:rPr lang="es-ES" sz="1600" b="1" dirty="0" smtClean="0">
              <a:solidFill>
                <a:srgbClr val="000000"/>
              </a:solidFill>
              <a:latin typeface="+mj-lt"/>
              <a:cs typeface="Times New Roman" panose="02020603050405020304" pitchFamily="18" charset="0"/>
            </a:rPr>
            <a:t>Tipo de muestreo </a:t>
          </a:r>
          <a:endParaRPr lang="es-419" sz="1600" b="1" dirty="0">
            <a:solidFill>
              <a:srgbClr val="000000"/>
            </a:solidFill>
            <a:latin typeface="+mj-lt"/>
            <a:cs typeface="Times New Roman" panose="02020603050405020304" pitchFamily="18" charset="0"/>
          </a:endParaRPr>
        </a:p>
      </dgm:t>
    </dgm:pt>
    <dgm:pt modelId="{9319CBCC-BBCC-4BB9-B48A-507D817D2240}" type="parTrans" cxnId="{79589338-EF0E-4B47-ABDD-59B0D4DC7A57}">
      <dgm:prSet/>
      <dgm:spPr/>
      <dgm:t>
        <a:bodyPr/>
        <a:lstStyle/>
        <a:p>
          <a:endParaRPr lang="es-419" sz="1600" b="1">
            <a:solidFill>
              <a:srgbClr val="000000"/>
            </a:solidFill>
            <a:latin typeface="+mj-lt"/>
            <a:cs typeface="Times New Roman" panose="02020603050405020304" pitchFamily="18" charset="0"/>
          </a:endParaRPr>
        </a:p>
      </dgm:t>
    </dgm:pt>
    <dgm:pt modelId="{60D2AE54-DDE8-4416-BF75-87554365FC0B}" type="sibTrans" cxnId="{79589338-EF0E-4B47-ABDD-59B0D4DC7A57}">
      <dgm:prSet/>
      <dgm:spPr/>
      <dgm:t>
        <a:bodyPr/>
        <a:lstStyle/>
        <a:p>
          <a:endParaRPr lang="es-419" sz="1600" b="1">
            <a:solidFill>
              <a:srgbClr val="000000"/>
            </a:solidFill>
            <a:latin typeface="+mj-lt"/>
            <a:cs typeface="Times New Roman" panose="02020603050405020304" pitchFamily="18" charset="0"/>
          </a:endParaRPr>
        </a:p>
      </dgm:t>
    </dgm:pt>
    <dgm:pt modelId="{FAD1AA4B-B375-4D62-A631-26F32EE9C2F6}">
      <dgm:prSet phldrT="[Texto]" custT="1"/>
      <dgm:spPr/>
      <dgm:t>
        <a:bodyPr/>
        <a:lstStyle/>
        <a:p>
          <a:r>
            <a:rPr lang="es-ES" sz="1600" b="1" dirty="0" smtClean="0">
              <a:solidFill>
                <a:srgbClr val="000000"/>
              </a:solidFill>
              <a:latin typeface="+mj-lt"/>
              <a:cs typeface="Times New Roman" panose="02020603050405020304" pitchFamily="18" charset="0"/>
            </a:rPr>
            <a:t>Probabilístico</a:t>
          </a:r>
        </a:p>
        <a:p>
          <a:r>
            <a:rPr lang="es-419" sz="1600" b="1" dirty="0" smtClean="0">
              <a:solidFill>
                <a:srgbClr val="000000"/>
              </a:solidFill>
              <a:latin typeface="+mj-lt"/>
              <a:cs typeface="Times New Roman" panose="02020603050405020304" pitchFamily="18" charset="0"/>
            </a:rPr>
            <a:t>Estratificado</a:t>
          </a:r>
          <a:endParaRPr lang="es-419" sz="1600" b="1" dirty="0">
            <a:solidFill>
              <a:srgbClr val="000000"/>
            </a:solidFill>
            <a:latin typeface="+mj-lt"/>
            <a:cs typeface="Times New Roman" panose="02020603050405020304" pitchFamily="18" charset="0"/>
          </a:endParaRPr>
        </a:p>
      </dgm:t>
    </dgm:pt>
    <dgm:pt modelId="{06CB4234-6258-4EEB-AF73-3734B7F3F044}" type="parTrans" cxnId="{B4D55F29-D1CE-4D7C-B96D-5CFD6A151961}">
      <dgm:prSet/>
      <dgm:spPr/>
      <dgm:t>
        <a:bodyPr/>
        <a:lstStyle/>
        <a:p>
          <a:endParaRPr lang="es-419" sz="1600" b="1">
            <a:solidFill>
              <a:srgbClr val="000000"/>
            </a:solidFill>
            <a:latin typeface="+mj-lt"/>
            <a:cs typeface="Times New Roman" panose="02020603050405020304" pitchFamily="18" charset="0"/>
          </a:endParaRPr>
        </a:p>
      </dgm:t>
    </dgm:pt>
    <dgm:pt modelId="{01046040-C238-4912-9244-79B554CE2C4F}" type="sibTrans" cxnId="{B4D55F29-D1CE-4D7C-B96D-5CFD6A151961}">
      <dgm:prSet/>
      <dgm:spPr/>
      <dgm:t>
        <a:bodyPr/>
        <a:lstStyle/>
        <a:p>
          <a:endParaRPr lang="es-419" sz="1600" b="1">
            <a:solidFill>
              <a:srgbClr val="000000"/>
            </a:solidFill>
            <a:latin typeface="+mj-lt"/>
            <a:cs typeface="Times New Roman" panose="02020603050405020304" pitchFamily="18" charset="0"/>
          </a:endParaRPr>
        </a:p>
      </dgm:t>
    </dgm:pt>
    <dgm:pt modelId="{FD106F49-895D-436F-9ADF-56F1C1E8C1E6}" type="pres">
      <dgm:prSet presAssocID="{90CEFBDC-DECD-4F5A-B911-5F3CA3FAEC77}" presName="Name0" presStyleCnt="0">
        <dgm:presLayoutVars>
          <dgm:chPref val="3"/>
          <dgm:dir/>
          <dgm:animLvl val="lvl"/>
          <dgm:resizeHandles/>
        </dgm:presLayoutVars>
      </dgm:prSet>
      <dgm:spPr/>
      <dgm:t>
        <a:bodyPr/>
        <a:lstStyle/>
        <a:p>
          <a:endParaRPr lang="es-EC"/>
        </a:p>
      </dgm:t>
    </dgm:pt>
    <dgm:pt modelId="{F63DFF01-1259-4AFC-A12D-36EA56DE9A38}" type="pres">
      <dgm:prSet presAssocID="{F6EAB7FE-232F-45AD-AE50-1306F676AC43}" presName="horFlow" presStyleCnt="0"/>
      <dgm:spPr/>
      <dgm:t>
        <a:bodyPr/>
        <a:lstStyle/>
        <a:p>
          <a:endParaRPr lang="es-EC"/>
        </a:p>
      </dgm:t>
    </dgm:pt>
    <dgm:pt modelId="{13956EEE-733D-4FBB-BD7D-93470C5580C3}" type="pres">
      <dgm:prSet presAssocID="{F6EAB7FE-232F-45AD-AE50-1306F676AC43}" presName="bigChev" presStyleLbl="node1" presStyleIdx="0" presStyleCnt="1" custLinFactNeighborX="23926" custLinFactNeighborY="-20641"/>
      <dgm:spPr/>
      <dgm:t>
        <a:bodyPr/>
        <a:lstStyle/>
        <a:p>
          <a:endParaRPr lang="es-EC"/>
        </a:p>
      </dgm:t>
    </dgm:pt>
    <dgm:pt modelId="{1EBFDD53-16C2-42FC-A1F2-0F832505EB95}" type="pres">
      <dgm:prSet presAssocID="{06CB4234-6258-4EEB-AF73-3734B7F3F044}" presName="parTrans" presStyleCnt="0"/>
      <dgm:spPr/>
      <dgm:t>
        <a:bodyPr/>
        <a:lstStyle/>
        <a:p>
          <a:endParaRPr lang="es-EC"/>
        </a:p>
      </dgm:t>
    </dgm:pt>
    <dgm:pt modelId="{11165A49-3199-4106-9BF3-192747119116}" type="pres">
      <dgm:prSet presAssocID="{FAD1AA4B-B375-4D62-A631-26F32EE9C2F6}" presName="node" presStyleLbl="alignAccFollowNode1" presStyleIdx="0" presStyleCnt="1" custScaleX="124969">
        <dgm:presLayoutVars>
          <dgm:bulletEnabled val="1"/>
        </dgm:presLayoutVars>
      </dgm:prSet>
      <dgm:spPr/>
      <dgm:t>
        <a:bodyPr/>
        <a:lstStyle/>
        <a:p>
          <a:endParaRPr lang="es-EC"/>
        </a:p>
      </dgm:t>
    </dgm:pt>
  </dgm:ptLst>
  <dgm:cxnLst>
    <dgm:cxn modelId="{B360D9E3-AD83-44D3-9924-5C9F307A5EAE}" type="presOf" srcId="{F6EAB7FE-232F-45AD-AE50-1306F676AC43}" destId="{13956EEE-733D-4FBB-BD7D-93470C5580C3}" srcOrd="0" destOrd="0" presId="urn:microsoft.com/office/officeart/2005/8/layout/lProcess3"/>
    <dgm:cxn modelId="{B4D55F29-D1CE-4D7C-B96D-5CFD6A151961}" srcId="{F6EAB7FE-232F-45AD-AE50-1306F676AC43}" destId="{FAD1AA4B-B375-4D62-A631-26F32EE9C2F6}" srcOrd="0" destOrd="0" parTransId="{06CB4234-6258-4EEB-AF73-3734B7F3F044}" sibTransId="{01046040-C238-4912-9244-79B554CE2C4F}"/>
    <dgm:cxn modelId="{90BF9136-336F-44D8-B93D-D728915B9C3A}" type="presOf" srcId="{90CEFBDC-DECD-4F5A-B911-5F3CA3FAEC77}" destId="{FD106F49-895D-436F-9ADF-56F1C1E8C1E6}" srcOrd="0" destOrd="0" presId="urn:microsoft.com/office/officeart/2005/8/layout/lProcess3"/>
    <dgm:cxn modelId="{8504FAE3-3F28-4989-87E6-0C1F705E5A36}" type="presOf" srcId="{FAD1AA4B-B375-4D62-A631-26F32EE9C2F6}" destId="{11165A49-3199-4106-9BF3-192747119116}" srcOrd="0" destOrd="0" presId="urn:microsoft.com/office/officeart/2005/8/layout/lProcess3"/>
    <dgm:cxn modelId="{79589338-EF0E-4B47-ABDD-59B0D4DC7A57}" srcId="{90CEFBDC-DECD-4F5A-B911-5F3CA3FAEC77}" destId="{F6EAB7FE-232F-45AD-AE50-1306F676AC43}" srcOrd="0" destOrd="0" parTransId="{9319CBCC-BBCC-4BB9-B48A-507D817D2240}" sibTransId="{60D2AE54-DDE8-4416-BF75-87554365FC0B}"/>
    <dgm:cxn modelId="{2433CEDE-F6D2-498A-9176-5D11326B8554}" type="presParOf" srcId="{FD106F49-895D-436F-9ADF-56F1C1E8C1E6}" destId="{F63DFF01-1259-4AFC-A12D-36EA56DE9A38}" srcOrd="0" destOrd="0" presId="urn:microsoft.com/office/officeart/2005/8/layout/lProcess3"/>
    <dgm:cxn modelId="{FB0B302A-E073-4226-AB05-EA3129DD7CCF}" type="presParOf" srcId="{F63DFF01-1259-4AFC-A12D-36EA56DE9A38}" destId="{13956EEE-733D-4FBB-BD7D-93470C5580C3}" srcOrd="0" destOrd="0" presId="urn:microsoft.com/office/officeart/2005/8/layout/lProcess3"/>
    <dgm:cxn modelId="{7AAD9203-5E4F-4764-9881-112EF42BA097}" type="presParOf" srcId="{F63DFF01-1259-4AFC-A12D-36EA56DE9A38}" destId="{1EBFDD53-16C2-42FC-A1F2-0F832505EB95}" srcOrd="1" destOrd="0" presId="urn:microsoft.com/office/officeart/2005/8/layout/lProcess3"/>
    <dgm:cxn modelId="{2FEAC068-7756-417D-BC09-47A1871CFD0D}" type="presParOf" srcId="{F63DFF01-1259-4AFC-A12D-36EA56DE9A38}" destId="{11165A49-3199-4106-9BF3-192747119116}"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58C19-229F-448B-89E1-BDC3F46215CD}">
      <dsp:nvSpPr>
        <dsp:cNvPr id="0" name=""/>
        <dsp:cNvSpPr/>
      </dsp:nvSpPr>
      <dsp:spPr>
        <a:xfrm>
          <a:off x="269965" y="384380"/>
          <a:ext cx="4859378" cy="44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C" sz="2100" kern="1200" dirty="0" smtClean="0">
              <a:solidFill>
                <a:schemeClr val="tx2"/>
              </a:solidFill>
              <a:latin typeface="+mj-lt"/>
              <a:cs typeface="Times New Roman" panose="02020603050405020304" pitchFamily="18" charset="0"/>
            </a:rPr>
            <a:t>Problema</a:t>
          </a:r>
        </a:p>
      </dsp:txBody>
      <dsp:txXfrm>
        <a:off x="269965" y="384380"/>
        <a:ext cx="4859378" cy="441761"/>
      </dsp:txXfrm>
    </dsp:sp>
    <dsp:sp modelId="{0B2C41E2-C06C-47DC-A28F-68728929402B}">
      <dsp:nvSpPr>
        <dsp:cNvPr id="0" name=""/>
        <dsp:cNvSpPr/>
      </dsp:nvSpPr>
      <dsp:spPr>
        <a:xfrm>
          <a:off x="269965" y="826142"/>
          <a:ext cx="647917" cy="107986"/>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BE336-A731-4994-B089-D82CA0CACB95}">
      <dsp:nvSpPr>
        <dsp:cNvPr id="0" name=""/>
        <dsp:cNvSpPr/>
      </dsp:nvSpPr>
      <dsp:spPr>
        <a:xfrm>
          <a:off x="955677" y="826142"/>
          <a:ext cx="647917" cy="107986"/>
        </a:xfrm>
        <a:prstGeom prst="parallelogram">
          <a:avLst>
            <a:gd name="adj" fmla="val 140840"/>
          </a:avLst>
        </a:prstGeom>
        <a:solidFill>
          <a:schemeClr val="accent2">
            <a:hueOff val="-110837"/>
            <a:satOff val="-707"/>
            <a:lumOff val="384"/>
            <a:alphaOff val="0"/>
          </a:schemeClr>
        </a:solidFill>
        <a:ln w="25400" cap="flat" cmpd="sng" algn="ctr">
          <a:solidFill>
            <a:schemeClr val="accent2">
              <a:hueOff val="-110837"/>
              <a:satOff val="-707"/>
              <a:lumOff val="3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1F600-8D6C-48A9-A4C6-2577BA8AE420}">
      <dsp:nvSpPr>
        <dsp:cNvPr id="0" name=""/>
        <dsp:cNvSpPr/>
      </dsp:nvSpPr>
      <dsp:spPr>
        <a:xfrm>
          <a:off x="1641390" y="826142"/>
          <a:ext cx="647917" cy="107986"/>
        </a:xfrm>
        <a:prstGeom prst="parallelogram">
          <a:avLst>
            <a:gd name="adj" fmla="val 140840"/>
          </a:avLst>
        </a:prstGeom>
        <a:solidFill>
          <a:schemeClr val="accent2">
            <a:hueOff val="-221675"/>
            <a:satOff val="-1415"/>
            <a:lumOff val="768"/>
            <a:alphaOff val="0"/>
          </a:schemeClr>
        </a:solidFill>
        <a:ln w="25400" cap="flat" cmpd="sng" algn="ctr">
          <a:solidFill>
            <a:schemeClr val="accent2">
              <a:hueOff val="-221675"/>
              <a:satOff val="-1415"/>
              <a:lumOff val="7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4F32F-E7DA-4996-951F-918F65EF0547}">
      <dsp:nvSpPr>
        <dsp:cNvPr id="0" name=""/>
        <dsp:cNvSpPr/>
      </dsp:nvSpPr>
      <dsp:spPr>
        <a:xfrm>
          <a:off x="2327102" y="826142"/>
          <a:ext cx="647917" cy="107986"/>
        </a:xfrm>
        <a:prstGeom prst="parallelogram">
          <a:avLst>
            <a:gd name="adj" fmla="val 140840"/>
          </a:avLst>
        </a:prstGeom>
        <a:solidFill>
          <a:schemeClr val="accent2">
            <a:hueOff val="-332512"/>
            <a:satOff val="-2122"/>
            <a:lumOff val="1152"/>
            <a:alphaOff val="0"/>
          </a:schemeClr>
        </a:solidFill>
        <a:ln w="25400" cap="flat" cmpd="sng" algn="ctr">
          <a:solidFill>
            <a:schemeClr val="accent2">
              <a:hueOff val="-332512"/>
              <a:satOff val="-2122"/>
              <a:lumOff val="11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CF11A-34DD-46F1-A6C1-821EAA8E7975}">
      <dsp:nvSpPr>
        <dsp:cNvPr id="0" name=""/>
        <dsp:cNvSpPr/>
      </dsp:nvSpPr>
      <dsp:spPr>
        <a:xfrm>
          <a:off x="3012814" y="826142"/>
          <a:ext cx="647917" cy="107986"/>
        </a:xfrm>
        <a:prstGeom prst="parallelogram">
          <a:avLst>
            <a:gd name="adj" fmla="val 140840"/>
          </a:avLst>
        </a:prstGeom>
        <a:solidFill>
          <a:schemeClr val="accent2">
            <a:hueOff val="-443350"/>
            <a:satOff val="-2829"/>
            <a:lumOff val="1536"/>
            <a:alphaOff val="0"/>
          </a:schemeClr>
        </a:solidFill>
        <a:ln w="25400" cap="flat" cmpd="sng" algn="ctr">
          <a:solidFill>
            <a:schemeClr val="accent2">
              <a:hueOff val="-443350"/>
              <a:satOff val="-2829"/>
              <a:lumOff val="15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B3CC1-ED88-4A40-BE26-CDFCD32818A5}">
      <dsp:nvSpPr>
        <dsp:cNvPr id="0" name=""/>
        <dsp:cNvSpPr/>
      </dsp:nvSpPr>
      <dsp:spPr>
        <a:xfrm>
          <a:off x="3698527" y="826142"/>
          <a:ext cx="647917" cy="107986"/>
        </a:xfrm>
        <a:prstGeom prst="parallelogram">
          <a:avLst>
            <a:gd name="adj" fmla="val 140840"/>
          </a:avLst>
        </a:prstGeom>
        <a:solidFill>
          <a:schemeClr val="accent2">
            <a:hueOff val="-554187"/>
            <a:satOff val="-3536"/>
            <a:lumOff val="1920"/>
            <a:alphaOff val="0"/>
          </a:schemeClr>
        </a:solidFill>
        <a:ln w="25400" cap="flat" cmpd="sng" algn="ctr">
          <a:solidFill>
            <a:schemeClr val="accent2">
              <a:hueOff val="-554187"/>
              <a:satOff val="-3536"/>
              <a:lumOff val="19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80E4D-4373-4C62-AFAF-A105F26F098A}">
      <dsp:nvSpPr>
        <dsp:cNvPr id="0" name=""/>
        <dsp:cNvSpPr/>
      </dsp:nvSpPr>
      <dsp:spPr>
        <a:xfrm>
          <a:off x="4384239" y="826142"/>
          <a:ext cx="647917" cy="107986"/>
        </a:xfrm>
        <a:prstGeom prst="parallelogram">
          <a:avLst>
            <a:gd name="adj" fmla="val 140840"/>
          </a:avLst>
        </a:prstGeom>
        <a:solidFill>
          <a:schemeClr val="accent2">
            <a:hueOff val="-665025"/>
            <a:satOff val="-4244"/>
            <a:lumOff val="2304"/>
            <a:alphaOff val="0"/>
          </a:schemeClr>
        </a:solidFill>
        <a:ln w="25400" cap="flat" cmpd="sng" algn="ctr">
          <a:solidFill>
            <a:schemeClr val="accent2">
              <a:hueOff val="-665025"/>
              <a:satOff val="-4244"/>
              <a:lumOff val="2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8562E-4CB5-40C1-B5FC-684F45C8916B}">
      <dsp:nvSpPr>
        <dsp:cNvPr id="0" name=""/>
        <dsp:cNvSpPr/>
      </dsp:nvSpPr>
      <dsp:spPr>
        <a:xfrm>
          <a:off x="269965" y="1039060"/>
          <a:ext cx="4859378" cy="44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C" sz="2100" kern="1200" dirty="0" smtClean="0">
              <a:solidFill>
                <a:schemeClr val="tx2"/>
              </a:solidFill>
              <a:latin typeface="+mj-lt"/>
              <a:cs typeface="Times New Roman" panose="02020603050405020304" pitchFamily="18" charset="0"/>
            </a:rPr>
            <a:t>Objetivos</a:t>
          </a:r>
          <a:endParaRPr lang="es-EC" sz="2100" kern="1200" dirty="0">
            <a:solidFill>
              <a:schemeClr val="tx2"/>
            </a:solidFill>
            <a:latin typeface="+mj-lt"/>
            <a:cs typeface="Times New Roman" panose="02020603050405020304" pitchFamily="18" charset="0"/>
          </a:endParaRPr>
        </a:p>
      </dsp:txBody>
      <dsp:txXfrm>
        <a:off x="269965" y="1039060"/>
        <a:ext cx="4859378" cy="441761"/>
      </dsp:txXfrm>
    </dsp:sp>
    <dsp:sp modelId="{68DC5BB4-2693-4152-8738-B1A6589CEC16}">
      <dsp:nvSpPr>
        <dsp:cNvPr id="0" name=""/>
        <dsp:cNvSpPr/>
      </dsp:nvSpPr>
      <dsp:spPr>
        <a:xfrm>
          <a:off x="269965" y="1480822"/>
          <a:ext cx="647917" cy="107986"/>
        </a:xfrm>
        <a:prstGeom prst="parallelogram">
          <a:avLst>
            <a:gd name="adj" fmla="val 140840"/>
          </a:avLst>
        </a:prstGeom>
        <a:solidFill>
          <a:schemeClr val="accent2">
            <a:hueOff val="-775862"/>
            <a:satOff val="-4951"/>
            <a:lumOff val="2688"/>
            <a:alphaOff val="0"/>
          </a:schemeClr>
        </a:solidFill>
        <a:ln w="25400" cap="flat" cmpd="sng" algn="ctr">
          <a:solidFill>
            <a:schemeClr val="accent2">
              <a:hueOff val="-775862"/>
              <a:satOff val="-4951"/>
              <a:lumOff val="26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B611E-0E04-4E4E-A436-BE58135A0E45}">
      <dsp:nvSpPr>
        <dsp:cNvPr id="0" name=""/>
        <dsp:cNvSpPr/>
      </dsp:nvSpPr>
      <dsp:spPr>
        <a:xfrm>
          <a:off x="955677" y="1480822"/>
          <a:ext cx="647917" cy="107986"/>
        </a:xfrm>
        <a:prstGeom prst="parallelogram">
          <a:avLst>
            <a:gd name="adj" fmla="val 140840"/>
          </a:avLst>
        </a:prstGeom>
        <a:solidFill>
          <a:schemeClr val="accent2">
            <a:hueOff val="-886700"/>
            <a:satOff val="-5658"/>
            <a:lumOff val="3072"/>
            <a:alphaOff val="0"/>
          </a:schemeClr>
        </a:solidFill>
        <a:ln w="25400" cap="flat" cmpd="sng" algn="ctr">
          <a:solidFill>
            <a:schemeClr val="accent2">
              <a:hueOff val="-886700"/>
              <a:satOff val="-5658"/>
              <a:lumOff val="30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C2FDC-7EED-4336-A60E-2B95F31CBD35}">
      <dsp:nvSpPr>
        <dsp:cNvPr id="0" name=""/>
        <dsp:cNvSpPr/>
      </dsp:nvSpPr>
      <dsp:spPr>
        <a:xfrm>
          <a:off x="1641390" y="1480822"/>
          <a:ext cx="647917" cy="107986"/>
        </a:xfrm>
        <a:prstGeom prst="parallelogram">
          <a:avLst>
            <a:gd name="adj" fmla="val 140840"/>
          </a:avLst>
        </a:prstGeom>
        <a:solidFill>
          <a:schemeClr val="accent2">
            <a:hueOff val="-997537"/>
            <a:satOff val="-6366"/>
            <a:lumOff val="3456"/>
            <a:alphaOff val="0"/>
          </a:schemeClr>
        </a:solidFill>
        <a:ln w="25400" cap="flat" cmpd="sng" algn="ctr">
          <a:solidFill>
            <a:schemeClr val="accent2">
              <a:hueOff val="-997537"/>
              <a:satOff val="-6366"/>
              <a:lumOff val="34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89724-C877-4008-853F-A23646631C84}">
      <dsp:nvSpPr>
        <dsp:cNvPr id="0" name=""/>
        <dsp:cNvSpPr/>
      </dsp:nvSpPr>
      <dsp:spPr>
        <a:xfrm>
          <a:off x="2327102" y="1480822"/>
          <a:ext cx="647917" cy="107986"/>
        </a:xfrm>
        <a:prstGeom prst="parallelogram">
          <a:avLst>
            <a:gd name="adj" fmla="val 140840"/>
          </a:avLst>
        </a:prstGeom>
        <a:solidFill>
          <a:schemeClr val="accent2">
            <a:hueOff val="-1108375"/>
            <a:satOff val="-7073"/>
            <a:lumOff val="3840"/>
            <a:alphaOff val="0"/>
          </a:schemeClr>
        </a:solidFill>
        <a:ln w="25400" cap="flat" cmpd="sng" algn="ctr">
          <a:solidFill>
            <a:schemeClr val="accent2">
              <a:hueOff val="-1108375"/>
              <a:satOff val="-7073"/>
              <a:lumOff val="38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718A2-2A71-4579-88D5-F2A50A888B7A}">
      <dsp:nvSpPr>
        <dsp:cNvPr id="0" name=""/>
        <dsp:cNvSpPr/>
      </dsp:nvSpPr>
      <dsp:spPr>
        <a:xfrm>
          <a:off x="3012814" y="1480822"/>
          <a:ext cx="647917" cy="107986"/>
        </a:xfrm>
        <a:prstGeom prst="parallelogram">
          <a:avLst>
            <a:gd name="adj" fmla="val 140840"/>
          </a:avLst>
        </a:prstGeom>
        <a:solidFill>
          <a:schemeClr val="accent2">
            <a:hueOff val="-1219212"/>
            <a:satOff val="-7780"/>
            <a:lumOff val="4224"/>
            <a:alphaOff val="0"/>
          </a:schemeClr>
        </a:solidFill>
        <a:ln w="25400" cap="flat" cmpd="sng" algn="ctr">
          <a:solidFill>
            <a:schemeClr val="accent2">
              <a:hueOff val="-1219212"/>
              <a:satOff val="-7780"/>
              <a:lumOff val="42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7E0EB-2210-499F-894F-930C64238DB0}">
      <dsp:nvSpPr>
        <dsp:cNvPr id="0" name=""/>
        <dsp:cNvSpPr/>
      </dsp:nvSpPr>
      <dsp:spPr>
        <a:xfrm>
          <a:off x="3698527" y="1480822"/>
          <a:ext cx="647917" cy="107986"/>
        </a:xfrm>
        <a:prstGeom prst="parallelogram">
          <a:avLst>
            <a:gd name="adj" fmla="val 140840"/>
          </a:avLst>
        </a:prstGeom>
        <a:solidFill>
          <a:schemeClr val="accent2">
            <a:hueOff val="-1330050"/>
            <a:satOff val="-8488"/>
            <a:lumOff val="4608"/>
            <a:alphaOff val="0"/>
          </a:schemeClr>
        </a:solidFill>
        <a:ln w="25400" cap="flat" cmpd="sng" algn="ctr">
          <a:solidFill>
            <a:schemeClr val="accent2">
              <a:hueOff val="-1330050"/>
              <a:satOff val="-8488"/>
              <a:lumOff val="4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07235-80FA-451E-9669-D85F3495F604}">
      <dsp:nvSpPr>
        <dsp:cNvPr id="0" name=""/>
        <dsp:cNvSpPr/>
      </dsp:nvSpPr>
      <dsp:spPr>
        <a:xfrm>
          <a:off x="4384239" y="1480822"/>
          <a:ext cx="647917" cy="107986"/>
        </a:xfrm>
        <a:prstGeom prst="parallelogram">
          <a:avLst>
            <a:gd name="adj" fmla="val 140840"/>
          </a:avLst>
        </a:prstGeom>
        <a:solidFill>
          <a:schemeClr val="accent2">
            <a:hueOff val="-1440887"/>
            <a:satOff val="-9195"/>
            <a:lumOff val="4992"/>
            <a:alphaOff val="0"/>
          </a:schemeClr>
        </a:solidFill>
        <a:ln w="25400" cap="flat" cmpd="sng" algn="ctr">
          <a:solidFill>
            <a:schemeClr val="accent2">
              <a:hueOff val="-1440887"/>
              <a:satOff val="-9195"/>
              <a:lumOff val="49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2C5ED-51B5-4FA4-9F5E-47E930B6649F}">
      <dsp:nvSpPr>
        <dsp:cNvPr id="0" name=""/>
        <dsp:cNvSpPr/>
      </dsp:nvSpPr>
      <dsp:spPr>
        <a:xfrm>
          <a:off x="269965" y="1693740"/>
          <a:ext cx="4859378" cy="44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C" sz="2100" kern="1200" dirty="0" smtClean="0">
              <a:solidFill>
                <a:schemeClr val="tx2"/>
              </a:solidFill>
              <a:latin typeface="+mj-lt"/>
              <a:cs typeface="Times New Roman" panose="02020603050405020304" pitchFamily="18" charset="0"/>
            </a:rPr>
            <a:t>Preguntas de investigación</a:t>
          </a:r>
        </a:p>
      </dsp:txBody>
      <dsp:txXfrm>
        <a:off x="269965" y="1693740"/>
        <a:ext cx="4859378" cy="441761"/>
      </dsp:txXfrm>
    </dsp:sp>
    <dsp:sp modelId="{7AD44B9D-6F6E-4FD6-B4AF-63D2CD7A49F5}">
      <dsp:nvSpPr>
        <dsp:cNvPr id="0" name=""/>
        <dsp:cNvSpPr/>
      </dsp:nvSpPr>
      <dsp:spPr>
        <a:xfrm>
          <a:off x="269965" y="2135502"/>
          <a:ext cx="647917" cy="107986"/>
        </a:xfrm>
        <a:prstGeom prst="parallelogram">
          <a:avLst>
            <a:gd name="adj" fmla="val 140840"/>
          </a:avLst>
        </a:prstGeom>
        <a:solidFill>
          <a:schemeClr val="accent2">
            <a:hueOff val="-1551725"/>
            <a:satOff val="-9902"/>
            <a:lumOff val="5376"/>
            <a:alphaOff val="0"/>
          </a:schemeClr>
        </a:solidFill>
        <a:ln w="25400" cap="flat" cmpd="sng" algn="ctr">
          <a:solidFill>
            <a:schemeClr val="accent2">
              <a:hueOff val="-1551725"/>
              <a:satOff val="-9902"/>
              <a:lumOff val="53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4147E-9CE6-4CBC-8292-4400ED845FC5}">
      <dsp:nvSpPr>
        <dsp:cNvPr id="0" name=""/>
        <dsp:cNvSpPr/>
      </dsp:nvSpPr>
      <dsp:spPr>
        <a:xfrm>
          <a:off x="955677" y="2135502"/>
          <a:ext cx="647917" cy="107986"/>
        </a:xfrm>
        <a:prstGeom prst="parallelogram">
          <a:avLst>
            <a:gd name="adj" fmla="val 140840"/>
          </a:avLst>
        </a:prstGeom>
        <a:solidFill>
          <a:schemeClr val="accent2">
            <a:hueOff val="-1662562"/>
            <a:satOff val="-10609"/>
            <a:lumOff val="5760"/>
            <a:alphaOff val="0"/>
          </a:schemeClr>
        </a:solidFill>
        <a:ln w="25400" cap="flat" cmpd="sng" algn="ctr">
          <a:solidFill>
            <a:schemeClr val="accent2">
              <a:hueOff val="-1662562"/>
              <a:satOff val="-10609"/>
              <a:lumOff val="57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0DD53-F3B8-4068-A0C1-E0D781C4470B}">
      <dsp:nvSpPr>
        <dsp:cNvPr id="0" name=""/>
        <dsp:cNvSpPr/>
      </dsp:nvSpPr>
      <dsp:spPr>
        <a:xfrm>
          <a:off x="1641390" y="2135502"/>
          <a:ext cx="647917" cy="107986"/>
        </a:xfrm>
        <a:prstGeom prst="parallelogram">
          <a:avLst>
            <a:gd name="adj" fmla="val 140840"/>
          </a:avLst>
        </a:prstGeom>
        <a:solidFill>
          <a:schemeClr val="accent2">
            <a:hueOff val="-1773400"/>
            <a:satOff val="-11317"/>
            <a:lumOff val="6144"/>
            <a:alphaOff val="0"/>
          </a:schemeClr>
        </a:solidFill>
        <a:ln w="25400" cap="flat" cmpd="sng" algn="ctr">
          <a:solidFill>
            <a:schemeClr val="accent2">
              <a:hueOff val="-1773400"/>
              <a:satOff val="-11317"/>
              <a:lumOff val="61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81209-F35D-4505-A926-69AB4429AE37}">
      <dsp:nvSpPr>
        <dsp:cNvPr id="0" name=""/>
        <dsp:cNvSpPr/>
      </dsp:nvSpPr>
      <dsp:spPr>
        <a:xfrm>
          <a:off x="2327102" y="2135502"/>
          <a:ext cx="647917" cy="107986"/>
        </a:xfrm>
        <a:prstGeom prst="parallelogram">
          <a:avLst>
            <a:gd name="adj" fmla="val 140840"/>
          </a:avLst>
        </a:prstGeom>
        <a:solidFill>
          <a:schemeClr val="accent2">
            <a:hueOff val="-1884237"/>
            <a:satOff val="-12024"/>
            <a:lumOff val="6528"/>
            <a:alphaOff val="0"/>
          </a:schemeClr>
        </a:solidFill>
        <a:ln w="25400" cap="flat" cmpd="sng" algn="ctr">
          <a:solidFill>
            <a:schemeClr val="accent2">
              <a:hueOff val="-1884237"/>
              <a:satOff val="-12024"/>
              <a:lumOff val="65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CE17B-4C28-4A8F-B57A-F977C092DC4B}">
      <dsp:nvSpPr>
        <dsp:cNvPr id="0" name=""/>
        <dsp:cNvSpPr/>
      </dsp:nvSpPr>
      <dsp:spPr>
        <a:xfrm>
          <a:off x="3012814" y="2135502"/>
          <a:ext cx="647917" cy="107986"/>
        </a:xfrm>
        <a:prstGeom prst="parallelogram">
          <a:avLst>
            <a:gd name="adj" fmla="val 140840"/>
          </a:avLst>
        </a:prstGeom>
        <a:solidFill>
          <a:schemeClr val="accent2">
            <a:hueOff val="-1995075"/>
            <a:satOff val="-12731"/>
            <a:lumOff val="6912"/>
            <a:alphaOff val="0"/>
          </a:schemeClr>
        </a:solidFill>
        <a:ln w="25400" cap="flat" cmpd="sng" algn="ctr">
          <a:solidFill>
            <a:schemeClr val="accent2">
              <a:hueOff val="-1995075"/>
              <a:satOff val="-12731"/>
              <a:lumOff val="69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FCF9D-6F63-427F-80EB-F55E0BBCB0CB}">
      <dsp:nvSpPr>
        <dsp:cNvPr id="0" name=""/>
        <dsp:cNvSpPr/>
      </dsp:nvSpPr>
      <dsp:spPr>
        <a:xfrm>
          <a:off x="3698527" y="2135502"/>
          <a:ext cx="647917" cy="107986"/>
        </a:xfrm>
        <a:prstGeom prst="parallelogram">
          <a:avLst>
            <a:gd name="adj" fmla="val 140840"/>
          </a:avLst>
        </a:prstGeom>
        <a:solidFill>
          <a:schemeClr val="accent2">
            <a:hueOff val="-2105912"/>
            <a:satOff val="-13439"/>
            <a:lumOff val="7296"/>
            <a:alphaOff val="0"/>
          </a:schemeClr>
        </a:solidFill>
        <a:ln w="25400" cap="flat" cmpd="sng" algn="ctr">
          <a:solidFill>
            <a:schemeClr val="accent2">
              <a:hueOff val="-2105912"/>
              <a:satOff val="-13439"/>
              <a:lumOff val="72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A60E1-AAF7-404C-AB3E-861879584B62}">
      <dsp:nvSpPr>
        <dsp:cNvPr id="0" name=""/>
        <dsp:cNvSpPr/>
      </dsp:nvSpPr>
      <dsp:spPr>
        <a:xfrm>
          <a:off x="4384239" y="2135502"/>
          <a:ext cx="647917" cy="107986"/>
        </a:xfrm>
        <a:prstGeom prst="parallelogram">
          <a:avLst>
            <a:gd name="adj" fmla="val 140840"/>
          </a:avLst>
        </a:prstGeom>
        <a:solidFill>
          <a:schemeClr val="accent2">
            <a:hueOff val="-2216750"/>
            <a:satOff val="-14146"/>
            <a:lumOff val="7680"/>
            <a:alphaOff val="0"/>
          </a:schemeClr>
        </a:solidFill>
        <a:ln w="25400" cap="flat" cmpd="sng" algn="ctr">
          <a:solidFill>
            <a:schemeClr val="accent2">
              <a:hueOff val="-2216750"/>
              <a:satOff val="-14146"/>
              <a:lumOff val="76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571B9-16E2-4042-ACC8-89D19C7C9B2D}">
      <dsp:nvSpPr>
        <dsp:cNvPr id="0" name=""/>
        <dsp:cNvSpPr/>
      </dsp:nvSpPr>
      <dsp:spPr>
        <a:xfrm>
          <a:off x="269965" y="2348420"/>
          <a:ext cx="4859378" cy="44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C" sz="2100" kern="1200" dirty="0" smtClean="0">
              <a:solidFill>
                <a:schemeClr val="tx2"/>
              </a:solidFill>
              <a:latin typeface="+mj-lt"/>
              <a:cs typeface="Times New Roman" panose="02020603050405020304" pitchFamily="18" charset="0"/>
            </a:rPr>
            <a:t>Marco teórico</a:t>
          </a:r>
        </a:p>
      </dsp:txBody>
      <dsp:txXfrm>
        <a:off x="269965" y="2348420"/>
        <a:ext cx="4859378" cy="441761"/>
      </dsp:txXfrm>
    </dsp:sp>
    <dsp:sp modelId="{C3F34594-DE7F-4E99-9C11-668CC07F72B9}">
      <dsp:nvSpPr>
        <dsp:cNvPr id="0" name=""/>
        <dsp:cNvSpPr/>
      </dsp:nvSpPr>
      <dsp:spPr>
        <a:xfrm>
          <a:off x="269965" y="2790181"/>
          <a:ext cx="647917" cy="107986"/>
        </a:xfrm>
        <a:prstGeom prst="parallelogram">
          <a:avLst>
            <a:gd name="adj" fmla="val 140840"/>
          </a:avLst>
        </a:prstGeom>
        <a:solidFill>
          <a:schemeClr val="accent2">
            <a:hueOff val="-2327587"/>
            <a:satOff val="-14853"/>
            <a:lumOff val="8064"/>
            <a:alphaOff val="0"/>
          </a:schemeClr>
        </a:solidFill>
        <a:ln w="25400" cap="flat" cmpd="sng" algn="ctr">
          <a:solidFill>
            <a:schemeClr val="accent2">
              <a:hueOff val="-2327587"/>
              <a:satOff val="-14853"/>
              <a:lumOff val="80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4314A-D759-46F3-994C-11D01EEFEB24}">
      <dsp:nvSpPr>
        <dsp:cNvPr id="0" name=""/>
        <dsp:cNvSpPr/>
      </dsp:nvSpPr>
      <dsp:spPr>
        <a:xfrm>
          <a:off x="955677" y="2790181"/>
          <a:ext cx="647917" cy="107986"/>
        </a:xfrm>
        <a:prstGeom prst="parallelogram">
          <a:avLst>
            <a:gd name="adj" fmla="val 140840"/>
          </a:avLst>
        </a:prstGeom>
        <a:solidFill>
          <a:schemeClr val="accent2">
            <a:hueOff val="-2438425"/>
            <a:satOff val="-15560"/>
            <a:lumOff val="8448"/>
            <a:alphaOff val="0"/>
          </a:schemeClr>
        </a:solidFill>
        <a:ln w="25400" cap="flat" cmpd="sng" algn="ctr">
          <a:solidFill>
            <a:schemeClr val="accent2">
              <a:hueOff val="-2438425"/>
              <a:satOff val="-15560"/>
              <a:lumOff val="84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B8CC99-8E89-48EF-ABFB-E441B55B90F7}">
      <dsp:nvSpPr>
        <dsp:cNvPr id="0" name=""/>
        <dsp:cNvSpPr/>
      </dsp:nvSpPr>
      <dsp:spPr>
        <a:xfrm>
          <a:off x="1641390" y="2790181"/>
          <a:ext cx="647917" cy="107986"/>
        </a:xfrm>
        <a:prstGeom prst="parallelogram">
          <a:avLst>
            <a:gd name="adj" fmla="val 140840"/>
          </a:avLst>
        </a:prstGeom>
        <a:solidFill>
          <a:schemeClr val="accent2">
            <a:hueOff val="-2549262"/>
            <a:satOff val="-16268"/>
            <a:lumOff val="8832"/>
            <a:alphaOff val="0"/>
          </a:schemeClr>
        </a:solidFill>
        <a:ln w="25400" cap="flat" cmpd="sng" algn="ctr">
          <a:solidFill>
            <a:schemeClr val="accent2">
              <a:hueOff val="-2549262"/>
              <a:satOff val="-16268"/>
              <a:lumOff val="88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B585E-89BB-43A4-AED1-A9158DFE07B0}">
      <dsp:nvSpPr>
        <dsp:cNvPr id="0" name=""/>
        <dsp:cNvSpPr/>
      </dsp:nvSpPr>
      <dsp:spPr>
        <a:xfrm>
          <a:off x="2327102" y="2790181"/>
          <a:ext cx="647917" cy="107986"/>
        </a:xfrm>
        <a:prstGeom prst="parallelogram">
          <a:avLst>
            <a:gd name="adj" fmla="val 140840"/>
          </a:avLst>
        </a:prstGeom>
        <a:solidFill>
          <a:schemeClr val="accent2">
            <a:hueOff val="-2660100"/>
            <a:satOff val="-16975"/>
            <a:lumOff val="9217"/>
            <a:alphaOff val="0"/>
          </a:schemeClr>
        </a:solidFill>
        <a:ln w="25400" cap="flat" cmpd="sng" algn="ctr">
          <a:solidFill>
            <a:schemeClr val="accent2">
              <a:hueOff val="-2660100"/>
              <a:satOff val="-16975"/>
              <a:lumOff val="92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4F201-2C19-40E1-B1E0-0545442E6ED1}">
      <dsp:nvSpPr>
        <dsp:cNvPr id="0" name=""/>
        <dsp:cNvSpPr/>
      </dsp:nvSpPr>
      <dsp:spPr>
        <a:xfrm>
          <a:off x="3012814" y="2790181"/>
          <a:ext cx="647917" cy="107986"/>
        </a:xfrm>
        <a:prstGeom prst="parallelogram">
          <a:avLst>
            <a:gd name="adj" fmla="val 140840"/>
          </a:avLst>
        </a:prstGeom>
        <a:solidFill>
          <a:schemeClr val="accent2">
            <a:hueOff val="-2770937"/>
            <a:satOff val="-17682"/>
            <a:lumOff val="9601"/>
            <a:alphaOff val="0"/>
          </a:schemeClr>
        </a:solidFill>
        <a:ln w="25400" cap="flat" cmpd="sng" algn="ctr">
          <a:solidFill>
            <a:schemeClr val="accent2">
              <a:hueOff val="-2770937"/>
              <a:satOff val="-17682"/>
              <a:lumOff val="96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760483-D777-48EC-A9C8-EAAAC1D00E46}">
      <dsp:nvSpPr>
        <dsp:cNvPr id="0" name=""/>
        <dsp:cNvSpPr/>
      </dsp:nvSpPr>
      <dsp:spPr>
        <a:xfrm>
          <a:off x="3698527" y="2790181"/>
          <a:ext cx="647917" cy="107986"/>
        </a:xfrm>
        <a:prstGeom prst="parallelogram">
          <a:avLst>
            <a:gd name="adj" fmla="val 140840"/>
          </a:avLst>
        </a:prstGeom>
        <a:solidFill>
          <a:schemeClr val="accent2">
            <a:hueOff val="-2881775"/>
            <a:satOff val="-18390"/>
            <a:lumOff val="9985"/>
            <a:alphaOff val="0"/>
          </a:schemeClr>
        </a:solidFill>
        <a:ln w="25400" cap="flat" cmpd="sng" algn="ctr">
          <a:solidFill>
            <a:schemeClr val="accent2">
              <a:hueOff val="-2881775"/>
              <a:satOff val="-18390"/>
              <a:lumOff val="99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0834F-5CE4-447D-AF79-D5CDCED2CAFB}">
      <dsp:nvSpPr>
        <dsp:cNvPr id="0" name=""/>
        <dsp:cNvSpPr/>
      </dsp:nvSpPr>
      <dsp:spPr>
        <a:xfrm>
          <a:off x="4384239" y="2790181"/>
          <a:ext cx="647917" cy="107986"/>
        </a:xfrm>
        <a:prstGeom prst="parallelogram">
          <a:avLst>
            <a:gd name="adj" fmla="val 140840"/>
          </a:avLst>
        </a:prstGeom>
        <a:solidFill>
          <a:schemeClr val="accent2">
            <a:hueOff val="-2992612"/>
            <a:satOff val="-19097"/>
            <a:lumOff val="10369"/>
            <a:alphaOff val="0"/>
          </a:schemeClr>
        </a:solidFill>
        <a:ln w="25400" cap="flat" cmpd="sng" algn="ctr">
          <a:solidFill>
            <a:schemeClr val="accent2">
              <a:hueOff val="-2992612"/>
              <a:satOff val="-19097"/>
              <a:lumOff val="103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2E313-32DB-4284-BC86-32FD2787F9A4}">
      <dsp:nvSpPr>
        <dsp:cNvPr id="0" name=""/>
        <dsp:cNvSpPr/>
      </dsp:nvSpPr>
      <dsp:spPr>
        <a:xfrm>
          <a:off x="269965" y="3003099"/>
          <a:ext cx="4859378" cy="44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C" sz="2100" kern="1200" dirty="0" smtClean="0">
              <a:solidFill>
                <a:schemeClr val="tx2"/>
              </a:solidFill>
              <a:latin typeface="+mj-lt"/>
              <a:cs typeface="Times New Roman" panose="02020603050405020304" pitchFamily="18" charset="0"/>
            </a:rPr>
            <a:t>Metodología</a:t>
          </a:r>
        </a:p>
      </dsp:txBody>
      <dsp:txXfrm>
        <a:off x="269965" y="3003099"/>
        <a:ext cx="4859378" cy="441761"/>
      </dsp:txXfrm>
    </dsp:sp>
    <dsp:sp modelId="{80878EB8-B25D-4E72-9E33-C8FEC488E9BD}">
      <dsp:nvSpPr>
        <dsp:cNvPr id="0" name=""/>
        <dsp:cNvSpPr/>
      </dsp:nvSpPr>
      <dsp:spPr>
        <a:xfrm>
          <a:off x="269965" y="3444861"/>
          <a:ext cx="647917" cy="107986"/>
        </a:xfrm>
        <a:prstGeom prst="parallelogram">
          <a:avLst>
            <a:gd name="adj" fmla="val 140840"/>
          </a:avLst>
        </a:prstGeom>
        <a:solidFill>
          <a:schemeClr val="accent2">
            <a:hueOff val="-3103450"/>
            <a:satOff val="-19804"/>
            <a:lumOff val="10753"/>
            <a:alphaOff val="0"/>
          </a:schemeClr>
        </a:solidFill>
        <a:ln w="25400" cap="flat" cmpd="sng" algn="ctr">
          <a:solidFill>
            <a:schemeClr val="accent2">
              <a:hueOff val="-3103450"/>
              <a:satOff val="-19804"/>
              <a:lumOff val="107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D7335-53F6-4A14-BB57-14F6FB407547}">
      <dsp:nvSpPr>
        <dsp:cNvPr id="0" name=""/>
        <dsp:cNvSpPr/>
      </dsp:nvSpPr>
      <dsp:spPr>
        <a:xfrm>
          <a:off x="955677" y="3444861"/>
          <a:ext cx="647917" cy="107986"/>
        </a:xfrm>
        <a:prstGeom prst="parallelogram">
          <a:avLst>
            <a:gd name="adj" fmla="val 140840"/>
          </a:avLst>
        </a:prstGeom>
        <a:solidFill>
          <a:schemeClr val="accent2">
            <a:hueOff val="-3214287"/>
            <a:satOff val="-20511"/>
            <a:lumOff val="11137"/>
            <a:alphaOff val="0"/>
          </a:schemeClr>
        </a:solidFill>
        <a:ln w="25400" cap="flat" cmpd="sng" algn="ctr">
          <a:solidFill>
            <a:schemeClr val="accent2">
              <a:hueOff val="-3214287"/>
              <a:satOff val="-20511"/>
              <a:lumOff val="11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B8CF3-8624-4F44-9374-06667FC0F166}">
      <dsp:nvSpPr>
        <dsp:cNvPr id="0" name=""/>
        <dsp:cNvSpPr/>
      </dsp:nvSpPr>
      <dsp:spPr>
        <a:xfrm>
          <a:off x="1641390" y="3444861"/>
          <a:ext cx="647917" cy="107986"/>
        </a:xfrm>
        <a:prstGeom prst="parallelogram">
          <a:avLst>
            <a:gd name="adj" fmla="val 140840"/>
          </a:avLst>
        </a:prstGeom>
        <a:solidFill>
          <a:schemeClr val="accent2">
            <a:hueOff val="-3325125"/>
            <a:satOff val="-21219"/>
            <a:lumOff val="11521"/>
            <a:alphaOff val="0"/>
          </a:schemeClr>
        </a:solidFill>
        <a:ln w="25400" cap="flat" cmpd="sng" algn="ctr">
          <a:solidFill>
            <a:schemeClr val="accent2">
              <a:hueOff val="-3325125"/>
              <a:satOff val="-21219"/>
              <a:lumOff val="11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750B1-3119-4FB7-9C72-F2CE0C8E1C14}">
      <dsp:nvSpPr>
        <dsp:cNvPr id="0" name=""/>
        <dsp:cNvSpPr/>
      </dsp:nvSpPr>
      <dsp:spPr>
        <a:xfrm>
          <a:off x="2327102" y="3444861"/>
          <a:ext cx="647917" cy="107986"/>
        </a:xfrm>
        <a:prstGeom prst="parallelogram">
          <a:avLst>
            <a:gd name="adj" fmla="val 140840"/>
          </a:avLst>
        </a:prstGeom>
        <a:solidFill>
          <a:schemeClr val="accent2">
            <a:hueOff val="-3435962"/>
            <a:satOff val="-21926"/>
            <a:lumOff val="11905"/>
            <a:alphaOff val="0"/>
          </a:schemeClr>
        </a:solidFill>
        <a:ln w="25400" cap="flat" cmpd="sng" algn="ctr">
          <a:solidFill>
            <a:schemeClr val="accent2">
              <a:hueOff val="-3435962"/>
              <a:satOff val="-21926"/>
              <a:lumOff val="119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918B1B-561F-4F80-AAEE-AE6328ADCA69}">
      <dsp:nvSpPr>
        <dsp:cNvPr id="0" name=""/>
        <dsp:cNvSpPr/>
      </dsp:nvSpPr>
      <dsp:spPr>
        <a:xfrm>
          <a:off x="3012814" y="3444861"/>
          <a:ext cx="647917" cy="107986"/>
        </a:xfrm>
        <a:prstGeom prst="parallelogram">
          <a:avLst>
            <a:gd name="adj" fmla="val 140840"/>
          </a:avLst>
        </a:prstGeom>
        <a:solidFill>
          <a:schemeClr val="accent2">
            <a:hueOff val="-3546800"/>
            <a:satOff val="-22633"/>
            <a:lumOff val="12289"/>
            <a:alphaOff val="0"/>
          </a:schemeClr>
        </a:solidFill>
        <a:ln w="25400" cap="flat" cmpd="sng" algn="ctr">
          <a:solidFill>
            <a:schemeClr val="accent2">
              <a:hueOff val="-3546800"/>
              <a:satOff val="-22633"/>
              <a:lumOff val="122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0BFB3-2B50-484D-A43B-B607E3FC287E}">
      <dsp:nvSpPr>
        <dsp:cNvPr id="0" name=""/>
        <dsp:cNvSpPr/>
      </dsp:nvSpPr>
      <dsp:spPr>
        <a:xfrm>
          <a:off x="3698527" y="3444861"/>
          <a:ext cx="647917" cy="107986"/>
        </a:xfrm>
        <a:prstGeom prst="parallelogram">
          <a:avLst>
            <a:gd name="adj" fmla="val 140840"/>
          </a:avLst>
        </a:prstGeom>
        <a:solidFill>
          <a:schemeClr val="accent2">
            <a:hueOff val="-3657637"/>
            <a:satOff val="-23341"/>
            <a:lumOff val="12673"/>
            <a:alphaOff val="0"/>
          </a:schemeClr>
        </a:solidFill>
        <a:ln w="25400" cap="flat" cmpd="sng" algn="ctr">
          <a:solidFill>
            <a:schemeClr val="accent2">
              <a:hueOff val="-3657637"/>
              <a:satOff val="-23341"/>
              <a:lumOff val="126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08F89-19C9-423B-89F5-8F3C754CD837}">
      <dsp:nvSpPr>
        <dsp:cNvPr id="0" name=""/>
        <dsp:cNvSpPr/>
      </dsp:nvSpPr>
      <dsp:spPr>
        <a:xfrm>
          <a:off x="4384239" y="3444861"/>
          <a:ext cx="647917" cy="107986"/>
        </a:xfrm>
        <a:prstGeom prst="parallelogram">
          <a:avLst>
            <a:gd name="adj" fmla="val 140840"/>
          </a:avLst>
        </a:prstGeom>
        <a:solidFill>
          <a:schemeClr val="accent2">
            <a:hueOff val="-3768474"/>
            <a:satOff val="-24048"/>
            <a:lumOff val="13057"/>
            <a:alphaOff val="0"/>
          </a:schemeClr>
        </a:solidFill>
        <a:ln w="25400" cap="flat" cmpd="sng" algn="ctr">
          <a:solidFill>
            <a:schemeClr val="accent2">
              <a:hueOff val="-3768474"/>
              <a:satOff val="-24048"/>
              <a:lumOff val="130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AF781-C35B-451F-A4FA-93F0BA7FD900}">
      <dsp:nvSpPr>
        <dsp:cNvPr id="0" name=""/>
        <dsp:cNvSpPr/>
      </dsp:nvSpPr>
      <dsp:spPr>
        <a:xfrm>
          <a:off x="269965" y="3657779"/>
          <a:ext cx="4859378" cy="44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C" sz="2100" kern="1200" dirty="0" smtClean="0">
              <a:solidFill>
                <a:schemeClr val="tx2"/>
              </a:solidFill>
              <a:latin typeface="+mj-lt"/>
              <a:cs typeface="Times New Roman" panose="02020603050405020304" pitchFamily="18" charset="0"/>
            </a:rPr>
            <a:t>Resultados</a:t>
          </a:r>
        </a:p>
      </dsp:txBody>
      <dsp:txXfrm>
        <a:off x="269965" y="3657779"/>
        <a:ext cx="4859378" cy="441761"/>
      </dsp:txXfrm>
    </dsp:sp>
    <dsp:sp modelId="{AFA4E602-F261-408C-AB65-CBAE90889648}">
      <dsp:nvSpPr>
        <dsp:cNvPr id="0" name=""/>
        <dsp:cNvSpPr/>
      </dsp:nvSpPr>
      <dsp:spPr>
        <a:xfrm>
          <a:off x="269965" y="4099541"/>
          <a:ext cx="647917" cy="107986"/>
        </a:xfrm>
        <a:prstGeom prst="parallelogram">
          <a:avLst>
            <a:gd name="adj" fmla="val 140840"/>
          </a:avLst>
        </a:prstGeom>
        <a:solidFill>
          <a:schemeClr val="accent2">
            <a:hueOff val="-3879312"/>
            <a:satOff val="-24755"/>
            <a:lumOff val="13441"/>
            <a:alphaOff val="0"/>
          </a:schemeClr>
        </a:solidFill>
        <a:ln w="25400" cap="flat" cmpd="sng" algn="ctr">
          <a:solidFill>
            <a:schemeClr val="accent2">
              <a:hueOff val="-3879312"/>
              <a:satOff val="-24755"/>
              <a:lumOff val="134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6CFFE-A88E-4D66-9BAF-8052660C556B}">
      <dsp:nvSpPr>
        <dsp:cNvPr id="0" name=""/>
        <dsp:cNvSpPr/>
      </dsp:nvSpPr>
      <dsp:spPr>
        <a:xfrm>
          <a:off x="955677" y="4099541"/>
          <a:ext cx="647917" cy="107986"/>
        </a:xfrm>
        <a:prstGeom prst="parallelogram">
          <a:avLst>
            <a:gd name="adj" fmla="val 140840"/>
          </a:avLst>
        </a:prstGeom>
        <a:solidFill>
          <a:schemeClr val="accent2">
            <a:hueOff val="-3990150"/>
            <a:satOff val="-25463"/>
            <a:lumOff val="13825"/>
            <a:alphaOff val="0"/>
          </a:schemeClr>
        </a:solidFill>
        <a:ln w="25400" cap="flat" cmpd="sng" algn="ctr">
          <a:solidFill>
            <a:schemeClr val="accent2">
              <a:hueOff val="-3990150"/>
              <a:satOff val="-25463"/>
              <a:lumOff val="138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D9322-3630-4BF8-A417-DD66D28F4DA9}">
      <dsp:nvSpPr>
        <dsp:cNvPr id="0" name=""/>
        <dsp:cNvSpPr/>
      </dsp:nvSpPr>
      <dsp:spPr>
        <a:xfrm>
          <a:off x="1641390" y="4099541"/>
          <a:ext cx="647917" cy="107986"/>
        </a:xfrm>
        <a:prstGeom prst="parallelogram">
          <a:avLst>
            <a:gd name="adj" fmla="val 140840"/>
          </a:avLst>
        </a:prstGeom>
        <a:solidFill>
          <a:schemeClr val="accent2">
            <a:hueOff val="-4100987"/>
            <a:satOff val="-26170"/>
            <a:lumOff val="14209"/>
            <a:alphaOff val="0"/>
          </a:schemeClr>
        </a:solidFill>
        <a:ln w="25400" cap="flat" cmpd="sng" algn="ctr">
          <a:solidFill>
            <a:schemeClr val="accent2">
              <a:hueOff val="-4100987"/>
              <a:satOff val="-26170"/>
              <a:lumOff val="142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8638C-E316-4022-86C6-EA3041875A1E}">
      <dsp:nvSpPr>
        <dsp:cNvPr id="0" name=""/>
        <dsp:cNvSpPr/>
      </dsp:nvSpPr>
      <dsp:spPr>
        <a:xfrm>
          <a:off x="2327102" y="4099541"/>
          <a:ext cx="647917" cy="107986"/>
        </a:xfrm>
        <a:prstGeom prst="parallelogram">
          <a:avLst>
            <a:gd name="adj" fmla="val 140840"/>
          </a:avLst>
        </a:prstGeom>
        <a:solidFill>
          <a:schemeClr val="accent2">
            <a:hueOff val="-4211824"/>
            <a:satOff val="-26877"/>
            <a:lumOff val="14593"/>
            <a:alphaOff val="0"/>
          </a:schemeClr>
        </a:solidFill>
        <a:ln w="25400" cap="flat" cmpd="sng" algn="ctr">
          <a:solidFill>
            <a:schemeClr val="accent2">
              <a:hueOff val="-4211824"/>
              <a:satOff val="-26877"/>
              <a:lumOff val="145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4C7DD-C2DB-40F4-825D-C2496FA1C37A}">
      <dsp:nvSpPr>
        <dsp:cNvPr id="0" name=""/>
        <dsp:cNvSpPr/>
      </dsp:nvSpPr>
      <dsp:spPr>
        <a:xfrm>
          <a:off x="3012814" y="4099541"/>
          <a:ext cx="647917" cy="107986"/>
        </a:xfrm>
        <a:prstGeom prst="parallelogram">
          <a:avLst>
            <a:gd name="adj" fmla="val 140840"/>
          </a:avLst>
        </a:prstGeom>
        <a:solidFill>
          <a:schemeClr val="accent2">
            <a:hueOff val="-4322662"/>
            <a:satOff val="-27584"/>
            <a:lumOff val="14977"/>
            <a:alphaOff val="0"/>
          </a:schemeClr>
        </a:solidFill>
        <a:ln w="25400" cap="flat" cmpd="sng" algn="ctr">
          <a:solidFill>
            <a:schemeClr val="accent2">
              <a:hueOff val="-4322662"/>
              <a:satOff val="-27584"/>
              <a:lumOff val="149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DDEF3-07FA-408B-80CA-DF12177E6D07}">
      <dsp:nvSpPr>
        <dsp:cNvPr id="0" name=""/>
        <dsp:cNvSpPr/>
      </dsp:nvSpPr>
      <dsp:spPr>
        <a:xfrm>
          <a:off x="3698527" y="4099541"/>
          <a:ext cx="647917" cy="107986"/>
        </a:xfrm>
        <a:prstGeom prst="parallelogram">
          <a:avLst>
            <a:gd name="adj" fmla="val 140840"/>
          </a:avLst>
        </a:prstGeom>
        <a:solidFill>
          <a:schemeClr val="accent2">
            <a:hueOff val="-4433499"/>
            <a:satOff val="-28292"/>
            <a:lumOff val="15361"/>
            <a:alphaOff val="0"/>
          </a:schemeClr>
        </a:solidFill>
        <a:ln w="25400" cap="flat" cmpd="sng" algn="ctr">
          <a:solidFill>
            <a:schemeClr val="accent2">
              <a:hueOff val="-4433499"/>
              <a:satOff val="-28292"/>
              <a:lumOff val="153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8A9953-889C-4B35-AA80-10BC4DD93233}">
      <dsp:nvSpPr>
        <dsp:cNvPr id="0" name=""/>
        <dsp:cNvSpPr/>
      </dsp:nvSpPr>
      <dsp:spPr>
        <a:xfrm>
          <a:off x="4384239" y="4099541"/>
          <a:ext cx="647917" cy="107986"/>
        </a:xfrm>
        <a:prstGeom prst="parallelogram">
          <a:avLst>
            <a:gd name="adj" fmla="val 140840"/>
          </a:avLst>
        </a:prstGeom>
        <a:solidFill>
          <a:schemeClr val="accent2">
            <a:hueOff val="-4544337"/>
            <a:satOff val="-28999"/>
            <a:lumOff val="15745"/>
            <a:alphaOff val="0"/>
          </a:schemeClr>
        </a:solidFill>
        <a:ln w="25400" cap="flat" cmpd="sng" algn="ctr">
          <a:solidFill>
            <a:schemeClr val="accent2">
              <a:hueOff val="-4544337"/>
              <a:satOff val="-28999"/>
              <a:lumOff val="15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8C82D-2B86-4A44-9E6D-05CE522F186E}">
      <dsp:nvSpPr>
        <dsp:cNvPr id="0" name=""/>
        <dsp:cNvSpPr/>
      </dsp:nvSpPr>
      <dsp:spPr>
        <a:xfrm>
          <a:off x="269965" y="4312459"/>
          <a:ext cx="4859378" cy="44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s-EC" sz="2100" kern="1200" dirty="0" smtClean="0">
              <a:solidFill>
                <a:schemeClr val="tx2"/>
              </a:solidFill>
              <a:latin typeface="+mj-lt"/>
              <a:cs typeface="Times New Roman" panose="02020603050405020304" pitchFamily="18" charset="0"/>
            </a:rPr>
            <a:t>Conclusiones y recomendaciones</a:t>
          </a:r>
        </a:p>
      </dsp:txBody>
      <dsp:txXfrm>
        <a:off x="269965" y="4312459"/>
        <a:ext cx="4859378" cy="441761"/>
      </dsp:txXfrm>
    </dsp:sp>
    <dsp:sp modelId="{D57FB20E-4470-407D-B1CF-0B74E5F0BD14}">
      <dsp:nvSpPr>
        <dsp:cNvPr id="0" name=""/>
        <dsp:cNvSpPr/>
      </dsp:nvSpPr>
      <dsp:spPr>
        <a:xfrm>
          <a:off x="269965" y="4754220"/>
          <a:ext cx="647917" cy="107986"/>
        </a:xfrm>
        <a:prstGeom prst="parallelogram">
          <a:avLst>
            <a:gd name="adj" fmla="val 140840"/>
          </a:avLst>
        </a:prstGeom>
        <a:solidFill>
          <a:schemeClr val="accent2">
            <a:hueOff val="-4655175"/>
            <a:satOff val="-29706"/>
            <a:lumOff val="16129"/>
            <a:alphaOff val="0"/>
          </a:schemeClr>
        </a:solidFill>
        <a:ln w="25400" cap="flat" cmpd="sng" algn="ctr">
          <a:solidFill>
            <a:schemeClr val="accent2">
              <a:hueOff val="-4655175"/>
              <a:satOff val="-29706"/>
              <a:lumOff val="161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FF9FD-9338-4CCB-A555-DF9502EA2461}">
      <dsp:nvSpPr>
        <dsp:cNvPr id="0" name=""/>
        <dsp:cNvSpPr/>
      </dsp:nvSpPr>
      <dsp:spPr>
        <a:xfrm>
          <a:off x="955677" y="4754220"/>
          <a:ext cx="647917" cy="107986"/>
        </a:xfrm>
        <a:prstGeom prst="parallelogram">
          <a:avLst>
            <a:gd name="adj" fmla="val 140840"/>
          </a:avLst>
        </a:prstGeom>
        <a:solidFill>
          <a:schemeClr val="accent2">
            <a:hueOff val="-4766012"/>
            <a:satOff val="-30414"/>
            <a:lumOff val="16513"/>
            <a:alphaOff val="0"/>
          </a:schemeClr>
        </a:solidFill>
        <a:ln w="25400" cap="flat" cmpd="sng" algn="ctr">
          <a:solidFill>
            <a:schemeClr val="accent2">
              <a:hueOff val="-4766012"/>
              <a:satOff val="-30414"/>
              <a:lumOff val="16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202C4-DB5D-49C0-9D76-540DA45B32F7}">
      <dsp:nvSpPr>
        <dsp:cNvPr id="0" name=""/>
        <dsp:cNvSpPr/>
      </dsp:nvSpPr>
      <dsp:spPr>
        <a:xfrm>
          <a:off x="1641390" y="4754220"/>
          <a:ext cx="647917" cy="107986"/>
        </a:xfrm>
        <a:prstGeom prst="parallelogram">
          <a:avLst>
            <a:gd name="adj" fmla="val 140840"/>
          </a:avLst>
        </a:prstGeom>
        <a:solidFill>
          <a:schemeClr val="accent2">
            <a:hueOff val="-4876849"/>
            <a:satOff val="-31121"/>
            <a:lumOff val="16897"/>
            <a:alphaOff val="0"/>
          </a:schemeClr>
        </a:solidFill>
        <a:ln w="25400" cap="flat" cmpd="sng" algn="ctr">
          <a:solidFill>
            <a:schemeClr val="accent2">
              <a:hueOff val="-4876849"/>
              <a:satOff val="-31121"/>
              <a:lumOff val="168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BCE9C-8AB6-455C-BF43-062B899643FD}">
      <dsp:nvSpPr>
        <dsp:cNvPr id="0" name=""/>
        <dsp:cNvSpPr/>
      </dsp:nvSpPr>
      <dsp:spPr>
        <a:xfrm>
          <a:off x="2327102" y="4754220"/>
          <a:ext cx="647917" cy="107986"/>
        </a:xfrm>
        <a:prstGeom prst="parallelogram">
          <a:avLst>
            <a:gd name="adj" fmla="val 140840"/>
          </a:avLst>
        </a:prstGeom>
        <a:solidFill>
          <a:schemeClr val="accent2">
            <a:hueOff val="-4987687"/>
            <a:satOff val="-31828"/>
            <a:lumOff val="17281"/>
            <a:alphaOff val="0"/>
          </a:schemeClr>
        </a:solidFill>
        <a:ln w="25400" cap="flat" cmpd="sng" algn="ctr">
          <a:solidFill>
            <a:schemeClr val="accent2">
              <a:hueOff val="-4987687"/>
              <a:satOff val="-31828"/>
              <a:lumOff val="172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85C81-E232-4D30-8971-F8EC40416C4B}">
      <dsp:nvSpPr>
        <dsp:cNvPr id="0" name=""/>
        <dsp:cNvSpPr/>
      </dsp:nvSpPr>
      <dsp:spPr>
        <a:xfrm>
          <a:off x="3012814" y="4754220"/>
          <a:ext cx="647917" cy="107986"/>
        </a:xfrm>
        <a:prstGeom prst="parallelogram">
          <a:avLst>
            <a:gd name="adj" fmla="val 140840"/>
          </a:avLst>
        </a:prstGeom>
        <a:solidFill>
          <a:schemeClr val="accent2">
            <a:hueOff val="-5098524"/>
            <a:satOff val="-32535"/>
            <a:lumOff val="17665"/>
            <a:alphaOff val="0"/>
          </a:schemeClr>
        </a:solidFill>
        <a:ln w="25400" cap="flat" cmpd="sng" algn="ctr">
          <a:solidFill>
            <a:schemeClr val="accent2">
              <a:hueOff val="-5098524"/>
              <a:satOff val="-32535"/>
              <a:lumOff val="176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49FB0-DA11-47B2-9AFC-5DE59271E126}">
      <dsp:nvSpPr>
        <dsp:cNvPr id="0" name=""/>
        <dsp:cNvSpPr/>
      </dsp:nvSpPr>
      <dsp:spPr>
        <a:xfrm>
          <a:off x="3698527" y="4754220"/>
          <a:ext cx="647917" cy="107986"/>
        </a:xfrm>
        <a:prstGeom prst="parallelogram">
          <a:avLst>
            <a:gd name="adj" fmla="val 140840"/>
          </a:avLst>
        </a:prstGeom>
        <a:solidFill>
          <a:schemeClr val="accent2">
            <a:hueOff val="-5209362"/>
            <a:satOff val="-33243"/>
            <a:lumOff val="18049"/>
            <a:alphaOff val="0"/>
          </a:schemeClr>
        </a:solidFill>
        <a:ln w="25400" cap="flat" cmpd="sng" algn="ctr">
          <a:solidFill>
            <a:schemeClr val="accent2">
              <a:hueOff val="-5209362"/>
              <a:satOff val="-33243"/>
              <a:lumOff val="180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3AEDB-1DAA-485D-BA3C-505FCA78AFBE}">
      <dsp:nvSpPr>
        <dsp:cNvPr id="0" name=""/>
        <dsp:cNvSpPr/>
      </dsp:nvSpPr>
      <dsp:spPr>
        <a:xfrm>
          <a:off x="4384239" y="4754220"/>
          <a:ext cx="647917" cy="107986"/>
        </a:xfrm>
        <a:prstGeom prst="parallelogram">
          <a:avLst>
            <a:gd name="adj" fmla="val 140840"/>
          </a:avLst>
        </a:prstGeom>
        <a:solidFill>
          <a:schemeClr val="accent2">
            <a:hueOff val="-5320199"/>
            <a:satOff val="-33950"/>
            <a:lumOff val="18433"/>
            <a:alphaOff val="0"/>
          </a:schemeClr>
        </a:solidFill>
        <a:ln w="25400" cap="flat" cmpd="sng" algn="ctr">
          <a:solidFill>
            <a:schemeClr val="accent2">
              <a:hueOff val="-5320199"/>
              <a:satOff val="-33950"/>
              <a:lumOff val="184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4319B-7FAB-417D-96A2-98010A611E21}">
      <dsp:nvSpPr>
        <dsp:cNvPr id="0" name=""/>
        <dsp:cNvSpPr/>
      </dsp:nvSpPr>
      <dsp:spPr>
        <a:xfrm>
          <a:off x="-4445033" y="-686676"/>
          <a:ext cx="5334259" cy="5334259"/>
        </a:xfrm>
        <a:prstGeom prst="blockArc">
          <a:avLst>
            <a:gd name="adj1" fmla="val 18900000"/>
            <a:gd name="adj2" fmla="val 2700000"/>
            <a:gd name="adj3" fmla="val 405"/>
          </a:avLst>
        </a:prstGeom>
        <a:noFill/>
        <a:ln w="254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2B9305-290E-4476-9A10-D0FEB553A829}">
      <dsp:nvSpPr>
        <dsp:cNvPr id="0" name=""/>
        <dsp:cNvSpPr/>
      </dsp:nvSpPr>
      <dsp:spPr>
        <a:xfrm>
          <a:off x="728113" y="565855"/>
          <a:ext cx="9644020" cy="113155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98169"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latin typeface="+mj-lt"/>
              <a:cs typeface="Times New Roman" panose="02020603050405020304" pitchFamily="18" charset="0"/>
            </a:rPr>
            <a:t>P</a:t>
          </a:r>
          <a:r>
            <a:rPr lang="es-EC" sz="2200" kern="1200" baseline="-25000" dirty="0" smtClean="0">
              <a:latin typeface="+mj-lt"/>
              <a:cs typeface="Times New Roman" panose="02020603050405020304" pitchFamily="18" charset="0"/>
            </a:rPr>
            <a:t>1</a:t>
          </a:r>
          <a:r>
            <a:rPr lang="es-ES" sz="2200" kern="1200" dirty="0" smtClean="0">
              <a:latin typeface="+mj-lt"/>
              <a:cs typeface="Times New Roman" panose="02020603050405020304" pitchFamily="18" charset="0"/>
            </a:rPr>
            <a:t>: ¿Los informes de auditoría ganan credibilidad cuando se ha demostrado la aplicación de las prácticas éticas? </a:t>
          </a:r>
          <a:endParaRPr lang="es-EC" sz="2200" kern="1200" dirty="0">
            <a:latin typeface="+mj-lt"/>
            <a:cs typeface="Times New Roman" panose="02020603050405020304" pitchFamily="18" charset="0"/>
          </a:endParaRPr>
        </a:p>
      </dsp:txBody>
      <dsp:txXfrm>
        <a:off x="728113" y="565855"/>
        <a:ext cx="9644020" cy="1131551"/>
      </dsp:txXfrm>
    </dsp:sp>
    <dsp:sp modelId="{8A6A6A46-9A16-4B74-B2E0-CC0BF71ABACE}">
      <dsp:nvSpPr>
        <dsp:cNvPr id="0" name=""/>
        <dsp:cNvSpPr/>
      </dsp:nvSpPr>
      <dsp:spPr>
        <a:xfrm>
          <a:off x="20893" y="424411"/>
          <a:ext cx="1414439" cy="141443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1A6741-284F-45CF-91D1-CCD94C2E2D23}">
      <dsp:nvSpPr>
        <dsp:cNvPr id="0" name=""/>
        <dsp:cNvSpPr/>
      </dsp:nvSpPr>
      <dsp:spPr>
        <a:xfrm>
          <a:off x="728113" y="2263499"/>
          <a:ext cx="9644020" cy="113155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98169"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latin typeface="+mj-lt"/>
              <a:cs typeface="Times New Roman" panose="02020603050405020304" pitchFamily="18" charset="0"/>
            </a:rPr>
            <a:t>P</a:t>
          </a:r>
          <a:r>
            <a:rPr lang="es-EC" sz="2200" kern="1200" baseline="-25000" dirty="0" smtClean="0">
              <a:latin typeface="+mj-lt"/>
              <a:cs typeface="Times New Roman" panose="02020603050405020304" pitchFamily="18" charset="0"/>
            </a:rPr>
            <a:t>2</a:t>
          </a:r>
          <a:r>
            <a:rPr lang="es-EC" sz="2200" kern="1200" dirty="0" smtClean="0">
              <a:latin typeface="+mj-lt"/>
              <a:cs typeface="Times New Roman" panose="02020603050405020304" pitchFamily="18" charset="0"/>
            </a:rPr>
            <a:t>: </a:t>
          </a:r>
          <a:r>
            <a:rPr lang="es-ES" sz="2200" kern="1200" dirty="0" smtClean="0">
              <a:effectLst/>
              <a:latin typeface="+mj-lt"/>
              <a:ea typeface="Calibri" panose="020F0502020204030204" pitchFamily="34" charset="0"/>
              <a:cs typeface="Times New Roman" panose="02020603050405020304" pitchFamily="18" charset="0"/>
            </a:rPr>
            <a:t>¿Los informes de auditoría pierden credibilidad cuando se ha demostrado la aplicación de las prácticas éticas?</a:t>
          </a:r>
          <a:endParaRPr lang="es-ES" sz="2200" kern="1200" dirty="0">
            <a:latin typeface="+mj-lt"/>
            <a:cs typeface="Times New Roman" panose="02020603050405020304" pitchFamily="18" charset="0"/>
          </a:endParaRPr>
        </a:p>
      </dsp:txBody>
      <dsp:txXfrm>
        <a:off x="728113" y="2263499"/>
        <a:ext cx="9644020" cy="1131551"/>
      </dsp:txXfrm>
    </dsp:sp>
    <dsp:sp modelId="{BC5A0D2D-7C23-4093-891B-1ACAD2A1418B}">
      <dsp:nvSpPr>
        <dsp:cNvPr id="0" name=""/>
        <dsp:cNvSpPr/>
      </dsp:nvSpPr>
      <dsp:spPr>
        <a:xfrm>
          <a:off x="20893" y="2122055"/>
          <a:ext cx="1414439" cy="141443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F793E-5BF1-4DC9-88EE-857216F5F76E}">
      <dsp:nvSpPr>
        <dsp:cNvPr id="0" name=""/>
        <dsp:cNvSpPr/>
      </dsp:nvSpPr>
      <dsp:spPr>
        <a:xfrm>
          <a:off x="3109139" y="-35055"/>
          <a:ext cx="5162068" cy="5162068"/>
        </a:xfrm>
        <a:prstGeom prst="circularArrow">
          <a:avLst>
            <a:gd name="adj1" fmla="val 5544"/>
            <a:gd name="adj2" fmla="val 330680"/>
            <a:gd name="adj3" fmla="val 13727773"/>
            <a:gd name="adj4" fmla="val 17415339"/>
            <a:gd name="adj5" fmla="val 5757"/>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19D53D6-9D2C-4601-BDCD-8B7F2CF6DA29}">
      <dsp:nvSpPr>
        <dsp:cNvPr id="0" name=""/>
        <dsp:cNvSpPr/>
      </dsp:nvSpPr>
      <dsp:spPr>
        <a:xfrm>
          <a:off x="4456561" y="604"/>
          <a:ext cx="2467223" cy="12336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2"/>
              </a:solidFill>
              <a:latin typeface="+mj-lt"/>
              <a:cs typeface="Times New Roman" panose="02020603050405020304" pitchFamily="18" charset="0"/>
            </a:rPr>
            <a:t>Teoría de la Información Knechel (2001)</a:t>
          </a:r>
          <a:endParaRPr lang="es-EC" sz="1800" b="0" kern="1200" dirty="0">
            <a:solidFill>
              <a:schemeClr val="tx2"/>
            </a:solidFill>
            <a:latin typeface="+mj-lt"/>
            <a:cs typeface="Times New Roman" panose="02020603050405020304" pitchFamily="18" charset="0"/>
          </a:endParaRPr>
        </a:p>
      </dsp:txBody>
      <dsp:txXfrm>
        <a:off x="4516781" y="60824"/>
        <a:ext cx="2346783" cy="1113171"/>
      </dsp:txXfrm>
    </dsp:sp>
    <dsp:sp modelId="{B25A81DA-74A6-451C-A31B-716A38ECEC56}">
      <dsp:nvSpPr>
        <dsp:cNvPr id="0" name=""/>
        <dsp:cNvSpPr/>
      </dsp:nvSpPr>
      <dsp:spPr>
        <a:xfrm>
          <a:off x="6550130" y="1521671"/>
          <a:ext cx="2467223" cy="12336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2"/>
              </a:solidFill>
              <a:latin typeface="+mj-lt"/>
              <a:cs typeface="Times New Roman" panose="02020603050405020304" pitchFamily="18" charset="0"/>
            </a:rPr>
            <a:t>Teoría Organizacional Simon (1961)</a:t>
          </a:r>
          <a:endParaRPr lang="es-EC" sz="1800" b="0" kern="1200" dirty="0">
            <a:solidFill>
              <a:schemeClr val="tx2"/>
            </a:solidFill>
            <a:latin typeface="+mj-lt"/>
            <a:cs typeface="Times New Roman" panose="02020603050405020304" pitchFamily="18" charset="0"/>
          </a:endParaRPr>
        </a:p>
      </dsp:txBody>
      <dsp:txXfrm>
        <a:off x="6610350" y="1581891"/>
        <a:ext cx="2346783" cy="1113171"/>
      </dsp:txXfrm>
    </dsp:sp>
    <dsp:sp modelId="{EF1CF114-1E09-4F28-8263-04CAA5DDF507}">
      <dsp:nvSpPr>
        <dsp:cNvPr id="0" name=""/>
        <dsp:cNvSpPr/>
      </dsp:nvSpPr>
      <dsp:spPr>
        <a:xfrm>
          <a:off x="5750458" y="3982809"/>
          <a:ext cx="2467223" cy="12336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2"/>
              </a:solidFill>
              <a:latin typeface="+mj-lt"/>
              <a:cs typeface="Times New Roman" panose="02020603050405020304" pitchFamily="18" charset="0"/>
            </a:rPr>
            <a:t>Teoría del desarrollo moral de Kohlberg (1992)</a:t>
          </a:r>
          <a:endParaRPr lang="es-EC" sz="1800" b="0" kern="1200" dirty="0">
            <a:solidFill>
              <a:schemeClr val="tx2"/>
            </a:solidFill>
            <a:latin typeface="+mj-lt"/>
            <a:cs typeface="Times New Roman" panose="02020603050405020304" pitchFamily="18" charset="0"/>
          </a:endParaRPr>
        </a:p>
      </dsp:txBody>
      <dsp:txXfrm>
        <a:off x="5810678" y="4043029"/>
        <a:ext cx="2346783" cy="1113171"/>
      </dsp:txXfrm>
    </dsp:sp>
    <dsp:sp modelId="{5A52E932-44EC-4543-B7DA-3174B42C8F0E}">
      <dsp:nvSpPr>
        <dsp:cNvPr id="0" name=""/>
        <dsp:cNvSpPr/>
      </dsp:nvSpPr>
      <dsp:spPr>
        <a:xfrm>
          <a:off x="3162665" y="3982809"/>
          <a:ext cx="2467223" cy="12336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2"/>
              </a:solidFill>
              <a:latin typeface="+mj-lt"/>
              <a:cs typeface="Times New Roman" panose="02020603050405020304" pitchFamily="18" charset="0"/>
            </a:rPr>
            <a:t>Teoría del desarrollo moral de Lind</a:t>
          </a:r>
        </a:p>
        <a:p>
          <a:pPr lvl="0" algn="ctr" defTabSz="800100">
            <a:lnSpc>
              <a:spcPct val="90000"/>
            </a:lnSpc>
            <a:spcBef>
              <a:spcPct val="0"/>
            </a:spcBef>
            <a:spcAft>
              <a:spcPct val="35000"/>
            </a:spcAft>
          </a:pPr>
          <a:r>
            <a:rPr lang="es-EC" sz="1800" b="0" kern="1200" dirty="0" smtClean="0">
              <a:solidFill>
                <a:schemeClr val="tx2"/>
              </a:solidFill>
              <a:latin typeface="+mj-lt"/>
              <a:cs typeface="Times New Roman" panose="02020603050405020304" pitchFamily="18" charset="0"/>
            </a:rPr>
            <a:t> (1999)</a:t>
          </a:r>
          <a:endParaRPr lang="es-EC" sz="1800" b="0" kern="1200" dirty="0">
            <a:solidFill>
              <a:schemeClr val="tx2"/>
            </a:solidFill>
            <a:latin typeface="+mj-lt"/>
            <a:cs typeface="Times New Roman" panose="02020603050405020304" pitchFamily="18" charset="0"/>
          </a:endParaRPr>
        </a:p>
      </dsp:txBody>
      <dsp:txXfrm>
        <a:off x="3222885" y="4043029"/>
        <a:ext cx="2346783" cy="1113171"/>
      </dsp:txXfrm>
    </dsp:sp>
    <dsp:sp modelId="{5B801329-E139-4D58-A07E-187FB299F0E8}">
      <dsp:nvSpPr>
        <dsp:cNvPr id="0" name=""/>
        <dsp:cNvSpPr/>
      </dsp:nvSpPr>
      <dsp:spPr>
        <a:xfrm>
          <a:off x="2362992" y="1521671"/>
          <a:ext cx="2467223" cy="12336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2"/>
              </a:solidFill>
              <a:latin typeface="+mj-lt"/>
              <a:cs typeface="Times New Roman" panose="02020603050405020304" pitchFamily="18" charset="0"/>
            </a:rPr>
            <a:t>Teoría del desarrollo moral de Rest (1999)</a:t>
          </a:r>
          <a:endParaRPr lang="es-EC" sz="1800" b="0" kern="1200" dirty="0">
            <a:solidFill>
              <a:schemeClr val="tx2"/>
            </a:solidFill>
            <a:latin typeface="+mj-lt"/>
            <a:cs typeface="Times New Roman" panose="02020603050405020304" pitchFamily="18" charset="0"/>
          </a:endParaRPr>
        </a:p>
      </dsp:txBody>
      <dsp:txXfrm>
        <a:off x="2423212" y="1581891"/>
        <a:ext cx="2346783" cy="1113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54827-EE2F-43AB-B6C6-865261D994BE}">
      <dsp:nvSpPr>
        <dsp:cNvPr id="0" name=""/>
        <dsp:cNvSpPr/>
      </dsp:nvSpPr>
      <dsp:spPr>
        <a:xfrm rot="10800000">
          <a:off x="1065365" y="320"/>
          <a:ext cx="3505603" cy="729501"/>
        </a:xfrm>
        <a:prstGeom prst="homePlat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690"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0000"/>
              </a:solidFill>
            </a:rPr>
            <a:t>Intercambio individual instrumental</a:t>
          </a:r>
          <a:endParaRPr lang="es-ES" sz="1800" kern="1200" dirty="0">
            <a:solidFill>
              <a:srgbClr val="000000"/>
            </a:solidFill>
          </a:endParaRPr>
        </a:p>
      </dsp:txBody>
      <dsp:txXfrm rot="10800000">
        <a:off x="1247740" y="320"/>
        <a:ext cx="3323228" cy="729501"/>
      </dsp:txXfrm>
    </dsp:sp>
    <dsp:sp modelId="{575EE1DA-4835-43FC-9B72-140A2D725CCB}">
      <dsp:nvSpPr>
        <dsp:cNvPr id="0" name=""/>
        <dsp:cNvSpPr/>
      </dsp:nvSpPr>
      <dsp:spPr>
        <a:xfrm>
          <a:off x="700614" y="320"/>
          <a:ext cx="729501" cy="729501"/>
        </a:xfrm>
        <a:prstGeom prst="ellipse">
          <a:avLst/>
        </a:prstGeom>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A347A09-83C9-4953-B5D4-52F8278874B9}">
      <dsp:nvSpPr>
        <dsp:cNvPr id="0" name=""/>
        <dsp:cNvSpPr/>
      </dsp:nvSpPr>
      <dsp:spPr>
        <a:xfrm rot="10800000">
          <a:off x="1065365" y="947583"/>
          <a:ext cx="3505603" cy="729501"/>
        </a:xfrm>
        <a:prstGeom prst="homePlat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690"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0000"/>
              </a:solidFill>
            </a:rPr>
            <a:t>Expectativa interpersonal mutua , de relación y conformidad personal</a:t>
          </a:r>
          <a:endParaRPr lang="es-ES" sz="1800" kern="1200" dirty="0">
            <a:solidFill>
              <a:srgbClr val="000000"/>
            </a:solidFill>
          </a:endParaRPr>
        </a:p>
      </dsp:txBody>
      <dsp:txXfrm rot="10800000">
        <a:off x="1247740" y="947583"/>
        <a:ext cx="3323228" cy="729501"/>
      </dsp:txXfrm>
    </dsp:sp>
    <dsp:sp modelId="{B5419C21-5FF0-4C2E-BBF3-362D245D4BD9}">
      <dsp:nvSpPr>
        <dsp:cNvPr id="0" name=""/>
        <dsp:cNvSpPr/>
      </dsp:nvSpPr>
      <dsp:spPr>
        <a:xfrm>
          <a:off x="700614" y="947583"/>
          <a:ext cx="729501" cy="729501"/>
        </a:xfrm>
        <a:prstGeom prst="ellipse">
          <a:avLst/>
        </a:prstGeom>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9DDC8CE-09A5-40F1-879B-3C45A0EF5EBC}">
      <dsp:nvSpPr>
        <dsp:cNvPr id="0" name=""/>
        <dsp:cNvSpPr/>
      </dsp:nvSpPr>
      <dsp:spPr>
        <a:xfrm rot="10800000">
          <a:off x="1065365" y="1894847"/>
          <a:ext cx="3505603" cy="729501"/>
        </a:xfrm>
        <a:prstGeom prst="homePlat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690"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0000"/>
              </a:solidFill>
            </a:rPr>
            <a:t>Mantenimiento del sistema social</a:t>
          </a:r>
          <a:endParaRPr lang="es-ES" sz="1800" kern="1200" dirty="0">
            <a:solidFill>
              <a:srgbClr val="000000"/>
            </a:solidFill>
          </a:endParaRPr>
        </a:p>
      </dsp:txBody>
      <dsp:txXfrm rot="10800000">
        <a:off x="1247740" y="1894847"/>
        <a:ext cx="3323228" cy="729501"/>
      </dsp:txXfrm>
    </dsp:sp>
    <dsp:sp modelId="{E93E8E44-1718-43C1-B460-23F21DB8F9FE}">
      <dsp:nvSpPr>
        <dsp:cNvPr id="0" name=""/>
        <dsp:cNvSpPr/>
      </dsp:nvSpPr>
      <dsp:spPr>
        <a:xfrm>
          <a:off x="700614" y="1894847"/>
          <a:ext cx="729501" cy="729501"/>
        </a:xfrm>
        <a:prstGeom prst="ellipse">
          <a:avLst/>
        </a:prstGeom>
        <a:blipFill rotWithShape="1">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56DB018-548C-4E22-964B-3CE1505065EC}">
      <dsp:nvSpPr>
        <dsp:cNvPr id="0" name=""/>
        <dsp:cNvSpPr/>
      </dsp:nvSpPr>
      <dsp:spPr>
        <a:xfrm rot="10800000">
          <a:off x="1065365" y="2842110"/>
          <a:ext cx="3505603" cy="729501"/>
        </a:xfrm>
        <a:prstGeom prst="homePlat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690"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0000"/>
              </a:solidFill>
            </a:rPr>
            <a:t>Derechos prioritarios y contrato social</a:t>
          </a:r>
          <a:endParaRPr lang="es-ES" sz="1800" kern="1200" dirty="0">
            <a:solidFill>
              <a:srgbClr val="000000"/>
            </a:solidFill>
          </a:endParaRPr>
        </a:p>
      </dsp:txBody>
      <dsp:txXfrm rot="10800000">
        <a:off x="1247740" y="2842110"/>
        <a:ext cx="3323228" cy="729501"/>
      </dsp:txXfrm>
    </dsp:sp>
    <dsp:sp modelId="{618A96FD-5D81-405B-9153-68493334404E}">
      <dsp:nvSpPr>
        <dsp:cNvPr id="0" name=""/>
        <dsp:cNvSpPr/>
      </dsp:nvSpPr>
      <dsp:spPr>
        <a:xfrm>
          <a:off x="700614" y="2842110"/>
          <a:ext cx="729501" cy="729501"/>
        </a:xfrm>
        <a:prstGeom prst="ellipse">
          <a:avLst/>
        </a:prstGeom>
        <a:blipFill rotWithShape="1">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F5C384A-CCC0-413A-AD09-DC6C236EA04E}">
      <dsp:nvSpPr>
        <dsp:cNvPr id="0" name=""/>
        <dsp:cNvSpPr/>
      </dsp:nvSpPr>
      <dsp:spPr>
        <a:xfrm rot="10800000">
          <a:off x="1065365" y="3789374"/>
          <a:ext cx="3505603" cy="729501"/>
        </a:xfrm>
        <a:prstGeom prst="homePlat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1690"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000000"/>
              </a:solidFill>
            </a:rPr>
            <a:t>Principios éticos universales</a:t>
          </a:r>
          <a:endParaRPr lang="es-ES" sz="1800" kern="1200" dirty="0">
            <a:solidFill>
              <a:srgbClr val="000000"/>
            </a:solidFill>
          </a:endParaRPr>
        </a:p>
      </dsp:txBody>
      <dsp:txXfrm rot="10800000">
        <a:off x="1247740" y="3789374"/>
        <a:ext cx="3323228" cy="729501"/>
      </dsp:txXfrm>
    </dsp:sp>
    <dsp:sp modelId="{9995F044-03FF-4F8F-BAF3-5516F1A45F95}">
      <dsp:nvSpPr>
        <dsp:cNvPr id="0" name=""/>
        <dsp:cNvSpPr/>
      </dsp:nvSpPr>
      <dsp:spPr>
        <a:xfrm>
          <a:off x="700614" y="3789374"/>
          <a:ext cx="729501" cy="729501"/>
        </a:xfrm>
        <a:prstGeom prst="ellipse">
          <a:avLst/>
        </a:prstGeom>
        <a:blipFill rotWithShape="1">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2B939-A814-45B1-99F6-B10528FE56AC}">
      <dsp:nvSpPr>
        <dsp:cNvPr id="0" name=""/>
        <dsp:cNvSpPr/>
      </dsp:nvSpPr>
      <dsp:spPr>
        <a:xfrm>
          <a:off x="254966" y="87"/>
          <a:ext cx="2796401" cy="1118560"/>
        </a:xfrm>
        <a:prstGeom prst="chevr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2"/>
              </a:solidFill>
            </a:rPr>
            <a:t>Intereses primarios</a:t>
          </a:r>
          <a:endParaRPr lang="es-ES" sz="1800" kern="1200" dirty="0">
            <a:solidFill>
              <a:schemeClr val="tx2"/>
            </a:solidFill>
          </a:endParaRPr>
        </a:p>
      </dsp:txBody>
      <dsp:txXfrm>
        <a:off x="814246" y="87"/>
        <a:ext cx="1677841" cy="1118560"/>
      </dsp:txXfrm>
    </dsp:sp>
    <dsp:sp modelId="{60EFE96F-F296-4166-9EE7-7786C3406CAB}">
      <dsp:nvSpPr>
        <dsp:cNvPr id="0" name=""/>
        <dsp:cNvSpPr/>
      </dsp:nvSpPr>
      <dsp:spPr>
        <a:xfrm>
          <a:off x="2687835" y="95165"/>
          <a:ext cx="2321013" cy="928405"/>
        </a:xfrm>
        <a:prstGeom prst="chevron">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2"/>
              </a:solidFill>
            </a:rPr>
            <a:t>Esquema I</a:t>
          </a:r>
          <a:endParaRPr lang="es-ES" sz="1800" kern="1200" dirty="0">
            <a:solidFill>
              <a:schemeClr val="tx2"/>
            </a:solidFill>
          </a:endParaRPr>
        </a:p>
      </dsp:txBody>
      <dsp:txXfrm>
        <a:off x="3152038" y="95165"/>
        <a:ext cx="1392608" cy="928405"/>
      </dsp:txXfrm>
    </dsp:sp>
    <dsp:sp modelId="{FEAE8B65-CF0F-4280-995F-49326A581FFC}">
      <dsp:nvSpPr>
        <dsp:cNvPr id="0" name=""/>
        <dsp:cNvSpPr/>
      </dsp:nvSpPr>
      <dsp:spPr>
        <a:xfrm>
          <a:off x="254966" y="1275246"/>
          <a:ext cx="2796401" cy="1118560"/>
        </a:xfrm>
        <a:prstGeom prst="chevr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2"/>
              </a:solidFill>
            </a:rPr>
            <a:t>Mantenimiento de normas</a:t>
          </a:r>
          <a:endParaRPr lang="es-ES" sz="1800" kern="1200" dirty="0">
            <a:solidFill>
              <a:schemeClr val="tx2"/>
            </a:solidFill>
          </a:endParaRPr>
        </a:p>
      </dsp:txBody>
      <dsp:txXfrm>
        <a:off x="814246" y="1275246"/>
        <a:ext cx="1677841" cy="1118560"/>
      </dsp:txXfrm>
    </dsp:sp>
    <dsp:sp modelId="{9E58823E-9F6E-4667-9F3B-2D5D8B0F2303}">
      <dsp:nvSpPr>
        <dsp:cNvPr id="0" name=""/>
        <dsp:cNvSpPr/>
      </dsp:nvSpPr>
      <dsp:spPr>
        <a:xfrm>
          <a:off x="2687835" y="1370324"/>
          <a:ext cx="2321013" cy="928405"/>
        </a:xfrm>
        <a:prstGeom prst="chevron">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2"/>
              </a:solidFill>
            </a:rPr>
            <a:t>Esquema II</a:t>
          </a:r>
          <a:endParaRPr lang="es-ES" sz="1800" kern="1200" dirty="0">
            <a:solidFill>
              <a:schemeClr val="tx2"/>
            </a:solidFill>
          </a:endParaRPr>
        </a:p>
      </dsp:txBody>
      <dsp:txXfrm>
        <a:off x="3152038" y="1370324"/>
        <a:ext cx="1392608" cy="928405"/>
      </dsp:txXfrm>
    </dsp:sp>
    <dsp:sp modelId="{56DD8E0F-3A41-4BD2-BF60-8501C04BD8C9}">
      <dsp:nvSpPr>
        <dsp:cNvPr id="0" name=""/>
        <dsp:cNvSpPr/>
      </dsp:nvSpPr>
      <dsp:spPr>
        <a:xfrm>
          <a:off x="254966" y="2550405"/>
          <a:ext cx="2796401" cy="1118560"/>
        </a:xfrm>
        <a:prstGeom prst="chevr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2"/>
              </a:solidFill>
            </a:rPr>
            <a:t>Post convencional</a:t>
          </a:r>
          <a:endParaRPr lang="es-ES" sz="1800" kern="1200" dirty="0">
            <a:solidFill>
              <a:schemeClr val="tx2"/>
            </a:solidFill>
          </a:endParaRPr>
        </a:p>
      </dsp:txBody>
      <dsp:txXfrm>
        <a:off x="814246" y="2550405"/>
        <a:ext cx="1677841" cy="1118560"/>
      </dsp:txXfrm>
    </dsp:sp>
    <dsp:sp modelId="{1DF6B493-29F0-4BC7-9367-D809962FCD87}">
      <dsp:nvSpPr>
        <dsp:cNvPr id="0" name=""/>
        <dsp:cNvSpPr/>
      </dsp:nvSpPr>
      <dsp:spPr>
        <a:xfrm>
          <a:off x="2687835" y="2645483"/>
          <a:ext cx="2321013" cy="928405"/>
        </a:xfrm>
        <a:prstGeom prst="chevron">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2"/>
              </a:solidFill>
            </a:rPr>
            <a:t>Esquema III</a:t>
          </a:r>
          <a:endParaRPr lang="es-ES" sz="1800" kern="1200" dirty="0">
            <a:solidFill>
              <a:schemeClr val="tx2"/>
            </a:solidFill>
          </a:endParaRPr>
        </a:p>
      </dsp:txBody>
      <dsp:txXfrm>
        <a:off x="3152038" y="2645483"/>
        <a:ext cx="1392608" cy="928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1A09A-D4EF-44A7-BF54-3E6A239B2846}">
      <dsp:nvSpPr>
        <dsp:cNvPr id="0" name=""/>
        <dsp:cNvSpPr/>
      </dsp:nvSpPr>
      <dsp:spPr>
        <a:xfrm>
          <a:off x="2128747" y="2262981"/>
          <a:ext cx="494703" cy="1885301"/>
        </a:xfrm>
        <a:custGeom>
          <a:avLst/>
          <a:gdLst/>
          <a:ahLst/>
          <a:cxnLst/>
          <a:rect l="0" t="0" r="0" b="0"/>
          <a:pathLst>
            <a:path>
              <a:moveTo>
                <a:pt x="0" y="0"/>
              </a:moveTo>
              <a:lnTo>
                <a:pt x="247351" y="0"/>
              </a:lnTo>
              <a:lnTo>
                <a:pt x="247351" y="1885301"/>
              </a:lnTo>
              <a:lnTo>
                <a:pt x="494703" y="188530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solidFill>
              <a:schemeClr val="tx2"/>
            </a:solidFill>
          </a:endParaRPr>
        </a:p>
      </dsp:txBody>
      <dsp:txXfrm>
        <a:off x="2327371" y="3156903"/>
        <a:ext cx="97456" cy="97456"/>
      </dsp:txXfrm>
    </dsp:sp>
    <dsp:sp modelId="{F1235FE0-9146-45B6-9ADF-09F2E71A5927}">
      <dsp:nvSpPr>
        <dsp:cNvPr id="0" name=""/>
        <dsp:cNvSpPr/>
      </dsp:nvSpPr>
      <dsp:spPr>
        <a:xfrm>
          <a:off x="5863460" y="3205631"/>
          <a:ext cx="494703" cy="471325"/>
        </a:xfrm>
        <a:custGeom>
          <a:avLst/>
          <a:gdLst/>
          <a:ahLst/>
          <a:cxnLst/>
          <a:rect l="0" t="0" r="0" b="0"/>
          <a:pathLst>
            <a:path>
              <a:moveTo>
                <a:pt x="0" y="0"/>
              </a:moveTo>
              <a:lnTo>
                <a:pt x="247351" y="0"/>
              </a:lnTo>
              <a:lnTo>
                <a:pt x="247351" y="471325"/>
              </a:lnTo>
              <a:lnTo>
                <a:pt x="494703" y="47132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2"/>
            </a:solidFill>
          </a:endParaRPr>
        </a:p>
      </dsp:txBody>
      <dsp:txXfrm>
        <a:off x="6093729" y="3424212"/>
        <a:ext cx="34164" cy="34164"/>
      </dsp:txXfrm>
    </dsp:sp>
    <dsp:sp modelId="{19449001-4DEE-43ED-8C24-87BEA21DEB23}">
      <dsp:nvSpPr>
        <dsp:cNvPr id="0" name=""/>
        <dsp:cNvSpPr/>
      </dsp:nvSpPr>
      <dsp:spPr>
        <a:xfrm>
          <a:off x="5863460" y="2734306"/>
          <a:ext cx="494703" cy="471325"/>
        </a:xfrm>
        <a:custGeom>
          <a:avLst/>
          <a:gdLst/>
          <a:ahLst/>
          <a:cxnLst/>
          <a:rect l="0" t="0" r="0" b="0"/>
          <a:pathLst>
            <a:path>
              <a:moveTo>
                <a:pt x="0" y="471325"/>
              </a:moveTo>
              <a:lnTo>
                <a:pt x="247351" y="471325"/>
              </a:lnTo>
              <a:lnTo>
                <a:pt x="247351" y="0"/>
              </a:lnTo>
              <a:lnTo>
                <a:pt x="494703" y="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2"/>
            </a:solidFill>
          </a:endParaRPr>
        </a:p>
      </dsp:txBody>
      <dsp:txXfrm>
        <a:off x="6093729" y="2952887"/>
        <a:ext cx="34164" cy="34164"/>
      </dsp:txXfrm>
    </dsp:sp>
    <dsp:sp modelId="{828C247D-37FA-4633-96F8-03526B21296A}">
      <dsp:nvSpPr>
        <dsp:cNvPr id="0" name=""/>
        <dsp:cNvSpPr/>
      </dsp:nvSpPr>
      <dsp:spPr>
        <a:xfrm>
          <a:off x="2128747" y="2262981"/>
          <a:ext cx="494703" cy="942650"/>
        </a:xfrm>
        <a:custGeom>
          <a:avLst/>
          <a:gdLst/>
          <a:ahLst/>
          <a:cxnLst/>
          <a:rect l="0" t="0" r="0" b="0"/>
          <a:pathLst>
            <a:path>
              <a:moveTo>
                <a:pt x="0" y="0"/>
              </a:moveTo>
              <a:lnTo>
                <a:pt x="247351" y="0"/>
              </a:lnTo>
              <a:lnTo>
                <a:pt x="247351" y="942650"/>
              </a:lnTo>
              <a:lnTo>
                <a:pt x="494703" y="94265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2"/>
            </a:solidFill>
          </a:endParaRPr>
        </a:p>
      </dsp:txBody>
      <dsp:txXfrm>
        <a:off x="2349485" y="2707692"/>
        <a:ext cx="53228" cy="53228"/>
      </dsp:txXfrm>
    </dsp:sp>
    <dsp:sp modelId="{40727DCA-8E32-4491-B06E-CE350A459095}">
      <dsp:nvSpPr>
        <dsp:cNvPr id="0" name=""/>
        <dsp:cNvSpPr/>
      </dsp:nvSpPr>
      <dsp:spPr>
        <a:xfrm>
          <a:off x="2128747" y="2217260"/>
          <a:ext cx="494703" cy="91440"/>
        </a:xfrm>
        <a:custGeom>
          <a:avLst/>
          <a:gdLst/>
          <a:ahLst/>
          <a:cxnLst/>
          <a:rect l="0" t="0" r="0" b="0"/>
          <a:pathLst>
            <a:path>
              <a:moveTo>
                <a:pt x="0" y="45720"/>
              </a:moveTo>
              <a:lnTo>
                <a:pt x="494703" y="457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2"/>
            </a:solidFill>
          </a:endParaRPr>
        </a:p>
      </dsp:txBody>
      <dsp:txXfrm>
        <a:off x="2363732" y="2250613"/>
        <a:ext cx="24735" cy="24735"/>
      </dsp:txXfrm>
    </dsp:sp>
    <dsp:sp modelId="{AB95DE1C-9799-4A96-BF0D-4ED578869863}">
      <dsp:nvSpPr>
        <dsp:cNvPr id="0" name=""/>
        <dsp:cNvSpPr/>
      </dsp:nvSpPr>
      <dsp:spPr>
        <a:xfrm>
          <a:off x="2128747" y="1320330"/>
          <a:ext cx="494703" cy="942650"/>
        </a:xfrm>
        <a:custGeom>
          <a:avLst/>
          <a:gdLst/>
          <a:ahLst/>
          <a:cxnLst/>
          <a:rect l="0" t="0" r="0" b="0"/>
          <a:pathLst>
            <a:path>
              <a:moveTo>
                <a:pt x="0" y="942650"/>
              </a:moveTo>
              <a:lnTo>
                <a:pt x="247351" y="942650"/>
              </a:lnTo>
              <a:lnTo>
                <a:pt x="247351" y="0"/>
              </a:lnTo>
              <a:lnTo>
                <a:pt x="494703"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solidFill>
              <a:schemeClr val="tx2"/>
            </a:solidFill>
          </a:endParaRPr>
        </a:p>
      </dsp:txBody>
      <dsp:txXfrm>
        <a:off x="2349485" y="1765041"/>
        <a:ext cx="53228" cy="53228"/>
      </dsp:txXfrm>
    </dsp:sp>
    <dsp:sp modelId="{379E5E06-64F8-41B0-9C08-607BDAA2FB1D}">
      <dsp:nvSpPr>
        <dsp:cNvPr id="0" name=""/>
        <dsp:cNvSpPr/>
      </dsp:nvSpPr>
      <dsp:spPr>
        <a:xfrm>
          <a:off x="2128747" y="377679"/>
          <a:ext cx="494703" cy="1885301"/>
        </a:xfrm>
        <a:custGeom>
          <a:avLst/>
          <a:gdLst/>
          <a:ahLst/>
          <a:cxnLst/>
          <a:rect l="0" t="0" r="0" b="0"/>
          <a:pathLst>
            <a:path>
              <a:moveTo>
                <a:pt x="0" y="1885301"/>
              </a:moveTo>
              <a:lnTo>
                <a:pt x="247351" y="1885301"/>
              </a:lnTo>
              <a:lnTo>
                <a:pt x="247351" y="0"/>
              </a:lnTo>
              <a:lnTo>
                <a:pt x="494703"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dirty="0">
            <a:solidFill>
              <a:schemeClr val="tx2"/>
            </a:solidFill>
          </a:endParaRPr>
        </a:p>
      </dsp:txBody>
      <dsp:txXfrm>
        <a:off x="2327371" y="1271601"/>
        <a:ext cx="97456" cy="97456"/>
      </dsp:txXfrm>
    </dsp:sp>
    <dsp:sp modelId="{E89B4E0B-E71E-43DC-B6C6-DD9F006B4602}">
      <dsp:nvSpPr>
        <dsp:cNvPr id="0" name=""/>
        <dsp:cNvSpPr/>
      </dsp:nvSpPr>
      <dsp:spPr>
        <a:xfrm rot="16200000">
          <a:off x="-232840" y="1885920"/>
          <a:ext cx="3969056" cy="7541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s-ES" sz="4300" kern="1200" dirty="0" smtClean="0">
              <a:solidFill>
                <a:schemeClr val="tx2"/>
              </a:solidFill>
            </a:rPr>
            <a:t>Código de Ética</a:t>
          </a:r>
          <a:endParaRPr lang="es-ES" sz="4300" kern="1200" dirty="0">
            <a:solidFill>
              <a:schemeClr val="tx2"/>
            </a:solidFill>
          </a:endParaRPr>
        </a:p>
      </dsp:txBody>
      <dsp:txXfrm>
        <a:off x="-232840" y="1885920"/>
        <a:ext cx="3969056" cy="754120"/>
      </dsp:txXfrm>
    </dsp:sp>
    <dsp:sp modelId="{7EBE1B2F-1270-4B50-AA4B-AFD743708851}">
      <dsp:nvSpPr>
        <dsp:cNvPr id="0" name=""/>
        <dsp:cNvSpPr/>
      </dsp:nvSpPr>
      <dsp:spPr>
        <a:xfrm>
          <a:off x="2623451" y="618"/>
          <a:ext cx="3240009" cy="7541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2"/>
              </a:solidFill>
            </a:rPr>
            <a:t>Cumplimiento de los Principios Fundamentales y del marco conceptual</a:t>
          </a:r>
          <a:endParaRPr lang="es-ES" sz="1500" kern="1200" dirty="0">
            <a:solidFill>
              <a:schemeClr val="tx2"/>
            </a:solidFill>
          </a:endParaRPr>
        </a:p>
      </dsp:txBody>
      <dsp:txXfrm>
        <a:off x="2623451" y="618"/>
        <a:ext cx="3240009" cy="754120"/>
      </dsp:txXfrm>
    </dsp:sp>
    <dsp:sp modelId="{4FE4FCAE-6D1D-4536-966C-A07B9424270F}">
      <dsp:nvSpPr>
        <dsp:cNvPr id="0" name=""/>
        <dsp:cNvSpPr/>
      </dsp:nvSpPr>
      <dsp:spPr>
        <a:xfrm>
          <a:off x="2623451" y="943269"/>
          <a:ext cx="3240009" cy="7541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2"/>
              </a:solidFill>
            </a:rPr>
            <a:t>Profesionales de la contabilidad en la empresa</a:t>
          </a:r>
          <a:endParaRPr lang="es-ES" sz="1500" kern="1200" dirty="0">
            <a:solidFill>
              <a:schemeClr val="tx2"/>
            </a:solidFill>
          </a:endParaRPr>
        </a:p>
      </dsp:txBody>
      <dsp:txXfrm>
        <a:off x="2623451" y="943269"/>
        <a:ext cx="3240009" cy="754120"/>
      </dsp:txXfrm>
    </dsp:sp>
    <dsp:sp modelId="{83EC22E9-B2E0-4714-8D6D-6B1EA11D88E2}">
      <dsp:nvSpPr>
        <dsp:cNvPr id="0" name=""/>
        <dsp:cNvSpPr/>
      </dsp:nvSpPr>
      <dsp:spPr>
        <a:xfrm>
          <a:off x="2623451" y="1885920"/>
          <a:ext cx="3240009" cy="7541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2"/>
              </a:solidFill>
            </a:rPr>
            <a:t>Profesional de la contabilidad en ejercicio</a:t>
          </a:r>
          <a:endParaRPr lang="es-ES" sz="1500" kern="1200" dirty="0">
            <a:solidFill>
              <a:schemeClr val="tx2"/>
            </a:solidFill>
          </a:endParaRPr>
        </a:p>
      </dsp:txBody>
      <dsp:txXfrm>
        <a:off x="2623451" y="1885920"/>
        <a:ext cx="3240009" cy="754120"/>
      </dsp:txXfrm>
    </dsp:sp>
    <dsp:sp modelId="{65B12752-CDD8-4969-96D3-3299885D549F}">
      <dsp:nvSpPr>
        <dsp:cNvPr id="0" name=""/>
        <dsp:cNvSpPr/>
      </dsp:nvSpPr>
      <dsp:spPr>
        <a:xfrm>
          <a:off x="2623451" y="2828571"/>
          <a:ext cx="3240009" cy="7541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2"/>
              </a:solidFill>
            </a:rPr>
            <a:t>Normas Internacionales de Independencia</a:t>
          </a:r>
          <a:endParaRPr lang="es-ES" sz="1500" kern="1200" dirty="0">
            <a:solidFill>
              <a:schemeClr val="tx2"/>
            </a:solidFill>
          </a:endParaRPr>
        </a:p>
      </dsp:txBody>
      <dsp:txXfrm>
        <a:off x="2623451" y="2828571"/>
        <a:ext cx="3240009" cy="754120"/>
      </dsp:txXfrm>
    </dsp:sp>
    <dsp:sp modelId="{98F2CE18-5D2D-4FB4-B466-E1EB2CC2656E}">
      <dsp:nvSpPr>
        <dsp:cNvPr id="0" name=""/>
        <dsp:cNvSpPr/>
      </dsp:nvSpPr>
      <dsp:spPr>
        <a:xfrm>
          <a:off x="6358163" y="2357246"/>
          <a:ext cx="3240009" cy="7541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2"/>
              </a:solidFill>
            </a:rPr>
            <a:t>Independencia en encargos de auditoría y de revisión</a:t>
          </a:r>
          <a:endParaRPr lang="es-ES" sz="1500" kern="1200" dirty="0">
            <a:solidFill>
              <a:schemeClr val="tx2"/>
            </a:solidFill>
          </a:endParaRPr>
        </a:p>
      </dsp:txBody>
      <dsp:txXfrm>
        <a:off x="6358163" y="2357246"/>
        <a:ext cx="3240009" cy="754120"/>
      </dsp:txXfrm>
    </dsp:sp>
    <dsp:sp modelId="{9B8FB18F-62D8-4FFC-91CA-C7AD1511784A}">
      <dsp:nvSpPr>
        <dsp:cNvPr id="0" name=""/>
        <dsp:cNvSpPr/>
      </dsp:nvSpPr>
      <dsp:spPr>
        <a:xfrm>
          <a:off x="6358163" y="3299897"/>
          <a:ext cx="3240009" cy="7541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2"/>
              </a:solidFill>
            </a:rPr>
            <a:t>Independencia en encargos de aseguramiento distintos de los encargos de auditoría y revisión</a:t>
          </a:r>
          <a:endParaRPr lang="es-ES" sz="1500" kern="1200" dirty="0">
            <a:solidFill>
              <a:schemeClr val="tx2"/>
            </a:solidFill>
          </a:endParaRPr>
        </a:p>
      </dsp:txBody>
      <dsp:txXfrm>
        <a:off x="6358163" y="3299897"/>
        <a:ext cx="3240009" cy="754120"/>
      </dsp:txXfrm>
    </dsp:sp>
    <dsp:sp modelId="{42C0E191-64D2-4D3A-AE99-843B21A92F57}">
      <dsp:nvSpPr>
        <dsp:cNvPr id="0" name=""/>
        <dsp:cNvSpPr/>
      </dsp:nvSpPr>
      <dsp:spPr>
        <a:xfrm>
          <a:off x="2623451" y="3771222"/>
          <a:ext cx="3240009" cy="75412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2"/>
              </a:solidFill>
            </a:rPr>
            <a:t>Glosario</a:t>
          </a:r>
          <a:endParaRPr lang="es-ES" sz="1500" kern="1200" dirty="0">
            <a:solidFill>
              <a:schemeClr val="tx2"/>
            </a:solidFill>
          </a:endParaRPr>
        </a:p>
      </dsp:txBody>
      <dsp:txXfrm>
        <a:off x="2623451" y="3771222"/>
        <a:ext cx="3240009" cy="754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F249F-E42D-4812-A5E7-A70B515E5AD7}">
      <dsp:nvSpPr>
        <dsp:cNvPr id="0" name=""/>
        <dsp:cNvSpPr/>
      </dsp:nvSpPr>
      <dsp:spPr>
        <a:xfrm>
          <a:off x="3461281" y="590104"/>
          <a:ext cx="3943706" cy="3943706"/>
        </a:xfrm>
        <a:prstGeom prst="blockArc">
          <a:avLst>
            <a:gd name="adj1" fmla="val 11880000"/>
            <a:gd name="adj2" fmla="val 16200000"/>
            <a:gd name="adj3" fmla="val 463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1703FA-02F6-4A16-A914-D11D8F55B962}">
      <dsp:nvSpPr>
        <dsp:cNvPr id="0" name=""/>
        <dsp:cNvSpPr/>
      </dsp:nvSpPr>
      <dsp:spPr>
        <a:xfrm>
          <a:off x="3461281" y="590104"/>
          <a:ext cx="3943706" cy="3943706"/>
        </a:xfrm>
        <a:prstGeom prst="blockArc">
          <a:avLst>
            <a:gd name="adj1" fmla="val 7560000"/>
            <a:gd name="adj2" fmla="val 11880000"/>
            <a:gd name="adj3" fmla="val 463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A33D87-070A-45B1-A36D-1F3E16D1CE2F}">
      <dsp:nvSpPr>
        <dsp:cNvPr id="0" name=""/>
        <dsp:cNvSpPr/>
      </dsp:nvSpPr>
      <dsp:spPr>
        <a:xfrm>
          <a:off x="3461281" y="590104"/>
          <a:ext cx="3943706" cy="3943706"/>
        </a:xfrm>
        <a:prstGeom prst="blockArc">
          <a:avLst>
            <a:gd name="adj1" fmla="val 3240000"/>
            <a:gd name="adj2" fmla="val 7560000"/>
            <a:gd name="adj3" fmla="val 463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93911-43EA-489B-BEDA-C49FCC8CAAA3}">
      <dsp:nvSpPr>
        <dsp:cNvPr id="0" name=""/>
        <dsp:cNvSpPr/>
      </dsp:nvSpPr>
      <dsp:spPr>
        <a:xfrm>
          <a:off x="3461281" y="590104"/>
          <a:ext cx="3943706" cy="3943706"/>
        </a:xfrm>
        <a:prstGeom prst="blockArc">
          <a:avLst>
            <a:gd name="adj1" fmla="val 20520000"/>
            <a:gd name="adj2" fmla="val 3240000"/>
            <a:gd name="adj3" fmla="val 463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3FAB0E-C04A-4DCE-8333-2B5F2CC90508}">
      <dsp:nvSpPr>
        <dsp:cNvPr id="0" name=""/>
        <dsp:cNvSpPr/>
      </dsp:nvSpPr>
      <dsp:spPr>
        <a:xfrm>
          <a:off x="3461281" y="590104"/>
          <a:ext cx="3943706" cy="3943706"/>
        </a:xfrm>
        <a:prstGeom prst="blockArc">
          <a:avLst>
            <a:gd name="adj1" fmla="val 16200000"/>
            <a:gd name="adj2" fmla="val 20520000"/>
            <a:gd name="adj3" fmla="val 463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9D055-3E2C-4FD8-97E6-CA244954E523}">
      <dsp:nvSpPr>
        <dsp:cNvPr id="0" name=""/>
        <dsp:cNvSpPr/>
      </dsp:nvSpPr>
      <dsp:spPr>
        <a:xfrm>
          <a:off x="4525843" y="1654667"/>
          <a:ext cx="1814582" cy="181458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00"/>
              </a:solidFill>
            </a:rPr>
            <a:t>Principios Fundamentales</a:t>
          </a:r>
          <a:endParaRPr lang="es-ES" sz="1400" kern="1200" dirty="0">
            <a:solidFill>
              <a:srgbClr val="000000"/>
            </a:solidFill>
          </a:endParaRPr>
        </a:p>
      </dsp:txBody>
      <dsp:txXfrm>
        <a:off x="4791582" y="1920406"/>
        <a:ext cx="1283104" cy="1283104"/>
      </dsp:txXfrm>
    </dsp:sp>
    <dsp:sp modelId="{AE94672D-5F8D-4433-A948-244DE9073D8E}">
      <dsp:nvSpPr>
        <dsp:cNvPr id="0" name=""/>
        <dsp:cNvSpPr/>
      </dsp:nvSpPr>
      <dsp:spPr>
        <a:xfrm>
          <a:off x="4798031" y="728"/>
          <a:ext cx="1270207" cy="12702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0000"/>
              </a:solidFill>
            </a:rPr>
            <a:t>Integridad</a:t>
          </a:r>
          <a:endParaRPr lang="es-ES" sz="1400" kern="1200" dirty="0">
            <a:solidFill>
              <a:srgbClr val="000000"/>
            </a:solidFill>
          </a:endParaRPr>
        </a:p>
      </dsp:txBody>
      <dsp:txXfrm>
        <a:off x="4984049" y="186746"/>
        <a:ext cx="898171" cy="898171"/>
      </dsp:txXfrm>
    </dsp:sp>
    <dsp:sp modelId="{22BA74DE-0EED-4063-BB17-1E8C0B2559ED}">
      <dsp:nvSpPr>
        <dsp:cNvPr id="0" name=""/>
        <dsp:cNvSpPr/>
      </dsp:nvSpPr>
      <dsp:spPr>
        <a:xfrm>
          <a:off x="6629885" y="1331648"/>
          <a:ext cx="1270207" cy="12702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rgbClr val="000000"/>
              </a:solidFill>
            </a:rPr>
            <a:t>Objetividad</a:t>
          </a:r>
          <a:endParaRPr lang="es-ES" sz="1200" kern="1200" dirty="0">
            <a:solidFill>
              <a:srgbClr val="000000"/>
            </a:solidFill>
          </a:endParaRPr>
        </a:p>
      </dsp:txBody>
      <dsp:txXfrm>
        <a:off x="6815903" y="1517666"/>
        <a:ext cx="898171" cy="898171"/>
      </dsp:txXfrm>
    </dsp:sp>
    <dsp:sp modelId="{3823E181-1C29-4F47-9339-AFFF8BFE5322}">
      <dsp:nvSpPr>
        <dsp:cNvPr id="0" name=""/>
        <dsp:cNvSpPr/>
      </dsp:nvSpPr>
      <dsp:spPr>
        <a:xfrm>
          <a:off x="5930179" y="3485123"/>
          <a:ext cx="1270207" cy="12702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solidFill>
                <a:srgbClr val="000000"/>
              </a:solidFill>
            </a:rPr>
            <a:t>Competencia y diligencia profesional</a:t>
          </a:r>
          <a:endParaRPr lang="es-ES" sz="1100" kern="1200" dirty="0">
            <a:solidFill>
              <a:srgbClr val="000000"/>
            </a:solidFill>
          </a:endParaRPr>
        </a:p>
      </dsp:txBody>
      <dsp:txXfrm>
        <a:off x="6116197" y="3671141"/>
        <a:ext cx="898171" cy="898171"/>
      </dsp:txXfrm>
    </dsp:sp>
    <dsp:sp modelId="{637078F3-79DC-4384-BB1E-7A409ACAB6DB}">
      <dsp:nvSpPr>
        <dsp:cNvPr id="0" name=""/>
        <dsp:cNvSpPr/>
      </dsp:nvSpPr>
      <dsp:spPr>
        <a:xfrm>
          <a:off x="3665882" y="3485123"/>
          <a:ext cx="1270207" cy="12702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rgbClr val="000000"/>
              </a:solidFill>
            </a:rPr>
            <a:t>Confidencialidad</a:t>
          </a:r>
          <a:endParaRPr lang="es-ES" sz="900" kern="1200" dirty="0">
            <a:solidFill>
              <a:srgbClr val="000000"/>
            </a:solidFill>
          </a:endParaRPr>
        </a:p>
      </dsp:txBody>
      <dsp:txXfrm>
        <a:off x="3851900" y="3671141"/>
        <a:ext cx="898171" cy="898171"/>
      </dsp:txXfrm>
    </dsp:sp>
    <dsp:sp modelId="{2C1C1127-4ED4-4D1F-BFE5-B437149D5DB9}">
      <dsp:nvSpPr>
        <dsp:cNvPr id="0" name=""/>
        <dsp:cNvSpPr/>
      </dsp:nvSpPr>
      <dsp:spPr>
        <a:xfrm>
          <a:off x="2966176" y="1331648"/>
          <a:ext cx="1270207" cy="127020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rgbClr val="000000"/>
              </a:solidFill>
            </a:rPr>
            <a:t>Comportamiento profesional</a:t>
          </a:r>
          <a:endParaRPr lang="es-ES" sz="900" kern="1200" dirty="0">
            <a:solidFill>
              <a:srgbClr val="000000"/>
            </a:solidFill>
          </a:endParaRPr>
        </a:p>
      </dsp:txBody>
      <dsp:txXfrm>
        <a:off x="3152194" y="1517666"/>
        <a:ext cx="898171" cy="898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0ACFA-8B85-4869-BA8A-430BAB287683}">
      <dsp:nvSpPr>
        <dsp:cNvPr id="0" name=""/>
        <dsp:cNvSpPr/>
      </dsp:nvSpPr>
      <dsp:spPr>
        <a:xfrm>
          <a:off x="1867814" y="323765"/>
          <a:ext cx="4551680" cy="4551680"/>
        </a:xfrm>
        <a:prstGeom prst="pie">
          <a:avLst>
            <a:gd name="adj1" fmla="val 16200000"/>
            <a:gd name="adj2" fmla="val 2052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2"/>
              </a:solidFill>
            </a:rPr>
            <a:t>Interés propio</a:t>
          </a:r>
          <a:endParaRPr lang="es-ES" sz="2400" kern="1200" dirty="0">
            <a:solidFill>
              <a:schemeClr val="tx2"/>
            </a:solidFill>
          </a:endParaRPr>
        </a:p>
      </dsp:txBody>
      <dsp:txXfrm>
        <a:off x="4201092" y="1003808"/>
        <a:ext cx="1544320" cy="1056640"/>
      </dsp:txXfrm>
    </dsp:sp>
    <dsp:sp modelId="{81810D71-4A0E-42BC-8E91-A200BFE9E50D}">
      <dsp:nvSpPr>
        <dsp:cNvPr id="0" name=""/>
        <dsp:cNvSpPr/>
      </dsp:nvSpPr>
      <dsp:spPr>
        <a:xfrm>
          <a:off x="1708505" y="543221"/>
          <a:ext cx="4551680" cy="4551680"/>
        </a:xfrm>
        <a:prstGeom prst="pie">
          <a:avLst>
            <a:gd name="adj1" fmla="val 20520000"/>
            <a:gd name="adj2" fmla="val 324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2"/>
              </a:solidFill>
            </a:rPr>
            <a:t>Auto revisión</a:t>
          </a:r>
          <a:endParaRPr lang="es-ES" sz="2400" kern="1200" dirty="0">
            <a:solidFill>
              <a:schemeClr val="tx2"/>
            </a:solidFill>
          </a:endParaRPr>
        </a:p>
      </dsp:txBody>
      <dsp:txXfrm>
        <a:off x="4683353" y="2602314"/>
        <a:ext cx="1354666" cy="1143338"/>
      </dsp:txXfrm>
    </dsp:sp>
    <dsp:sp modelId="{CA844459-A2B6-4137-9643-55FDDB504569}">
      <dsp:nvSpPr>
        <dsp:cNvPr id="0" name=""/>
        <dsp:cNvSpPr/>
      </dsp:nvSpPr>
      <dsp:spPr>
        <a:xfrm>
          <a:off x="1708505" y="543221"/>
          <a:ext cx="4551680" cy="4551680"/>
        </a:xfrm>
        <a:prstGeom prst="pie">
          <a:avLst>
            <a:gd name="adj1" fmla="val 3240000"/>
            <a:gd name="adj2" fmla="val 756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2"/>
              </a:solidFill>
            </a:rPr>
            <a:t>Abogacía</a:t>
          </a:r>
          <a:endParaRPr lang="es-ES" sz="2800" kern="1200" dirty="0">
            <a:solidFill>
              <a:schemeClr val="tx2"/>
            </a:solidFill>
          </a:endParaRPr>
        </a:p>
      </dsp:txBody>
      <dsp:txXfrm>
        <a:off x="3171545" y="3956981"/>
        <a:ext cx="1625600" cy="975360"/>
      </dsp:txXfrm>
    </dsp:sp>
    <dsp:sp modelId="{294B25B3-A963-474C-BF9F-DDB061D7515C}">
      <dsp:nvSpPr>
        <dsp:cNvPr id="0" name=""/>
        <dsp:cNvSpPr/>
      </dsp:nvSpPr>
      <dsp:spPr>
        <a:xfrm>
          <a:off x="1708505" y="543221"/>
          <a:ext cx="4551680" cy="4551680"/>
        </a:xfrm>
        <a:prstGeom prst="pie">
          <a:avLst>
            <a:gd name="adj1" fmla="val 7560000"/>
            <a:gd name="adj2" fmla="val 1188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2"/>
              </a:solidFill>
            </a:rPr>
            <a:t>Familiaridad</a:t>
          </a:r>
          <a:endParaRPr lang="es-ES" sz="1800" kern="1200" dirty="0">
            <a:solidFill>
              <a:schemeClr val="tx2"/>
            </a:solidFill>
          </a:endParaRPr>
        </a:p>
      </dsp:txBody>
      <dsp:txXfrm>
        <a:off x="1925252" y="2602314"/>
        <a:ext cx="1354666" cy="1143338"/>
      </dsp:txXfrm>
    </dsp:sp>
    <dsp:sp modelId="{AB169077-36E8-4B01-A533-70E69B94E905}">
      <dsp:nvSpPr>
        <dsp:cNvPr id="0" name=""/>
        <dsp:cNvSpPr/>
      </dsp:nvSpPr>
      <dsp:spPr>
        <a:xfrm>
          <a:off x="1708505" y="543221"/>
          <a:ext cx="4551680" cy="4551680"/>
        </a:xfrm>
        <a:prstGeom prst="pie">
          <a:avLst>
            <a:gd name="adj1" fmla="val 11880000"/>
            <a:gd name="adj2" fmla="val 1620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2"/>
              </a:solidFill>
            </a:rPr>
            <a:t>Intimidación</a:t>
          </a:r>
          <a:endParaRPr lang="es-ES" sz="2000" kern="1200" dirty="0">
            <a:solidFill>
              <a:schemeClr val="tx2"/>
            </a:solidFill>
          </a:endParaRPr>
        </a:p>
      </dsp:txBody>
      <dsp:txXfrm>
        <a:off x="2372292" y="1236810"/>
        <a:ext cx="1544320" cy="10566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56EEE-733D-4FBB-BD7D-93470C5580C3}">
      <dsp:nvSpPr>
        <dsp:cNvPr id="0" name=""/>
        <dsp:cNvSpPr/>
      </dsp:nvSpPr>
      <dsp:spPr>
        <a:xfrm>
          <a:off x="1417789" y="0"/>
          <a:ext cx="2092732" cy="837093"/>
        </a:xfrm>
        <a:prstGeom prst="chevron">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rgbClr val="000000"/>
              </a:solidFill>
              <a:latin typeface="+mj-lt"/>
              <a:cs typeface="Times New Roman" panose="02020603050405020304" pitchFamily="18" charset="0"/>
            </a:rPr>
            <a:t>Tipo de muestreo </a:t>
          </a:r>
          <a:endParaRPr lang="es-419" sz="1600" b="1" kern="1200" dirty="0">
            <a:solidFill>
              <a:srgbClr val="000000"/>
            </a:solidFill>
            <a:latin typeface="+mj-lt"/>
            <a:cs typeface="Times New Roman" panose="02020603050405020304" pitchFamily="18" charset="0"/>
          </a:endParaRPr>
        </a:p>
      </dsp:txBody>
      <dsp:txXfrm>
        <a:off x="1836336" y="0"/>
        <a:ext cx="1255639" cy="837093"/>
      </dsp:txXfrm>
    </dsp:sp>
    <dsp:sp modelId="{11165A49-3199-4106-9BF3-192747119116}">
      <dsp:nvSpPr>
        <dsp:cNvPr id="0" name=""/>
        <dsp:cNvSpPr/>
      </dsp:nvSpPr>
      <dsp:spPr>
        <a:xfrm>
          <a:off x="3173374" y="71643"/>
          <a:ext cx="2170671" cy="694787"/>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rgbClr val="000000"/>
              </a:solidFill>
              <a:latin typeface="+mj-lt"/>
              <a:cs typeface="Times New Roman" panose="02020603050405020304" pitchFamily="18" charset="0"/>
            </a:rPr>
            <a:t>Probabilístico</a:t>
          </a:r>
        </a:p>
        <a:p>
          <a:pPr lvl="0" algn="ctr" defTabSz="711200">
            <a:lnSpc>
              <a:spcPct val="90000"/>
            </a:lnSpc>
            <a:spcBef>
              <a:spcPct val="0"/>
            </a:spcBef>
            <a:spcAft>
              <a:spcPct val="35000"/>
            </a:spcAft>
          </a:pPr>
          <a:r>
            <a:rPr lang="es-419" sz="1600" b="1" kern="1200" dirty="0" smtClean="0">
              <a:solidFill>
                <a:srgbClr val="000000"/>
              </a:solidFill>
              <a:latin typeface="+mj-lt"/>
              <a:cs typeface="Times New Roman" panose="02020603050405020304" pitchFamily="18" charset="0"/>
            </a:rPr>
            <a:t>Estratificado</a:t>
          </a:r>
          <a:endParaRPr lang="es-419" sz="1600" b="1" kern="1200" dirty="0">
            <a:solidFill>
              <a:srgbClr val="000000"/>
            </a:solidFill>
            <a:latin typeface="+mj-lt"/>
            <a:cs typeface="Times New Roman" panose="02020603050405020304" pitchFamily="18" charset="0"/>
          </a:endParaRPr>
        </a:p>
      </dsp:txBody>
      <dsp:txXfrm>
        <a:off x="3520768" y="71643"/>
        <a:ext cx="1475884" cy="6947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365EF-1966-4010-8D94-004FFACBAA88}" type="datetimeFigureOut">
              <a:rPr lang="en-US" smtClean="0"/>
              <a:t>5/5/2021</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255C-1545-42CB-9D86-A527E546F0B4}" type="slidenum">
              <a:rPr lang="en-US" smtClean="0"/>
              <a:t>‹Nº›</a:t>
            </a:fld>
            <a:endParaRPr lang="en-US" dirty="0"/>
          </a:p>
        </p:txBody>
      </p:sp>
    </p:spTree>
    <p:extLst>
      <p:ext uri="{BB962C8B-B14F-4D97-AF65-F5344CB8AC3E}">
        <p14:creationId xmlns:p14="http://schemas.microsoft.com/office/powerpoint/2010/main" val="341058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16</a:t>
            </a:fld>
            <a:endParaRPr lang="es-EC" dirty="0"/>
          </a:p>
        </p:txBody>
      </p:sp>
    </p:spTree>
    <p:extLst>
      <p:ext uri="{BB962C8B-B14F-4D97-AF65-F5344CB8AC3E}">
        <p14:creationId xmlns:p14="http://schemas.microsoft.com/office/powerpoint/2010/main" val="166374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17</a:t>
            </a:fld>
            <a:endParaRPr lang="es-EC" dirty="0"/>
          </a:p>
        </p:txBody>
      </p:sp>
    </p:spTree>
    <p:extLst>
      <p:ext uri="{BB962C8B-B14F-4D97-AF65-F5344CB8AC3E}">
        <p14:creationId xmlns:p14="http://schemas.microsoft.com/office/powerpoint/2010/main" val="70147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488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9824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4565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433846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7614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98593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0557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8683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4496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2088"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95A5A6"/>
              </a:solidFill>
              <a:effectLst/>
              <a:uLnTx/>
              <a:uFillTx/>
              <a:latin typeface="Arial"/>
              <a:ea typeface="+mn-ea"/>
              <a:cs typeface="+mn-cs"/>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95A5A6"/>
              </a:solidFill>
              <a:effectLst/>
              <a:uLnTx/>
              <a:uFillTx/>
              <a:latin typeface="Arial"/>
              <a:ea typeface="+mn-ea"/>
              <a:cs typeface="+mn-cs"/>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95A5A6"/>
              </a:solidFill>
              <a:effectLst/>
              <a:uLnTx/>
              <a:uFillTx/>
              <a:latin typeface="Arial"/>
              <a:ea typeface="+mn-ea"/>
              <a:cs typeface="+mn-cs"/>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95A5A6"/>
              </a:solidFill>
              <a:effectLst/>
              <a:uLnTx/>
              <a:uFillTx/>
              <a:latin typeface="Arial"/>
              <a:ea typeface="+mn-ea"/>
              <a:cs typeface="+mn-cs"/>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7697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63997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Editar el estilo de texto del patrón</a:t>
            </a:r>
          </a:p>
        </p:txBody>
      </p:sp>
    </p:spTree>
    <p:extLst>
      <p:ext uri="{BB962C8B-B14F-4D97-AF65-F5344CB8AC3E}">
        <p14:creationId xmlns:p14="http://schemas.microsoft.com/office/powerpoint/2010/main" val="36683296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597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58762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199512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313485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395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Tree>
    <p:extLst>
      <p:ext uri="{BB962C8B-B14F-4D97-AF65-F5344CB8AC3E}">
        <p14:creationId xmlns:p14="http://schemas.microsoft.com/office/powerpoint/2010/main" val="4115732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Tree>
    <p:extLst>
      <p:ext uri="{BB962C8B-B14F-4D97-AF65-F5344CB8AC3E}">
        <p14:creationId xmlns:p14="http://schemas.microsoft.com/office/powerpoint/2010/main" val="1533502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72803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26416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05/05/2021</a:t>
            </a:fld>
            <a:endParaRPr lang="en-GB" dirty="0"/>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‹Nº›</a:t>
            </a:fld>
            <a:endParaRPr lang="en-GB" dirty="0"/>
          </a:p>
        </p:txBody>
      </p:sp>
    </p:spTree>
    <p:extLst>
      <p:ext uri="{BB962C8B-B14F-4D97-AF65-F5344CB8AC3E}">
        <p14:creationId xmlns:p14="http://schemas.microsoft.com/office/powerpoint/2010/main" val="3222354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3689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9030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31623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23948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4214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53336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9276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4855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28682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8871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74135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93802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326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7633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781067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95794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6602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0915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3507267" y="840200"/>
            <a:ext cx="5177600" cy="51776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1" name="Google Shape;11;p2"/>
          <p:cNvSpPr/>
          <p:nvPr/>
        </p:nvSpPr>
        <p:spPr>
          <a:xfrm>
            <a:off x="7240467" y="304800"/>
            <a:ext cx="1850800" cy="18508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2" name="Google Shape;12;p2"/>
          <p:cNvSpPr/>
          <p:nvPr/>
        </p:nvSpPr>
        <p:spPr>
          <a:xfrm>
            <a:off x="7877667" y="6214433"/>
            <a:ext cx="807200" cy="807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 name="Google Shape;13;p2"/>
          <p:cNvSpPr/>
          <p:nvPr/>
        </p:nvSpPr>
        <p:spPr>
          <a:xfrm>
            <a:off x="3608867" y="5163505"/>
            <a:ext cx="1463600" cy="14636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4" name="Google Shape;14;p2"/>
          <p:cNvSpPr/>
          <p:nvPr/>
        </p:nvSpPr>
        <p:spPr>
          <a:xfrm>
            <a:off x="2775592" y="1028361"/>
            <a:ext cx="1032800" cy="1032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5" name="Google Shape;15;p2"/>
          <p:cNvSpPr/>
          <p:nvPr/>
        </p:nvSpPr>
        <p:spPr>
          <a:xfrm>
            <a:off x="8684868" y="2155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 name="Google Shape;16;p2"/>
          <p:cNvSpPr/>
          <p:nvPr/>
        </p:nvSpPr>
        <p:spPr>
          <a:xfrm>
            <a:off x="3227301" y="4816059"/>
            <a:ext cx="449200" cy="449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7" name="Google Shape;17;p2"/>
          <p:cNvSpPr/>
          <p:nvPr/>
        </p:nvSpPr>
        <p:spPr>
          <a:xfrm>
            <a:off x="3149979" y="2226844"/>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8" name="Google Shape;18;p2"/>
          <p:cNvSpPr/>
          <p:nvPr/>
        </p:nvSpPr>
        <p:spPr>
          <a:xfrm>
            <a:off x="9091281" y="1784923"/>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 name="Google Shape;19;p2"/>
          <p:cNvSpPr/>
          <p:nvPr/>
        </p:nvSpPr>
        <p:spPr>
          <a:xfrm>
            <a:off x="8218652" y="58327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0" name="Google Shape;20;p2"/>
          <p:cNvSpPr/>
          <p:nvPr/>
        </p:nvSpPr>
        <p:spPr>
          <a:xfrm>
            <a:off x="3067482" y="13202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21" name="Google Shape;21;p2"/>
          <p:cNvGrpSpPr/>
          <p:nvPr/>
        </p:nvGrpSpPr>
        <p:grpSpPr>
          <a:xfrm>
            <a:off x="4001434" y="5576165"/>
            <a:ext cx="678468" cy="63828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24" name="Google Shape;24;p2"/>
          <p:cNvGrpSpPr/>
          <p:nvPr/>
        </p:nvGrpSpPr>
        <p:grpSpPr>
          <a:xfrm>
            <a:off x="7815691" y="675413"/>
            <a:ext cx="699967" cy="1109527"/>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3" name="Google Shape;33;p2"/>
          <p:cNvSpPr txBox="1">
            <a:spLocks noGrp="1"/>
          </p:cNvSpPr>
          <p:nvPr>
            <p:ph type="ctrTitle"/>
          </p:nvPr>
        </p:nvSpPr>
        <p:spPr>
          <a:xfrm>
            <a:off x="3676333" y="1281800"/>
            <a:ext cx="4839200" cy="429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4" name="Google Shape;34;p2"/>
          <p:cNvSpPr/>
          <p:nvPr/>
        </p:nvSpPr>
        <p:spPr>
          <a:xfrm>
            <a:off x="3676329" y="114929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5" name="Google Shape;35;p2"/>
          <p:cNvSpPr/>
          <p:nvPr/>
        </p:nvSpPr>
        <p:spPr>
          <a:xfrm>
            <a:off x="4679904" y="6343113"/>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 name="Google Shape;36;p2"/>
          <p:cNvSpPr/>
          <p:nvPr/>
        </p:nvSpPr>
        <p:spPr>
          <a:xfrm>
            <a:off x="7326468" y="5832703"/>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Tree>
    <p:extLst>
      <p:ext uri="{BB962C8B-B14F-4D97-AF65-F5344CB8AC3E}">
        <p14:creationId xmlns:p14="http://schemas.microsoft.com/office/powerpoint/2010/main" val="18592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542867" y="542767"/>
            <a:ext cx="11106400" cy="5772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9" name="Google Shape;39;p3"/>
          <p:cNvSpPr/>
          <p:nvPr/>
        </p:nvSpPr>
        <p:spPr>
          <a:xfrm>
            <a:off x="3507267" y="840200"/>
            <a:ext cx="5177600" cy="51776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0" name="Google Shape;40;p3"/>
          <p:cNvSpPr/>
          <p:nvPr/>
        </p:nvSpPr>
        <p:spPr>
          <a:xfrm>
            <a:off x="7240467" y="304800"/>
            <a:ext cx="1850800" cy="18508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1" name="Google Shape;41;p3"/>
          <p:cNvSpPr/>
          <p:nvPr/>
        </p:nvSpPr>
        <p:spPr>
          <a:xfrm>
            <a:off x="7877667" y="6214433"/>
            <a:ext cx="807200" cy="807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2" name="Google Shape;42;p3"/>
          <p:cNvSpPr/>
          <p:nvPr/>
        </p:nvSpPr>
        <p:spPr>
          <a:xfrm>
            <a:off x="3608867" y="5163505"/>
            <a:ext cx="1463600" cy="14636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3" name="Google Shape;43;p3"/>
          <p:cNvSpPr/>
          <p:nvPr/>
        </p:nvSpPr>
        <p:spPr>
          <a:xfrm>
            <a:off x="2775592" y="10283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4" name="Google Shape;44;p3"/>
          <p:cNvSpPr/>
          <p:nvPr/>
        </p:nvSpPr>
        <p:spPr>
          <a:xfrm>
            <a:off x="8684868" y="2155587"/>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5" name="Google Shape;45;p3"/>
          <p:cNvSpPr/>
          <p:nvPr/>
        </p:nvSpPr>
        <p:spPr>
          <a:xfrm>
            <a:off x="3227301" y="4816059"/>
            <a:ext cx="449200" cy="449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6" name="Google Shape;46;p3"/>
          <p:cNvSpPr/>
          <p:nvPr/>
        </p:nvSpPr>
        <p:spPr>
          <a:xfrm>
            <a:off x="3149979" y="2226844"/>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7" name="Google Shape;47;p3"/>
          <p:cNvSpPr/>
          <p:nvPr/>
        </p:nvSpPr>
        <p:spPr>
          <a:xfrm>
            <a:off x="9091281" y="1784923"/>
            <a:ext cx="125200" cy="125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8" name="Google Shape;48;p3"/>
          <p:cNvSpPr/>
          <p:nvPr/>
        </p:nvSpPr>
        <p:spPr>
          <a:xfrm>
            <a:off x="8218652" y="58327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49" name="Google Shape;49;p3"/>
          <p:cNvSpPr/>
          <p:nvPr/>
        </p:nvSpPr>
        <p:spPr>
          <a:xfrm>
            <a:off x="3067482" y="13202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50" name="Google Shape;50;p3"/>
          <p:cNvGrpSpPr/>
          <p:nvPr/>
        </p:nvGrpSpPr>
        <p:grpSpPr>
          <a:xfrm>
            <a:off x="4001434" y="5576165"/>
            <a:ext cx="678468" cy="63828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53" name="Google Shape;53;p3"/>
          <p:cNvGrpSpPr/>
          <p:nvPr/>
        </p:nvGrpSpPr>
        <p:grpSpPr>
          <a:xfrm>
            <a:off x="7815691" y="675413"/>
            <a:ext cx="699967" cy="1109527"/>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2" name="Google Shape;62;p3"/>
          <p:cNvSpPr/>
          <p:nvPr/>
        </p:nvSpPr>
        <p:spPr>
          <a:xfrm>
            <a:off x="3676329" y="1149293"/>
            <a:ext cx="401200" cy="40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63" name="Google Shape;63;p3"/>
          <p:cNvSpPr/>
          <p:nvPr/>
        </p:nvSpPr>
        <p:spPr>
          <a:xfrm>
            <a:off x="4679904" y="6343113"/>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64" name="Google Shape;64;p3"/>
          <p:cNvSpPr/>
          <p:nvPr/>
        </p:nvSpPr>
        <p:spPr>
          <a:xfrm>
            <a:off x="7326468" y="5832703"/>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65" name="Google Shape;65;p3"/>
          <p:cNvSpPr txBox="1">
            <a:spLocks noGrp="1"/>
          </p:cNvSpPr>
          <p:nvPr>
            <p:ph type="ctrTitle"/>
          </p:nvPr>
        </p:nvSpPr>
        <p:spPr>
          <a:xfrm>
            <a:off x="3848133" y="2517533"/>
            <a:ext cx="44956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3000"/>
              <a:buNone/>
              <a:defRPr sz="4000">
                <a:solidFill>
                  <a:schemeClr val="accent1"/>
                </a:solidFill>
              </a:defRPr>
            </a:lvl2pPr>
            <a:lvl3pPr lvl="2" algn="ctr" rtl="0">
              <a:spcBef>
                <a:spcPts val="0"/>
              </a:spcBef>
              <a:spcAft>
                <a:spcPts val="0"/>
              </a:spcAft>
              <a:buClr>
                <a:schemeClr val="accent1"/>
              </a:buClr>
              <a:buSzPts val="3000"/>
              <a:buNone/>
              <a:defRPr sz="4000">
                <a:solidFill>
                  <a:schemeClr val="accent1"/>
                </a:solidFill>
              </a:defRPr>
            </a:lvl3pPr>
            <a:lvl4pPr lvl="3" algn="ctr" rtl="0">
              <a:spcBef>
                <a:spcPts val="0"/>
              </a:spcBef>
              <a:spcAft>
                <a:spcPts val="0"/>
              </a:spcAft>
              <a:buClr>
                <a:schemeClr val="accent1"/>
              </a:buClr>
              <a:buSzPts val="3000"/>
              <a:buNone/>
              <a:defRPr sz="4000">
                <a:solidFill>
                  <a:schemeClr val="accent1"/>
                </a:solidFill>
              </a:defRPr>
            </a:lvl4pPr>
            <a:lvl5pPr lvl="4" algn="ctr" rtl="0">
              <a:spcBef>
                <a:spcPts val="0"/>
              </a:spcBef>
              <a:spcAft>
                <a:spcPts val="0"/>
              </a:spcAft>
              <a:buClr>
                <a:schemeClr val="accent1"/>
              </a:buClr>
              <a:buSzPts val="3000"/>
              <a:buNone/>
              <a:defRPr sz="4000">
                <a:solidFill>
                  <a:schemeClr val="accent1"/>
                </a:solidFill>
              </a:defRPr>
            </a:lvl5pPr>
            <a:lvl6pPr lvl="5" algn="ctr" rtl="0">
              <a:spcBef>
                <a:spcPts val="0"/>
              </a:spcBef>
              <a:spcAft>
                <a:spcPts val="0"/>
              </a:spcAft>
              <a:buClr>
                <a:schemeClr val="accent1"/>
              </a:buClr>
              <a:buSzPts val="3000"/>
              <a:buNone/>
              <a:defRPr sz="4000">
                <a:solidFill>
                  <a:schemeClr val="accent1"/>
                </a:solidFill>
              </a:defRPr>
            </a:lvl6pPr>
            <a:lvl7pPr lvl="6" algn="ctr" rtl="0">
              <a:spcBef>
                <a:spcPts val="0"/>
              </a:spcBef>
              <a:spcAft>
                <a:spcPts val="0"/>
              </a:spcAft>
              <a:buClr>
                <a:schemeClr val="accent1"/>
              </a:buClr>
              <a:buSzPts val="3000"/>
              <a:buNone/>
              <a:defRPr sz="4000">
                <a:solidFill>
                  <a:schemeClr val="accent1"/>
                </a:solidFill>
              </a:defRPr>
            </a:lvl7pPr>
            <a:lvl8pPr lvl="7" algn="ctr" rtl="0">
              <a:spcBef>
                <a:spcPts val="0"/>
              </a:spcBef>
              <a:spcAft>
                <a:spcPts val="0"/>
              </a:spcAft>
              <a:buClr>
                <a:schemeClr val="accent1"/>
              </a:buClr>
              <a:buSzPts val="3000"/>
              <a:buNone/>
              <a:defRPr sz="4000">
                <a:solidFill>
                  <a:schemeClr val="accent1"/>
                </a:solidFill>
              </a:defRPr>
            </a:lvl8pPr>
            <a:lvl9pPr lvl="8" algn="ctr" rtl="0">
              <a:spcBef>
                <a:spcPts val="0"/>
              </a:spcBef>
              <a:spcAft>
                <a:spcPts val="0"/>
              </a:spcAft>
              <a:buClr>
                <a:schemeClr val="accent1"/>
              </a:buClr>
              <a:buSzPts val="3000"/>
              <a:buNone/>
              <a:defRPr sz="4000">
                <a:solidFill>
                  <a:schemeClr val="accent1"/>
                </a:solidFill>
              </a:defRPr>
            </a:lvl9pPr>
          </a:lstStyle>
          <a:p>
            <a:endParaRPr/>
          </a:p>
        </p:txBody>
      </p:sp>
      <p:sp>
        <p:nvSpPr>
          <p:cNvPr id="66" name="Google Shape;66;p3"/>
          <p:cNvSpPr txBox="1">
            <a:spLocks noGrp="1"/>
          </p:cNvSpPr>
          <p:nvPr>
            <p:ph type="subTitle" idx="1"/>
          </p:nvPr>
        </p:nvSpPr>
        <p:spPr>
          <a:xfrm>
            <a:off x="3848133" y="3888336"/>
            <a:ext cx="44956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333"/>
              </a:spcBef>
              <a:spcAft>
                <a:spcPts val="0"/>
              </a:spcAft>
              <a:buClr>
                <a:schemeClr val="accent2"/>
              </a:buClr>
              <a:buSzPts val="3000"/>
              <a:buNone/>
              <a:defRPr sz="4000">
                <a:solidFill>
                  <a:schemeClr val="accent2"/>
                </a:solidFill>
              </a:defRPr>
            </a:lvl2pPr>
            <a:lvl3pPr lvl="2" algn="ctr" rtl="0">
              <a:spcBef>
                <a:spcPts val="1333"/>
              </a:spcBef>
              <a:spcAft>
                <a:spcPts val="0"/>
              </a:spcAft>
              <a:buClr>
                <a:schemeClr val="accent2"/>
              </a:buClr>
              <a:buSzPts val="3000"/>
              <a:buNone/>
              <a:defRPr sz="4000">
                <a:solidFill>
                  <a:schemeClr val="accent2"/>
                </a:solidFill>
              </a:defRPr>
            </a:lvl3pPr>
            <a:lvl4pPr lvl="3" algn="ctr" rtl="0">
              <a:spcBef>
                <a:spcPts val="1333"/>
              </a:spcBef>
              <a:spcAft>
                <a:spcPts val="0"/>
              </a:spcAft>
              <a:buClr>
                <a:schemeClr val="accent2"/>
              </a:buClr>
              <a:buSzPts val="3000"/>
              <a:buNone/>
              <a:defRPr sz="4000">
                <a:solidFill>
                  <a:schemeClr val="accent2"/>
                </a:solidFill>
              </a:defRPr>
            </a:lvl4pPr>
            <a:lvl5pPr lvl="4" algn="ctr" rtl="0">
              <a:spcBef>
                <a:spcPts val="1333"/>
              </a:spcBef>
              <a:spcAft>
                <a:spcPts val="0"/>
              </a:spcAft>
              <a:buClr>
                <a:schemeClr val="accent2"/>
              </a:buClr>
              <a:buSzPts val="3000"/>
              <a:buNone/>
              <a:defRPr sz="4000">
                <a:solidFill>
                  <a:schemeClr val="accent2"/>
                </a:solidFill>
              </a:defRPr>
            </a:lvl5pPr>
            <a:lvl6pPr lvl="5" algn="ctr" rtl="0">
              <a:spcBef>
                <a:spcPts val="1333"/>
              </a:spcBef>
              <a:spcAft>
                <a:spcPts val="0"/>
              </a:spcAft>
              <a:buClr>
                <a:schemeClr val="accent2"/>
              </a:buClr>
              <a:buSzPts val="3000"/>
              <a:buNone/>
              <a:defRPr sz="4000">
                <a:solidFill>
                  <a:schemeClr val="accent2"/>
                </a:solidFill>
              </a:defRPr>
            </a:lvl6pPr>
            <a:lvl7pPr lvl="6" algn="ctr" rtl="0">
              <a:spcBef>
                <a:spcPts val="1333"/>
              </a:spcBef>
              <a:spcAft>
                <a:spcPts val="0"/>
              </a:spcAft>
              <a:buClr>
                <a:schemeClr val="accent2"/>
              </a:buClr>
              <a:buSzPts val="3000"/>
              <a:buNone/>
              <a:defRPr sz="4000">
                <a:solidFill>
                  <a:schemeClr val="accent2"/>
                </a:solidFill>
              </a:defRPr>
            </a:lvl7pPr>
            <a:lvl8pPr lvl="7" algn="ctr" rtl="0">
              <a:spcBef>
                <a:spcPts val="1333"/>
              </a:spcBef>
              <a:spcAft>
                <a:spcPts val="0"/>
              </a:spcAft>
              <a:buClr>
                <a:schemeClr val="accent2"/>
              </a:buClr>
              <a:buSzPts val="3000"/>
              <a:buNone/>
              <a:defRPr sz="4000">
                <a:solidFill>
                  <a:schemeClr val="accent2"/>
                </a:solidFill>
              </a:defRPr>
            </a:lvl8pPr>
            <a:lvl9pPr lvl="8" algn="ctr" rtl="0">
              <a:spcBef>
                <a:spcPts val="1333"/>
              </a:spcBef>
              <a:spcAft>
                <a:spcPts val="1333"/>
              </a:spcAft>
              <a:buClr>
                <a:schemeClr val="accent2"/>
              </a:buClr>
              <a:buSzPts val="3000"/>
              <a:buNone/>
              <a:defRPr sz="4000">
                <a:solidFill>
                  <a:schemeClr val="accent2"/>
                </a:solidFill>
              </a:defRPr>
            </a:lvl9pPr>
          </a:lstStyle>
          <a:p>
            <a:endParaRPr/>
          </a:p>
        </p:txBody>
      </p:sp>
    </p:spTree>
    <p:extLst>
      <p:ext uri="{BB962C8B-B14F-4D97-AF65-F5344CB8AC3E}">
        <p14:creationId xmlns:p14="http://schemas.microsoft.com/office/powerpoint/2010/main" val="3626841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4"/>
          <p:cNvSpPr/>
          <p:nvPr/>
        </p:nvSpPr>
        <p:spPr>
          <a:xfrm>
            <a:off x="542867" y="542767"/>
            <a:ext cx="11106400" cy="57724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69" name="Google Shape;69;p4"/>
          <p:cNvSpPr/>
          <p:nvPr/>
        </p:nvSpPr>
        <p:spPr>
          <a:xfrm>
            <a:off x="5082400" y="-259733"/>
            <a:ext cx="2027200" cy="202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0" name="Google Shape;70;p4"/>
          <p:cNvSpPr/>
          <p:nvPr/>
        </p:nvSpPr>
        <p:spPr>
          <a:xfrm>
            <a:off x="6642867" y="979700"/>
            <a:ext cx="1032800" cy="1032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1" name="Google Shape;71;p4"/>
          <p:cNvSpPr/>
          <p:nvPr/>
        </p:nvSpPr>
        <p:spPr>
          <a:xfrm>
            <a:off x="4626599" y="1081297"/>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2" name="Google Shape;72;p4"/>
          <p:cNvSpPr/>
          <p:nvPr/>
        </p:nvSpPr>
        <p:spPr>
          <a:xfrm>
            <a:off x="4146500" y="205891"/>
            <a:ext cx="678400" cy="6784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3" name="Google Shape;73;p4"/>
          <p:cNvSpPr/>
          <p:nvPr/>
        </p:nvSpPr>
        <p:spPr>
          <a:xfrm>
            <a:off x="7194037" y="-11425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4" name="Google Shape;74;p4"/>
          <p:cNvSpPr/>
          <p:nvPr/>
        </p:nvSpPr>
        <p:spPr>
          <a:xfrm>
            <a:off x="-187200" y="5045605"/>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5" name="Google Shape;75;p4"/>
          <p:cNvSpPr/>
          <p:nvPr/>
        </p:nvSpPr>
        <p:spPr>
          <a:xfrm>
            <a:off x="10772401" y="5888301"/>
            <a:ext cx="1172400" cy="11724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6" name="Google Shape;76;p4"/>
          <p:cNvSpPr/>
          <p:nvPr/>
        </p:nvSpPr>
        <p:spPr>
          <a:xfrm>
            <a:off x="542867" y="6268599"/>
            <a:ext cx="449200" cy="449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7" name="Google Shape;77;p4"/>
          <p:cNvSpPr/>
          <p:nvPr/>
        </p:nvSpPr>
        <p:spPr>
          <a:xfrm>
            <a:off x="11862101" y="5497761"/>
            <a:ext cx="390400" cy="3904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8" name="Google Shape;78;p4"/>
          <p:cNvSpPr/>
          <p:nvPr/>
        </p:nvSpPr>
        <p:spPr>
          <a:xfrm>
            <a:off x="10400729" y="62044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79" name="Google Shape;79;p4"/>
          <p:cNvSpPr/>
          <p:nvPr/>
        </p:nvSpPr>
        <p:spPr>
          <a:xfrm>
            <a:off x="11295996" y="5604303"/>
            <a:ext cx="125200" cy="125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80" name="Google Shape;80;p4"/>
          <p:cNvSpPr/>
          <p:nvPr/>
        </p:nvSpPr>
        <p:spPr>
          <a:xfrm>
            <a:off x="704879" y="467903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81" name="Google Shape;81;p4"/>
          <p:cNvSpPr/>
          <p:nvPr/>
        </p:nvSpPr>
        <p:spPr>
          <a:xfrm>
            <a:off x="11103717" y="6219617"/>
            <a:ext cx="509659" cy="50965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82" name="Google Shape;82;p4"/>
          <p:cNvGrpSpPr/>
          <p:nvPr/>
        </p:nvGrpSpPr>
        <p:grpSpPr>
          <a:xfrm>
            <a:off x="205367" y="5458265"/>
            <a:ext cx="678468" cy="63828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85" name="Google Shape;85;p4"/>
          <p:cNvGrpSpPr/>
          <p:nvPr/>
        </p:nvGrpSpPr>
        <p:grpSpPr>
          <a:xfrm>
            <a:off x="6963951" y="1186297"/>
            <a:ext cx="390564" cy="619047"/>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94" name="Google Shape;94;p4"/>
          <p:cNvSpPr txBox="1">
            <a:spLocks noGrp="1"/>
          </p:cNvSpPr>
          <p:nvPr>
            <p:ph type="body" idx="1"/>
          </p:nvPr>
        </p:nvSpPr>
        <p:spPr>
          <a:xfrm>
            <a:off x="1656367" y="2272800"/>
            <a:ext cx="8879600" cy="1093200"/>
          </a:xfrm>
          <a:prstGeom prst="rect">
            <a:avLst/>
          </a:prstGeom>
        </p:spPr>
        <p:txBody>
          <a:bodyPr spcFirstLastPara="1" wrap="square" lIns="91425" tIns="91425" rIns="91425" bIns="91425" anchor="t" anchorCtr="0">
            <a:noAutofit/>
          </a:bodyPr>
          <a:lstStyle>
            <a:lvl1pPr marL="609585" lvl="0" indent="-558786" algn="ctr" rtl="0">
              <a:spcBef>
                <a:spcPts val="800"/>
              </a:spcBef>
              <a:spcAft>
                <a:spcPts val="0"/>
              </a:spcAft>
              <a:buClr>
                <a:schemeClr val="dk1"/>
              </a:buClr>
              <a:buSzPts val="3000"/>
              <a:buChar char="○"/>
              <a:defRPr sz="4000" i="1"/>
            </a:lvl1pPr>
            <a:lvl2pPr marL="1219170" lvl="1" indent="-558786" algn="ctr" rtl="0">
              <a:spcBef>
                <a:spcPts val="1333"/>
              </a:spcBef>
              <a:spcAft>
                <a:spcPts val="0"/>
              </a:spcAft>
              <a:buClr>
                <a:schemeClr val="dk1"/>
              </a:buClr>
              <a:buSzPts val="3000"/>
              <a:buChar char="◦"/>
              <a:defRPr sz="4000" i="1"/>
            </a:lvl2pPr>
            <a:lvl3pPr marL="1828754" lvl="2" indent="-558786" algn="ctr" rtl="0">
              <a:spcBef>
                <a:spcPts val="1333"/>
              </a:spcBef>
              <a:spcAft>
                <a:spcPts val="0"/>
              </a:spcAft>
              <a:buClr>
                <a:schemeClr val="dk1"/>
              </a:buClr>
              <a:buSzPts val="3000"/>
              <a:buChar char="◦"/>
              <a:defRPr sz="4000" i="1"/>
            </a:lvl3pPr>
            <a:lvl4pPr marL="2438339" lvl="3" indent="-558786" algn="ctr" rtl="0">
              <a:spcBef>
                <a:spcPts val="1333"/>
              </a:spcBef>
              <a:spcAft>
                <a:spcPts val="0"/>
              </a:spcAft>
              <a:buSzPts val="3000"/>
              <a:buChar char="◦"/>
              <a:defRPr sz="4000" i="1"/>
            </a:lvl4pPr>
            <a:lvl5pPr marL="3047924" lvl="4" indent="-558786" algn="ctr" rtl="0">
              <a:spcBef>
                <a:spcPts val="1333"/>
              </a:spcBef>
              <a:spcAft>
                <a:spcPts val="0"/>
              </a:spcAft>
              <a:buSzPts val="3000"/>
              <a:buChar char="◦"/>
              <a:defRPr sz="4000" i="1"/>
            </a:lvl5pPr>
            <a:lvl6pPr marL="3657509" lvl="5" indent="-558786" algn="ctr" rtl="0">
              <a:spcBef>
                <a:spcPts val="1333"/>
              </a:spcBef>
              <a:spcAft>
                <a:spcPts val="0"/>
              </a:spcAft>
              <a:buSzPts val="3000"/>
              <a:buChar char="◦"/>
              <a:defRPr sz="4000" i="1"/>
            </a:lvl6pPr>
            <a:lvl7pPr marL="4267093" lvl="6" indent="-558786" algn="ctr" rtl="0">
              <a:spcBef>
                <a:spcPts val="1333"/>
              </a:spcBef>
              <a:spcAft>
                <a:spcPts val="0"/>
              </a:spcAft>
              <a:buSzPts val="3000"/>
              <a:buChar char="◦"/>
              <a:defRPr sz="4000" i="1"/>
            </a:lvl7pPr>
            <a:lvl8pPr marL="4876678" lvl="7" indent="-558786" algn="ctr" rtl="0">
              <a:spcBef>
                <a:spcPts val="1333"/>
              </a:spcBef>
              <a:spcAft>
                <a:spcPts val="0"/>
              </a:spcAft>
              <a:buSzPts val="3000"/>
              <a:buChar char="◦"/>
              <a:defRPr sz="4000" i="1"/>
            </a:lvl8pPr>
            <a:lvl9pPr marL="5486263" lvl="8" indent="-558786" algn="ctr">
              <a:spcBef>
                <a:spcPts val="1333"/>
              </a:spcBef>
              <a:spcAft>
                <a:spcPts val="1333"/>
              </a:spcAft>
              <a:buSzPts val="3000"/>
              <a:buChar char="◦"/>
              <a:defRPr sz="4000" i="1"/>
            </a:lvl9pPr>
          </a:lstStyle>
          <a:p>
            <a:endParaRPr/>
          </a:p>
        </p:txBody>
      </p:sp>
      <p:sp>
        <p:nvSpPr>
          <p:cNvPr id="95" name="Google Shape;95;p4"/>
          <p:cNvSpPr txBox="1"/>
          <p:nvPr/>
        </p:nvSpPr>
        <p:spPr>
          <a:xfrm>
            <a:off x="4791200" y="11907"/>
            <a:ext cx="2609600" cy="871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800" b="1" i="0" u="none" strike="noStrike" kern="1200" cap="none" spc="0" normalizeH="0" baseline="0" noProof="0">
                <a:ln>
                  <a:noFill/>
                </a:ln>
                <a:solidFill>
                  <a:srgbClr val="FFFFFF"/>
                </a:solidFill>
                <a:effectLst/>
                <a:uLnTx/>
                <a:uFillTx/>
                <a:latin typeface="Arial"/>
                <a:ea typeface="+mn-ea"/>
                <a:cs typeface="+mn-cs"/>
              </a:rPr>
              <a:t>“</a:t>
            </a:r>
            <a:endParaRPr kumimoji="0" sz="12800" b="1" i="0" u="none" strike="noStrike" kern="1200" cap="none" spc="0" normalizeH="0" baseline="0" noProof="0" dirty="0">
              <a:ln>
                <a:noFill/>
              </a:ln>
              <a:solidFill>
                <a:srgbClr val="FFFFFF"/>
              </a:solidFill>
              <a:effectLst/>
              <a:uLnTx/>
              <a:uFillTx/>
              <a:latin typeface="Arial"/>
              <a:ea typeface="+mn-ea"/>
              <a:cs typeface="+mn-cs"/>
            </a:endParaRPr>
          </a:p>
        </p:txBody>
      </p:sp>
      <p:sp>
        <p:nvSpPr>
          <p:cNvPr id="96" name="Google Shape;96;p4"/>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FFFFFF"/>
              </a:solidFill>
              <a:effectLst/>
              <a:uLnTx/>
              <a:uFillTx/>
              <a:latin typeface="Lato Light"/>
              <a:sym typeface="Lato Light"/>
            </a:endParaRPr>
          </a:p>
        </p:txBody>
      </p:sp>
    </p:spTree>
    <p:extLst>
      <p:ext uri="{BB962C8B-B14F-4D97-AF65-F5344CB8AC3E}">
        <p14:creationId xmlns:p14="http://schemas.microsoft.com/office/powerpoint/2010/main" val="3210325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99" name="Google Shape;99;p5"/>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0" name="Google Shape;100;p5"/>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1" name="Google Shape;101;p5"/>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2" name="Google Shape;102;p5"/>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3" name="Google Shape;103;p5"/>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4" name="Google Shape;104;p5"/>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5" name="Google Shape;105;p5"/>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6" name="Google Shape;106;p5"/>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7" name="Google Shape;107;p5"/>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8" name="Google Shape;108;p5"/>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09" name="Google Shape;109;p5"/>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10" name="Google Shape;110;p5"/>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11" name="Google Shape;111;p5"/>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112" name="Google Shape;112;p5"/>
          <p:cNvGrpSpPr/>
          <p:nvPr/>
        </p:nvGrpSpPr>
        <p:grpSpPr>
          <a:xfrm>
            <a:off x="10856501" y="5970098"/>
            <a:ext cx="678468" cy="63828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115" name="Google Shape;115;p5"/>
          <p:cNvGrpSpPr/>
          <p:nvPr/>
        </p:nvGrpSpPr>
        <p:grpSpPr>
          <a:xfrm>
            <a:off x="2853161" y="643387"/>
            <a:ext cx="531544" cy="84256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124" name="Google Shape;124;p5"/>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3869167" y="1377867"/>
            <a:ext cx="7056400" cy="4356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1333"/>
              </a:spcBef>
              <a:spcAft>
                <a:spcPts val="0"/>
              </a:spcAft>
              <a:buSzPts val="2000"/>
              <a:buChar char="◦"/>
              <a:defRPr/>
            </a:lvl2pPr>
            <a:lvl3pPr marL="1828754" lvl="2" indent="-474121">
              <a:spcBef>
                <a:spcPts val="1333"/>
              </a:spcBef>
              <a:spcAft>
                <a:spcPts val="0"/>
              </a:spcAft>
              <a:buSzPts val="2000"/>
              <a:buChar char="◦"/>
              <a:defRPr/>
            </a:lvl3pPr>
            <a:lvl4pPr marL="2438339" lvl="3" indent="-474121">
              <a:spcBef>
                <a:spcPts val="1333"/>
              </a:spcBef>
              <a:spcAft>
                <a:spcPts val="0"/>
              </a:spcAft>
              <a:buSzPts val="2000"/>
              <a:buChar char="◦"/>
              <a:defRPr/>
            </a:lvl4pPr>
            <a:lvl5pPr marL="3047924" lvl="4" indent="-474121">
              <a:spcBef>
                <a:spcPts val="1333"/>
              </a:spcBef>
              <a:spcAft>
                <a:spcPts val="0"/>
              </a:spcAft>
              <a:buSzPts val="2000"/>
              <a:buChar char="◦"/>
              <a:defRPr/>
            </a:lvl5pPr>
            <a:lvl6pPr marL="3657509" lvl="5" indent="-474121">
              <a:spcBef>
                <a:spcPts val="1333"/>
              </a:spcBef>
              <a:spcAft>
                <a:spcPts val="0"/>
              </a:spcAft>
              <a:buSzPts val="2000"/>
              <a:buChar char="◦"/>
              <a:defRPr/>
            </a:lvl6pPr>
            <a:lvl7pPr marL="4267093" lvl="6" indent="-474121">
              <a:spcBef>
                <a:spcPts val="1333"/>
              </a:spcBef>
              <a:spcAft>
                <a:spcPts val="0"/>
              </a:spcAft>
              <a:buSzPts val="2000"/>
              <a:buChar char="◦"/>
              <a:defRPr/>
            </a:lvl7pPr>
            <a:lvl8pPr marL="4876678" lvl="7" indent="-474121">
              <a:spcBef>
                <a:spcPts val="1333"/>
              </a:spcBef>
              <a:spcAft>
                <a:spcPts val="0"/>
              </a:spcAft>
              <a:buSzPts val="2000"/>
              <a:buChar char="◦"/>
              <a:defRPr/>
            </a:lvl8pPr>
            <a:lvl9pPr marL="5486263" lvl="8" indent="-474121">
              <a:spcBef>
                <a:spcPts val="1333"/>
              </a:spcBef>
              <a:spcAft>
                <a:spcPts val="1333"/>
              </a:spcAft>
              <a:buSzPts val="2000"/>
              <a:buChar char="◦"/>
              <a:defRPr/>
            </a:lvl9pPr>
          </a:lstStyle>
          <a:p>
            <a:endParaRPr/>
          </a:p>
        </p:txBody>
      </p:sp>
      <p:sp>
        <p:nvSpPr>
          <p:cNvPr id="126" name="Google Shape;126;p5"/>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1801257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28" name="Google Shape;128;p6"/>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29" name="Google Shape;129;p6"/>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0" name="Google Shape;130;p6"/>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1" name="Google Shape;131;p6"/>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2" name="Google Shape;132;p6"/>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3" name="Google Shape;133;p6"/>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4" name="Google Shape;134;p6"/>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5" name="Google Shape;135;p6"/>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6" name="Google Shape;136;p6"/>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7" name="Google Shape;137;p6"/>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8" name="Google Shape;138;p6"/>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39" name="Google Shape;139;p6"/>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40" name="Google Shape;140;p6"/>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41" name="Google Shape;141;p6"/>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142" name="Google Shape;142;p6"/>
          <p:cNvGrpSpPr/>
          <p:nvPr/>
        </p:nvGrpSpPr>
        <p:grpSpPr>
          <a:xfrm>
            <a:off x="10856501" y="5970098"/>
            <a:ext cx="678468" cy="63828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145" name="Google Shape;145;p6"/>
          <p:cNvGrpSpPr/>
          <p:nvPr/>
        </p:nvGrpSpPr>
        <p:grpSpPr>
          <a:xfrm>
            <a:off x="2853161" y="643387"/>
            <a:ext cx="531544" cy="84256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154" name="Google Shape;154;p6"/>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3774567" y="1600200"/>
            <a:ext cx="3355200" cy="4160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endParaRPr/>
          </a:p>
        </p:txBody>
      </p:sp>
      <p:sp>
        <p:nvSpPr>
          <p:cNvPr id="156" name="Google Shape;156;p6"/>
          <p:cNvSpPr txBox="1">
            <a:spLocks noGrp="1"/>
          </p:cNvSpPr>
          <p:nvPr>
            <p:ph type="body" idx="2"/>
          </p:nvPr>
        </p:nvSpPr>
        <p:spPr>
          <a:xfrm>
            <a:off x="7534725" y="1600200"/>
            <a:ext cx="3562000" cy="4160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endParaRPr/>
          </a:p>
        </p:txBody>
      </p:sp>
      <p:sp>
        <p:nvSpPr>
          <p:cNvPr id="157" name="Google Shape;157;p6"/>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227034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02110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59" name="Google Shape;159;p7"/>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0" name="Google Shape;160;p7"/>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1" name="Google Shape;161;p7"/>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2" name="Google Shape;162;p7"/>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3" name="Google Shape;163;p7"/>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4" name="Google Shape;164;p7"/>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5" name="Google Shape;165;p7"/>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6" name="Google Shape;166;p7"/>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7" name="Google Shape;167;p7"/>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8" name="Google Shape;168;p7"/>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69" name="Google Shape;169;p7"/>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70" name="Google Shape;170;p7"/>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71" name="Google Shape;171;p7"/>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72" name="Google Shape;172;p7"/>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173" name="Google Shape;173;p7"/>
          <p:cNvGrpSpPr/>
          <p:nvPr/>
        </p:nvGrpSpPr>
        <p:grpSpPr>
          <a:xfrm>
            <a:off x="10856501" y="5970098"/>
            <a:ext cx="678468" cy="63828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176" name="Google Shape;176;p7"/>
          <p:cNvGrpSpPr/>
          <p:nvPr/>
        </p:nvGrpSpPr>
        <p:grpSpPr>
          <a:xfrm>
            <a:off x="2853161" y="643387"/>
            <a:ext cx="531544" cy="84256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185" name="Google Shape;185;p7"/>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3577333" y="1905000"/>
            <a:ext cx="2478400" cy="3652400"/>
          </a:xfrm>
          <a:prstGeom prst="rect">
            <a:avLst/>
          </a:prstGeom>
        </p:spPr>
        <p:txBody>
          <a:bodyPr spcFirstLastPara="1" wrap="square" lIns="91425" tIns="91425" rIns="91425" bIns="91425" anchor="t" anchorCtr="0">
            <a:noAutofit/>
          </a:bodyPr>
          <a:lstStyle>
            <a:lvl1pPr marL="609585" lvl="0" indent="-414856" rtl="0">
              <a:spcBef>
                <a:spcPts val="800"/>
              </a:spcBef>
              <a:spcAft>
                <a:spcPts val="0"/>
              </a:spcAft>
              <a:buSzPts val="1300"/>
              <a:buChar char="○"/>
              <a:defRPr sz="1733"/>
            </a:lvl1pPr>
            <a:lvl2pPr marL="1219170" lvl="1" indent="-414856" rtl="0">
              <a:spcBef>
                <a:spcPts val="1333"/>
              </a:spcBef>
              <a:spcAft>
                <a:spcPts val="0"/>
              </a:spcAft>
              <a:buSzPts val="1300"/>
              <a:buChar char="◦"/>
              <a:defRPr sz="1733"/>
            </a:lvl2pPr>
            <a:lvl3pPr marL="1828754" lvl="2" indent="-414856" rtl="0">
              <a:spcBef>
                <a:spcPts val="1333"/>
              </a:spcBef>
              <a:spcAft>
                <a:spcPts val="0"/>
              </a:spcAft>
              <a:buSzPts val="1300"/>
              <a:buChar char="◦"/>
              <a:defRPr sz="1733"/>
            </a:lvl3pPr>
            <a:lvl4pPr marL="2438339" lvl="3" indent="-414856" rtl="0">
              <a:spcBef>
                <a:spcPts val="1333"/>
              </a:spcBef>
              <a:spcAft>
                <a:spcPts val="0"/>
              </a:spcAft>
              <a:buSzPts val="1300"/>
              <a:buChar char="◦"/>
              <a:defRPr sz="1733"/>
            </a:lvl4pPr>
            <a:lvl5pPr marL="3047924" lvl="4" indent="-414856" rtl="0">
              <a:spcBef>
                <a:spcPts val="1333"/>
              </a:spcBef>
              <a:spcAft>
                <a:spcPts val="0"/>
              </a:spcAft>
              <a:buSzPts val="1300"/>
              <a:buChar char="◦"/>
              <a:defRPr sz="1733"/>
            </a:lvl5pPr>
            <a:lvl6pPr marL="3657509" lvl="5" indent="-414856" rtl="0">
              <a:spcBef>
                <a:spcPts val="1333"/>
              </a:spcBef>
              <a:spcAft>
                <a:spcPts val="0"/>
              </a:spcAft>
              <a:buSzPts val="1300"/>
              <a:buChar char="◦"/>
              <a:defRPr sz="1733"/>
            </a:lvl6pPr>
            <a:lvl7pPr marL="4267093" lvl="6" indent="-414856" rtl="0">
              <a:spcBef>
                <a:spcPts val="1333"/>
              </a:spcBef>
              <a:spcAft>
                <a:spcPts val="0"/>
              </a:spcAft>
              <a:buSzPts val="1300"/>
              <a:buChar char="◦"/>
              <a:defRPr sz="1733"/>
            </a:lvl7pPr>
            <a:lvl8pPr marL="4876678" lvl="7" indent="-414856" rtl="0">
              <a:spcBef>
                <a:spcPts val="1333"/>
              </a:spcBef>
              <a:spcAft>
                <a:spcPts val="0"/>
              </a:spcAft>
              <a:buSzPts val="1300"/>
              <a:buChar char="◦"/>
              <a:defRPr sz="1733"/>
            </a:lvl8pPr>
            <a:lvl9pPr marL="5486263" lvl="8" indent="-414856" rtl="0">
              <a:spcBef>
                <a:spcPts val="1333"/>
              </a:spcBef>
              <a:spcAft>
                <a:spcPts val="1333"/>
              </a:spcAft>
              <a:buSzPts val="1300"/>
              <a:buChar char="◦"/>
              <a:defRPr sz="1733"/>
            </a:lvl9pPr>
          </a:lstStyle>
          <a:p>
            <a:endParaRPr/>
          </a:p>
        </p:txBody>
      </p:sp>
      <p:sp>
        <p:nvSpPr>
          <p:cNvPr id="187" name="Google Shape;187;p7"/>
          <p:cNvSpPr txBox="1">
            <a:spLocks noGrp="1"/>
          </p:cNvSpPr>
          <p:nvPr>
            <p:ph type="body" idx="2"/>
          </p:nvPr>
        </p:nvSpPr>
        <p:spPr>
          <a:xfrm>
            <a:off x="6182819" y="1905000"/>
            <a:ext cx="2478400" cy="3652400"/>
          </a:xfrm>
          <a:prstGeom prst="rect">
            <a:avLst/>
          </a:prstGeom>
        </p:spPr>
        <p:txBody>
          <a:bodyPr spcFirstLastPara="1" wrap="square" lIns="91425" tIns="91425" rIns="91425" bIns="91425" anchor="t" anchorCtr="0">
            <a:noAutofit/>
          </a:bodyPr>
          <a:lstStyle>
            <a:lvl1pPr marL="609585" lvl="0" indent="-414856" rtl="0">
              <a:spcBef>
                <a:spcPts val="800"/>
              </a:spcBef>
              <a:spcAft>
                <a:spcPts val="0"/>
              </a:spcAft>
              <a:buSzPts val="1300"/>
              <a:buChar char="○"/>
              <a:defRPr sz="1733"/>
            </a:lvl1pPr>
            <a:lvl2pPr marL="1219170" lvl="1" indent="-414856" rtl="0">
              <a:spcBef>
                <a:spcPts val="1333"/>
              </a:spcBef>
              <a:spcAft>
                <a:spcPts val="0"/>
              </a:spcAft>
              <a:buSzPts val="1300"/>
              <a:buChar char="◦"/>
              <a:defRPr sz="1733"/>
            </a:lvl2pPr>
            <a:lvl3pPr marL="1828754" lvl="2" indent="-414856" rtl="0">
              <a:spcBef>
                <a:spcPts val="1333"/>
              </a:spcBef>
              <a:spcAft>
                <a:spcPts val="0"/>
              </a:spcAft>
              <a:buSzPts val="1300"/>
              <a:buChar char="◦"/>
              <a:defRPr sz="1733"/>
            </a:lvl3pPr>
            <a:lvl4pPr marL="2438339" lvl="3" indent="-414856" rtl="0">
              <a:spcBef>
                <a:spcPts val="1333"/>
              </a:spcBef>
              <a:spcAft>
                <a:spcPts val="0"/>
              </a:spcAft>
              <a:buSzPts val="1300"/>
              <a:buChar char="◦"/>
              <a:defRPr sz="1733"/>
            </a:lvl4pPr>
            <a:lvl5pPr marL="3047924" lvl="4" indent="-414856" rtl="0">
              <a:spcBef>
                <a:spcPts val="1333"/>
              </a:spcBef>
              <a:spcAft>
                <a:spcPts val="0"/>
              </a:spcAft>
              <a:buSzPts val="1300"/>
              <a:buChar char="◦"/>
              <a:defRPr sz="1733"/>
            </a:lvl5pPr>
            <a:lvl6pPr marL="3657509" lvl="5" indent="-414856" rtl="0">
              <a:spcBef>
                <a:spcPts val="1333"/>
              </a:spcBef>
              <a:spcAft>
                <a:spcPts val="0"/>
              </a:spcAft>
              <a:buSzPts val="1300"/>
              <a:buChar char="◦"/>
              <a:defRPr sz="1733"/>
            </a:lvl6pPr>
            <a:lvl7pPr marL="4267093" lvl="6" indent="-414856" rtl="0">
              <a:spcBef>
                <a:spcPts val="1333"/>
              </a:spcBef>
              <a:spcAft>
                <a:spcPts val="0"/>
              </a:spcAft>
              <a:buSzPts val="1300"/>
              <a:buChar char="◦"/>
              <a:defRPr sz="1733"/>
            </a:lvl7pPr>
            <a:lvl8pPr marL="4876678" lvl="7" indent="-414856" rtl="0">
              <a:spcBef>
                <a:spcPts val="1333"/>
              </a:spcBef>
              <a:spcAft>
                <a:spcPts val="0"/>
              </a:spcAft>
              <a:buSzPts val="1300"/>
              <a:buChar char="◦"/>
              <a:defRPr sz="1733"/>
            </a:lvl8pPr>
            <a:lvl9pPr marL="5486263" lvl="8" indent="-414856" rtl="0">
              <a:spcBef>
                <a:spcPts val="1333"/>
              </a:spcBef>
              <a:spcAft>
                <a:spcPts val="1333"/>
              </a:spcAft>
              <a:buSzPts val="1300"/>
              <a:buChar char="◦"/>
              <a:defRPr sz="1733"/>
            </a:lvl9pPr>
          </a:lstStyle>
          <a:p>
            <a:endParaRPr/>
          </a:p>
        </p:txBody>
      </p:sp>
      <p:sp>
        <p:nvSpPr>
          <p:cNvPr id="188" name="Google Shape;188;p7"/>
          <p:cNvSpPr txBox="1">
            <a:spLocks noGrp="1"/>
          </p:cNvSpPr>
          <p:nvPr>
            <p:ph type="body" idx="3"/>
          </p:nvPr>
        </p:nvSpPr>
        <p:spPr>
          <a:xfrm>
            <a:off x="8788304" y="1905000"/>
            <a:ext cx="2478400" cy="3652400"/>
          </a:xfrm>
          <a:prstGeom prst="rect">
            <a:avLst/>
          </a:prstGeom>
        </p:spPr>
        <p:txBody>
          <a:bodyPr spcFirstLastPara="1" wrap="square" lIns="91425" tIns="91425" rIns="91425" bIns="91425" anchor="t" anchorCtr="0">
            <a:noAutofit/>
          </a:bodyPr>
          <a:lstStyle>
            <a:lvl1pPr marL="609585" lvl="0" indent="-414856" rtl="0">
              <a:spcBef>
                <a:spcPts val="800"/>
              </a:spcBef>
              <a:spcAft>
                <a:spcPts val="0"/>
              </a:spcAft>
              <a:buSzPts val="1300"/>
              <a:buChar char="○"/>
              <a:defRPr sz="1733"/>
            </a:lvl1pPr>
            <a:lvl2pPr marL="1219170" lvl="1" indent="-414856" rtl="0">
              <a:spcBef>
                <a:spcPts val="1333"/>
              </a:spcBef>
              <a:spcAft>
                <a:spcPts val="0"/>
              </a:spcAft>
              <a:buSzPts val="1300"/>
              <a:buChar char="◦"/>
              <a:defRPr sz="1733"/>
            </a:lvl2pPr>
            <a:lvl3pPr marL="1828754" lvl="2" indent="-414856" rtl="0">
              <a:spcBef>
                <a:spcPts val="1333"/>
              </a:spcBef>
              <a:spcAft>
                <a:spcPts val="0"/>
              </a:spcAft>
              <a:buSzPts val="1300"/>
              <a:buChar char="◦"/>
              <a:defRPr sz="1733"/>
            </a:lvl3pPr>
            <a:lvl4pPr marL="2438339" lvl="3" indent="-414856" rtl="0">
              <a:spcBef>
                <a:spcPts val="1333"/>
              </a:spcBef>
              <a:spcAft>
                <a:spcPts val="0"/>
              </a:spcAft>
              <a:buSzPts val="1300"/>
              <a:buChar char="◦"/>
              <a:defRPr sz="1733"/>
            </a:lvl4pPr>
            <a:lvl5pPr marL="3047924" lvl="4" indent="-414856" rtl="0">
              <a:spcBef>
                <a:spcPts val="1333"/>
              </a:spcBef>
              <a:spcAft>
                <a:spcPts val="0"/>
              </a:spcAft>
              <a:buSzPts val="1300"/>
              <a:buChar char="◦"/>
              <a:defRPr sz="1733"/>
            </a:lvl5pPr>
            <a:lvl6pPr marL="3657509" lvl="5" indent="-414856" rtl="0">
              <a:spcBef>
                <a:spcPts val="1333"/>
              </a:spcBef>
              <a:spcAft>
                <a:spcPts val="0"/>
              </a:spcAft>
              <a:buSzPts val="1300"/>
              <a:buChar char="◦"/>
              <a:defRPr sz="1733"/>
            </a:lvl6pPr>
            <a:lvl7pPr marL="4267093" lvl="6" indent="-414856" rtl="0">
              <a:spcBef>
                <a:spcPts val="1333"/>
              </a:spcBef>
              <a:spcAft>
                <a:spcPts val="0"/>
              </a:spcAft>
              <a:buSzPts val="1300"/>
              <a:buChar char="◦"/>
              <a:defRPr sz="1733"/>
            </a:lvl7pPr>
            <a:lvl8pPr marL="4876678" lvl="7" indent="-414856" rtl="0">
              <a:spcBef>
                <a:spcPts val="1333"/>
              </a:spcBef>
              <a:spcAft>
                <a:spcPts val="0"/>
              </a:spcAft>
              <a:buSzPts val="1300"/>
              <a:buChar char="◦"/>
              <a:defRPr sz="1733"/>
            </a:lvl8pPr>
            <a:lvl9pPr marL="5486263" lvl="8" indent="-414856" rtl="0">
              <a:spcBef>
                <a:spcPts val="1333"/>
              </a:spcBef>
              <a:spcAft>
                <a:spcPts val="1333"/>
              </a:spcAft>
              <a:buSzPts val="1300"/>
              <a:buChar char="◦"/>
              <a:defRPr sz="1733"/>
            </a:lvl9pPr>
          </a:lstStyle>
          <a:p>
            <a:endParaRPr/>
          </a:p>
        </p:txBody>
      </p:sp>
      <p:sp>
        <p:nvSpPr>
          <p:cNvPr id="189" name="Google Shape;189;p7"/>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4034322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0"/>
        <p:cNvGrpSpPr/>
        <p:nvPr/>
      </p:nvGrpSpPr>
      <p:grpSpPr>
        <a:xfrm>
          <a:off x="0" y="0"/>
          <a:ext cx="0" cy="0"/>
          <a:chOff x="0" y="0"/>
          <a:chExt cx="0" cy="0"/>
        </a:xfrm>
      </p:grpSpPr>
      <p:sp>
        <p:nvSpPr>
          <p:cNvPr id="191" name="Google Shape;191;p8"/>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2" name="Google Shape;192;p8"/>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3" name="Google Shape;193;p8"/>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4" name="Google Shape;194;p8"/>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5" name="Google Shape;195;p8"/>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6" name="Google Shape;196;p8"/>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7" name="Google Shape;197;p8"/>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8" name="Google Shape;198;p8"/>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199" name="Google Shape;199;p8"/>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00" name="Google Shape;200;p8"/>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01" name="Google Shape;201;p8"/>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02" name="Google Shape;202;p8"/>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03" name="Google Shape;203;p8"/>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04" name="Google Shape;204;p8"/>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205" name="Google Shape;205;p8"/>
          <p:cNvGrpSpPr/>
          <p:nvPr/>
        </p:nvGrpSpPr>
        <p:grpSpPr>
          <a:xfrm>
            <a:off x="10856501" y="5970098"/>
            <a:ext cx="678468" cy="63828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208" name="Google Shape;208;p8"/>
          <p:cNvGrpSpPr/>
          <p:nvPr/>
        </p:nvGrpSpPr>
        <p:grpSpPr>
          <a:xfrm>
            <a:off x="2853161" y="643387"/>
            <a:ext cx="531544" cy="84256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217" name="Google Shape;217;p8"/>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7905101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sp>
        <p:nvSpPr>
          <p:cNvPr id="220" name="Google Shape;220;p9"/>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1" name="Google Shape;221;p9"/>
          <p:cNvSpPr/>
          <p:nvPr/>
        </p:nvSpPr>
        <p:spPr>
          <a:xfrm>
            <a:off x="1058933" y="104299"/>
            <a:ext cx="188800" cy="1888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2" name="Google Shape;222;p9"/>
          <p:cNvSpPr/>
          <p:nvPr/>
        </p:nvSpPr>
        <p:spPr>
          <a:xfrm>
            <a:off x="-187200" y="200273"/>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3" name="Google Shape;223;p9"/>
          <p:cNvSpPr/>
          <p:nvPr/>
        </p:nvSpPr>
        <p:spPr>
          <a:xfrm>
            <a:off x="10772401" y="503501"/>
            <a:ext cx="1172400" cy="11724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4" name="Google Shape;224;p9"/>
          <p:cNvSpPr/>
          <p:nvPr/>
        </p:nvSpPr>
        <p:spPr>
          <a:xfrm>
            <a:off x="928733" y="1223500"/>
            <a:ext cx="449200" cy="449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5" name="Google Shape;225;p9"/>
          <p:cNvSpPr/>
          <p:nvPr/>
        </p:nvSpPr>
        <p:spPr>
          <a:xfrm>
            <a:off x="11899071" y="159175"/>
            <a:ext cx="390400" cy="3904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6" name="Google Shape;226;p9"/>
          <p:cNvSpPr/>
          <p:nvPr/>
        </p:nvSpPr>
        <p:spPr>
          <a:xfrm>
            <a:off x="10299129" y="1022811"/>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7" name="Google Shape;227;p9"/>
          <p:cNvSpPr/>
          <p:nvPr/>
        </p:nvSpPr>
        <p:spPr>
          <a:xfrm>
            <a:off x="11898583" y="602588"/>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8" name="Google Shape;228;p9"/>
          <p:cNvSpPr/>
          <p:nvPr/>
        </p:nvSpPr>
        <p:spPr>
          <a:xfrm>
            <a:off x="704879" y="-166299"/>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29" name="Google Shape;229;p9"/>
          <p:cNvSpPr/>
          <p:nvPr/>
        </p:nvSpPr>
        <p:spPr>
          <a:xfrm>
            <a:off x="11103717" y="834817"/>
            <a:ext cx="509659" cy="509659"/>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230" name="Google Shape;230;p9"/>
          <p:cNvGrpSpPr/>
          <p:nvPr/>
        </p:nvGrpSpPr>
        <p:grpSpPr>
          <a:xfrm>
            <a:off x="205367" y="585206"/>
            <a:ext cx="678468" cy="63828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233" name="Google Shape;233;p9"/>
          <p:cNvSpPr txBox="1">
            <a:spLocks noGrp="1"/>
          </p:cNvSpPr>
          <p:nvPr>
            <p:ph type="body" idx="1"/>
          </p:nvPr>
        </p:nvSpPr>
        <p:spPr>
          <a:xfrm>
            <a:off x="609600" y="5570279"/>
            <a:ext cx="109728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1333"/>
              </a:spcAft>
              <a:buSzPts val="1400"/>
              <a:buNone/>
              <a:defRPr sz="1867"/>
            </a:lvl1pPr>
          </a:lstStyle>
          <a:p>
            <a:endParaRPr/>
          </a:p>
        </p:txBody>
      </p:sp>
      <p:sp>
        <p:nvSpPr>
          <p:cNvPr id="234" name="Google Shape;234;p9"/>
          <p:cNvSpPr/>
          <p:nvPr/>
        </p:nvSpPr>
        <p:spPr>
          <a:xfrm>
            <a:off x="10293833" y="138500"/>
            <a:ext cx="835200" cy="8352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235" name="Google Shape;235;p9"/>
          <p:cNvGrpSpPr/>
          <p:nvPr/>
        </p:nvGrpSpPr>
        <p:grpSpPr>
          <a:xfrm>
            <a:off x="10553895" y="305530"/>
            <a:ext cx="315843" cy="500583"/>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244" name="Google Shape;244;p9"/>
          <p:cNvSpPr txBox="1">
            <a:spLocks noGrp="1"/>
          </p:cNvSpPr>
          <p:nvPr>
            <p:ph type="sldNum" idx="12"/>
          </p:nvPr>
        </p:nvSpPr>
        <p:spPr>
          <a:xfrm>
            <a:off x="10823979" y="573825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293391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12192000" cy="6876400"/>
          </a:xfrm>
          <a:prstGeom prst="frame">
            <a:avLst>
              <a:gd name="adj1" fmla="val 7929"/>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75" name="Google Shape;275;p11"/>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76" name="Google Shape;276;p11"/>
          <p:cNvSpPr/>
          <p:nvPr/>
        </p:nvSpPr>
        <p:spPr>
          <a:xfrm>
            <a:off x="290467" y="228333"/>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77" name="Google Shape;277;p11"/>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78" name="Google Shape;278;p11"/>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79" name="Google Shape;279;p11"/>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80" name="Google Shape;280;p11"/>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81" name="Google Shape;281;p11"/>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82" name="Google Shape;282;p11"/>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83" name="Google Shape;283;p11"/>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84" name="Google Shape;284;p11"/>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85" name="Google Shape;285;p11"/>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86" name="Google Shape;286;p11"/>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87" name="Google Shape;287;p11"/>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288" name="Google Shape;288;p11"/>
          <p:cNvGrpSpPr/>
          <p:nvPr/>
        </p:nvGrpSpPr>
        <p:grpSpPr>
          <a:xfrm>
            <a:off x="10856501" y="5970098"/>
            <a:ext cx="678468" cy="63828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291" name="Google Shape;291;p11"/>
          <p:cNvGrpSpPr/>
          <p:nvPr/>
        </p:nvGrpSpPr>
        <p:grpSpPr>
          <a:xfrm>
            <a:off x="727495" y="509853"/>
            <a:ext cx="531544" cy="84256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300" name="Google Shape;300;p11"/>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2537296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542867" y="542767"/>
            <a:ext cx="11106400" cy="57724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1" name="Google Shape;331;p13"/>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2" name="Google Shape;332;p13"/>
          <p:cNvSpPr/>
          <p:nvPr/>
        </p:nvSpPr>
        <p:spPr>
          <a:xfrm>
            <a:off x="290467" y="228333"/>
            <a:ext cx="1405600" cy="14056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3" name="Google Shape;333;p13"/>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4" name="Google Shape;334;p13"/>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5" name="Google Shape;335;p13"/>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6" name="Google Shape;336;p13"/>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7" name="Google Shape;337;p13"/>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8" name="Google Shape;338;p13"/>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39" name="Google Shape;339;p13"/>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40" name="Google Shape;340;p13"/>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41" name="Google Shape;341;p13"/>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42" name="Google Shape;342;p13"/>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43" name="Google Shape;343;p13"/>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344" name="Google Shape;344;p13"/>
          <p:cNvGrpSpPr/>
          <p:nvPr/>
        </p:nvGrpSpPr>
        <p:grpSpPr>
          <a:xfrm>
            <a:off x="10856501" y="5970098"/>
            <a:ext cx="678468" cy="63828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347" name="Google Shape;347;p13"/>
          <p:cNvGrpSpPr/>
          <p:nvPr/>
        </p:nvGrpSpPr>
        <p:grpSpPr>
          <a:xfrm>
            <a:off x="727495" y="509853"/>
            <a:ext cx="531544" cy="84256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356" name="Google Shape;356;p13"/>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FFFFFF"/>
              </a:solidFill>
              <a:effectLst/>
              <a:uLnTx/>
              <a:uFillTx/>
              <a:latin typeface="Lato Light"/>
              <a:sym typeface="Lato Light"/>
            </a:endParaRPr>
          </a:p>
        </p:txBody>
      </p:sp>
    </p:spTree>
    <p:extLst>
      <p:ext uri="{BB962C8B-B14F-4D97-AF65-F5344CB8AC3E}">
        <p14:creationId xmlns:p14="http://schemas.microsoft.com/office/powerpoint/2010/main" val="423349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542867" y="542767"/>
            <a:ext cx="11106400" cy="57724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59" name="Google Shape;359;p14"/>
          <p:cNvSpPr/>
          <p:nvPr/>
        </p:nvSpPr>
        <p:spPr>
          <a:xfrm>
            <a:off x="290467" y="228333"/>
            <a:ext cx="1405600" cy="14056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0" name="Google Shape;360;p14"/>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1" name="Google Shape;361;p14"/>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2" name="Google Shape;362;p14"/>
          <p:cNvSpPr/>
          <p:nvPr/>
        </p:nvSpPr>
        <p:spPr>
          <a:xfrm>
            <a:off x="650837" y="177931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3" name="Google Shape;363;p14"/>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4" name="Google Shape;364;p14"/>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5" name="Google Shape;365;p14"/>
          <p:cNvSpPr/>
          <p:nvPr/>
        </p:nvSpPr>
        <p:spPr>
          <a:xfrm>
            <a:off x="10792135" y="5298587"/>
            <a:ext cx="551200" cy="5512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6" name="Google Shape;366;p14"/>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7" name="Google Shape;367;p14"/>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8" name="Google Shape;368;p14"/>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69" name="Google Shape;369;p14"/>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70" name="Google Shape;370;p14"/>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nvGrpSpPr>
          <p:cNvPr id="371" name="Google Shape;371;p14"/>
          <p:cNvGrpSpPr/>
          <p:nvPr/>
        </p:nvGrpSpPr>
        <p:grpSpPr>
          <a:xfrm>
            <a:off x="10856501" y="5970098"/>
            <a:ext cx="678468" cy="63828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grpSp>
        <p:nvGrpSpPr>
          <p:cNvPr id="374" name="Google Shape;374;p14"/>
          <p:cNvGrpSpPr/>
          <p:nvPr/>
        </p:nvGrpSpPr>
        <p:grpSpPr>
          <a:xfrm>
            <a:off x="727495" y="509853"/>
            <a:ext cx="531544" cy="84256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grpSp>
      <p:sp>
        <p:nvSpPr>
          <p:cNvPr id="383" name="Google Shape;383;p14"/>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4A5C65"/>
              </a:solidFill>
              <a:effectLst/>
              <a:uLnTx/>
              <a:uFillTx/>
              <a:latin typeface="Arial"/>
              <a:ea typeface="+mn-ea"/>
              <a:cs typeface="+mn-cs"/>
            </a:endParaRPr>
          </a:p>
        </p:txBody>
      </p:sp>
      <p:sp>
        <p:nvSpPr>
          <p:cNvPr id="384" name="Google Shape;384;p14"/>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FFFFFF"/>
              </a:solidFill>
              <a:effectLst/>
              <a:uLnTx/>
              <a:uFillTx/>
              <a:latin typeface="Lato Light"/>
              <a:sym typeface="Lato Light"/>
            </a:endParaRPr>
          </a:p>
        </p:txBody>
      </p:sp>
    </p:spTree>
    <p:extLst>
      <p:ext uri="{BB962C8B-B14F-4D97-AF65-F5344CB8AC3E}">
        <p14:creationId xmlns:p14="http://schemas.microsoft.com/office/powerpoint/2010/main" val="260658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0793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4055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6451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2790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54908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95A5A6"/>
              </a:solidFill>
              <a:effectLst/>
              <a:uLnTx/>
              <a:uFillTx/>
              <a:latin typeface="Arial"/>
              <a:ea typeface="+mn-ea"/>
              <a:cs typeface="+mn-cs"/>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75651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19"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300A319-6312-46F7-A652-59FC831B348C}" type="datetimeFigureOut">
              <a:rPr kumimoji="0" lang="es-EC"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5/5/2021</a:t>
            </a:fld>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07ED578-43B4-4257-8050-EE57B2B4EAE6}" type="slidenum">
              <a:rPr kumimoji="0" lang="es-EC"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C"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0408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869167" y="1377867"/>
            <a:ext cx="7056400" cy="43564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92100" y="745967"/>
            <a:ext cx="2856000" cy="350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10823979" y="557417"/>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chemeClr val="dk2"/>
                </a:solidFill>
                <a:latin typeface="Lato Light"/>
                <a:ea typeface="Lato Light"/>
                <a:cs typeface="Lato Light"/>
                <a:sym typeface="Lato Light"/>
              </a:defRPr>
            </a:lvl1pPr>
            <a:lvl2pPr lvl="1" algn="r">
              <a:buNone/>
              <a:defRPr sz="1600">
                <a:solidFill>
                  <a:schemeClr val="dk2"/>
                </a:solidFill>
                <a:latin typeface="Lato Light"/>
                <a:ea typeface="Lato Light"/>
                <a:cs typeface="Lato Light"/>
                <a:sym typeface="Lato Light"/>
              </a:defRPr>
            </a:lvl2pPr>
            <a:lvl3pPr lvl="2" algn="r">
              <a:buNone/>
              <a:defRPr sz="1600">
                <a:solidFill>
                  <a:schemeClr val="dk2"/>
                </a:solidFill>
                <a:latin typeface="Lato Light"/>
                <a:ea typeface="Lato Light"/>
                <a:cs typeface="Lato Light"/>
                <a:sym typeface="Lato Light"/>
              </a:defRPr>
            </a:lvl3pPr>
            <a:lvl4pPr lvl="3" algn="r">
              <a:buNone/>
              <a:defRPr sz="1600">
                <a:solidFill>
                  <a:schemeClr val="dk2"/>
                </a:solidFill>
                <a:latin typeface="Lato Light"/>
                <a:ea typeface="Lato Light"/>
                <a:cs typeface="Lato Light"/>
                <a:sym typeface="Lato Light"/>
              </a:defRPr>
            </a:lvl4pPr>
            <a:lvl5pPr lvl="4" algn="r">
              <a:buNone/>
              <a:defRPr sz="1600">
                <a:solidFill>
                  <a:schemeClr val="dk2"/>
                </a:solidFill>
                <a:latin typeface="Lato Light"/>
                <a:ea typeface="Lato Light"/>
                <a:cs typeface="Lato Light"/>
                <a:sym typeface="Lato Light"/>
              </a:defRPr>
            </a:lvl5pPr>
            <a:lvl6pPr lvl="5" algn="r">
              <a:buNone/>
              <a:defRPr sz="1600">
                <a:solidFill>
                  <a:schemeClr val="dk2"/>
                </a:solidFill>
                <a:latin typeface="Lato Light"/>
                <a:ea typeface="Lato Light"/>
                <a:cs typeface="Lato Light"/>
                <a:sym typeface="Lato Light"/>
              </a:defRPr>
            </a:lvl6pPr>
            <a:lvl7pPr lvl="6" algn="r">
              <a:buNone/>
              <a:defRPr sz="1600">
                <a:solidFill>
                  <a:schemeClr val="dk2"/>
                </a:solidFill>
                <a:latin typeface="Lato Light"/>
                <a:ea typeface="Lato Light"/>
                <a:cs typeface="Lato Light"/>
                <a:sym typeface="Lato Light"/>
              </a:defRPr>
            </a:lvl7pPr>
            <a:lvl8pPr lvl="7" algn="r">
              <a:buNone/>
              <a:defRPr sz="1600">
                <a:solidFill>
                  <a:schemeClr val="dk2"/>
                </a:solidFill>
                <a:latin typeface="Lato Light"/>
                <a:ea typeface="Lato Light"/>
                <a:cs typeface="Lato Light"/>
                <a:sym typeface="Lato Light"/>
              </a:defRPr>
            </a:lvl8pPr>
            <a:lvl9pPr lvl="8" algn="r">
              <a:buNone/>
              <a:defRPr sz="1600">
                <a:solidFill>
                  <a:schemeClr val="dk2"/>
                </a:solidFill>
                <a:latin typeface="Lato Light"/>
                <a:ea typeface="Lato Light"/>
                <a:cs typeface="Lato Light"/>
                <a:sym typeface="Lato Light"/>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600" b="0" i="0" u="none" strike="noStrike" kern="1200" cap="none" spc="0" normalizeH="0" baseline="0" noProof="0" smtClean="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2013990701"/>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8615FD2-ACB9-4B3E-8026-68065FB89A2E}"/>
              </a:ext>
            </a:extLst>
          </p:cNvPr>
          <p:cNvPicPr>
            <a:picLocks noChangeAspect="1" noChangeArrowheads="1"/>
          </p:cNvPicPr>
          <p:nvPr/>
        </p:nvPicPr>
        <p:blipFill>
          <a:blip r:embed="rId2" cstate="print"/>
          <a:srcRect/>
          <a:stretch>
            <a:fillRect/>
          </a:stretch>
        </p:blipFill>
        <p:spPr bwMode="auto">
          <a:xfrm>
            <a:off x="0" y="0"/>
            <a:ext cx="12192000" cy="6834297"/>
          </a:xfrm>
          <a:prstGeom prst="rect">
            <a:avLst/>
          </a:prstGeom>
          <a:noFill/>
          <a:ln w="9525">
            <a:noFill/>
            <a:miter lim="800000"/>
            <a:headEnd/>
            <a:tailEnd/>
          </a:ln>
        </p:spPr>
      </p:pic>
      <p:sp>
        <p:nvSpPr>
          <p:cNvPr id="2" name="Título 1">
            <a:extLst>
              <a:ext uri="{FF2B5EF4-FFF2-40B4-BE49-F238E27FC236}">
                <a16:creationId xmlns:a16="http://schemas.microsoft.com/office/drawing/2014/main" id="{DEC424DE-4B0F-4C15-86F7-4D5B56080E18}"/>
              </a:ext>
            </a:extLst>
          </p:cNvPr>
          <p:cNvSpPr>
            <a:spLocks noGrp="1"/>
          </p:cNvSpPr>
          <p:nvPr>
            <p:ph type="ctrTitle"/>
          </p:nvPr>
        </p:nvSpPr>
        <p:spPr>
          <a:xfrm>
            <a:off x="1848091" y="1284790"/>
            <a:ext cx="9144000" cy="3978326"/>
          </a:xfrm>
        </p:spPr>
        <p:txBody>
          <a:bodyPr>
            <a:noAutofit/>
          </a:bodyPr>
          <a:lstStyle/>
          <a:p>
            <a:pPr algn="ctr"/>
            <a:r>
              <a:rPr lang="es-EC" sz="2400" b="1" dirty="0">
                <a:solidFill>
                  <a:schemeClr val="tx1"/>
                </a:solidFill>
                <a:latin typeface="Arial" panose="020B0604020202020204" pitchFamily="34" charset="0"/>
                <a:cs typeface="Arial" panose="020B0604020202020204" pitchFamily="34" charset="0"/>
              </a:rPr>
              <a:t>DEPARTAMENTO DE CIENCIAS ECONÓMICAS, ADMINISTRATIVAS </a:t>
            </a:r>
            <a:r>
              <a:rPr lang="es-EC" sz="2400" b="1">
                <a:solidFill>
                  <a:schemeClr val="tx1"/>
                </a:solidFill>
                <a:latin typeface="Arial" panose="020B0604020202020204" pitchFamily="34" charset="0"/>
                <a:cs typeface="Arial" panose="020B0604020202020204" pitchFamily="34" charset="0"/>
              </a:rPr>
              <a:t>Y </a:t>
            </a:r>
            <a:r>
              <a:rPr lang="es-EC" sz="2400" b="1" smtClean="0">
                <a:solidFill>
                  <a:schemeClr val="tx1"/>
                </a:solidFill>
                <a:latin typeface="Arial" panose="020B0604020202020204" pitchFamily="34" charset="0"/>
                <a:cs typeface="Arial" panose="020B0604020202020204" pitchFamily="34" charset="0"/>
              </a:rPr>
              <a:t>DEL </a:t>
            </a:r>
            <a:r>
              <a:rPr lang="es-EC" sz="2400" b="1" dirty="0">
                <a:solidFill>
                  <a:schemeClr val="tx1"/>
                </a:solidFill>
                <a:latin typeface="Arial" panose="020B0604020202020204" pitchFamily="34" charset="0"/>
                <a:cs typeface="Arial" panose="020B0604020202020204" pitchFamily="34" charset="0"/>
              </a:rPr>
              <a:t>COMERCIO</a:t>
            </a:r>
            <a:r>
              <a:rPr lang="es-EC" sz="2400" dirty="0">
                <a:solidFill>
                  <a:schemeClr val="tx1"/>
                </a:solidFill>
                <a:latin typeface="Arial" panose="020B0604020202020204" pitchFamily="34" charset="0"/>
                <a:cs typeface="Arial" panose="020B0604020202020204" pitchFamily="34" charset="0"/>
              </a:rPr>
              <a:t/>
            </a:r>
            <a:br>
              <a:rPr lang="es-EC" sz="2400" dirty="0">
                <a:solidFill>
                  <a:schemeClr val="tx1"/>
                </a:solidFill>
                <a:latin typeface="Arial" panose="020B0604020202020204" pitchFamily="34" charset="0"/>
                <a:cs typeface="Arial" panose="020B0604020202020204" pitchFamily="34" charset="0"/>
              </a:rPr>
            </a:br>
            <a:r>
              <a:rPr lang="es-EC" sz="2400" dirty="0">
                <a:solidFill>
                  <a:schemeClr val="tx1"/>
                </a:solidFill>
                <a:latin typeface="Arial" panose="020B0604020202020204" pitchFamily="34" charset="0"/>
                <a:cs typeface="Arial" panose="020B0604020202020204" pitchFamily="34" charset="0"/>
              </a:rPr>
              <a:t/>
            </a:r>
            <a:br>
              <a:rPr lang="es-EC" sz="2400" dirty="0">
                <a:solidFill>
                  <a:schemeClr val="tx1"/>
                </a:solidFill>
                <a:latin typeface="Arial" panose="020B0604020202020204" pitchFamily="34" charset="0"/>
                <a:cs typeface="Arial" panose="020B0604020202020204" pitchFamily="34" charset="0"/>
              </a:rPr>
            </a:br>
            <a:r>
              <a:rPr lang="es-MX" sz="2400" b="1" dirty="0">
                <a:solidFill>
                  <a:schemeClr val="tx1"/>
                </a:solidFill>
                <a:latin typeface="Arial" panose="020B0604020202020204" pitchFamily="34" charset="0"/>
                <a:cs typeface="Arial" panose="020B0604020202020204" pitchFamily="34" charset="0"/>
              </a:rPr>
              <a:t>TRABAJO DE TITULACIÓN, PREVIO A LA OBTENCIÓN DEL TÍTULO DE </a:t>
            </a:r>
            <a:r>
              <a:rPr lang="es-MX" sz="2400" b="1" dirty="0" smtClean="0">
                <a:solidFill>
                  <a:schemeClr val="tx1"/>
                </a:solidFill>
                <a:latin typeface="Arial" panose="020B0604020202020204" pitchFamily="34" charset="0"/>
                <a:cs typeface="Arial" panose="020B0604020202020204" pitchFamily="34" charset="0"/>
              </a:rPr>
              <a:t>INGENIERA </a:t>
            </a:r>
            <a:r>
              <a:rPr lang="es-MX" sz="2400" b="1" dirty="0">
                <a:solidFill>
                  <a:schemeClr val="tx1"/>
                </a:solidFill>
                <a:latin typeface="Arial" panose="020B0604020202020204" pitchFamily="34" charset="0"/>
                <a:cs typeface="Arial" panose="020B0604020202020204" pitchFamily="34" charset="0"/>
              </a:rPr>
              <a:t>EN FINANZAS - CONTADOR PÚBLICO– AUDITOR</a:t>
            </a:r>
            <a:br>
              <a:rPr lang="es-MX" sz="2400" b="1" dirty="0">
                <a:solidFill>
                  <a:schemeClr val="tx1"/>
                </a:solidFill>
                <a:latin typeface="Arial" panose="020B0604020202020204" pitchFamily="34" charset="0"/>
                <a:cs typeface="Arial" panose="020B0604020202020204" pitchFamily="34" charset="0"/>
              </a:rPr>
            </a:br>
            <a:r>
              <a:rPr lang="es-MX" sz="2400" dirty="0">
                <a:solidFill>
                  <a:schemeClr val="tx1"/>
                </a:solidFill>
                <a:latin typeface="Arial" panose="020B0604020202020204" pitchFamily="34" charset="0"/>
                <a:cs typeface="Arial" panose="020B0604020202020204" pitchFamily="34" charset="0"/>
              </a:rPr>
              <a:t/>
            </a:r>
            <a:br>
              <a:rPr lang="es-MX" sz="2400" dirty="0">
                <a:solidFill>
                  <a:schemeClr val="tx1"/>
                </a:solidFill>
                <a:latin typeface="Arial" panose="020B0604020202020204" pitchFamily="34" charset="0"/>
                <a:cs typeface="Arial" panose="020B0604020202020204" pitchFamily="34" charset="0"/>
              </a:rPr>
            </a:br>
            <a:r>
              <a:rPr lang="es-MX" sz="2400" dirty="0">
                <a:solidFill>
                  <a:schemeClr val="tx1"/>
                </a:solidFill>
                <a:latin typeface="Arial" panose="020B0604020202020204" pitchFamily="34" charset="0"/>
                <a:cs typeface="Arial" panose="020B0604020202020204" pitchFamily="34" charset="0"/>
              </a:rPr>
              <a:t/>
            </a:r>
            <a:br>
              <a:rPr lang="es-MX" sz="2400" dirty="0">
                <a:solidFill>
                  <a:schemeClr val="tx1"/>
                </a:solidFill>
                <a:latin typeface="Arial" panose="020B0604020202020204" pitchFamily="34" charset="0"/>
                <a:cs typeface="Arial" panose="020B0604020202020204" pitchFamily="34" charset="0"/>
              </a:rPr>
            </a:br>
            <a:r>
              <a:rPr lang="es-MX" sz="2400" b="1" dirty="0">
                <a:solidFill>
                  <a:schemeClr val="tx1"/>
                </a:solidFill>
                <a:latin typeface="Arial" panose="020B0604020202020204" pitchFamily="34" charset="0"/>
                <a:cs typeface="Arial" panose="020B0604020202020204" pitchFamily="34" charset="0"/>
              </a:rPr>
              <a:t>TEMA: </a:t>
            </a:r>
            <a:r>
              <a:rPr lang="es-MX" sz="2400" dirty="0" smtClean="0">
                <a:solidFill>
                  <a:schemeClr val="tx1"/>
                </a:solidFill>
                <a:latin typeface="Arial" panose="020B0604020202020204" pitchFamily="34" charset="0"/>
                <a:cs typeface="Arial" panose="020B0604020202020204" pitchFamily="34" charset="0"/>
              </a:rPr>
              <a:t>INCIDENCIA DE LA ÉTICA EN LOS INFORMES DE AUDITORÍA ELABORADO POR FIRMAS AUDITORAS SEGÚN LA TEORÍA DE REST</a:t>
            </a:r>
            <a:endParaRPr lang="es-EC" sz="2400" dirty="0">
              <a:solidFill>
                <a:schemeClr val="tx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59966F46-C915-4EE3-8B7E-154B7C880AA6}"/>
              </a:ext>
            </a:extLst>
          </p:cNvPr>
          <p:cNvSpPr>
            <a:spLocks noGrp="1"/>
          </p:cNvSpPr>
          <p:nvPr>
            <p:ph type="subTitle" idx="1"/>
          </p:nvPr>
        </p:nvSpPr>
        <p:spPr>
          <a:xfrm>
            <a:off x="5854997" y="5394946"/>
            <a:ext cx="5575004" cy="1201479"/>
          </a:xfrm>
        </p:spPr>
        <p:txBody>
          <a:bodyPr>
            <a:normAutofit/>
          </a:bodyPr>
          <a:lstStyle/>
          <a:p>
            <a:pPr algn="l"/>
            <a:r>
              <a:rPr lang="es-EC" sz="1600" b="1" dirty="0">
                <a:solidFill>
                  <a:schemeClr val="tx1"/>
                </a:solidFill>
                <a:latin typeface="Arial" panose="020B0604020202020204" pitchFamily="34" charset="0"/>
                <a:cs typeface="Arial" panose="020B0604020202020204" pitchFamily="34" charset="0"/>
              </a:rPr>
              <a:t>AUTORA: </a:t>
            </a:r>
            <a:r>
              <a:rPr lang="es-EC" sz="1600" dirty="0" smtClean="0">
                <a:solidFill>
                  <a:schemeClr val="tx1"/>
                </a:solidFill>
                <a:latin typeface="Arial" panose="020B0604020202020204" pitchFamily="34" charset="0"/>
                <a:cs typeface="Arial" panose="020B0604020202020204" pitchFamily="34" charset="0"/>
              </a:rPr>
              <a:t>VILLARREAL CARRERA, ANA GABRIELA</a:t>
            </a:r>
            <a:endParaRPr lang="es-EC" sz="1600" dirty="0">
              <a:solidFill>
                <a:schemeClr val="tx1"/>
              </a:solidFill>
              <a:latin typeface="Arial" panose="020B0604020202020204" pitchFamily="34" charset="0"/>
              <a:cs typeface="Arial" panose="020B0604020202020204" pitchFamily="34" charset="0"/>
            </a:endParaRPr>
          </a:p>
          <a:p>
            <a:pPr algn="l"/>
            <a:endParaRPr lang="es-EC" sz="1600" dirty="0">
              <a:solidFill>
                <a:schemeClr val="tx1"/>
              </a:solidFill>
              <a:latin typeface="Arial" panose="020B0604020202020204" pitchFamily="34" charset="0"/>
              <a:cs typeface="Arial" panose="020B0604020202020204" pitchFamily="34" charset="0"/>
            </a:endParaRPr>
          </a:p>
          <a:p>
            <a:pPr algn="l"/>
            <a:r>
              <a:rPr lang="es-EC" sz="1600" b="1" dirty="0">
                <a:solidFill>
                  <a:schemeClr val="tx1"/>
                </a:solidFill>
                <a:latin typeface="Arial" panose="020B0604020202020204" pitchFamily="34" charset="0"/>
                <a:cs typeface="Arial" panose="020B0604020202020204" pitchFamily="34" charset="0"/>
              </a:rPr>
              <a:t>DIRECTOR</a:t>
            </a:r>
            <a:r>
              <a:rPr lang="es-EC" sz="1600" dirty="0">
                <a:solidFill>
                  <a:schemeClr val="tx1"/>
                </a:solidFill>
                <a:latin typeface="Arial" panose="020B0604020202020204" pitchFamily="34" charset="0"/>
                <a:cs typeface="Arial" panose="020B0604020202020204" pitchFamily="34" charset="0"/>
              </a:rPr>
              <a:t>: BERRONES PAGUAY, AMARO VLADIMIR </a:t>
            </a:r>
          </a:p>
        </p:txBody>
      </p:sp>
    </p:spTree>
    <p:extLst>
      <p:ext uri="{BB962C8B-B14F-4D97-AF65-F5344CB8AC3E}">
        <p14:creationId xmlns:p14="http://schemas.microsoft.com/office/powerpoint/2010/main" val="2967484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16689" y="2659010"/>
            <a:ext cx="3334871" cy="2462213"/>
          </a:xfrm>
          <a:prstGeom prst="rect">
            <a:avLst/>
          </a:prstGeom>
          <a:noFill/>
        </p:spPr>
        <p:txBody>
          <a:bodyPr wrap="square" rtlCol="0">
            <a:spAutoFit/>
          </a:bodyPr>
          <a:lstStyle/>
          <a:p>
            <a:r>
              <a:rPr lang="es-EC" sz="2200" b="1" dirty="0" smtClean="0">
                <a:solidFill>
                  <a:srgbClr val="000000"/>
                </a:solidFill>
              </a:rPr>
              <a:t>Todos aquellos profesionales:</a:t>
            </a:r>
          </a:p>
          <a:p>
            <a:pPr marL="342900" indent="-342900">
              <a:buFont typeface="Arial" panose="020B0604020202020204" pitchFamily="34" charset="0"/>
              <a:buChar char="•"/>
            </a:pPr>
            <a:r>
              <a:rPr lang="es-EC" sz="2200" dirty="0" smtClean="0">
                <a:solidFill>
                  <a:srgbClr val="000000"/>
                </a:solidFill>
              </a:rPr>
              <a:t>Empleado</a:t>
            </a:r>
          </a:p>
          <a:p>
            <a:pPr marL="342900" indent="-342900">
              <a:buFont typeface="Arial" panose="020B0604020202020204" pitchFamily="34" charset="0"/>
              <a:buChar char="•"/>
            </a:pPr>
            <a:r>
              <a:rPr lang="es-EC" sz="2200" dirty="0" smtClean="0">
                <a:solidFill>
                  <a:srgbClr val="000000"/>
                </a:solidFill>
              </a:rPr>
              <a:t>Empleador</a:t>
            </a:r>
          </a:p>
          <a:p>
            <a:pPr marL="342900" indent="-342900">
              <a:buFont typeface="Arial" panose="020B0604020202020204" pitchFamily="34" charset="0"/>
              <a:buChar char="•"/>
            </a:pPr>
            <a:r>
              <a:rPr lang="es-EC" sz="2200" dirty="0" smtClean="0">
                <a:solidFill>
                  <a:srgbClr val="000000"/>
                </a:solidFill>
              </a:rPr>
              <a:t>Socio</a:t>
            </a:r>
          </a:p>
          <a:p>
            <a:pPr marL="342900" indent="-342900">
              <a:buFont typeface="Arial" panose="020B0604020202020204" pitchFamily="34" charset="0"/>
              <a:buChar char="•"/>
            </a:pPr>
            <a:r>
              <a:rPr lang="es-EC" sz="2200" dirty="0" smtClean="0">
                <a:solidFill>
                  <a:srgbClr val="000000"/>
                </a:solidFill>
              </a:rPr>
              <a:t>Administrador</a:t>
            </a:r>
          </a:p>
          <a:p>
            <a:pPr marL="342900" indent="-342900">
              <a:buFont typeface="Arial" panose="020B0604020202020204" pitchFamily="34" charset="0"/>
              <a:buChar char="•"/>
            </a:pPr>
            <a:r>
              <a:rPr lang="es-EC" sz="2200" dirty="0" smtClean="0">
                <a:solidFill>
                  <a:srgbClr val="000000"/>
                </a:solidFill>
              </a:rPr>
              <a:t>Propietario</a:t>
            </a:r>
          </a:p>
        </p:txBody>
      </p:sp>
      <p:sp>
        <p:nvSpPr>
          <p:cNvPr id="8" name="Flecha derecha 7"/>
          <p:cNvSpPr/>
          <p:nvPr/>
        </p:nvSpPr>
        <p:spPr>
          <a:xfrm>
            <a:off x="4170576" y="3878597"/>
            <a:ext cx="1212666" cy="645458"/>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a:p>
        </p:txBody>
      </p:sp>
      <p:sp>
        <p:nvSpPr>
          <p:cNvPr id="12" name="CuadroTexto 11"/>
          <p:cNvSpPr txBox="1"/>
          <p:nvPr/>
        </p:nvSpPr>
        <p:spPr>
          <a:xfrm>
            <a:off x="6341116" y="1253644"/>
            <a:ext cx="2106703"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b="1" dirty="0" smtClean="0"/>
              <a:t>Información financiera</a:t>
            </a:r>
            <a:endParaRPr lang="es-EC" sz="2000" b="1" dirty="0"/>
          </a:p>
        </p:txBody>
      </p:sp>
      <p:sp>
        <p:nvSpPr>
          <p:cNvPr id="13" name="CuadroTexto 12"/>
          <p:cNvSpPr txBox="1"/>
          <p:nvPr/>
        </p:nvSpPr>
        <p:spPr>
          <a:xfrm>
            <a:off x="6341115" y="3237640"/>
            <a:ext cx="2106704"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b="1" dirty="0" smtClean="0"/>
              <a:t>Responsables</a:t>
            </a:r>
            <a:endParaRPr lang="es-EC" sz="2000" b="1" dirty="0"/>
          </a:p>
        </p:txBody>
      </p:sp>
      <p:sp>
        <p:nvSpPr>
          <p:cNvPr id="14" name="CuadroTexto 13"/>
          <p:cNvSpPr txBox="1"/>
          <p:nvPr/>
        </p:nvSpPr>
        <p:spPr>
          <a:xfrm>
            <a:off x="6341115" y="4826317"/>
            <a:ext cx="1918442"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smtClean="0">
                <a:effectLst>
                  <a:outerShdw blurRad="38100" dist="38100" dir="2700000" algn="tl">
                    <a:srgbClr val="000000">
                      <a:alpha val="43137"/>
                    </a:srgbClr>
                  </a:outerShdw>
                </a:effectLst>
              </a:rPr>
              <a:t>Jerarquía</a:t>
            </a:r>
            <a:endParaRPr lang="es-EC" sz="2000" dirty="0">
              <a:effectLst>
                <a:outerShdw blurRad="38100" dist="38100" dir="2700000" algn="tl">
                  <a:srgbClr val="000000">
                    <a:alpha val="43137"/>
                  </a:srgbClr>
                </a:outerShdw>
              </a:effectLst>
            </a:endParaRPr>
          </a:p>
        </p:txBody>
      </p:sp>
      <p:sp>
        <p:nvSpPr>
          <p:cNvPr id="15" name="CuadroTexto 14"/>
          <p:cNvSpPr txBox="1"/>
          <p:nvPr/>
        </p:nvSpPr>
        <p:spPr>
          <a:xfrm>
            <a:off x="3835677" y="3278869"/>
            <a:ext cx="2340216" cy="461665"/>
          </a:xfrm>
          <a:prstGeom prst="rect">
            <a:avLst/>
          </a:prstGeom>
          <a:noFill/>
        </p:spPr>
        <p:txBody>
          <a:bodyPr wrap="square" rtlCol="0">
            <a:spAutoFit/>
          </a:bodyPr>
          <a:lstStyle/>
          <a:p>
            <a:r>
              <a:rPr lang="es-EC" sz="2400" dirty="0" smtClean="0">
                <a:ln w="0"/>
                <a:solidFill>
                  <a:schemeClr val="accent1"/>
                </a:solidFill>
                <a:effectLst>
                  <a:outerShdw blurRad="38100" dist="25400" dir="5400000" algn="ctr" rotWithShape="0">
                    <a:srgbClr val="6E747A">
                      <a:alpha val="43000"/>
                    </a:srgbClr>
                  </a:outerShdw>
                </a:effectLst>
              </a:rPr>
              <a:t>ACTIVIDADES</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6" name="CuadroTexto 15"/>
          <p:cNvSpPr txBox="1"/>
          <p:nvPr/>
        </p:nvSpPr>
        <p:spPr>
          <a:xfrm>
            <a:off x="8957117" y="688967"/>
            <a:ext cx="2253247" cy="338554"/>
          </a:xfrm>
          <a:prstGeom prst="rect">
            <a:avLst/>
          </a:prstGeom>
          <a:noFill/>
          <a:ln>
            <a:solidFill>
              <a:srgbClr val="00B0F0"/>
            </a:solidFill>
          </a:ln>
        </p:spPr>
        <p:txBody>
          <a:bodyPr wrap="square" rtlCol="0">
            <a:spAutoFit/>
          </a:bodyPr>
          <a:lstStyle/>
          <a:p>
            <a:pPr algn="ctr"/>
            <a:r>
              <a:rPr lang="es-EC" sz="1600" dirty="0" smtClean="0">
                <a:solidFill>
                  <a:srgbClr val="000000"/>
                </a:solidFill>
              </a:rPr>
              <a:t>Preparación</a:t>
            </a:r>
            <a:endParaRPr lang="es-EC" sz="1600" dirty="0">
              <a:solidFill>
                <a:srgbClr val="000000"/>
              </a:solidFill>
            </a:endParaRPr>
          </a:p>
        </p:txBody>
      </p:sp>
      <p:sp>
        <p:nvSpPr>
          <p:cNvPr id="17" name="CuadroTexto 16"/>
          <p:cNvSpPr txBox="1"/>
          <p:nvPr/>
        </p:nvSpPr>
        <p:spPr>
          <a:xfrm>
            <a:off x="8952634" y="1248166"/>
            <a:ext cx="2248764" cy="338554"/>
          </a:xfrm>
          <a:prstGeom prst="rect">
            <a:avLst/>
          </a:prstGeom>
          <a:noFill/>
          <a:ln>
            <a:solidFill>
              <a:srgbClr val="00B0F0"/>
            </a:solidFill>
          </a:ln>
        </p:spPr>
        <p:txBody>
          <a:bodyPr wrap="square" rtlCol="0">
            <a:spAutoFit/>
          </a:bodyPr>
          <a:lstStyle/>
          <a:p>
            <a:pPr algn="ctr"/>
            <a:r>
              <a:rPr lang="es-EC" sz="1600" dirty="0" smtClean="0">
                <a:solidFill>
                  <a:srgbClr val="000000"/>
                </a:solidFill>
              </a:rPr>
              <a:t>Presentación</a:t>
            </a:r>
            <a:endParaRPr lang="es-EC" sz="1600" dirty="0">
              <a:solidFill>
                <a:srgbClr val="000000"/>
              </a:solidFill>
            </a:endParaRPr>
          </a:p>
        </p:txBody>
      </p:sp>
      <p:sp>
        <p:nvSpPr>
          <p:cNvPr id="18" name="CuadroTexto 17"/>
          <p:cNvSpPr txBox="1"/>
          <p:nvPr/>
        </p:nvSpPr>
        <p:spPr>
          <a:xfrm>
            <a:off x="8957117" y="1956607"/>
            <a:ext cx="2244281" cy="338554"/>
          </a:xfrm>
          <a:prstGeom prst="rect">
            <a:avLst/>
          </a:prstGeom>
          <a:noFill/>
          <a:ln>
            <a:solidFill>
              <a:srgbClr val="00B0F0"/>
            </a:solidFill>
          </a:ln>
        </p:spPr>
        <p:txBody>
          <a:bodyPr wrap="square" rtlCol="0">
            <a:spAutoFit/>
          </a:bodyPr>
          <a:lstStyle/>
          <a:p>
            <a:pPr algn="ctr"/>
            <a:r>
              <a:rPr lang="es-EC" sz="1600" dirty="0" smtClean="0">
                <a:solidFill>
                  <a:srgbClr val="000000"/>
                </a:solidFill>
              </a:rPr>
              <a:t>Otra información</a:t>
            </a:r>
            <a:endParaRPr lang="es-EC" sz="1600" dirty="0">
              <a:solidFill>
                <a:srgbClr val="000000"/>
              </a:solidFill>
            </a:endParaRPr>
          </a:p>
        </p:txBody>
      </p:sp>
      <p:cxnSp>
        <p:nvCxnSpPr>
          <p:cNvPr id="20" name="Conector recto de flecha 19"/>
          <p:cNvCxnSpPr>
            <a:endCxn id="16" idx="1"/>
          </p:cNvCxnSpPr>
          <p:nvPr/>
        </p:nvCxnSpPr>
        <p:spPr>
          <a:xfrm flipV="1">
            <a:off x="8445578" y="858244"/>
            <a:ext cx="511539" cy="593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2" idx="3"/>
            <a:endCxn id="17" idx="1"/>
          </p:cNvCxnSpPr>
          <p:nvPr/>
        </p:nvCxnSpPr>
        <p:spPr>
          <a:xfrm flipV="1">
            <a:off x="8447819" y="1417443"/>
            <a:ext cx="504815" cy="36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12" idx="3"/>
            <a:endCxn id="18" idx="1"/>
          </p:cNvCxnSpPr>
          <p:nvPr/>
        </p:nvCxnSpPr>
        <p:spPr>
          <a:xfrm>
            <a:off x="8447819" y="1453699"/>
            <a:ext cx="509298" cy="672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8988494" y="2808964"/>
            <a:ext cx="2781710" cy="338554"/>
          </a:xfrm>
          <a:prstGeom prst="rect">
            <a:avLst/>
          </a:prstGeom>
          <a:noFill/>
          <a:ln>
            <a:solidFill>
              <a:srgbClr val="00B0F0"/>
            </a:solidFill>
          </a:ln>
        </p:spPr>
        <p:txBody>
          <a:bodyPr wrap="square" rtlCol="0">
            <a:spAutoFit/>
          </a:bodyPr>
          <a:lstStyle/>
          <a:p>
            <a:pPr algn="ctr"/>
            <a:r>
              <a:rPr lang="es-EC" sz="1600" dirty="0" smtClean="0">
                <a:solidFill>
                  <a:srgbClr val="000000"/>
                </a:solidFill>
              </a:rPr>
              <a:t>Gestión financiera efectiva</a:t>
            </a:r>
            <a:endParaRPr lang="es-EC" sz="1600" dirty="0">
              <a:solidFill>
                <a:srgbClr val="000000"/>
              </a:solidFill>
            </a:endParaRPr>
          </a:p>
        </p:txBody>
      </p:sp>
      <p:sp>
        <p:nvSpPr>
          <p:cNvPr id="29" name="CuadroTexto 28"/>
          <p:cNvSpPr txBox="1"/>
          <p:nvPr/>
        </p:nvSpPr>
        <p:spPr>
          <a:xfrm>
            <a:off x="8992977" y="3286687"/>
            <a:ext cx="2777227" cy="338554"/>
          </a:xfrm>
          <a:prstGeom prst="rect">
            <a:avLst/>
          </a:prstGeom>
          <a:noFill/>
          <a:ln>
            <a:solidFill>
              <a:srgbClr val="00B0F0"/>
            </a:solidFill>
          </a:ln>
        </p:spPr>
        <p:txBody>
          <a:bodyPr wrap="square" rtlCol="0">
            <a:spAutoFit/>
          </a:bodyPr>
          <a:lstStyle/>
          <a:p>
            <a:r>
              <a:rPr lang="es-EC" sz="1600" dirty="0" smtClean="0">
                <a:solidFill>
                  <a:srgbClr val="000000"/>
                </a:solidFill>
              </a:rPr>
              <a:t>Asesoramiento competente</a:t>
            </a:r>
            <a:endParaRPr lang="es-EC" sz="1600" dirty="0">
              <a:solidFill>
                <a:srgbClr val="000000"/>
              </a:solidFill>
            </a:endParaRPr>
          </a:p>
        </p:txBody>
      </p:sp>
      <p:sp>
        <p:nvSpPr>
          <p:cNvPr id="30" name="CuadroTexto 29"/>
          <p:cNvSpPr txBox="1"/>
          <p:nvPr/>
        </p:nvSpPr>
        <p:spPr>
          <a:xfrm>
            <a:off x="9010907" y="3780452"/>
            <a:ext cx="2792072" cy="338554"/>
          </a:xfrm>
          <a:prstGeom prst="rect">
            <a:avLst/>
          </a:prstGeom>
          <a:noFill/>
          <a:ln>
            <a:solidFill>
              <a:srgbClr val="00B0F0"/>
            </a:solidFill>
          </a:ln>
        </p:spPr>
        <p:txBody>
          <a:bodyPr wrap="square" rtlCol="0">
            <a:spAutoFit/>
          </a:bodyPr>
          <a:lstStyle/>
          <a:p>
            <a:r>
              <a:rPr lang="es-EC" sz="1600" dirty="0" smtClean="0">
                <a:solidFill>
                  <a:srgbClr val="000000"/>
                </a:solidFill>
              </a:rPr>
              <a:t>Promover objetivos legítimos</a:t>
            </a:r>
            <a:endParaRPr lang="es-EC" sz="1600" dirty="0">
              <a:solidFill>
                <a:srgbClr val="000000"/>
              </a:solidFill>
            </a:endParaRPr>
          </a:p>
        </p:txBody>
      </p:sp>
      <p:cxnSp>
        <p:nvCxnSpPr>
          <p:cNvPr id="33" name="Conector recto de flecha 32"/>
          <p:cNvCxnSpPr>
            <a:stCxn id="13" idx="3"/>
            <a:endCxn id="28" idx="1"/>
          </p:cNvCxnSpPr>
          <p:nvPr/>
        </p:nvCxnSpPr>
        <p:spPr>
          <a:xfrm flipV="1">
            <a:off x="8447819" y="2978241"/>
            <a:ext cx="540675" cy="459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13" idx="3"/>
            <a:endCxn id="29" idx="1"/>
          </p:cNvCxnSpPr>
          <p:nvPr/>
        </p:nvCxnSpPr>
        <p:spPr>
          <a:xfrm>
            <a:off x="8447819" y="3437695"/>
            <a:ext cx="545158" cy="18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13" idx="3"/>
            <a:endCxn id="30" idx="1"/>
          </p:cNvCxnSpPr>
          <p:nvPr/>
        </p:nvCxnSpPr>
        <p:spPr>
          <a:xfrm>
            <a:off x="8447819" y="3437695"/>
            <a:ext cx="563088" cy="512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CuadroTexto 49"/>
          <p:cNvSpPr txBox="1"/>
          <p:nvPr/>
        </p:nvSpPr>
        <p:spPr>
          <a:xfrm>
            <a:off x="8700226" y="4582663"/>
            <a:ext cx="2966773" cy="338554"/>
          </a:xfrm>
          <a:prstGeom prst="rect">
            <a:avLst/>
          </a:prstGeom>
          <a:noFill/>
          <a:ln>
            <a:solidFill>
              <a:srgbClr val="00B0F0"/>
            </a:solidFill>
          </a:ln>
        </p:spPr>
        <p:txBody>
          <a:bodyPr wrap="square" rtlCol="0">
            <a:spAutoFit/>
          </a:bodyPr>
          <a:lstStyle/>
          <a:p>
            <a:pPr algn="ctr"/>
            <a:r>
              <a:rPr lang="es-EC" sz="1600" dirty="0" smtClean="0">
                <a:solidFill>
                  <a:srgbClr val="000000"/>
                </a:solidFill>
              </a:rPr>
              <a:t>Acceso a la información</a:t>
            </a:r>
            <a:endParaRPr lang="es-EC" sz="1600" dirty="0">
              <a:solidFill>
                <a:srgbClr val="000000"/>
              </a:solidFill>
            </a:endParaRPr>
          </a:p>
        </p:txBody>
      </p:sp>
      <p:sp>
        <p:nvSpPr>
          <p:cNvPr id="51" name="CuadroTexto 50"/>
          <p:cNvSpPr txBox="1"/>
          <p:nvPr/>
        </p:nvSpPr>
        <p:spPr>
          <a:xfrm>
            <a:off x="8700226" y="5063767"/>
            <a:ext cx="2948843" cy="338554"/>
          </a:xfrm>
          <a:prstGeom prst="rect">
            <a:avLst/>
          </a:prstGeom>
          <a:noFill/>
          <a:ln>
            <a:solidFill>
              <a:srgbClr val="00B0F0"/>
            </a:solidFill>
          </a:ln>
        </p:spPr>
        <p:txBody>
          <a:bodyPr wrap="square" rtlCol="0">
            <a:spAutoFit/>
          </a:bodyPr>
          <a:lstStyle/>
          <a:p>
            <a:pPr algn="ctr"/>
            <a:r>
              <a:rPr lang="es-EC" sz="1600" dirty="0" smtClean="0">
                <a:solidFill>
                  <a:srgbClr val="000000"/>
                </a:solidFill>
              </a:rPr>
              <a:t>Influir en políticas y decisiones</a:t>
            </a:r>
            <a:endParaRPr lang="es-EC" sz="1600" dirty="0">
              <a:solidFill>
                <a:srgbClr val="000000"/>
              </a:solidFill>
            </a:endParaRPr>
          </a:p>
        </p:txBody>
      </p:sp>
      <p:sp>
        <p:nvSpPr>
          <p:cNvPr id="52" name="CuadroTexto 51"/>
          <p:cNvSpPr txBox="1"/>
          <p:nvPr/>
        </p:nvSpPr>
        <p:spPr>
          <a:xfrm>
            <a:off x="8700226" y="5518946"/>
            <a:ext cx="2966773" cy="338554"/>
          </a:xfrm>
          <a:prstGeom prst="rect">
            <a:avLst/>
          </a:prstGeom>
          <a:noFill/>
          <a:ln>
            <a:solidFill>
              <a:srgbClr val="00B0F0"/>
            </a:solidFill>
          </a:ln>
        </p:spPr>
        <p:txBody>
          <a:bodyPr wrap="square" rtlCol="0">
            <a:spAutoFit/>
          </a:bodyPr>
          <a:lstStyle/>
          <a:p>
            <a:pPr algn="ctr"/>
            <a:r>
              <a:rPr lang="es-EC" sz="1600" dirty="0" smtClean="0">
                <a:solidFill>
                  <a:srgbClr val="000000"/>
                </a:solidFill>
              </a:rPr>
              <a:t>Promover cultura ética</a:t>
            </a:r>
            <a:endParaRPr lang="es-EC" sz="1600" dirty="0">
              <a:solidFill>
                <a:srgbClr val="000000"/>
              </a:solidFill>
            </a:endParaRPr>
          </a:p>
        </p:txBody>
      </p:sp>
      <p:cxnSp>
        <p:nvCxnSpPr>
          <p:cNvPr id="54" name="Conector recto de flecha 53"/>
          <p:cNvCxnSpPr>
            <a:stCxn id="14" idx="3"/>
            <a:endCxn id="50" idx="1"/>
          </p:cNvCxnSpPr>
          <p:nvPr/>
        </p:nvCxnSpPr>
        <p:spPr>
          <a:xfrm flipV="1">
            <a:off x="8259557" y="4751940"/>
            <a:ext cx="440669" cy="2744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p:nvPr/>
        </p:nvCxnSpPr>
        <p:spPr>
          <a:xfrm>
            <a:off x="8255225" y="5079493"/>
            <a:ext cx="449334" cy="101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p:nvPr/>
        </p:nvCxnSpPr>
        <p:spPr>
          <a:xfrm>
            <a:off x="8221281" y="5057089"/>
            <a:ext cx="453817" cy="565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lecha abajo 2"/>
          <p:cNvSpPr/>
          <p:nvPr/>
        </p:nvSpPr>
        <p:spPr>
          <a:xfrm>
            <a:off x="4412686" y="2237207"/>
            <a:ext cx="583651" cy="90359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CuadroTexto 3"/>
          <p:cNvSpPr txBox="1"/>
          <p:nvPr/>
        </p:nvSpPr>
        <p:spPr>
          <a:xfrm>
            <a:off x="3268896" y="1036879"/>
            <a:ext cx="2746433" cy="1200329"/>
          </a:xfrm>
          <a:prstGeom prst="rect">
            <a:avLst/>
          </a:prstGeom>
          <a:noFill/>
        </p:spPr>
        <p:txBody>
          <a:bodyPr wrap="square" rtlCol="0">
            <a:spAutoFit/>
          </a:bodyPr>
          <a:lstStyle/>
          <a:p>
            <a:pPr algn="ctr"/>
            <a:r>
              <a:rPr lang="es-ES" dirty="0" smtClean="0"/>
              <a:t>No se relacionan con las responsabilidades éticas del experto contable en la empresa</a:t>
            </a:r>
            <a:endParaRPr lang="en-US" dirty="0"/>
          </a:p>
        </p:txBody>
      </p:sp>
      <p:sp>
        <p:nvSpPr>
          <p:cNvPr id="36" name="Título 1"/>
          <p:cNvSpPr txBox="1">
            <a:spLocks/>
          </p:cNvSpPr>
          <p:nvPr/>
        </p:nvSpPr>
        <p:spPr>
          <a:xfrm>
            <a:off x="479376" y="116632"/>
            <a:ext cx="1068463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b="0" i="0" kern="0" dirty="0" smtClean="0">
                <a:solidFill>
                  <a:schemeClr val="tx2"/>
                </a:solidFill>
                <a:effectLst/>
                <a:ea typeface="Tahoma" panose="020B0604030504040204" pitchFamily="34" charset="0"/>
                <a:cs typeface="Times New Roman" panose="02020603050405020304" pitchFamily="18" charset="0"/>
              </a:rPr>
              <a:t>Profesionales de la contabilidad en la empresa</a:t>
            </a:r>
            <a:endParaRPr lang="es-EC" b="0" i="0" kern="0" dirty="0">
              <a:solidFill>
                <a:schemeClr val="tx2"/>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789264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FD9C7E57-479F-43DA-8F71-D1ED1D859C78}"/>
              </a:ext>
            </a:extLst>
          </p:cNvPr>
          <p:cNvSpPr/>
          <p:nvPr/>
        </p:nvSpPr>
        <p:spPr>
          <a:xfrm>
            <a:off x="0" y="1700880"/>
            <a:ext cx="7090611" cy="881653"/>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Arrow: Pentagon 3">
            <a:extLst>
              <a:ext uri="{FF2B5EF4-FFF2-40B4-BE49-F238E27FC236}">
                <a16:creationId xmlns:a16="http://schemas.microsoft.com/office/drawing/2014/main" id="{DFBCAC91-22FA-42D2-8595-A59D0294F835}"/>
              </a:ext>
            </a:extLst>
          </p:cNvPr>
          <p:cNvSpPr/>
          <p:nvPr/>
        </p:nvSpPr>
        <p:spPr>
          <a:xfrm>
            <a:off x="0" y="3098489"/>
            <a:ext cx="6149959" cy="881653"/>
          </a:xfrm>
          <a:prstGeom prst="homePlat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Arrow: Pentagon 4">
            <a:extLst>
              <a:ext uri="{FF2B5EF4-FFF2-40B4-BE49-F238E27FC236}">
                <a16:creationId xmlns:a16="http://schemas.microsoft.com/office/drawing/2014/main" id="{0CD71D03-79C9-4AFB-9E21-FC7620FB235A}"/>
              </a:ext>
            </a:extLst>
          </p:cNvPr>
          <p:cNvSpPr/>
          <p:nvPr/>
        </p:nvSpPr>
        <p:spPr>
          <a:xfrm>
            <a:off x="0" y="4496098"/>
            <a:ext cx="5245028" cy="881653"/>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A2766C5-8C5C-46F9-9059-A567478299AB}"/>
              </a:ext>
            </a:extLst>
          </p:cNvPr>
          <p:cNvSpPr txBox="1"/>
          <p:nvPr/>
        </p:nvSpPr>
        <p:spPr>
          <a:xfrm>
            <a:off x="184150" y="1818540"/>
            <a:ext cx="5781657" cy="646331"/>
          </a:xfrm>
          <a:prstGeom prst="rect">
            <a:avLst/>
          </a:prstGeom>
          <a:noFill/>
        </p:spPr>
        <p:txBody>
          <a:bodyPr wrap="square" rtlCol="0">
            <a:spAutoFit/>
          </a:bodyPr>
          <a:lstStyle/>
          <a:p>
            <a:pPr lvl="0" algn="just">
              <a:defRPr/>
            </a:pPr>
            <a:r>
              <a:rPr lang="es-ES" dirty="0" smtClean="0">
                <a:solidFill>
                  <a:srgbClr val="000000"/>
                </a:solidFill>
              </a:rPr>
              <a:t>Incluye </a:t>
            </a:r>
            <a:r>
              <a:rPr lang="es-ES" dirty="0">
                <a:solidFill>
                  <a:srgbClr val="000000"/>
                </a:solidFill>
              </a:rPr>
              <a:t>a sus firmas tanto si proporcionan servicios de aseguramiento o </a:t>
            </a:r>
            <a:r>
              <a:rPr lang="es-ES" dirty="0" smtClean="0">
                <a:solidFill>
                  <a:srgbClr val="000000"/>
                </a:solidFill>
              </a:rPr>
              <a:t>no</a:t>
            </a:r>
            <a:endParaRPr kumimoji="0" lang="en-GB" sz="2000" b="1"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0" name="TextBox 9">
            <a:extLst>
              <a:ext uri="{FF2B5EF4-FFF2-40B4-BE49-F238E27FC236}">
                <a16:creationId xmlns:a16="http://schemas.microsoft.com/office/drawing/2014/main" id="{715E1968-2ED2-4BC3-8C71-A73D58D3F697}"/>
              </a:ext>
            </a:extLst>
          </p:cNvPr>
          <p:cNvSpPr txBox="1"/>
          <p:nvPr/>
        </p:nvSpPr>
        <p:spPr>
          <a:xfrm>
            <a:off x="368301" y="3266040"/>
            <a:ext cx="4973720" cy="646331"/>
          </a:xfrm>
          <a:prstGeom prst="rect">
            <a:avLst/>
          </a:prstGeom>
          <a:noFill/>
        </p:spPr>
        <p:txBody>
          <a:bodyPr wrap="square" rtlCol="0">
            <a:spAutoFit/>
          </a:bodyPr>
          <a:lstStyle/>
          <a:p>
            <a:pPr lvl="0" algn="just">
              <a:defRPr/>
            </a:pPr>
            <a:r>
              <a:rPr lang="es-ES" dirty="0" smtClean="0">
                <a:solidFill>
                  <a:srgbClr val="000000"/>
                </a:solidFill>
              </a:rPr>
              <a:t>Directamente </a:t>
            </a:r>
            <a:r>
              <a:rPr lang="es-ES" dirty="0">
                <a:solidFill>
                  <a:srgbClr val="000000"/>
                </a:solidFill>
              </a:rPr>
              <a:t>relacionadas con la funcionalidad contable </a:t>
            </a:r>
            <a:endParaRPr kumimoji="0" lang="en-GB" sz="2000" b="1"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1" name="TextBox 10">
            <a:extLst>
              <a:ext uri="{FF2B5EF4-FFF2-40B4-BE49-F238E27FC236}">
                <a16:creationId xmlns:a16="http://schemas.microsoft.com/office/drawing/2014/main" id="{67F9CF14-F47D-421A-A92E-EC6E052DF7A8}"/>
              </a:ext>
            </a:extLst>
          </p:cNvPr>
          <p:cNvSpPr txBox="1"/>
          <p:nvPr/>
        </p:nvSpPr>
        <p:spPr>
          <a:xfrm>
            <a:off x="368301" y="4761295"/>
            <a:ext cx="4311983"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dirty="0" smtClean="0">
                <a:solidFill>
                  <a:srgbClr val="000000"/>
                </a:solidFill>
                <a:latin typeface="+mj-lt"/>
              </a:rPr>
              <a:t>Enfrentaran varios tipos de amenaza</a:t>
            </a:r>
            <a:endParaRPr kumimoji="0" lang="en-GB" i="0" u="none" strike="noStrike" kern="1200" cap="none" spc="0" normalizeH="0" baseline="0" noProof="0" dirty="0">
              <a:ln>
                <a:noFill/>
              </a:ln>
              <a:solidFill>
                <a:srgbClr val="000000"/>
              </a:solidFill>
              <a:effectLst/>
              <a:uLnTx/>
              <a:uFillTx/>
              <a:latin typeface="+mj-lt"/>
              <a:ea typeface="Noto Sans" panose="020B0502040504020204" pitchFamily="34"/>
              <a:cs typeface="Noto Sans" panose="020B0502040504020204" pitchFamily="34"/>
            </a:endParaRPr>
          </a:p>
        </p:txBody>
      </p:sp>
      <p:sp>
        <p:nvSpPr>
          <p:cNvPr id="23" name="TextBox 22">
            <a:extLst>
              <a:ext uri="{FF2B5EF4-FFF2-40B4-BE49-F238E27FC236}">
                <a16:creationId xmlns:a16="http://schemas.microsoft.com/office/drawing/2014/main" id="{842F0F94-543F-4C8A-91EA-1D12B603697E}"/>
              </a:ext>
            </a:extLst>
          </p:cNvPr>
          <p:cNvSpPr txBox="1"/>
          <p:nvPr/>
        </p:nvSpPr>
        <p:spPr>
          <a:xfrm>
            <a:off x="8229269" y="1761272"/>
            <a:ext cx="3469456" cy="1015663"/>
          </a:xfrm>
          <a:prstGeom prst="rect">
            <a:avLst/>
          </a:prstGeom>
          <a:noFill/>
        </p:spPr>
        <p:txBody>
          <a:bodyPr wrap="square" rtlCol="0">
            <a:spAutoFit/>
          </a:bodyPr>
          <a:lstStyle/>
          <a:p>
            <a:pPr lvl="0" algn="just">
              <a:defRPr/>
            </a:pPr>
            <a:r>
              <a:rPr lang="es-EC" sz="2000" dirty="0" smtClean="0">
                <a:solidFill>
                  <a:srgbClr val="282F39"/>
                </a:solidFill>
                <a:latin typeface="+mj-lt"/>
              </a:rPr>
              <a:t>Su desempeño hace factible el </a:t>
            </a:r>
            <a:r>
              <a:rPr kumimoji="0" lang="es-EC" sz="2000" b="1" i="0" u="none" strike="noStrike" kern="1200" cap="none" spc="0" normalizeH="0" baseline="0" dirty="0" smtClean="0">
                <a:ln>
                  <a:noFill/>
                </a:ln>
                <a:solidFill>
                  <a:schemeClr val="accent3">
                    <a:lumMod val="60000"/>
                    <a:lumOff val="40000"/>
                  </a:schemeClr>
                </a:solidFill>
                <a:effectLst/>
                <a:uLnTx/>
                <a:uFillTx/>
                <a:latin typeface="+mj-lt"/>
              </a:rPr>
              <a:t>acceso a información </a:t>
            </a:r>
            <a:r>
              <a:rPr lang="es-EC" sz="2000" dirty="0" smtClean="0">
                <a:solidFill>
                  <a:srgbClr val="282F39"/>
                </a:solidFill>
                <a:latin typeface="+mj-lt"/>
              </a:rPr>
              <a:t>que corresponde a:</a:t>
            </a:r>
            <a:endParaRPr kumimoji="0" lang="es-EC" sz="2000" b="1" i="0" u="none" strike="noStrike" kern="1200" cap="none" spc="0" normalizeH="0" baseline="0" dirty="0">
              <a:ln>
                <a:noFill/>
              </a:ln>
              <a:solidFill>
                <a:schemeClr val="accent3">
                  <a:lumMod val="60000"/>
                  <a:lumOff val="40000"/>
                </a:schemeClr>
              </a:solidFill>
              <a:effectLst/>
              <a:uLnTx/>
              <a:uFillTx/>
              <a:latin typeface="+mj-lt"/>
            </a:endParaRPr>
          </a:p>
        </p:txBody>
      </p:sp>
      <p:sp>
        <p:nvSpPr>
          <p:cNvPr id="24" name="Oval 23">
            <a:extLst>
              <a:ext uri="{FF2B5EF4-FFF2-40B4-BE49-F238E27FC236}">
                <a16:creationId xmlns:a16="http://schemas.microsoft.com/office/drawing/2014/main" id="{4723B007-B49D-40BE-8BF0-4419965B17B5}"/>
              </a:ext>
            </a:extLst>
          </p:cNvPr>
          <p:cNvSpPr/>
          <p:nvPr/>
        </p:nvSpPr>
        <p:spPr>
          <a:xfrm>
            <a:off x="7793000" y="3238204"/>
            <a:ext cx="325386" cy="325386"/>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A456416B-CD22-48DC-9061-78D2EE8C2B1D}"/>
              </a:ext>
            </a:extLst>
          </p:cNvPr>
          <p:cNvSpPr/>
          <p:nvPr/>
        </p:nvSpPr>
        <p:spPr>
          <a:xfrm>
            <a:off x="7779237" y="4555109"/>
            <a:ext cx="325386" cy="325386"/>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188D0A98-61C7-4D48-8FA5-3682596B9D57}"/>
              </a:ext>
            </a:extLst>
          </p:cNvPr>
          <p:cNvSpPr/>
          <p:nvPr/>
        </p:nvSpPr>
        <p:spPr>
          <a:xfrm>
            <a:off x="7779237" y="1815332"/>
            <a:ext cx="325386" cy="3253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CE54E71-FAB3-4200-8359-F6AE92CA629A}"/>
              </a:ext>
            </a:extLst>
          </p:cNvPr>
          <p:cNvSpPr txBox="1"/>
          <p:nvPr/>
        </p:nvSpPr>
        <p:spPr>
          <a:xfrm>
            <a:off x="8229269" y="3204357"/>
            <a:ext cx="3469456"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i="0" u="none" strike="noStrike" kern="1200" cap="none" spc="0" normalizeH="0" baseline="0" noProof="0" dirty="0" smtClean="0">
                <a:ln>
                  <a:noFill/>
                </a:ln>
                <a:solidFill>
                  <a:srgbClr val="00B050"/>
                </a:solidFill>
                <a:effectLst/>
                <a:uLnTx/>
                <a:uFillTx/>
                <a:latin typeface="+mj-lt"/>
                <a:ea typeface="+mn-ea"/>
                <a:cs typeface="+mn-cs"/>
              </a:rPr>
              <a:t>Conflicto</a:t>
            </a:r>
            <a:r>
              <a:rPr kumimoji="0" lang="es-EC" i="0" u="none" strike="noStrike" kern="1200" cap="none" spc="0" normalizeH="0" noProof="0" dirty="0" smtClean="0">
                <a:ln>
                  <a:noFill/>
                </a:ln>
                <a:solidFill>
                  <a:srgbClr val="00B050"/>
                </a:solidFill>
                <a:effectLst/>
                <a:uLnTx/>
                <a:uFillTx/>
                <a:latin typeface="+mj-lt"/>
                <a:ea typeface="+mn-ea"/>
                <a:cs typeface="+mn-cs"/>
              </a:rPr>
              <a:t> de intereses</a:t>
            </a:r>
            <a:r>
              <a:rPr kumimoji="0" lang="es-EC" i="0" u="none" strike="noStrike" kern="1200" cap="none" spc="0" normalizeH="0" noProof="0" dirty="0" smtClean="0">
                <a:ln>
                  <a:noFill/>
                </a:ln>
                <a:solidFill>
                  <a:srgbClr val="000000"/>
                </a:solidFill>
                <a:effectLst/>
                <a:uLnTx/>
                <a:uFillTx/>
                <a:latin typeface="+mj-lt"/>
                <a:ea typeface="+mn-ea"/>
                <a:cs typeface="+mn-cs"/>
              </a:rPr>
              <a:t>,</a:t>
            </a:r>
            <a:r>
              <a:rPr kumimoji="0" lang="es-EC" i="0" u="none" strike="noStrike" kern="1200" cap="none" spc="0" normalizeH="0" noProof="0" dirty="0" smtClean="0">
                <a:ln>
                  <a:noFill/>
                </a:ln>
                <a:solidFill>
                  <a:srgbClr val="00B050"/>
                </a:solidFill>
                <a:effectLst/>
                <a:uLnTx/>
                <a:uFillTx/>
                <a:latin typeface="+mj-lt"/>
                <a:ea typeface="+mn-ea"/>
                <a:cs typeface="+mn-cs"/>
              </a:rPr>
              <a:t> nombramientos profesionales</a:t>
            </a:r>
            <a:r>
              <a:rPr kumimoji="0" lang="es-EC" i="0" u="none" strike="noStrike" kern="1200" cap="none" spc="0" normalizeH="0" noProof="0" dirty="0" smtClean="0">
                <a:ln>
                  <a:noFill/>
                </a:ln>
                <a:solidFill>
                  <a:srgbClr val="000000"/>
                </a:solidFill>
                <a:effectLst/>
                <a:uLnTx/>
                <a:uFillTx/>
                <a:latin typeface="+mj-lt"/>
                <a:ea typeface="+mn-ea"/>
                <a:cs typeface="+mn-cs"/>
              </a:rPr>
              <a:t>,</a:t>
            </a:r>
            <a:r>
              <a:rPr kumimoji="0" lang="es-EC" i="0" u="none" strike="noStrike" kern="1200" cap="none" spc="0" normalizeH="0" noProof="0" dirty="0" smtClean="0">
                <a:ln>
                  <a:noFill/>
                </a:ln>
                <a:solidFill>
                  <a:srgbClr val="00B050"/>
                </a:solidFill>
                <a:effectLst/>
                <a:uLnTx/>
                <a:uFillTx/>
                <a:latin typeface="+mj-lt"/>
                <a:ea typeface="+mn-ea"/>
                <a:cs typeface="+mn-cs"/>
              </a:rPr>
              <a:t> honorarios</a:t>
            </a:r>
            <a:endParaRPr kumimoji="0" lang="es-EC" i="0" u="none" strike="noStrike" kern="1200" cap="none" spc="0" normalizeH="0" baseline="0" noProof="0" dirty="0">
              <a:ln>
                <a:noFill/>
              </a:ln>
              <a:solidFill>
                <a:srgbClr val="282F39"/>
              </a:solidFill>
              <a:effectLst/>
              <a:uLnTx/>
              <a:uFillTx/>
              <a:latin typeface="+mj-lt"/>
              <a:ea typeface="+mn-ea"/>
              <a:cs typeface="+mn-cs"/>
            </a:endParaRPr>
          </a:p>
        </p:txBody>
      </p:sp>
      <p:sp>
        <p:nvSpPr>
          <p:cNvPr id="29" name="TextBox 28">
            <a:extLst>
              <a:ext uri="{FF2B5EF4-FFF2-40B4-BE49-F238E27FC236}">
                <a16:creationId xmlns:a16="http://schemas.microsoft.com/office/drawing/2014/main" id="{7277D1D6-EFB3-4CDC-8B23-6E329DA954F2}"/>
              </a:ext>
            </a:extLst>
          </p:cNvPr>
          <p:cNvSpPr txBox="1"/>
          <p:nvPr/>
        </p:nvSpPr>
        <p:spPr>
          <a:xfrm>
            <a:off x="8229269" y="4555109"/>
            <a:ext cx="3469456"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dirty="0" smtClean="0">
                <a:solidFill>
                  <a:srgbClr val="0070C0"/>
                </a:solidFill>
                <a:latin typeface="+mj-lt"/>
              </a:rPr>
              <a:t>Custodia de los activos de un cliente</a:t>
            </a:r>
            <a:r>
              <a:rPr lang="es-EC" dirty="0" smtClean="0">
                <a:solidFill>
                  <a:srgbClr val="000000"/>
                </a:solidFill>
                <a:latin typeface="+mj-lt"/>
              </a:rPr>
              <a:t>,</a:t>
            </a:r>
            <a:r>
              <a:rPr lang="es-EC" dirty="0" smtClean="0">
                <a:solidFill>
                  <a:srgbClr val="0070C0"/>
                </a:solidFill>
                <a:latin typeface="+mj-lt"/>
              </a:rPr>
              <a:t> respuesta al incumplimiento de la normativa legal</a:t>
            </a:r>
            <a:endParaRPr kumimoji="0" lang="es-EC" b="0" i="0" u="none" strike="noStrike" kern="1200" cap="none" spc="0" normalizeH="0" baseline="0" dirty="0">
              <a:ln>
                <a:noFill/>
              </a:ln>
              <a:solidFill>
                <a:srgbClr val="0070C0"/>
              </a:solidFill>
              <a:effectLst/>
              <a:uLnTx/>
              <a:uFillTx/>
              <a:latin typeface="+mj-lt"/>
            </a:endParaRPr>
          </a:p>
        </p:txBody>
      </p:sp>
      <p:sp>
        <p:nvSpPr>
          <p:cNvPr id="19" name="Título 1"/>
          <p:cNvSpPr txBox="1">
            <a:spLocks/>
          </p:cNvSpPr>
          <p:nvPr/>
        </p:nvSpPr>
        <p:spPr>
          <a:xfrm>
            <a:off x="479376" y="116632"/>
            <a:ext cx="1068463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b="0" i="0" kern="0" dirty="0" smtClean="0">
                <a:solidFill>
                  <a:schemeClr val="tx2"/>
                </a:solidFill>
                <a:effectLst/>
                <a:ea typeface="Tahoma" panose="020B0604030504040204" pitchFamily="34" charset="0"/>
                <a:cs typeface="Times New Roman" panose="02020603050405020304" pitchFamily="18" charset="0"/>
              </a:rPr>
              <a:t>Profesionales de la contabilidad en ejercicio</a:t>
            </a:r>
            <a:endParaRPr lang="es-EC" b="0" i="0" kern="0" dirty="0">
              <a:solidFill>
                <a:schemeClr val="tx2"/>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0786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F7B8F41-4A8F-4FB9-8BC6-13D3820D1A6D}"/>
              </a:ext>
            </a:extLst>
          </p:cNvPr>
          <p:cNvGrpSpPr/>
          <p:nvPr/>
        </p:nvGrpSpPr>
        <p:grpSpPr>
          <a:xfrm>
            <a:off x="64833" y="2400130"/>
            <a:ext cx="2669089" cy="3644342"/>
            <a:chOff x="1202749" y="2546246"/>
            <a:chExt cx="2669089" cy="3644342"/>
          </a:xfrm>
        </p:grpSpPr>
        <p:sp>
          <p:nvSpPr>
            <p:cNvPr id="28" name="Oval 27">
              <a:extLst>
                <a:ext uri="{FF2B5EF4-FFF2-40B4-BE49-F238E27FC236}">
                  <a16:creationId xmlns:a16="http://schemas.microsoft.com/office/drawing/2014/main" id="{9007F29B-27BF-4619-9101-68228E811DEF}"/>
                </a:ext>
              </a:extLst>
            </p:cNvPr>
            <p:cNvSpPr/>
            <p:nvPr/>
          </p:nvSpPr>
          <p:spPr>
            <a:xfrm>
              <a:off x="1686283" y="61059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789B6E35-6502-4ABC-B3A8-E59839661831}"/>
                </a:ext>
              </a:extLst>
            </p:cNvPr>
            <p:cNvSpPr/>
            <p:nvPr/>
          </p:nvSpPr>
          <p:spPr>
            <a:xfrm>
              <a:off x="2829283" y="60678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DCDF7A7B-3EBD-481B-B25A-90A6E63AE354}"/>
                </a:ext>
              </a:extLst>
            </p:cNvPr>
            <p:cNvGrpSpPr/>
            <p:nvPr/>
          </p:nvGrpSpPr>
          <p:grpSpPr>
            <a:xfrm>
              <a:off x="1202749" y="2546246"/>
              <a:ext cx="2339748" cy="3605089"/>
              <a:chOff x="795338" y="-196850"/>
              <a:chExt cx="4591050" cy="7073900"/>
            </a:xfrm>
          </p:grpSpPr>
          <p:sp>
            <p:nvSpPr>
              <p:cNvPr id="7" name="Freeform 5">
                <a:extLst>
                  <a:ext uri="{FF2B5EF4-FFF2-40B4-BE49-F238E27FC236}">
                    <a16:creationId xmlns:a16="http://schemas.microsoft.com/office/drawing/2014/main" id="{CC6CA2CF-9AB6-447D-BFB6-5BF833A09A3A}"/>
                  </a:ext>
                </a:extLst>
              </p:cNvPr>
              <p:cNvSpPr>
                <a:spLocks/>
              </p:cNvSpPr>
              <p:nvPr/>
            </p:nvSpPr>
            <p:spPr bwMode="auto">
              <a:xfrm>
                <a:off x="795338" y="1270000"/>
                <a:ext cx="4360863" cy="5607050"/>
              </a:xfrm>
              <a:custGeom>
                <a:avLst/>
                <a:gdLst>
                  <a:gd name="T0" fmla="*/ 1080 w 1831"/>
                  <a:gd name="T1" fmla="*/ 1234 h 2335"/>
                  <a:gd name="T2" fmla="*/ 977 w 1831"/>
                  <a:gd name="T3" fmla="*/ 1329 h 2335"/>
                  <a:gd name="T4" fmla="*/ 878 w 1831"/>
                  <a:gd name="T5" fmla="*/ 1889 h 2335"/>
                  <a:gd name="T6" fmla="*/ 807 w 1831"/>
                  <a:gd name="T7" fmla="*/ 2234 h 2335"/>
                  <a:gd name="T8" fmla="*/ 700 w 1831"/>
                  <a:gd name="T9" fmla="*/ 2326 h 2335"/>
                  <a:gd name="T10" fmla="*/ 575 w 1831"/>
                  <a:gd name="T11" fmla="*/ 2271 h 2335"/>
                  <a:gd name="T12" fmla="*/ 558 w 1831"/>
                  <a:gd name="T13" fmla="*/ 2102 h 2335"/>
                  <a:gd name="T14" fmla="*/ 641 w 1831"/>
                  <a:gd name="T15" fmla="*/ 1658 h 2335"/>
                  <a:gd name="T16" fmla="*/ 719 w 1831"/>
                  <a:gd name="T17" fmla="*/ 1262 h 2335"/>
                  <a:gd name="T18" fmla="*/ 682 w 1831"/>
                  <a:gd name="T19" fmla="*/ 1068 h 2335"/>
                  <a:gd name="T20" fmla="*/ 546 w 1831"/>
                  <a:gd name="T21" fmla="*/ 743 h 2335"/>
                  <a:gd name="T22" fmla="*/ 497 w 1831"/>
                  <a:gd name="T23" fmla="*/ 715 h 2335"/>
                  <a:gd name="T24" fmla="*/ 95 w 1831"/>
                  <a:gd name="T25" fmla="*/ 730 h 2335"/>
                  <a:gd name="T26" fmla="*/ 6 w 1831"/>
                  <a:gd name="T27" fmla="*/ 654 h 2335"/>
                  <a:gd name="T28" fmla="*/ 64 w 1831"/>
                  <a:gd name="T29" fmla="*/ 557 h 2335"/>
                  <a:gd name="T30" fmla="*/ 254 w 1831"/>
                  <a:gd name="T31" fmla="*/ 505 h 2335"/>
                  <a:gd name="T32" fmla="*/ 504 w 1831"/>
                  <a:gd name="T33" fmla="*/ 439 h 2335"/>
                  <a:gd name="T34" fmla="*/ 620 w 1831"/>
                  <a:gd name="T35" fmla="*/ 465 h 2335"/>
                  <a:gd name="T36" fmla="*/ 800 w 1831"/>
                  <a:gd name="T37" fmla="*/ 394 h 2335"/>
                  <a:gd name="T38" fmla="*/ 1666 w 1831"/>
                  <a:gd name="T39" fmla="*/ 26 h 2335"/>
                  <a:gd name="T40" fmla="*/ 1808 w 1831"/>
                  <a:gd name="T41" fmla="*/ 66 h 2335"/>
                  <a:gd name="T42" fmla="*/ 1751 w 1831"/>
                  <a:gd name="T43" fmla="*/ 193 h 2335"/>
                  <a:gd name="T44" fmla="*/ 1319 w 1831"/>
                  <a:gd name="T45" fmla="*/ 379 h 2335"/>
                  <a:gd name="T46" fmla="*/ 1083 w 1831"/>
                  <a:gd name="T47" fmla="*/ 474 h 2335"/>
                  <a:gd name="T48" fmla="*/ 1065 w 1831"/>
                  <a:gd name="T49" fmla="*/ 517 h 2335"/>
                  <a:gd name="T50" fmla="*/ 1326 w 1831"/>
                  <a:gd name="T51" fmla="*/ 1133 h 2335"/>
                  <a:gd name="T52" fmla="*/ 1570 w 1831"/>
                  <a:gd name="T53" fmla="*/ 1720 h 2335"/>
                  <a:gd name="T54" fmla="*/ 1729 w 1831"/>
                  <a:gd name="T55" fmla="*/ 2097 h 2335"/>
                  <a:gd name="T56" fmla="*/ 1661 w 1831"/>
                  <a:gd name="T57" fmla="*/ 2291 h 2335"/>
                  <a:gd name="T58" fmla="*/ 1491 w 1831"/>
                  <a:gd name="T59" fmla="*/ 2213 h 2335"/>
                  <a:gd name="T60" fmla="*/ 1285 w 1831"/>
                  <a:gd name="T61" fmla="*/ 1723 h 2335"/>
                  <a:gd name="T62" fmla="*/ 1080 w 1831"/>
                  <a:gd name="T63" fmla="*/ 1234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1" h="2335">
                    <a:moveTo>
                      <a:pt x="1080" y="1234"/>
                    </a:moveTo>
                    <a:cubicBezTo>
                      <a:pt x="1012" y="1239"/>
                      <a:pt x="989" y="1262"/>
                      <a:pt x="977" y="1329"/>
                    </a:cubicBezTo>
                    <a:cubicBezTo>
                      <a:pt x="945" y="1516"/>
                      <a:pt x="912" y="1703"/>
                      <a:pt x="878" y="1889"/>
                    </a:cubicBezTo>
                    <a:cubicBezTo>
                      <a:pt x="857" y="2005"/>
                      <a:pt x="831" y="2119"/>
                      <a:pt x="807" y="2234"/>
                    </a:cubicBezTo>
                    <a:cubicBezTo>
                      <a:pt x="799" y="2276"/>
                      <a:pt x="750" y="2318"/>
                      <a:pt x="700" y="2326"/>
                    </a:cubicBezTo>
                    <a:cubicBezTo>
                      <a:pt x="646" y="2335"/>
                      <a:pt x="603" y="2313"/>
                      <a:pt x="575" y="2271"/>
                    </a:cubicBezTo>
                    <a:cubicBezTo>
                      <a:pt x="541" y="2216"/>
                      <a:pt x="547" y="2159"/>
                      <a:pt x="558" y="2102"/>
                    </a:cubicBezTo>
                    <a:cubicBezTo>
                      <a:pt x="585" y="1954"/>
                      <a:pt x="613" y="1806"/>
                      <a:pt x="641" y="1658"/>
                    </a:cubicBezTo>
                    <a:cubicBezTo>
                      <a:pt x="666" y="1526"/>
                      <a:pt x="688" y="1393"/>
                      <a:pt x="719" y="1262"/>
                    </a:cubicBezTo>
                    <a:cubicBezTo>
                      <a:pt x="737" y="1188"/>
                      <a:pt x="707" y="1129"/>
                      <a:pt x="682" y="1068"/>
                    </a:cubicBezTo>
                    <a:cubicBezTo>
                      <a:pt x="638" y="959"/>
                      <a:pt x="590" y="852"/>
                      <a:pt x="546" y="743"/>
                    </a:cubicBezTo>
                    <a:cubicBezTo>
                      <a:pt x="535" y="717"/>
                      <a:pt x="524" y="714"/>
                      <a:pt x="497" y="715"/>
                    </a:cubicBezTo>
                    <a:cubicBezTo>
                      <a:pt x="363" y="723"/>
                      <a:pt x="229" y="727"/>
                      <a:pt x="95" y="730"/>
                    </a:cubicBezTo>
                    <a:cubicBezTo>
                      <a:pt x="49" y="731"/>
                      <a:pt x="14" y="699"/>
                      <a:pt x="6" y="654"/>
                    </a:cubicBezTo>
                    <a:cubicBezTo>
                      <a:pt x="0" y="614"/>
                      <a:pt x="22" y="571"/>
                      <a:pt x="64" y="557"/>
                    </a:cubicBezTo>
                    <a:cubicBezTo>
                      <a:pt x="127" y="537"/>
                      <a:pt x="190" y="522"/>
                      <a:pt x="254" y="505"/>
                    </a:cubicBezTo>
                    <a:cubicBezTo>
                      <a:pt x="337" y="483"/>
                      <a:pt x="422" y="465"/>
                      <a:pt x="504" y="439"/>
                    </a:cubicBezTo>
                    <a:cubicBezTo>
                      <a:pt x="554" y="423"/>
                      <a:pt x="592" y="436"/>
                      <a:pt x="620" y="465"/>
                    </a:cubicBezTo>
                    <a:cubicBezTo>
                      <a:pt x="683" y="440"/>
                      <a:pt x="742" y="418"/>
                      <a:pt x="800" y="394"/>
                    </a:cubicBezTo>
                    <a:cubicBezTo>
                      <a:pt x="1044" y="292"/>
                      <a:pt x="1422" y="129"/>
                      <a:pt x="1666" y="26"/>
                    </a:cubicBezTo>
                    <a:cubicBezTo>
                      <a:pt x="1726" y="0"/>
                      <a:pt x="1783" y="15"/>
                      <a:pt x="1808" y="66"/>
                    </a:cubicBezTo>
                    <a:cubicBezTo>
                      <a:pt x="1831" y="114"/>
                      <a:pt x="1811" y="166"/>
                      <a:pt x="1751" y="193"/>
                    </a:cubicBezTo>
                    <a:cubicBezTo>
                      <a:pt x="1653" y="238"/>
                      <a:pt x="1419" y="338"/>
                      <a:pt x="1319" y="379"/>
                    </a:cubicBezTo>
                    <a:cubicBezTo>
                      <a:pt x="1241" y="411"/>
                      <a:pt x="1163" y="444"/>
                      <a:pt x="1083" y="474"/>
                    </a:cubicBezTo>
                    <a:cubicBezTo>
                      <a:pt x="1057" y="484"/>
                      <a:pt x="1056" y="498"/>
                      <a:pt x="1065" y="517"/>
                    </a:cubicBezTo>
                    <a:cubicBezTo>
                      <a:pt x="1151" y="723"/>
                      <a:pt x="1239" y="927"/>
                      <a:pt x="1326" y="1133"/>
                    </a:cubicBezTo>
                    <a:cubicBezTo>
                      <a:pt x="1408" y="1328"/>
                      <a:pt x="1488" y="1525"/>
                      <a:pt x="1570" y="1720"/>
                    </a:cubicBezTo>
                    <a:cubicBezTo>
                      <a:pt x="1622" y="1846"/>
                      <a:pt x="1675" y="1972"/>
                      <a:pt x="1729" y="2097"/>
                    </a:cubicBezTo>
                    <a:cubicBezTo>
                      <a:pt x="1761" y="2171"/>
                      <a:pt x="1731" y="2260"/>
                      <a:pt x="1661" y="2291"/>
                    </a:cubicBezTo>
                    <a:cubicBezTo>
                      <a:pt x="1601" y="2318"/>
                      <a:pt x="1521" y="2283"/>
                      <a:pt x="1491" y="2213"/>
                    </a:cubicBezTo>
                    <a:cubicBezTo>
                      <a:pt x="1421" y="2050"/>
                      <a:pt x="1353" y="1886"/>
                      <a:pt x="1285" y="1723"/>
                    </a:cubicBezTo>
                    <a:cubicBezTo>
                      <a:pt x="1216" y="1559"/>
                      <a:pt x="1148" y="1396"/>
                      <a:pt x="1080" y="12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8" name="Freeform 6">
                <a:extLst>
                  <a:ext uri="{FF2B5EF4-FFF2-40B4-BE49-F238E27FC236}">
                    <a16:creationId xmlns:a16="http://schemas.microsoft.com/office/drawing/2014/main" id="{3DA0B862-2C7E-44FF-A594-2A473D802AC1}"/>
                  </a:ext>
                </a:extLst>
              </p:cNvPr>
              <p:cNvSpPr>
                <a:spLocks/>
              </p:cNvSpPr>
              <p:nvPr/>
            </p:nvSpPr>
            <p:spPr bwMode="auto">
              <a:xfrm>
                <a:off x="1685925" y="1109663"/>
                <a:ext cx="1157288" cy="1160463"/>
              </a:xfrm>
              <a:custGeom>
                <a:avLst/>
                <a:gdLst>
                  <a:gd name="T0" fmla="*/ 479 w 486"/>
                  <a:gd name="T1" fmla="*/ 244 h 483"/>
                  <a:gd name="T2" fmla="*/ 241 w 486"/>
                  <a:gd name="T3" fmla="*/ 481 h 483"/>
                  <a:gd name="T4" fmla="*/ 1 w 486"/>
                  <a:gd name="T5" fmla="*/ 240 h 483"/>
                  <a:gd name="T6" fmla="*/ 238 w 486"/>
                  <a:gd name="T7" fmla="*/ 1 h 483"/>
                  <a:gd name="T8" fmla="*/ 479 w 486"/>
                  <a:gd name="T9" fmla="*/ 244 h 483"/>
                </a:gdLst>
                <a:ahLst/>
                <a:cxnLst>
                  <a:cxn ang="0">
                    <a:pos x="T0" y="T1"/>
                  </a:cxn>
                  <a:cxn ang="0">
                    <a:pos x="T2" y="T3"/>
                  </a:cxn>
                  <a:cxn ang="0">
                    <a:pos x="T4" y="T5"/>
                  </a:cxn>
                  <a:cxn ang="0">
                    <a:pos x="T6" y="T7"/>
                  </a:cxn>
                  <a:cxn ang="0">
                    <a:pos x="T8" y="T9"/>
                  </a:cxn>
                </a:cxnLst>
                <a:rect l="0" t="0" r="r" b="b"/>
                <a:pathLst>
                  <a:path w="486" h="483">
                    <a:moveTo>
                      <a:pt x="479" y="244"/>
                    </a:moveTo>
                    <a:cubicBezTo>
                      <a:pt x="479" y="371"/>
                      <a:pt x="366" y="483"/>
                      <a:pt x="241" y="481"/>
                    </a:cubicBezTo>
                    <a:cubicBezTo>
                      <a:pt x="109" y="478"/>
                      <a:pt x="0" y="369"/>
                      <a:pt x="1" y="240"/>
                    </a:cubicBezTo>
                    <a:cubicBezTo>
                      <a:pt x="1" y="113"/>
                      <a:pt x="111" y="2"/>
                      <a:pt x="238" y="1"/>
                    </a:cubicBezTo>
                    <a:cubicBezTo>
                      <a:pt x="368" y="0"/>
                      <a:pt x="486" y="118"/>
                      <a:pt x="479" y="2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2" name="Freeform 10">
                <a:extLst>
                  <a:ext uri="{FF2B5EF4-FFF2-40B4-BE49-F238E27FC236}">
                    <a16:creationId xmlns:a16="http://schemas.microsoft.com/office/drawing/2014/main" id="{374EA090-87F8-446F-80A3-95030B1B2454}"/>
                  </a:ext>
                </a:extLst>
              </p:cNvPr>
              <p:cNvSpPr>
                <a:spLocks/>
              </p:cNvSpPr>
              <p:nvPr/>
            </p:nvSpPr>
            <p:spPr bwMode="auto">
              <a:xfrm>
                <a:off x="3060700" y="-196850"/>
                <a:ext cx="2325688" cy="4094163"/>
              </a:xfrm>
              <a:custGeom>
                <a:avLst/>
                <a:gdLst>
                  <a:gd name="T0" fmla="*/ 0 w 977"/>
                  <a:gd name="T1" fmla="*/ 106 h 1705"/>
                  <a:gd name="T2" fmla="*/ 19 w 977"/>
                  <a:gd name="T3" fmla="*/ 158 h 1705"/>
                  <a:gd name="T4" fmla="*/ 772 w 977"/>
                  <a:gd name="T5" fmla="*/ 730 h 1705"/>
                  <a:gd name="T6" fmla="*/ 559 w 977"/>
                  <a:gd name="T7" fmla="*/ 1649 h 1705"/>
                  <a:gd name="T8" fmla="*/ 580 w 977"/>
                  <a:gd name="T9" fmla="*/ 1705 h 1705"/>
                  <a:gd name="T10" fmla="*/ 817 w 977"/>
                  <a:gd name="T11" fmla="*/ 714 h 1705"/>
                  <a:gd name="T12" fmla="*/ 0 w 977"/>
                  <a:gd name="T13" fmla="*/ 106 h 1705"/>
                </a:gdLst>
                <a:ahLst/>
                <a:cxnLst>
                  <a:cxn ang="0">
                    <a:pos x="T0" y="T1"/>
                  </a:cxn>
                  <a:cxn ang="0">
                    <a:pos x="T2" y="T3"/>
                  </a:cxn>
                  <a:cxn ang="0">
                    <a:pos x="T4" y="T5"/>
                  </a:cxn>
                  <a:cxn ang="0">
                    <a:pos x="T6" y="T7"/>
                  </a:cxn>
                  <a:cxn ang="0">
                    <a:pos x="T8" y="T9"/>
                  </a:cxn>
                  <a:cxn ang="0">
                    <a:pos x="T10" y="T11"/>
                  </a:cxn>
                  <a:cxn ang="0">
                    <a:pos x="T12" y="T13"/>
                  </a:cxn>
                </a:cxnLst>
                <a:rect l="0" t="0" r="r" b="b"/>
                <a:pathLst>
                  <a:path w="977" h="1705">
                    <a:moveTo>
                      <a:pt x="0" y="106"/>
                    </a:moveTo>
                    <a:cubicBezTo>
                      <a:pt x="19" y="158"/>
                      <a:pt x="19" y="158"/>
                      <a:pt x="19" y="158"/>
                    </a:cubicBezTo>
                    <a:cubicBezTo>
                      <a:pt x="285" y="61"/>
                      <a:pt x="626" y="326"/>
                      <a:pt x="772" y="730"/>
                    </a:cubicBezTo>
                    <a:cubicBezTo>
                      <a:pt x="919" y="1135"/>
                      <a:pt x="826" y="1552"/>
                      <a:pt x="559" y="1649"/>
                    </a:cubicBezTo>
                    <a:cubicBezTo>
                      <a:pt x="580" y="1705"/>
                      <a:pt x="580" y="1705"/>
                      <a:pt x="580" y="1705"/>
                    </a:cubicBezTo>
                    <a:cubicBezTo>
                      <a:pt x="871" y="1600"/>
                      <a:pt x="977" y="1156"/>
                      <a:pt x="817" y="714"/>
                    </a:cubicBezTo>
                    <a:cubicBezTo>
                      <a:pt x="656" y="273"/>
                      <a:pt x="291" y="0"/>
                      <a:pt x="0" y="1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06992EDE-FA56-4B03-8FD3-36CA2C574962}"/>
                  </a:ext>
                </a:extLst>
              </p:cNvPr>
              <p:cNvSpPr>
                <a:spLocks/>
              </p:cNvSpPr>
              <p:nvPr/>
            </p:nvSpPr>
            <p:spPr bwMode="auto">
              <a:xfrm>
                <a:off x="3019425" y="57150"/>
                <a:ext cx="1422400" cy="3854450"/>
              </a:xfrm>
              <a:custGeom>
                <a:avLst/>
                <a:gdLst>
                  <a:gd name="T0" fmla="*/ 870 w 896"/>
                  <a:gd name="T1" fmla="*/ 2428 h 2428"/>
                  <a:gd name="T2" fmla="*/ 896 w 896"/>
                  <a:gd name="T3" fmla="*/ 2419 h 2428"/>
                  <a:gd name="T4" fmla="*/ 26 w 896"/>
                  <a:gd name="T5" fmla="*/ 0 h 2428"/>
                  <a:gd name="T6" fmla="*/ 0 w 896"/>
                  <a:gd name="T7" fmla="*/ 9 h 2428"/>
                  <a:gd name="T8" fmla="*/ 870 w 896"/>
                  <a:gd name="T9" fmla="*/ 2428 h 2428"/>
                </a:gdLst>
                <a:ahLst/>
                <a:cxnLst>
                  <a:cxn ang="0">
                    <a:pos x="T0" y="T1"/>
                  </a:cxn>
                  <a:cxn ang="0">
                    <a:pos x="T2" y="T3"/>
                  </a:cxn>
                  <a:cxn ang="0">
                    <a:pos x="T4" y="T5"/>
                  </a:cxn>
                  <a:cxn ang="0">
                    <a:pos x="T6" y="T7"/>
                  </a:cxn>
                  <a:cxn ang="0">
                    <a:pos x="T8" y="T9"/>
                  </a:cxn>
                </a:cxnLst>
                <a:rect l="0" t="0" r="r" b="b"/>
                <a:pathLst>
                  <a:path w="896" h="2428">
                    <a:moveTo>
                      <a:pt x="870" y="2428"/>
                    </a:moveTo>
                    <a:lnTo>
                      <a:pt x="896" y="2419"/>
                    </a:lnTo>
                    <a:lnTo>
                      <a:pt x="26" y="0"/>
                    </a:lnTo>
                    <a:lnTo>
                      <a:pt x="0" y="9"/>
                    </a:lnTo>
                    <a:lnTo>
                      <a:pt x="870" y="24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cxnSp>
          <p:nvCxnSpPr>
            <p:cNvPr id="16" name="Straight Connector 15">
              <a:extLst>
                <a:ext uri="{FF2B5EF4-FFF2-40B4-BE49-F238E27FC236}">
                  <a16:creationId xmlns:a16="http://schemas.microsoft.com/office/drawing/2014/main" id="{1416885D-1C60-4F91-B47E-5B079649873E}"/>
                </a:ext>
              </a:extLst>
            </p:cNvPr>
            <p:cNvCxnSpPr>
              <a:cxnSpLocks/>
            </p:cNvCxnSpPr>
            <p:nvPr/>
          </p:nvCxnSpPr>
          <p:spPr>
            <a:xfrm flipV="1">
              <a:off x="1941951" y="3245604"/>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3E0AF101-7114-4831-AC2C-C768285648F5}"/>
                </a:ext>
              </a:extLst>
            </p:cNvPr>
            <p:cNvSpPr/>
            <p:nvPr/>
          </p:nvSpPr>
          <p:spPr>
            <a:xfrm rot="4079480">
              <a:off x="3582999" y="3070462"/>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E95E7C24-2322-4F44-8B99-AC7FC24A882A}"/>
              </a:ext>
            </a:extLst>
          </p:cNvPr>
          <p:cNvSpPr/>
          <p:nvPr/>
        </p:nvSpPr>
        <p:spPr>
          <a:xfrm>
            <a:off x="9879960" y="5626737"/>
            <a:ext cx="2103836" cy="223225"/>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E8C8AC32-D721-4AFC-8305-6185AB0F5572}"/>
              </a:ext>
            </a:extLst>
          </p:cNvPr>
          <p:cNvSpPr/>
          <p:nvPr/>
        </p:nvSpPr>
        <p:spPr>
          <a:xfrm rot="20234284">
            <a:off x="11176068" y="4762967"/>
            <a:ext cx="181229" cy="101004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087A74C2-6782-4E75-8D14-465B26B3DFE6}"/>
              </a:ext>
            </a:extLst>
          </p:cNvPr>
          <p:cNvSpPr/>
          <p:nvPr/>
        </p:nvSpPr>
        <p:spPr>
          <a:xfrm rot="1307746">
            <a:off x="10420842" y="5111407"/>
            <a:ext cx="152559" cy="61732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F85C64D-1454-4CFA-A636-C7B1EA7412FB}"/>
              </a:ext>
            </a:extLst>
          </p:cNvPr>
          <p:cNvGrpSpPr/>
          <p:nvPr/>
        </p:nvGrpSpPr>
        <p:grpSpPr>
          <a:xfrm rot="535395">
            <a:off x="9856446" y="2063697"/>
            <a:ext cx="1800896" cy="3121056"/>
            <a:chOff x="6176100" y="2992625"/>
            <a:chExt cx="2086518" cy="2086518"/>
          </a:xfrm>
        </p:grpSpPr>
        <p:sp>
          <p:nvSpPr>
            <p:cNvPr id="19" name="Circle: Hollow 18">
              <a:extLst>
                <a:ext uri="{FF2B5EF4-FFF2-40B4-BE49-F238E27FC236}">
                  <a16:creationId xmlns:a16="http://schemas.microsoft.com/office/drawing/2014/main" id="{767342FA-AA98-4942-A45C-8CA0969FC55D}"/>
                </a:ext>
              </a:extLst>
            </p:cNvPr>
            <p:cNvSpPr/>
            <p:nvPr/>
          </p:nvSpPr>
          <p:spPr>
            <a:xfrm>
              <a:off x="6176100" y="2992625"/>
              <a:ext cx="2086518" cy="2086518"/>
            </a:xfrm>
            <a:prstGeom prst="donut">
              <a:avLst>
                <a:gd name="adj" fmla="val 89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2" name="Circle: Hollow 31">
              <a:extLst>
                <a:ext uri="{FF2B5EF4-FFF2-40B4-BE49-F238E27FC236}">
                  <a16:creationId xmlns:a16="http://schemas.microsoft.com/office/drawing/2014/main" id="{A2237916-13D9-4B60-A937-1883CA55BDEB}"/>
                </a:ext>
              </a:extLst>
            </p:cNvPr>
            <p:cNvSpPr/>
            <p:nvPr/>
          </p:nvSpPr>
          <p:spPr>
            <a:xfrm>
              <a:off x="6513918" y="3330443"/>
              <a:ext cx="1410882" cy="1410882"/>
            </a:xfrm>
            <a:prstGeom prst="donut">
              <a:avLst>
                <a:gd name="adj" fmla="val 112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 name="Circle: Hollow 33">
              <a:extLst>
                <a:ext uri="{FF2B5EF4-FFF2-40B4-BE49-F238E27FC236}">
                  <a16:creationId xmlns:a16="http://schemas.microsoft.com/office/drawing/2014/main" id="{9523CADD-081F-4343-AEA0-140719C25B98}"/>
                </a:ext>
              </a:extLst>
            </p:cNvPr>
            <p:cNvSpPr/>
            <p:nvPr/>
          </p:nvSpPr>
          <p:spPr>
            <a:xfrm>
              <a:off x="6840366" y="3646067"/>
              <a:ext cx="779634" cy="779634"/>
            </a:xfrm>
            <a:prstGeom prst="donut">
              <a:avLst>
                <a:gd name="adj" fmla="val 175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88BE0B85-B1BB-495C-B267-6D2E9AB7C85B}"/>
                </a:ext>
              </a:extLst>
            </p:cNvPr>
            <p:cNvSpPr/>
            <p:nvPr/>
          </p:nvSpPr>
          <p:spPr>
            <a:xfrm>
              <a:off x="7087293" y="3891549"/>
              <a:ext cx="285780" cy="2857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E2D679A4-8ECE-4AD8-B664-274027612B45}"/>
              </a:ext>
            </a:extLst>
          </p:cNvPr>
          <p:cNvSpPr txBox="1"/>
          <p:nvPr/>
        </p:nvSpPr>
        <p:spPr>
          <a:xfrm>
            <a:off x="2987238" y="3869448"/>
            <a:ext cx="117710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b="1" dirty="0">
                <a:solidFill>
                  <a:srgbClr val="FCB414"/>
                </a:solidFill>
                <a:latin typeface="Open Sans" panose="020B0606030504020204" pitchFamily="34" charset="0"/>
              </a:rPr>
              <a:t>*</a:t>
            </a:r>
            <a:endParaRPr kumimoji="0" lang="en-GB" sz="60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28BDCBA7-68AA-4184-A0A3-AB1DAEFC05FE}"/>
              </a:ext>
            </a:extLst>
          </p:cNvPr>
          <p:cNvSpPr txBox="1"/>
          <p:nvPr/>
        </p:nvSpPr>
        <p:spPr>
          <a:xfrm>
            <a:off x="2894765" y="1651887"/>
            <a:ext cx="13757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b="1" dirty="0">
                <a:solidFill>
                  <a:srgbClr val="CB1B4A"/>
                </a:solidFill>
                <a:latin typeface="Open Sans" panose="020B0606030504020204" pitchFamily="34" charset="0"/>
              </a:rPr>
              <a:t>*</a:t>
            </a:r>
            <a:endParaRPr kumimoji="0" lang="en-GB" sz="60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B1ED2368-84F8-4611-9A4F-80AFF5994C13}"/>
              </a:ext>
            </a:extLst>
          </p:cNvPr>
          <p:cNvSpPr txBox="1"/>
          <p:nvPr/>
        </p:nvSpPr>
        <p:spPr>
          <a:xfrm>
            <a:off x="4086411" y="1690637"/>
            <a:ext cx="4350679" cy="1077218"/>
          </a:xfrm>
          <a:prstGeom prst="rect">
            <a:avLst/>
          </a:prstGeom>
          <a:noFill/>
        </p:spPr>
        <p:txBody>
          <a:bodyPr wrap="square" rtlCol="0">
            <a:spAutoFit/>
          </a:bodyPr>
          <a:lstStyle/>
          <a:p>
            <a:pPr algn="just">
              <a:defRPr/>
            </a:pPr>
            <a:r>
              <a:rPr lang="es-ES" sz="1600" dirty="0" smtClean="0">
                <a:solidFill>
                  <a:srgbClr val="000000"/>
                </a:solidFill>
                <a:latin typeface="+mj-lt"/>
                <a:ea typeface="Open Sans" panose="020B0606030504020204" pitchFamily="34" charset="0"/>
                <a:cs typeface="Open Sans" panose="020B0606030504020204" pitchFamily="34" charset="0"/>
              </a:rPr>
              <a:t>Es </a:t>
            </a:r>
            <a:r>
              <a:rPr lang="es-ES" sz="1600" dirty="0">
                <a:solidFill>
                  <a:srgbClr val="000000"/>
                </a:solidFill>
                <a:latin typeface="+mj-lt"/>
                <a:ea typeface="Open Sans" panose="020B0606030504020204" pitchFamily="34" charset="0"/>
                <a:cs typeface="Open Sans" panose="020B0606030504020204" pitchFamily="34" charset="0"/>
              </a:rPr>
              <a:t>necesario que las firmas sean independientes, cumplan con los principios fundamentales y se mantengan en dicha </a:t>
            </a:r>
            <a:r>
              <a:rPr lang="es-ES" sz="1600" dirty="0" smtClean="0">
                <a:solidFill>
                  <a:srgbClr val="000000"/>
                </a:solidFill>
                <a:latin typeface="+mj-lt"/>
                <a:ea typeface="Open Sans" panose="020B0606030504020204" pitchFamily="34" charset="0"/>
                <a:cs typeface="Open Sans" panose="020B0606030504020204" pitchFamily="34" charset="0"/>
              </a:rPr>
              <a:t>posición.</a:t>
            </a:r>
            <a:endParaRPr lang="es-ES" sz="1600" dirty="0">
              <a:solidFill>
                <a:srgbClr val="000000"/>
              </a:solidFill>
              <a:latin typeface="+mj-lt"/>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72FD4B25-8082-4F3F-A9F1-3B69FEAC881C}"/>
              </a:ext>
            </a:extLst>
          </p:cNvPr>
          <p:cNvSpPr txBox="1"/>
          <p:nvPr/>
        </p:nvSpPr>
        <p:spPr>
          <a:xfrm>
            <a:off x="4078304" y="2922350"/>
            <a:ext cx="4344132" cy="584775"/>
          </a:xfrm>
          <a:prstGeom prst="rect">
            <a:avLst/>
          </a:prstGeom>
          <a:noFill/>
        </p:spPr>
        <p:txBody>
          <a:bodyPr wrap="square" rtlCol="0">
            <a:spAutoFit/>
          </a:bodyPr>
          <a:lstStyle/>
          <a:p>
            <a:pPr lvl="0"/>
            <a:r>
              <a:rPr lang="es-ES" sz="1600" dirty="0">
                <a:solidFill>
                  <a:srgbClr val="000000"/>
                </a:solidFill>
                <a:latin typeface="+mj-lt"/>
                <a:ea typeface="Open Sans" panose="020B0606030504020204" pitchFamily="34" charset="0"/>
                <a:cs typeface="Open Sans" panose="020B0606030504020204" pitchFamily="34" charset="0"/>
              </a:rPr>
              <a:t>T</a:t>
            </a:r>
            <a:r>
              <a:rPr lang="es-ES" sz="1600" dirty="0" smtClean="0">
                <a:solidFill>
                  <a:srgbClr val="000000"/>
                </a:solidFill>
                <a:latin typeface="+mj-lt"/>
                <a:ea typeface="Open Sans" panose="020B0606030504020204" pitchFamily="34" charset="0"/>
                <a:cs typeface="Open Sans" panose="020B0606030504020204" pitchFamily="34" charset="0"/>
              </a:rPr>
              <a:t>anto para clientes con entidades, vinculadas o no, de interés privado como público.</a:t>
            </a:r>
            <a:endParaRPr lang="es-ES" sz="1600" dirty="0">
              <a:solidFill>
                <a:srgbClr val="000000"/>
              </a:solidFill>
              <a:latin typeface="+mj-lt"/>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CC845710-984C-44F3-A568-E66BC54B5681}"/>
              </a:ext>
            </a:extLst>
          </p:cNvPr>
          <p:cNvSpPr txBox="1"/>
          <p:nvPr/>
        </p:nvSpPr>
        <p:spPr>
          <a:xfrm>
            <a:off x="4083019" y="4019722"/>
            <a:ext cx="4348259" cy="584775"/>
          </a:xfrm>
          <a:prstGeom prst="rect">
            <a:avLst/>
          </a:prstGeom>
          <a:noFill/>
        </p:spPr>
        <p:txBody>
          <a:bodyPr wrap="square" rtlCol="0">
            <a:spAutoFit/>
          </a:bodyPr>
          <a:lstStyle/>
          <a:p>
            <a:pPr lvl="0" algn="just">
              <a:defRPr/>
            </a:pPr>
            <a:r>
              <a:rPr lang="es-ES" sz="1600" dirty="0" smtClean="0">
                <a:solidFill>
                  <a:srgbClr val="000000"/>
                </a:solidFill>
                <a:latin typeface="+mj-lt"/>
              </a:rPr>
              <a:t>Apoyado </a:t>
            </a:r>
            <a:r>
              <a:rPr lang="es-ES" sz="1600" dirty="0">
                <a:solidFill>
                  <a:srgbClr val="000000"/>
                </a:solidFill>
                <a:latin typeface="+mj-lt"/>
              </a:rPr>
              <a:t>firmemente en la constante y clara comunicación entre la firma y el cliente.</a:t>
            </a:r>
            <a:endParaRPr kumimoji="0" lang="es-EC" sz="1600" b="0" i="0" u="none" strike="noStrike" kern="1200" cap="none" spc="0" normalizeH="0" baseline="0" dirty="0">
              <a:ln>
                <a:noFill/>
              </a:ln>
              <a:solidFill>
                <a:srgbClr val="000000"/>
              </a:solidFill>
              <a:effectLst/>
              <a:uLnTx/>
              <a:uFillTx/>
              <a:latin typeface="+mj-lt"/>
              <a:ea typeface="Noto Sans" panose="020B0502040504020204" pitchFamily="34"/>
              <a:cs typeface="Noto Sans" panose="020B0502040504020204" pitchFamily="34"/>
            </a:endParaRPr>
          </a:p>
        </p:txBody>
      </p:sp>
      <p:sp>
        <p:nvSpPr>
          <p:cNvPr id="47" name="TextBox 46">
            <a:extLst>
              <a:ext uri="{FF2B5EF4-FFF2-40B4-BE49-F238E27FC236}">
                <a16:creationId xmlns:a16="http://schemas.microsoft.com/office/drawing/2014/main" id="{42EA83E9-B192-48F1-946D-5530F67ED05F}"/>
              </a:ext>
            </a:extLst>
          </p:cNvPr>
          <p:cNvSpPr txBox="1"/>
          <p:nvPr/>
        </p:nvSpPr>
        <p:spPr>
          <a:xfrm>
            <a:off x="2887934" y="2763779"/>
            <a:ext cx="13757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b="1" noProof="0" dirty="0">
                <a:solidFill>
                  <a:srgbClr val="42AFB6"/>
                </a:solidFill>
                <a:latin typeface="Open Sans" panose="020B0606030504020204" pitchFamily="34" charset="0"/>
              </a:rPr>
              <a:t>*</a:t>
            </a:r>
            <a:endParaRPr kumimoji="0" lang="en-GB" sz="60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50" name="Group 49">
            <a:extLst>
              <a:ext uri="{FF2B5EF4-FFF2-40B4-BE49-F238E27FC236}">
                <a16:creationId xmlns:a16="http://schemas.microsoft.com/office/drawing/2014/main" id="{674DD652-31EF-4346-885E-CA6FC289CE42}"/>
              </a:ext>
            </a:extLst>
          </p:cNvPr>
          <p:cNvGrpSpPr/>
          <p:nvPr/>
        </p:nvGrpSpPr>
        <p:grpSpPr>
          <a:xfrm rot="1434524">
            <a:off x="8801553" y="3176948"/>
            <a:ext cx="1929887" cy="841333"/>
            <a:chOff x="8419743" y="1081666"/>
            <a:chExt cx="1929887" cy="841333"/>
          </a:xfrm>
        </p:grpSpPr>
        <p:cxnSp>
          <p:nvCxnSpPr>
            <p:cNvPr id="48" name="Straight Connector 47">
              <a:extLst>
                <a:ext uri="{FF2B5EF4-FFF2-40B4-BE49-F238E27FC236}">
                  <a16:creationId xmlns:a16="http://schemas.microsoft.com/office/drawing/2014/main" id="{C7A10D6D-D6B2-4F5E-8D33-3EB1AFAE5A6F}"/>
                </a:ext>
              </a:extLst>
            </p:cNvPr>
            <p:cNvCxnSpPr>
              <a:cxnSpLocks/>
            </p:cNvCxnSpPr>
            <p:nvPr/>
          </p:nvCxnSpPr>
          <p:spPr>
            <a:xfrm flipV="1">
              <a:off x="8419743" y="1176315"/>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Isosceles Triangle 48">
              <a:extLst>
                <a:ext uri="{FF2B5EF4-FFF2-40B4-BE49-F238E27FC236}">
                  <a16:creationId xmlns:a16="http://schemas.microsoft.com/office/drawing/2014/main" id="{89CD2969-38A5-4DB8-A5DD-682C5224F103}"/>
                </a:ext>
              </a:extLst>
            </p:cNvPr>
            <p:cNvSpPr/>
            <p:nvPr/>
          </p:nvSpPr>
          <p:spPr>
            <a:xfrm rot="4079480">
              <a:off x="10060791" y="1001173"/>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CD702F32-78B0-4D21-84C5-57A24BF207F7}"/>
              </a:ext>
            </a:extLst>
          </p:cNvPr>
          <p:cNvGrpSpPr/>
          <p:nvPr/>
        </p:nvGrpSpPr>
        <p:grpSpPr>
          <a:xfrm rot="487849">
            <a:off x="8853410" y="4170072"/>
            <a:ext cx="1929887" cy="841333"/>
            <a:chOff x="8419743" y="1081666"/>
            <a:chExt cx="1929887" cy="841333"/>
          </a:xfrm>
          <a:solidFill>
            <a:schemeClr val="accent2"/>
          </a:solidFill>
        </p:grpSpPr>
        <p:cxnSp>
          <p:nvCxnSpPr>
            <p:cNvPr id="55" name="Straight Connector 54">
              <a:extLst>
                <a:ext uri="{FF2B5EF4-FFF2-40B4-BE49-F238E27FC236}">
                  <a16:creationId xmlns:a16="http://schemas.microsoft.com/office/drawing/2014/main" id="{209F03DA-325C-4B83-8C74-DA7152BD77A2}"/>
                </a:ext>
              </a:extLst>
            </p:cNvPr>
            <p:cNvCxnSpPr>
              <a:cxnSpLocks/>
            </p:cNvCxnSpPr>
            <p:nvPr/>
          </p:nvCxnSpPr>
          <p:spPr>
            <a:xfrm flipV="1">
              <a:off x="8419743" y="1176315"/>
              <a:ext cx="1774663" cy="746684"/>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Isosceles Triangle 55">
              <a:extLst>
                <a:ext uri="{FF2B5EF4-FFF2-40B4-BE49-F238E27FC236}">
                  <a16:creationId xmlns:a16="http://schemas.microsoft.com/office/drawing/2014/main" id="{19BC7E4C-A848-4290-AD30-EB52911138ED}"/>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9A696CBD-4D63-40E9-B28D-042A0DFFB175}"/>
              </a:ext>
            </a:extLst>
          </p:cNvPr>
          <p:cNvGrpSpPr/>
          <p:nvPr/>
        </p:nvGrpSpPr>
        <p:grpSpPr>
          <a:xfrm rot="2094843">
            <a:off x="8915017" y="1694777"/>
            <a:ext cx="1929887" cy="841333"/>
            <a:chOff x="8419743" y="1081666"/>
            <a:chExt cx="1929887" cy="841333"/>
          </a:xfrm>
          <a:solidFill>
            <a:schemeClr val="accent5"/>
          </a:solidFill>
        </p:grpSpPr>
        <p:cxnSp>
          <p:nvCxnSpPr>
            <p:cNvPr id="58" name="Straight Connector 57">
              <a:extLst>
                <a:ext uri="{FF2B5EF4-FFF2-40B4-BE49-F238E27FC236}">
                  <a16:creationId xmlns:a16="http://schemas.microsoft.com/office/drawing/2014/main" id="{B8C4A398-BA84-4941-A956-B61C5A915ACE}"/>
                </a:ext>
              </a:extLst>
            </p:cNvPr>
            <p:cNvCxnSpPr>
              <a:cxnSpLocks/>
            </p:cNvCxnSpPr>
            <p:nvPr/>
          </p:nvCxnSpPr>
          <p:spPr>
            <a:xfrm flipV="1">
              <a:off x="8419743" y="1176315"/>
              <a:ext cx="1774663" cy="746684"/>
            </a:xfrm>
            <a:prstGeom prst="line">
              <a:avLst/>
            </a:prstGeom>
            <a:grpFill/>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Isosceles Triangle 58">
              <a:extLst>
                <a:ext uri="{FF2B5EF4-FFF2-40B4-BE49-F238E27FC236}">
                  <a16:creationId xmlns:a16="http://schemas.microsoft.com/office/drawing/2014/main" id="{AE6EB2DD-44E8-4868-8359-3EA293024AF0}"/>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1" name="Group 56">
            <a:extLst>
              <a:ext uri="{FF2B5EF4-FFF2-40B4-BE49-F238E27FC236}">
                <a16:creationId xmlns:a16="http://schemas.microsoft.com/office/drawing/2014/main" id="{C65A7CB9-E2C6-4714-8D47-4401CA993A6C}"/>
              </a:ext>
            </a:extLst>
          </p:cNvPr>
          <p:cNvGrpSpPr/>
          <p:nvPr/>
        </p:nvGrpSpPr>
        <p:grpSpPr>
          <a:xfrm rot="1693924">
            <a:off x="8817432" y="2392759"/>
            <a:ext cx="1929887" cy="841333"/>
            <a:chOff x="8419743" y="1081666"/>
            <a:chExt cx="1929887" cy="841333"/>
          </a:xfrm>
          <a:solidFill>
            <a:srgbClr val="C2C922"/>
          </a:solidFill>
        </p:grpSpPr>
        <p:cxnSp>
          <p:nvCxnSpPr>
            <p:cNvPr id="52" name="Straight Connector 57">
              <a:extLst>
                <a:ext uri="{FF2B5EF4-FFF2-40B4-BE49-F238E27FC236}">
                  <a16:creationId xmlns:a16="http://schemas.microsoft.com/office/drawing/2014/main" id="{A642DC25-7327-4186-9965-EA07B4899E15}"/>
                </a:ext>
              </a:extLst>
            </p:cNvPr>
            <p:cNvCxnSpPr>
              <a:cxnSpLocks/>
            </p:cNvCxnSpPr>
            <p:nvPr/>
          </p:nvCxnSpPr>
          <p:spPr>
            <a:xfrm flipV="1">
              <a:off x="8419743" y="1176315"/>
              <a:ext cx="1774663" cy="746684"/>
            </a:xfrm>
            <a:prstGeom prst="line">
              <a:avLst/>
            </a:prstGeom>
            <a:ln/>
          </p:spPr>
          <p:style>
            <a:lnRef idx="3">
              <a:schemeClr val="accent1"/>
            </a:lnRef>
            <a:fillRef idx="0">
              <a:schemeClr val="accent1"/>
            </a:fillRef>
            <a:effectRef idx="2">
              <a:schemeClr val="accent1"/>
            </a:effectRef>
            <a:fontRef idx="minor">
              <a:schemeClr val="tx1"/>
            </a:fontRef>
          </p:style>
        </p:cxnSp>
        <p:sp>
          <p:nvSpPr>
            <p:cNvPr id="53" name="Isosceles Triangle 58">
              <a:extLst>
                <a:ext uri="{FF2B5EF4-FFF2-40B4-BE49-F238E27FC236}">
                  <a16:creationId xmlns:a16="http://schemas.microsoft.com/office/drawing/2014/main" id="{AEFB2B37-A7EF-4C34-BA43-9FBA40223E9C}"/>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60" name="TextBox 41">
            <a:extLst>
              <a:ext uri="{FF2B5EF4-FFF2-40B4-BE49-F238E27FC236}">
                <a16:creationId xmlns:a16="http://schemas.microsoft.com/office/drawing/2014/main" id="{FDE2D9FF-DF56-4C77-AF00-567EB8255B98}"/>
              </a:ext>
            </a:extLst>
          </p:cNvPr>
          <p:cNvSpPr txBox="1"/>
          <p:nvPr/>
        </p:nvSpPr>
        <p:spPr>
          <a:xfrm>
            <a:off x="2980613" y="4856736"/>
            <a:ext cx="1177107"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500" b="1" dirty="0">
                <a:solidFill>
                  <a:srgbClr val="C2C923"/>
                </a:solidFill>
                <a:latin typeface="Open Sans" panose="020B0606030504020204" pitchFamily="34" charset="0"/>
              </a:rPr>
              <a:t>*</a:t>
            </a:r>
            <a:endParaRPr lang="en-GB" sz="6500" b="1" dirty="0">
              <a:solidFill>
                <a:srgbClr val="C2C923"/>
              </a:solidFill>
              <a:latin typeface="Open Sans" panose="020B0606030504020204" pitchFamily="34" charset="0"/>
            </a:endParaRPr>
          </a:p>
        </p:txBody>
      </p:sp>
      <p:sp>
        <p:nvSpPr>
          <p:cNvPr id="61" name="TextBox 45">
            <a:extLst>
              <a:ext uri="{FF2B5EF4-FFF2-40B4-BE49-F238E27FC236}">
                <a16:creationId xmlns:a16="http://schemas.microsoft.com/office/drawing/2014/main" id="{ADAD3C84-2E51-4DB8-8BBA-03A9926C8005}"/>
              </a:ext>
            </a:extLst>
          </p:cNvPr>
          <p:cNvSpPr txBox="1"/>
          <p:nvPr/>
        </p:nvSpPr>
        <p:spPr>
          <a:xfrm>
            <a:off x="4076394" y="4967254"/>
            <a:ext cx="4348259" cy="1077218"/>
          </a:xfrm>
          <a:prstGeom prst="rect">
            <a:avLst/>
          </a:prstGeom>
          <a:noFill/>
        </p:spPr>
        <p:txBody>
          <a:bodyPr wrap="square" rtlCol="0">
            <a:spAutoFit/>
          </a:bodyPr>
          <a:lstStyle/>
          <a:p>
            <a:pPr lvl="0" algn="just">
              <a:defRPr/>
            </a:pPr>
            <a:r>
              <a:rPr lang="es-ES" sz="1600" dirty="0" smtClean="0">
                <a:solidFill>
                  <a:srgbClr val="000000"/>
                </a:solidFill>
                <a:latin typeface="+mj-lt"/>
              </a:rPr>
              <a:t>Abarca aspectos como: honorarios, políticas de remuneración y de evaluación, litigios, intereses financieros, préstamos y garantías, asignación temporal de personal, entre otros.</a:t>
            </a:r>
            <a:endParaRPr kumimoji="0" lang="es-EC" sz="1200" b="0" i="0" u="none" strike="noStrike" kern="1200" cap="none" spc="0" normalizeH="0" baseline="0" dirty="0">
              <a:ln>
                <a:noFill/>
              </a:ln>
              <a:solidFill>
                <a:srgbClr val="000000"/>
              </a:solidFill>
              <a:effectLst/>
              <a:uLnTx/>
              <a:uFillTx/>
              <a:latin typeface="+mj-lt"/>
              <a:ea typeface="Noto Sans" panose="020B0502040504020204" pitchFamily="34"/>
              <a:cs typeface="Noto Sans" panose="020B0502040504020204" pitchFamily="34"/>
            </a:endParaRPr>
          </a:p>
        </p:txBody>
      </p:sp>
      <p:sp>
        <p:nvSpPr>
          <p:cNvPr id="62" name="Título 1"/>
          <p:cNvSpPr txBox="1">
            <a:spLocks/>
          </p:cNvSpPr>
          <p:nvPr/>
        </p:nvSpPr>
        <p:spPr>
          <a:xfrm>
            <a:off x="479375" y="116632"/>
            <a:ext cx="11600329" cy="1143000"/>
          </a:xfrm>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3400" b="0" i="0" kern="0" dirty="0" smtClean="0">
                <a:solidFill>
                  <a:schemeClr val="tx2"/>
                </a:solidFill>
                <a:effectLst/>
                <a:ea typeface="Tahoma" panose="020B0604030504040204" pitchFamily="34" charset="0"/>
                <a:cs typeface="Times New Roman" panose="02020603050405020304" pitchFamily="18" charset="0"/>
              </a:rPr>
              <a:t>Normas Internacionales de Independencia</a:t>
            </a:r>
            <a:br>
              <a:rPr lang="es-ES" sz="3400" b="0" i="0" kern="0" dirty="0" smtClean="0">
                <a:solidFill>
                  <a:schemeClr val="tx2"/>
                </a:solidFill>
                <a:effectLst/>
                <a:ea typeface="Tahoma" panose="020B0604030504040204" pitchFamily="34" charset="0"/>
                <a:cs typeface="Times New Roman" panose="02020603050405020304" pitchFamily="18" charset="0"/>
              </a:rPr>
            </a:br>
            <a:r>
              <a:rPr lang="es-ES" sz="3400" b="0" i="0" kern="0" dirty="0" smtClean="0">
                <a:solidFill>
                  <a:schemeClr val="tx2"/>
                </a:solidFill>
                <a:effectLst/>
                <a:ea typeface="Tahoma" panose="020B0604030504040204" pitchFamily="34" charset="0"/>
                <a:cs typeface="Times New Roman" panose="02020603050405020304" pitchFamily="18" charset="0"/>
              </a:rPr>
              <a:t>	Independencia en encargos de auditoría y de revisión</a:t>
            </a:r>
            <a:endParaRPr lang="es-EC" sz="3400" b="0" i="0" kern="0" dirty="0">
              <a:solidFill>
                <a:schemeClr val="tx2"/>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6098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62C3E80-4A3E-48A8-B202-967F66B70F06}"/>
              </a:ext>
            </a:extLst>
          </p:cNvPr>
          <p:cNvGrpSpPr/>
          <p:nvPr/>
        </p:nvGrpSpPr>
        <p:grpSpPr>
          <a:xfrm>
            <a:off x="7019314" y="1422347"/>
            <a:ext cx="2830507" cy="3342158"/>
            <a:chOff x="3992563" y="8795874"/>
            <a:chExt cx="3981450" cy="5593226"/>
          </a:xfrm>
          <a:solidFill>
            <a:schemeClr val="tx1"/>
          </a:solidFill>
        </p:grpSpPr>
        <p:sp>
          <p:nvSpPr>
            <p:cNvPr id="8" name="Freeform 6">
              <a:extLst>
                <a:ext uri="{FF2B5EF4-FFF2-40B4-BE49-F238E27FC236}">
                  <a16:creationId xmlns:a16="http://schemas.microsoft.com/office/drawing/2014/main" id="{379F9A5C-D64D-4C0B-9FF3-2FD1B887C6D1}"/>
                </a:ext>
              </a:extLst>
            </p:cNvPr>
            <p:cNvSpPr>
              <a:spLocks/>
            </p:cNvSpPr>
            <p:nvPr/>
          </p:nvSpPr>
          <p:spPr bwMode="auto">
            <a:xfrm>
              <a:off x="5834063" y="9158288"/>
              <a:ext cx="2085975" cy="3246438"/>
            </a:xfrm>
            <a:custGeom>
              <a:avLst/>
              <a:gdLst>
                <a:gd name="T0" fmla="*/ 462 w 891"/>
                <a:gd name="T1" fmla="*/ 914 h 1376"/>
                <a:gd name="T2" fmla="*/ 445 w 891"/>
                <a:gd name="T3" fmla="*/ 998 h 1376"/>
                <a:gd name="T4" fmla="*/ 411 w 891"/>
                <a:gd name="T5" fmla="*/ 1281 h 1376"/>
                <a:gd name="T6" fmla="*/ 304 w 891"/>
                <a:gd name="T7" fmla="*/ 1368 h 1376"/>
                <a:gd name="T8" fmla="*/ 229 w 891"/>
                <a:gd name="T9" fmla="*/ 1258 h 1376"/>
                <a:gd name="T10" fmla="*/ 278 w 891"/>
                <a:gd name="T11" fmla="*/ 869 h 1376"/>
                <a:gd name="T12" fmla="*/ 329 w 891"/>
                <a:gd name="T13" fmla="*/ 781 h 1376"/>
                <a:gd name="T14" fmla="*/ 501 w 891"/>
                <a:gd name="T15" fmla="*/ 636 h 1376"/>
                <a:gd name="T16" fmla="*/ 375 w 891"/>
                <a:gd name="T17" fmla="*/ 450 h 1376"/>
                <a:gd name="T18" fmla="*/ 369 w 891"/>
                <a:gd name="T19" fmla="*/ 481 h 1376"/>
                <a:gd name="T20" fmla="*/ 300 w 891"/>
                <a:gd name="T21" fmla="*/ 626 h 1376"/>
                <a:gd name="T22" fmla="*/ 119 w 891"/>
                <a:gd name="T23" fmla="*/ 770 h 1376"/>
                <a:gd name="T24" fmla="*/ 29 w 891"/>
                <a:gd name="T25" fmla="*/ 768 h 1376"/>
                <a:gd name="T26" fmla="*/ 43 w 891"/>
                <a:gd name="T27" fmla="*/ 680 h 1376"/>
                <a:gd name="T28" fmla="*/ 220 w 891"/>
                <a:gd name="T29" fmla="*/ 540 h 1376"/>
                <a:gd name="T30" fmla="*/ 252 w 891"/>
                <a:gd name="T31" fmla="*/ 470 h 1376"/>
                <a:gd name="T32" fmla="*/ 243 w 891"/>
                <a:gd name="T33" fmla="*/ 267 h 1376"/>
                <a:gd name="T34" fmla="*/ 282 w 891"/>
                <a:gd name="T35" fmla="*/ 187 h 1376"/>
                <a:gd name="T36" fmla="*/ 505 w 891"/>
                <a:gd name="T37" fmla="*/ 37 h 1376"/>
                <a:gd name="T38" fmla="*/ 687 w 891"/>
                <a:gd name="T39" fmla="*/ 61 h 1376"/>
                <a:gd name="T40" fmla="*/ 731 w 891"/>
                <a:gd name="T41" fmla="*/ 91 h 1376"/>
                <a:gd name="T42" fmla="*/ 770 w 891"/>
                <a:gd name="T43" fmla="*/ 300 h 1376"/>
                <a:gd name="T44" fmla="*/ 680 w 891"/>
                <a:gd name="T45" fmla="*/ 171 h 1376"/>
                <a:gd name="T46" fmla="*/ 672 w 891"/>
                <a:gd name="T47" fmla="*/ 176 h 1376"/>
                <a:gd name="T48" fmla="*/ 687 w 891"/>
                <a:gd name="T49" fmla="*/ 206 h 1376"/>
                <a:gd name="T50" fmla="*/ 854 w 891"/>
                <a:gd name="T51" fmla="*/ 459 h 1376"/>
                <a:gd name="T52" fmla="*/ 834 w 891"/>
                <a:gd name="T53" fmla="*/ 598 h 1376"/>
                <a:gd name="T54" fmla="*/ 462 w 891"/>
                <a:gd name="T55" fmla="*/ 91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1" h="1376">
                  <a:moveTo>
                    <a:pt x="462" y="914"/>
                  </a:moveTo>
                  <a:cubicBezTo>
                    <a:pt x="445" y="930"/>
                    <a:pt x="448" y="969"/>
                    <a:pt x="445" y="998"/>
                  </a:cubicBezTo>
                  <a:cubicBezTo>
                    <a:pt x="433" y="1092"/>
                    <a:pt x="423" y="1187"/>
                    <a:pt x="411" y="1281"/>
                  </a:cubicBezTo>
                  <a:cubicBezTo>
                    <a:pt x="403" y="1340"/>
                    <a:pt x="358" y="1376"/>
                    <a:pt x="304" y="1368"/>
                  </a:cubicBezTo>
                  <a:cubicBezTo>
                    <a:pt x="251" y="1360"/>
                    <a:pt x="222" y="1316"/>
                    <a:pt x="229" y="1258"/>
                  </a:cubicBezTo>
                  <a:cubicBezTo>
                    <a:pt x="245" y="1128"/>
                    <a:pt x="258" y="998"/>
                    <a:pt x="278" y="869"/>
                  </a:cubicBezTo>
                  <a:cubicBezTo>
                    <a:pt x="283" y="838"/>
                    <a:pt x="305" y="804"/>
                    <a:pt x="329" y="781"/>
                  </a:cubicBezTo>
                  <a:cubicBezTo>
                    <a:pt x="382" y="730"/>
                    <a:pt x="441" y="686"/>
                    <a:pt x="501" y="636"/>
                  </a:cubicBezTo>
                  <a:cubicBezTo>
                    <a:pt x="460" y="575"/>
                    <a:pt x="420" y="516"/>
                    <a:pt x="375" y="450"/>
                  </a:cubicBezTo>
                  <a:cubicBezTo>
                    <a:pt x="372" y="466"/>
                    <a:pt x="368" y="474"/>
                    <a:pt x="369" y="481"/>
                  </a:cubicBezTo>
                  <a:cubicBezTo>
                    <a:pt x="384" y="548"/>
                    <a:pt x="352" y="589"/>
                    <a:pt x="300" y="626"/>
                  </a:cubicBezTo>
                  <a:cubicBezTo>
                    <a:pt x="237" y="671"/>
                    <a:pt x="180" y="723"/>
                    <a:pt x="119" y="770"/>
                  </a:cubicBezTo>
                  <a:cubicBezTo>
                    <a:pt x="90" y="793"/>
                    <a:pt x="57" y="800"/>
                    <a:pt x="29" y="768"/>
                  </a:cubicBezTo>
                  <a:cubicBezTo>
                    <a:pt x="0" y="736"/>
                    <a:pt x="14" y="705"/>
                    <a:pt x="43" y="680"/>
                  </a:cubicBezTo>
                  <a:cubicBezTo>
                    <a:pt x="101" y="633"/>
                    <a:pt x="160" y="586"/>
                    <a:pt x="220" y="540"/>
                  </a:cubicBezTo>
                  <a:cubicBezTo>
                    <a:pt x="244" y="521"/>
                    <a:pt x="255" y="501"/>
                    <a:pt x="252" y="470"/>
                  </a:cubicBezTo>
                  <a:cubicBezTo>
                    <a:pt x="247" y="403"/>
                    <a:pt x="241" y="335"/>
                    <a:pt x="243" y="267"/>
                  </a:cubicBezTo>
                  <a:cubicBezTo>
                    <a:pt x="244" y="239"/>
                    <a:pt x="261" y="204"/>
                    <a:pt x="282" y="187"/>
                  </a:cubicBezTo>
                  <a:cubicBezTo>
                    <a:pt x="353" y="133"/>
                    <a:pt x="428" y="82"/>
                    <a:pt x="505" y="37"/>
                  </a:cubicBezTo>
                  <a:cubicBezTo>
                    <a:pt x="568" y="0"/>
                    <a:pt x="630" y="27"/>
                    <a:pt x="687" y="61"/>
                  </a:cubicBezTo>
                  <a:cubicBezTo>
                    <a:pt x="702" y="70"/>
                    <a:pt x="717" y="80"/>
                    <a:pt x="731" y="91"/>
                  </a:cubicBezTo>
                  <a:cubicBezTo>
                    <a:pt x="797" y="144"/>
                    <a:pt x="811" y="212"/>
                    <a:pt x="770" y="300"/>
                  </a:cubicBezTo>
                  <a:cubicBezTo>
                    <a:pt x="739" y="255"/>
                    <a:pt x="710" y="213"/>
                    <a:pt x="680" y="171"/>
                  </a:cubicBezTo>
                  <a:cubicBezTo>
                    <a:pt x="677" y="173"/>
                    <a:pt x="674" y="175"/>
                    <a:pt x="672" y="176"/>
                  </a:cubicBezTo>
                  <a:cubicBezTo>
                    <a:pt x="677" y="186"/>
                    <a:pt x="681" y="197"/>
                    <a:pt x="687" y="206"/>
                  </a:cubicBezTo>
                  <a:cubicBezTo>
                    <a:pt x="743" y="291"/>
                    <a:pt x="799" y="374"/>
                    <a:pt x="854" y="459"/>
                  </a:cubicBezTo>
                  <a:cubicBezTo>
                    <a:pt x="891" y="516"/>
                    <a:pt x="885" y="554"/>
                    <a:pt x="834" y="598"/>
                  </a:cubicBezTo>
                  <a:cubicBezTo>
                    <a:pt x="806" y="622"/>
                    <a:pt x="550" y="837"/>
                    <a:pt x="462" y="9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9" name="Freeform 7">
              <a:extLst>
                <a:ext uri="{FF2B5EF4-FFF2-40B4-BE49-F238E27FC236}">
                  <a16:creationId xmlns:a16="http://schemas.microsoft.com/office/drawing/2014/main" id="{B8E29A00-A386-4221-B303-83C8FB4BCD5E}"/>
                </a:ext>
              </a:extLst>
            </p:cNvPr>
            <p:cNvSpPr>
              <a:spLocks/>
            </p:cNvSpPr>
            <p:nvPr/>
          </p:nvSpPr>
          <p:spPr bwMode="auto">
            <a:xfrm>
              <a:off x="4060825" y="12760325"/>
              <a:ext cx="608013" cy="1628775"/>
            </a:xfrm>
            <a:custGeom>
              <a:avLst/>
              <a:gdLst>
                <a:gd name="T0" fmla="*/ 81 w 260"/>
                <a:gd name="T1" fmla="*/ 0 h 690"/>
                <a:gd name="T2" fmla="*/ 260 w 260"/>
                <a:gd name="T3" fmla="*/ 8 h 690"/>
                <a:gd name="T4" fmla="*/ 222 w 260"/>
                <a:gd name="T5" fmla="*/ 308 h 690"/>
                <a:gd name="T6" fmla="*/ 184 w 260"/>
                <a:gd name="T7" fmla="*/ 595 h 690"/>
                <a:gd name="T8" fmla="*/ 88 w 260"/>
                <a:gd name="T9" fmla="*/ 686 h 690"/>
                <a:gd name="T10" fmla="*/ 6 w 260"/>
                <a:gd name="T11" fmla="*/ 583 h 690"/>
                <a:gd name="T12" fmla="*/ 81 w 260"/>
                <a:gd name="T13" fmla="*/ 0 h 690"/>
              </a:gdLst>
              <a:ahLst/>
              <a:cxnLst>
                <a:cxn ang="0">
                  <a:pos x="T0" y="T1"/>
                </a:cxn>
                <a:cxn ang="0">
                  <a:pos x="T2" y="T3"/>
                </a:cxn>
                <a:cxn ang="0">
                  <a:pos x="T4" y="T5"/>
                </a:cxn>
                <a:cxn ang="0">
                  <a:pos x="T6" y="T7"/>
                </a:cxn>
                <a:cxn ang="0">
                  <a:pos x="T8" y="T9"/>
                </a:cxn>
                <a:cxn ang="0">
                  <a:pos x="T10" y="T11"/>
                </a:cxn>
                <a:cxn ang="0">
                  <a:pos x="T12" y="T13"/>
                </a:cxn>
              </a:cxnLst>
              <a:rect l="0" t="0" r="r" b="b"/>
              <a:pathLst>
                <a:path w="260" h="690">
                  <a:moveTo>
                    <a:pt x="81" y="0"/>
                  </a:moveTo>
                  <a:cubicBezTo>
                    <a:pt x="144" y="3"/>
                    <a:pt x="199" y="6"/>
                    <a:pt x="260" y="8"/>
                  </a:cubicBezTo>
                  <a:cubicBezTo>
                    <a:pt x="247" y="111"/>
                    <a:pt x="235" y="209"/>
                    <a:pt x="222" y="308"/>
                  </a:cubicBezTo>
                  <a:cubicBezTo>
                    <a:pt x="210" y="403"/>
                    <a:pt x="196" y="499"/>
                    <a:pt x="184" y="595"/>
                  </a:cubicBezTo>
                  <a:cubicBezTo>
                    <a:pt x="177" y="653"/>
                    <a:pt x="140" y="690"/>
                    <a:pt x="88" y="686"/>
                  </a:cubicBezTo>
                  <a:cubicBezTo>
                    <a:pt x="33" y="682"/>
                    <a:pt x="0" y="645"/>
                    <a:pt x="6" y="583"/>
                  </a:cubicBezTo>
                  <a:cubicBezTo>
                    <a:pt x="22" y="442"/>
                    <a:pt x="77" y="20"/>
                    <a:pt x="8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2" name="Freeform 10">
              <a:extLst>
                <a:ext uri="{FF2B5EF4-FFF2-40B4-BE49-F238E27FC236}">
                  <a16:creationId xmlns:a16="http://schemas.microsoft.com/office/drawing/2014/main" id="{B26358C3-9397-4B62-825A-39C09B5896D8}"/>
                </a:ext>
              </a:extLst>
            </p:cNvPr>
            <p:cNvSpPr>
              <a:spLocks/>
            </p:cNvSpPr>
            <p:nvPr/>
          </p:nvSpPr>
          <p:spPr bwMode="auto">
            <a:xfrm>
              <a:off x="7031038" y="10658475"/>
              <a:ext cx="942975" cy="1184275"/>
            </a:xfrm>
            <a:custGeom>
              <a:avLst/>
              <a:gdLst>
                <a:gd name="T0" fmla="*/ 254 w 403"/>
                <a:gd name="T1" fmla="*/ 476 h 502"/>
                <a:gd name="T2" fmla="*/ 371 w 403"/>
                <a:gd name="T3" fmla="*/ 465 h 502"/>
                <a:gd name="T4" fmla="*/ 336 w 403"/>
                <a:gd name="T5" fmla="*/ 316 h 502"/>
                <a:gd name="T6" fmla="*/ 270 w 403"/>
                <a:gd name="T7" fmla="*/ 259 h 502"/>
                <a:gd name="T8" fmla="*/ 236 w 403"/>
                <a:gd name="T9" fmla="*/ 110 h 502"/>
                <a:gd name="T10" fmla="*/ 286 w 403"/>
                <a:gd name="T11" fmla="*/ 0 h 502"/>
                <a:gd name="T12" fmla="*/ 42 w 403"/>
                <a:gd name="T13" fmla="*/ 214 h 502"/>
                <a:gd name="T14" fmla="*/ 42 w 403"/>
                <a:gd name="T15" fmla="*/ 295 h 502"/>
                <a:gd name="T16" fmla="*/ 64 w 403"/>
                <a:gd name="T17" fmla="*/ 314 h 502"/>
                <a:gd name="T18" fmla="*/ 254 w 403"/>
                <a:gd name="T19" fmla="*/ 47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502">
                  <a:moveTo>
                    <a:pt x="254" y="476"/>
                  </a:moveTo>
                  <a:cubicBezTo>
                    <a:pt x="288" y="496"/>
                    <a:pt x="331" y="502"/>
                    <a:pt x="371" y="465"/>
                  </a:cubicBezTo>
                  <a:cubicBezTo>
                    <a:pt x="403" y="436"/>
                    <a:pt x="398" y="369"/>
                    <a:pt x="336" y="316"/>
                  </a:cubicBezTo>
                  <a:cubicBezTo>
                    <a:pt x="314" y="297"/>
                    <a:pt x="292" y="277"/>
                    <a:pt x="270" y="259"/>
                  </a:cubicBezTo>
                  <a:cubicBezTo>
                    <a:pt x="196" y="196"/>
                    <a:pt x="193" y="194"/>
                    <a:pt x="236" y="110"/>
                  </a:cubicBezTo>
                  <a:cubicBezTo>
                    <a:pt x="250" y="82"/>
                    <a:pt x="286" y="0"/>
                    <a:pt x="286" y="0"/>
                  </a:cubicBezTo>
                  <a:cubicBezTo>
                    <a:pt x="286" y="0"/>
                    <a:pt x="105" y="160"/>
                    <a:pt x="42" y="214"/>
                  </a:cubicBezTo>
                  <a:cubicBezTo>
                    <a:pt x="0" y="251"/>
                    <a:pt x="0" y="256"/>
                    <a:pt x="42" y="295"/>
                  </a:cubicBezTo>
                  <a:cubicBezTo>
                    <a:pt x="49" y="301"/>
                    <a:pt x="57" y="308"/>
                    <a:pt x="64" y="314"/>
                  </a:cubicBezTo>
                  <a:cubicBezTo>
                    <a:pt x="133" y="373"/>
                    <a:pt x="221" y="456"/>
                    <a:pt x="254" y="47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DEC64BBE-5AB3-495F-969C-9B853ACFE8C3}"/>
                </a:ext>
              </a:extLst>
            </p:cNvPr>
            <p:cNvSpPr>
              <a:spLocks/>
            </p:cNvSpPr>
            <p:nvPr/>
          </p:nvSpPr>
          <p:spPr bwMode="auto">
            <a:xfrm>
              <a:off x="3992563" y="10809288"/>
              <a:ext cx="1939925" cy="2909888"/>
            </a:xfrm>
            <a:custGeom>
              <a:avLst/>
              <a:gdLst>
                <a:gd name="T0" fmla="*/ 581 w 829"/>
                <a:gd name="T1" fmla="*/ 253 h 1233"/>
                <a:gd name="T2" fmla="*/ 691 w 829"/>
                <a:gd name="T3" fmla="*/ 196 h 1233"/>
                <a:gd name="T4" fmla="*/ 797 w 829"/>
                <a:gd name="T5" fmla="*/ 64 h 1233"/>
                <a:gd name="T6" fmla="*/ 678 w 829"/>
                <a:gd name="T7" fmla="*/ 67 h 1233"/>
                <a:gd name="T8" fmla="*/ 382 w 829"/>
                <a:gd name="T9" fmla="*/ 186 h 1233"/>
                <a:gd name="T10" fmla="*/ 282 w 829"/>
                <a:gd name="T11" fmla="*/ 203 h 1233"/>
                <a:gd name="T12" fmla="*/ 210 w 829"/>
                <a:gd name="T13" fmla="*/ 150 h 1233"/>
                <a:gd name="T14" fmla="*/ 133 w 829"/>
                <a:gd name="T15" fmla="*/ 164 h 1233"/>
                <a:gd name="T16" fmla="*/ 41 w 829"/>
                <a:gd name="T17" fmla="*/ 272 h 1233"/>
                <a:gd name="T18" fmla="*/ 22 w 829"/>
                <a:gd name="T19" fmla="*/ 349 h 1233"/>
                <a:gd name="T20" fmla="*/ 21 w 829"/>
                <a:gd name="T21" fmla="*/ 350 h 1233"/>
                <a:gd name="T22" fmla="*/ 21 w 829"/>
                <a:gd name="T23" fmla="*/ 352 h 1233"/>
                <a:gd name="T24" fmla="*/ 21 w 829"/>
                <a:gd name="T25" fmla="*/ 664 h 1233"/>
                <a:gd name="T26" fmla="*/ 202 w 829"/>
                <a:gd name="T27" fmla="*/ 811 h 1233"/>
                <a:gd name="T28" fmla="*/ 384 w 829"/>
                <a:gd name="T29" fmla="*/ 810 h 1233"/>
                <a:gd name="T30" fmla="*/ 380 w 829"/>
                <a:gd name="T31" fmla="*/ 859 h 1233"/>
                <a:gd name="T32" fmla="*/ 351 w 829"/>
                <a:gd name="T33" fmla="*/ 1128 h 1233"/>
                <a:gd name="T34" fmla="*/ 432 w 829"/>
                <a:gd name="T35" fmla="*/ 1229 h 1233"/>
                <a:gd name="T36" fmla="*/ 530 w 829"/>
                <a:gd name="T37" fmla="*/ 1150 h 1233"/>
                <a:gd name="T38" fmla="*/ 575 w 829"/>
                <a:gd name="T39" fmla="*/ 736 h 1233"/>
                <a:gd name="T40" fmla="*/ 476 w 829"/>
                <a:gd name="T41" fmla="*/ 629 h 1233"/>
                <a:gd name="T42" fmla="*/ 316 w 829"/>
                <a:gd name="T43" fmla="*/ 630 h 1233"/>
                <a:gd name="T44" fmla="*/ 280 w 829"/>
                <a:gd name="T45" fmla="*/ 617 h 1233"/>
                <a:gd name="T46" fmla="*/ 284 w 829"/>
                <a:gd name="T47" fmla="*/ 494 h 1233"/>
                <a:gd name="T48" fmla="*/ 408 w 829"/>
                <a:gd name="T49" fmla="*/ 536 h 1233"/>
                <a:gd name="T50" fmla="*/ 589 w 829"/>
                <a:gd name="T51" fmla="*/ 485 h 1233"/>
                <a:gd name="T52" fmla="*/ 681 w 829"/>
                <a:gd name="T53" fmla="*/ 394 h 1233"/>
                <a:gd name="T54" fmla="*/ 600 w 829"/>
                <a:gd name="T55" fmla="*/ 363 h 1233"/>
                <a:gd name="T56" fmla="*/ 442 w 829"/>
                <a:gd name="T57" fmla="*/ 405 h 1233"/>
                <a:gd name="T58" fmla="*/ 359 w 829"/>
                <a:gd name="T59" fmla="*/ 367 h 1233"/>
                <a:gd name="T60" fmla="*/ 338 w 829"/>
                <a:gd name="T61" fmla="*/ 323 h 1233"/>
                <a:gd name="T62" fmla="*/ 344 w 829"/>
                <a:gd name="T63" fmla="*/ 321 h 1233"/>
                <a:gd name="T64" fmla="*/ 581 w 829"/>
                <a:gd name="T65" fmla="*/ 25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9" h="1233">
                  <a:moveTo>
                    <a:pt x="581" y="253"/>
                  </a:moveTo>
                  <a:cubicBezTo>
                    <a:pt x="638" y="226"/>
                    <a:pt x="672" y="207"/>
                    <a:pt x="691" y="196"/>
                  </a:cubicBezTo>
                  <a:cubicBezTo>
                    <a:pt x="738" y="170"/>
                    <a:pt x="829" y="131"/>
                    <a:pt x="797" y="64"/>
                  </a:cubicBezTo>
                  <a:cubicBezTo>
                    <a:pt x="766" y="0"/>
                    <a:pt x="709" y="51"/>
                    <a:pt x="678" y="67"/>
                  </a:cubicBezTo>
                  <a:cubicBezTo>
                    <a:pt x="584" y="118"/>
                    <a:pt x="492" y="174"/>
                    <a:pt x="382" y="186"/>
                  </a:cubicBezTo>
                  <a:cubicBezTo>
                    <a:pt x="349" y="189"/>
                    <a:pt x="315" y="195"/>
                    <a:pt x="282" y="203"/>
                  </a:cubicBezTo>
                  <a:cubicBezTo>
                    <a:pt x="264" y="173"/>
                    <a:pt x="230" y="154"/>
                    <a:pt x="210" y="150"/>
                  </a:cubicBezTo>
                  <a:cubicBezTo>
                    <a:pt x="190" y="147"/>
                    <a:pt x="162" y="150"/>
                    <a:pt x="133" y="164"/>
                  </a:cubicBezTo>
                  <a:cubicBezTo>
                    <a:pt x="103" y="179"/>
                    <a:pt x="56" y="223"/>
                    <a:pt x="41" y="272"/>
                  </a:cubicBezTo>
                  <a:cubicBezTo>
                    <a:pt x="33" y="298"/>
                    <a:pt x="27" y="323"/>
                    <a:pt x="22" y="349"/>
                  </a:cubicBezTo>
                  <a:cubicBezTo>
                    <a:pt x="21" y="350"/>
                    <a:pt x="21" y="350"/>
                    <a:pt x="21" y="350"/>
                  </a:cubicBezTo>
                  <a:cubicBezTo>
                    <a:pt x="21" y="351"/>
                    <a:pt x="21" y="352"/>
                    <a:pt x="21" y="352"/>
                  </a:cubicBezTo>
                  <a:cubicBezTo>
                    <a:pt x="1" y="455"/>
                    <a:pt x="0" y="559"/>
                    <a:pt x="21" y="664"/>
                  </a:cubicBezTo>
                  <a:cubicBezTo>
                    <a:pt x="41" y="769"/>
                    <a:pt x="83" y="818"/>
                    <a:pt x="202" y="811"/>
                  </a:cubicBezTo>
                  <a:cubicBezTo>
                    <a:pt x="261" y="807"/>
                    <a:pt x="320" y="810"/>
                    <a:pt x="384" y="810"/>
                  </a:cubicBezTo>
                  <a:cubicBezTo>
                    <a:pt x="382" y="831"/>
                    <a:pt x="382" y="845"/>
                    <a:pt x="380" y="859"/>
                  </a:cubicBezTo>
                  <a:cubicBezTo>
                    <a:pt x="370" y="949"/>
                    <a:pt x="360" y="1038"/>
                    <a:pt x="351" y="1128"/>
                  </a:cubicBezTo>
                  <a:cubicBezTo>
                    <a:pt x="346" y="1184"/>
                    <a:pt x="380" y="1225"/>
                    <a:pt x="432" y="1229"/>
                  </a:cubicBezTo>
                  <a:cubicBezTo>
                    <a:pt x="479" y="1233"/>
                    <a:pt x="525" y="1198"/>
                    <a:pt x="530" y="1150"/>
                  </a:cubicBezTo>
                  <a:cubicBezTo>
                    <a:pt x="546" y="1012"/>
                    <a:pt x="561" y="874"/>
                    <a:pt x="575" y="736"/>
                  </a:cubicBezTo>
                  <a:cubicBezTo>
                    <a:pt x="581" y="670"/>
                    <a:pt x="541" y="628"/>
                    <a:pt x="476" y="629"/>
                  </a:cubicBezTo>
                  <a:cubicBezTo>
                    <a:pt x="423" y="630"/>
                    <a:pt x="369" y="631"/>
                    <a:pt x="316" y="630"/>
                  </a:cubicBezTo>
                  <a:cubicBezTo>
                    <a:pt x="304" y="630"/>
                    <a:pt x="282" y="624"/>
                    <a:pt x="280" y="617"/>
                  </a:cubicBezTo>
                  <a:cubicBezTo>
                    <a:pt x="271" y="578"/>
                    <a:pt x="267" y="538"/>
                    <a:pt x="284" y="494"/>
                  </a:cubicBezTo>
                  <a:cubicBezTo>
                    <a:pt x="328" y="551"/>
                    <a:pt x="344" y="556"/>
                    <a:pt x="408" y="536"/>
                  </a:cubicBezTo>
                  <a:cubicBezTo>
                    <a:pt x="468" y="518"/>
                    <a:pt x="529" y="503"/>
                    <a:pt x="589" y="485"/>
                  </a:cubicBezTo>
                  <a:cubicBezTo>
                    <a:pt x="606" y="480"/>
                    <a:pt x="694" y="451"/>
                    <a:pt x="681" y="394"/>
                  </a:cubicBezTo>
                  <a:cubicBezTo>
                    <a:pt x="671" y="353"/>
                    <a:pt x="632" y="356"/>
                    <a:pt x="600" y="363"/>
                  </a:cubicBezTo>
                  <a:cubicBezTo>
                    <a:pt x="547" y="375"/>
                    <a:pt x="515" y="386"/>
                    <a:pt x="442" y="405"/>
                  </a:cubicBezTo>
                  <a:cubicBezTo>
                    <a:pt x="393" y="418"/>
                    <a:pt x="372" y="409"/>
                    <a:pt x="359" y="367"/>
                  </a:cubicBezTo>
                  <a:cubicBezTo>
                    <a:pt x="354" y="352"/>
                    <a:pt x="347" y="339"/>
                    <a:pt x="338" y="323"/>
                  </a:cubicBezTo>
                  <a:cubicBezTo>
                    <a:pt x="340" y="322"/>
                    <a:pt x="342" y="322"/>
                    <a:pt x="344" y="321"/>
                  </a:cubicBezTo>
                  <a:cubicBezTo>
                    <a:pt x="442" y="299"/>
                    <a:pt x="510" y="287"/>
                    <a:pt x="581" y="2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3B40C31-E73F-4E08-87F5-A6D9AFAA0E33}"/>
                </a:ext>
              </a:extLst>
            </p:cNvPr>
            <p:cNvSpPr/>
            <p:nvPr/>
          </p:nvSpPr>
          <p:spPr>
            <a:xfrm>
              <a:off x="4224339" y="10410406"/>
              <a:ext cx="716801" cy="7168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065BEC-80FC-4835-88B6-0B25027C26A5}"/>
                </a:ext>
              </a:extLst>
            </p:cNvPr>
            <p:cNvSpPr/>
            <p:nvPr/>
          </p:nvSpPr>
          <p:spPr>
            <a:xfrm>
              <a:off x="6054305" y="8795874"/>
              <a:ext cx="716801" cy="7168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6E71B2E7-4F18-47B7-B692-8137B90AB61C}"/>
              </a:ext>
            </a:extLst>
          </p:cNvPr>
          <p:cNvGrpSpPr/>
          <p:nvPr/>
        </p:nvGrpSpPr>
        <p:grpSpPr>
          <a:xfrm>
            <a:off x="6433921" y="2359764"/>
            <a:ext cx="4611858" cy="3513518"/>
            <a:chOff x="1531558" y="2552226"/>
            <a:chExt cx="4552481" cy="3647750"/>
          </a:xfrm>
        </p:grpSpPr>
        <p:sp>
          <p:nvSpPr>
            <p:cNvPr id="23" name="Rectangle 22">
              <a:extLst>
                <a:ext uri="{FF2B5EF4-FFF2-40B4-BE49-F238E27FC236}">
                  <a16:creationId xmlns:a16="http://schemas.microsoft.com/office/drawing/2014/main" id="{79E1AB43-F1EB-47F2-BCE7-74A433F307FC}"/>
                </a:ext>
              </a:extLst>
            </p:cNvPr>
            <p:cNvSpPr/>
            <p:nvPr/>
          </p:nvSpPr>
          <p:spPr>
            <a:xfrm>
              <a:off x="3246502" y="4365508"/>
              <a:ext cx="571648" cy="18344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D68C9DC-1F4F-4D81-A85C-0210F064F877}"/>
                </a:ext>
              </a:extLst>
            </p:cNvPr>
            <p:cNvSpPr/>
            <p:nvPr/>
          </p:nvSpPr>
          <p:spPr>
            <a:xfrm>
              <a:off x="2674854" y="4813667"/>
              <a:ext cx="571648" cy="13863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BE8D8BA-EE91-4F0D-AD07-87A2F49AA682}"/>
                </a:ext>
              </a:extLst>
            </p:cNvPr>
            <p:cNvSpPr/>
            <p:nvPr/>
          </p:nvSpPr>
          <p:spPr>
            <a:xfrm>
              <a:off x="2103206" y="5261827"/>
              <a:ext cx="571648" cy="93814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9AB273C-4254-4D93-8B7D-1203D5EEF102}"/>
                </a:ext>
              </a:extLst>
            </p:cNvPr>
            <p:cNvSpPr/>
            <p:nvPr/>
          </p:nvSpPr>
          <p:spPr>
            <a:xfrm>
              <a:off x="1531558" y="5709986"/>
              <a:ext cx="571648" cy="48998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045C3B-EE4A-40FF-8F95-89D5D2739B02}"/>
                </a:ext>
              </a:extLst>
            </p:cNvPr>
            <p:cNvSpPr/>
            <p:nvPr/>
          </p:nvSpPr>
          <p:spPr>
            <a:xfrm>
              <a:off x="3818150" y="3911600"/>
              <a:ext cx="571648" cy="22883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C7DB42C-9F7F-4143-935F-C23C90343DC6}"/>
                </a:ext>
              </a:extLst>
            </p:cNvPr>
            <p:cNvSpPr/>
            <p:nvPr/>
          </p:nvSpPr>
          <p:spPr>
            <a:xfrm>
              <a:off x="4386125" y="3458162"/>
              <a:ext cx="571648" cy="274181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5C09294-B6C9-4544-AC93-89070DD0A31D}"/>
                </a:ext>
              </a:extLst>
            </p:cNvPr>
            <p:cNvSpPr/>
            <p:nvPr/>
          </p:nvSpPr>
          <p:spPr>
            <a:xfrm>
              <a:off x="4949766" y="3005194"/>
              <a:ext cx="571648" cy="319478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9A7BE40-780E-482D-B111-22CF4DDA2564}"/>
                </a:ext>
              </a:extLst>
            </p:cNvPr>
            <p:cNvSpPr/>
            <p:nvPr/>
          </p:nvSpPr>
          <p:spPr>
            <a:xfrm>
              <a:off x="5512391" y="2552226"/>
              <a:ext cx="571648" cy="364774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407C8338-CC7F-4AFA-A2FC-1A3D72718BBD}"/>
              </a:ext>
            </a:extLst>
          </p:cNvPr>
          <p:cNvSpPr txBox="1"/>
          <p:nvPr/>
        </p:nvSpPr>
        <p:spPr>
          <a:xfrm>
            <a:off x="805565" y="1629189"/>
            <a:ext cx="1177107"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6500" b="1" i="0" u="none" strike="noStrike" kern="1200" cap="none" spc="0" normalizeH="0" baseline="0" dirty="0">
                <a:ln>
                  <a:noFill/>
                </a:ln>
                <a:solidFill>
                  <a:srgbClr val="C2C923"/>
                </a:solidFill>
                <a:effectLst/>
                <a:uLnTx/>
                <a:uFillTx/>
                <a:latin typeface="Open Sans" panose="020B0606030504020204" pitchFamily="34" charset="0"/>
                <a:ea typeface="+mn-ea"/>
                <a:cs typeface="+mn-cs"/>
              </a:rPr>
              <a:t>1</a:t>
            </a:r>
            <a:endParaRPr kumimoji="0" lang="es-EC" sz="6500" b="1" i="0" u="none" strike="noStrike" kern="1200" cap="none" spc="0" normalizeH="0" baseline="0" dirty="0">
              <a:ln>
                <a:noFill/>
              </a:ln>
              <a:solidFill>
                <a:srgbClr val="C2C923"/>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67862C27-D510-41BB-BC3A-607CECB082BA}"/>
              </a:ext>
            </a:extLst>
          </p:cNvPr>
          <p:cNvSpPr txBox="1"/>
          <p:nvPr/>
        </p:nvSpPr>
        <p:spPr>
          <a:xfrm>
            <a:off x="706261" y="3103472"/>
            <a:ext cx="137571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65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2</a:t>
            </a:r>
            <a:endParaRPr kumimoji="0" lang="es-EC" sz="65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95BED326-E964-47C9-8CD5-3FCE68BEBC57}"/>
              </a:ext>
            </a:extLst>
          </p:cNvPr>
          <p:cNvSpPr txBox="1"/>
          <p:nvPr/>
        </p:nvSpPr>
        <p:spPr>
          <a:xfrm>
            <a:off x="2009378" y="1523128"/>
            <a:ext cx="3621401"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500" dirty="0" smtClean="0">
                <a:solidFill>
                  <a:srgbClr val="282F39"/>
                </a:solidFill>
                <a:latin typeface="+mj-lt"/>
              </a:rPr>
              <a:t>Los ejemplos de estos </a:t>
            </a:r>
            <a:r>
              <a:rPr lang="es-EC" sz="1500" b="1" dirty="0" smtClean="0">
                <a:solidFill>
                  <a:srgbClr val="282F39"/>
                </a:solidFill>
                <a:latin typeface="+mj-lt"/>
              </a:rPr>
              <a:t>encargos</a:t>
            </a:r>
            <a:r>
              <a:rPr lang="es-EC" sz="1500" dirty="0" smtClean="0">
                <a:solidFill>
                  <a:srgbClr val="282F39"/>
                </a:solidFill>
                <a:latin typeface="+mj-lt"/>
              </a:rPr>
              <a:t> incluyen:</a:t>
            </a:r>
            <a:endParaRPr lang="es-EC" sz="1500" dirty="0">
              <a:solidFill>
                <a:srgbClr val="282F39"/>
              </a:solidFill>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C" sz="1500" dirty="0">
              <a:solidFill>
                <a:srgbClr val="282F39"/>
              </a:solidFill>
              <a:latin typeface="+mj-lt"/>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EC" sz="1500" dirty="0" smtClean="0">
                <a:solidFill>
                  <a:srgbClr val="282F39"/>
                </a:solidFill>
                <a:latin typeface="+mj-lt"/>
                <a:ea typeface="Noto Sans" panose="020B0502040504020204" pitchFamily="34"/>
                <a:cs typeface="Noto Sans" panose="020B0502040504020204" pitchFamily="34"/>
              </a:rPr>
              <a:t>Auditoría de elementos específicos</a:t>
            </a:r>
            <a:endParaRPr lang="es-EC" sz="1500" dirty="0">
              <a:solidFill>
                <a:srgbClr val="282F39"/>
              </a:solidFill>
              <a:latin typeface="+mj-lt"/>
              <a:ea typeface="Noto Sans" panose="020B0502040504020204" pitchFamily="34"/>
              <a:cs typeface="Noto Sans" panose="020B0502040504020204" pitchFamily="34"/>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EC" sz="1500" dirty="0" smtClean="0">
                <a:solidFill>
                  <a:srgbClr val="282F39"/>
                </a:solidFill>
                <a:latin typeface="+mj-lt"/>
                <a:ea typeface="Noto Sans" panose="020B0502040504020204" pitchFamily="34"/>
                <a:cs typeface="Noto Sans" panose="020B0502040504020204" pitchFamily="34"/>
              </a:rPr>
              <a:t>Aseguramiento del desempeño en los indicadores clave de este.</a:t>
            </a:r>
            <a:endParaRPr kumimoji="0" lang="es-EC" sz="1500" b="0" i="0" u="none" strike="noStrike" kern="1200" cap="none" spc="0" normalizeH="0" baseline="0" dirty="0">
              <a:ln>
                <a:noFill/>
              </a:ln>
              <a:solidFill>
                <a:srgbClr val="282F39"/>
              </a:solidFill>
              <a:effectLst/>
              <a:uLnTx/>
              <a:uFillTx/>
              <a:latin typeface="+mj-lt"/>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5ADE957E-2FD4-4C87-98EB-602A8373DC87}"/>
              </a:ext>
            </a:extLst>
          </p:cNvPr>
          <p:cNvSpPr txBox="1"/>
          <p:nvPr/>
        </p:nvSpPr>
        <p:spPr>
          <a:xfrm>
            <a:off x="2009379" y="3244933"/>
            <a:ext cx="3621400" cy="784830"/>
          </a:xfrm>
          <a:prstGeom prst="rect">
            <a:avLst/>
          </a:prstGeom>
          <a:noFill/>
        </p:spPr>
        <p:txBody>
          <a:bodyPr wrap="square" rtlCol="0">
            <a:spAutoFit/>
          </a:bodyPr>
          <a:lstStyle/>
          <a:p>
            <a:pPr lvl="0" algn="just">
              <a:defRPr/>
            </a:pPr>
            <a:r>
              <a:rPr lang="es-ES" sz="1500" dirty="0" smtClean="0">
                <a:solidFill>
                  <a:srgbClr val="282F39"/>
                </a:solidFill>
                <a:latin typeface="+mj-lt"/>
              </a:rPr>
              <a:t>Serán </a:t>
            </a:r>
            <a:r>
              <a:rPr lang="es-ES" sz="1500" b="1" dirty="0">
                <a:solidFill>
                  <a:srgbClr val="282F39"/>
                </a:solidFill>
                <a:latin typeface="+mj-lt"/>
              </a:rPr>
              <a:t>independientes</a:t>
            </a:r>
            <a:r>
              <a:rPr lang="es-ES" sz="1500" dirty="0">
                <a:solidFill>
                  <a:srgbClr val="282F39"/>
                </a:solidFill>
                <a:latin typeface="+mj-lt"/>
              </a:rPr>
              <a:t> además de cumplir los </a:t>
            </a:r>
            <a:r>
              <a:rPr lang="es-ES" sz="1500" b="1" dirty="0">
                <a:solidFill>
                  <a:srgbClr val="282F39"/>
                </a:solidFill>
                <a:latin typeface="+mj-lt"/>
              </a:rPr>
              <a:t>principios fundamentales </a:t>
            </a:r>
            <a:r>
              <a:rPr lang="es-ES" sz="1500" dirty="0">
                <a:solidFill>
                  <a:srgbClr val="282F39"/>
                </a:solidFill>
                <a:latin typeface="+mj-lt"/>
              </a:rPr>
              <a:t>y, con una o más </a:t>
            </a:r>
            <a:r>
              <a:rPr lang="es-ES" sz="1500" b="1" dirty="0">
                <a:solidFill>
                  <a:srgbClr val="282F39"/>
                </a:solidFill>
                <a:latin typeface="+mj-lt"/>
              </a:rPr>
              <a:t>normativas legales</a:t>
            </a:r>
            <a:endParaRPr kumimoji="0" lang="es-EC" sz="1500" b="1" i="0" u="none" strike="noStrike" kern="1200" cap="none" spc="0" normalizeH="0" baseline="0" noProof="0" dirty="0">
              <a:ln>
                <a:noFill/>
              </a:ln>
              <a:solidFill>
                <a:srgbClr val="282F39"/>
              </a:solidFill>
              <a:effectLst/>
              <a:uLnTx/>
              <a:uFillTx/>
              <a:latin typeface="+mj-lt"/>
              <a:ea typeface="Noto Sans" panose="020B0502040504020204" pitchFamily="34"/>
              <a:cs typeface="Noto Sans" panose="020B0502040504020204" pitchFamily="34"/>
            </a:endParaRPr>
          </a:p>
        </p:txBody>
      </p:sp>
      <p:sp>
        <p:nvSpPr>
          <p:cNvPr id="47" name="TextBox 46">
            <a:extLst>
              <a:ext uri="{FF2B5EF4-FFF2-40B4-BE49-F238E27FC236}">
                <a16:creationId xmlns:a16="http://schemas.microsoft.com/office/drawing/2014/main" id="{3C710E59-3112-4D36-AE77-5CEDBBA0A304}"/>
              </a:ext>
            </a:extLst>
          </p:cNvPr>
          <p:cNvSpPr txBox="1"/>
          <p:nvPr/>
        </p:nvSpPr>
        <p:spPr>
          <a:xfrm>
            <a:off x="2081977" y="4336562"/>
            <a:ext cx="3302314" cy="1015663"/>
          </a:xfrm>
          <a:prstGeom prst="rect">
            <a:avLst/>
          </a:prstGeom>
          <a:noFill/>
        </p:spPr>
        <p:txBody>
          <a:bodyPr wrap="square" rtlCol="0">
            <a:spAutoFit/>
          </a:bodyPr>
          <a:lstStyle/>
          <a:p>
            <a:pPr lvl="0" algn="just">
              <a:defRPr/>
            </a:pPr>
            <a:r>
              <a:rPr lang="es-ES" sz="1500" b="1" dirty="0" smtClean="0">
                <a:solidFill>
                  <a:srgbClr val="282F39"/>
                </a:solidFill>
                <a:latin typeface="+mj-lt"/>
              </a:rPr>
              <a:t>Aumenta</a:t>
            </a:r>
            <a:r>
              <a:rPr lang="es-ES" sz="1500" dirty="0" smtClean="0">
                <a:solidFill>
                  <a:srgbClr val="282F39"/>
                </a:solidFill>
                <a:latin typeface="+mj-lt"/>
              </a:rPr>
              <a:t> </a:t>
            </a:r>
            <a:r>
              <a:rPr lang="es-ES" sz="1500" dirty="0">
                <a:solidFill>
                  <a:srgbClr val="282F39"/>
                </a:solidFill>
                <a:latin typeface="+mj-lt"/>
              </a:rPr>
              <a:t>el nivel de </a:t>
            </a:r>
            <a:r>
              <a:rPr lang="es-ES" sz="1500" dirty="0" smtClean="0">
                <a:solidFill>
                  <a:srgbClr val="282F39"/>
                </a:solidFill>
                <a:latin typeface="+mj-lt"/>
              </a:rPr>
              <a:t>confianza del usuario de la información, en base a ciertos criterios.</a:t>
            </a:r>
          </a:p>
          <a:p>
            <a:pPr lvl="0" algn="just">
              <a:defRPr/>
            </a:pPr>
            <a:endParaRPr kumimoji="0" lang="es-EC" sz="1500" b="0" i="0" u="none" strike="noStrike" kern="1200" cap="none" spc="0" normalizeH="0" baseline="0" noProof="0" dirty="0">
              <a:ln>
                <a:noFill/>
              </a:ln>
              <a:solidFill>
                <a:srgbClr val="282F39"/>
              </a:solidFill>
              <a:effectLst/>
              <a:uLnTx/>
              <a:uFillTx/>
              <a:latin typeface="+mj-lt"/>
              <a:ea typeface="Noto Sans" panose="020B0502040504020204" pitchFamily="34"/>
              <a:cs typeface="Noto Sans" panose="020B0502040504020204" pitchFamily="34"/>
            </a:endParaRPr>
          </a:p>
        </p:txBody>
      </p:sp>
      <p:sp>
        <p:nvSpPr>
          <p:cNvPr id="48" name="TextBox 47">
            <a:extLst>
              <a:ext uri="{FF2B5EF4-FFF2-40B4-BE49-F238E27FC236}">
                <a16:creationId xmlns:a16="http://schemas.microsoft.com/office/drawing/2014/main" id="{DA9B4E82-88A8-46B5-B805-B870C09839D8}"/>
              </a:ext>
            </a:extLst>
          </p:cNvPr>
          <p:cNvSpPr txBox="1"/>
          <p:nvPr/>
        </p:nvSpPr>
        <p:spPr>
          <a:xfrm>
            <a:off x="706261" y="4460772"/>
            <a:ext cx="137571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65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3</a:t>
            </a:r>
            <a:endParaRPr kumimoji="0" lang="es-EC" sz="65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8" name="Título 1"/>
          <p:cNvSpPr txBox="1">
            <a:spLocks/>
          </p:cNvSpPr>
          <p:nvPr/>
        </p:nvSpPr>
        <p:spPr>
          <a:xfrm>
            <a:off x="395467" y="358186"/>
            <a:ext cx="11116816" cy="1143000"/>
          </a:xfrm>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3200" b="0" i="0" kern="0" dirty="0" smtClean="0">
                <a:solidFill>
                  <a:schemeClr val="tx2"/>
                </a:solidFill>
                <a:effectLst/>
                <a:ea typeface="Tahoma" panose="020B0604030504040204" pitchFamily="34" charset="0"/>
                <a:cs typeface="Times New Roman" panose="02020603050405020304" pitchFamily="18" charset="0"/>
              </a:rPr>
              <a:t>Normas Internacionales de Independencia</a:t>
            </a:r>
            <a:br>
              <a:rPr lang="es-ES" sz="3200" b="0" i="0" kern="0" dirty="0" smtClean="0">
                <a:solidFill>
                  <a:schemeClr val="tx2"/>
                </a:solidFill>
                <a:effectLst/>
                <a:ea typeface="Tahoma" panose="020B0604030504040204" pitchFamily="34" charset="0"/>
                <a:cs typeface="Times New Roman" panose="02020603050405020304" pitchFamily="18" charset="0"/>
              </a:rPr>
            </a:br>
            <a:r>
              <a:rPr lang="es-ES" sz="3200" b="0" i="0" kern="0" dirty="0" smtClean="0">
                <a:solidFill>
                  <a:schemeClr val="tx2"/>
                </a:solidFill>
                <a:effectLst/>
                <a:ea typeface="Tahoma" panose="020B0604030504040204" pitchFamily="34" charset="0"/>
                <a:cs typeface="Times New Roman" panose="02020603050405020304" pitchFamily="18" charset="0"/>
              </a:rPr>
              <a:t>	Independencia de encargos de aseguramiento distintos de los encargos de auditoría y de revisión</a:t>
            </a:r>
            <a:endParaRPr lang="es-EC" sz="3200" b="0" i="0" kern="0" dirty="0">
              <a:solidFill>
                <a:schemeClr val="tx2"/>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11609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9376" y="116632"/>
            <a:ext cx="11116816" cy="1143000"/>
          </a:xfrm>
        </p:spPr>
        <p:txBody>
          <a:bodyPr/>
          <a:lstStyle/>
          <a:p>
            <a:pPr algn="l"/>
            <a:r>
              <a:rPr lang="es-ES" b="0" i="0" dirty="0">
                <a:solidFill>
                  <a:schemeClr val="tx2"/>
                </a:solidFill>
                <a:effectLst/>
                <a:ea typeface="Tahoma" panose="020B0604030504040204" pitchFamily="34" charset="0"/>
                <a:cs typeface="Times New Roman" panose="02020603050405020304" pitchFamily="18" charset="0"/>
              </a:rPr>
              <a:t>NICC 1 “Control de Calidad en las firmas de auditoría que realizan auditorías y revisiones de estados financieros, así como otros encargos que proporcionan un grado de seguridad y servicios relacionados”</a:t>
            </a:r>
            <a:endParaRPr lang="es-EC" b="0" i="0" dirty="0">
              <a:solidFill>
                <a:schemeClr val="tx2"/>
              </a:solidFill>
              <a:effectLst/>
              <a:ea typeface="Tahoma" panose="020B060403050404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572A260B-E44B-4442-935B-1A05EC22A3EF}"/>
              </a:ext>
            </a:extLst>
          </p:cNvPr>
          <p:cNvSpPr/>
          <p:nvPr/>
        </p:nvSpPr>
        <p:spPr>
          <a:xfrm>
            <a:off x="2228562" y="2111672"/>
            <a:ext cx="6783091" cy="952582"/>
          </a:xfrm>
          <a:prstGeom prst="rect">
            <a:avLst/>
          </a:prstGeom>
          <a:ln>
            <a:solidFill>
              <a:srgbClr val="0099FF"/>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16">
            <a:extLst>
              <a:ext uri="{FF2B5EF4-FFF2-40B4-BE49-F238E27FC236}">
                <a16:creationId xmlns:a16="http://schemas.microsoft.com/office/drawing/2014/main" id="{39B62B21-15F0-49E4-9C0A-46E2135E470B}"/>
              </a:ext>
            </a:extLst>
          </p:cNvPr>
          <p:cNvSpPr/>
          <p:nvPr/>
        </p:nvSpPr>
        <p:spPr>
          <a:xfrm>
            <a:off x="2228562" y="3154579"/>
            <a:ext cx="6783091" cy="952582"/>
          </a:xfrm>
          <a:prstGeom prst="rect">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Rectangle 17">
            <a:extLst>
              <a:ext uri="{FF2B5EF4-FFF2-40B4-BE49-F238E27FC236}">
                <a16:creationId xmlns:a16="http://schemas.microsoft.com/office/drawing/2014/main" id="{4CB51B94-506F-4380-A597-06AB89D66D77}"/>
              </a:ext>
            </a:extLst>
          </p:cNvPr>
          <p:cNvSpPr/>
          <p:nvPr/>
        </p:nvSpPr>
        <p:spPr>
          <a:xfrm>
            <a:off x="2228562" y="4197486"/>
            <a:ext cx="6783091" cy="95258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18">
            <a:extLst>
              <a:ext uri="{FF2B5EF4-FFF2-40B4-BE49-F238E27FC236}">
                <a16:creationId xmlns:a16="http://schemas.microsoft.com/office/drawing/2014/main" id="{AE17829E-6DBD-46E2-A0FA-EF1A05D59AA2}"/>
              </a:ext>
            </a:extLst>
          </p:cNvPr>
          <p:cNvSpPr/>
          <p:nvPr/>
        </p:nvSpPr>
        <p:spPr>
          <a:xfrm>
            <a:off x="2228562" y="5248494"/>
            <a:ext cx="6783091" cy="952582"/>
          </a:xfrm>
          <a:prstGeom prst="rect">
            <a:avLst/>
          </a:prstGeom>
          <a:ln>
            <a:solidFill>
              <a:srgbClr val="00FF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19">
            <a:extLst>
              <a:ext uri="{FF2B5EF4-FFF2-40B4-BE49-F238E27FC236}">
                <a16:creationId xmlns:a16="http://schemas.microsoft.com/office/drawing/2014/main" id="{39CEC0D7-DE8B-498C-B626-42C96E041667}"/>
              </a:ext>
            </a:extLst>
          </p:cNvPr>
          <p:cNvSpPr txBox="1"/>
          <p:nvPr/>
        </p:nvSpPr>
        <p:spPr>
          <a:xfrm>
            <a:off x="2335985" y="2195548"/>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500" b="1" noProof="0" dirty="0" smtClean="0">
                <a:solidFill>
                  <a:srgbClr val="000000"/>
                </a:solidFill>
                <a:latin typeface="Open Sans" panose="020B0606030504020204" pitchFamily="34" charset="0"/>
              </a:rPr>
              <a:t>¨</a:t>
            </a:r>
            <a:endParaRPr kumimoji="0" lang="en-GB" sz="4500" b="1"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0" name="TextBox 20">
            <a:extLst>
              <a:ext uri="{FF2B5EF4-FFF2-40B4-BE49-F238E27FC236}">
                <a16:creationId xmlns:a16="http://schemas.microsoft.com/office/drawing/2014/main" id="{710F1FA9-DFA5-44DD-ACE2-E0B67BEBD639}"/>
              </a:ext>
            </a:extLst>
          </p:cNvPr>
          <p:cNvSpPr txBox="1"/>
          <p:nvPr/>
        </p:nvSpPr>
        <p:spPr>
          <a:xfrm>
            <a:off x="2335985" y="3215826"/>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500" b="1" dirty="0" smtClean="0">
                <a:solidFill>
                  <a:srgbClr val="000000"/>
                </a:solidFill>
                <a:latin typeface="Open Sans" panose="020B0606030504020204" pitchFamily="34" charset="0"/>
              </a:rPr>
              <a:t>¨</a:t>
            </a:r>
            <a:endParaRPr kumimoji="0" lang="en-GB" sz="4500" b="1"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1" name="TextBox 21">
            <a:extLst>
              <a:ext uri="{FF2B5EF4-FFF2-40B4-BE49-F238E27FC236}">
                <a16:creationId xmlns:a16="http://schemas.microsoft.com/office/drawing/2014/main" id="{D4972E19-7853-4F29-A477-B3FC2B9801F4}"/>
              </a:ext>
            </a:extLst>
          </p:cNvPr>
          <p:cNvSpPr txBox="1"/>
          <p:nvPr/>
        </p:nvSpPr>
        <p:spPr>
          <a:xfrm>
            <a:off x="2335985" y="4274605"/>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500" b="1" dirty="0" smtClean="0">
                <a:solidFill>
                  <a:srgbClr val="000000"/>
                </a:solidFill>
                <a:latin typeface="Open Sans" panose="020B0606030504020204" pitchFamily="34" charset="0"/>
              </a:rPr>
              <a:t>¨</a:t>
            </a:r>
            <a:endParaRPr kumimoji="0" lang="en-GB" sz="4500" b="1"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2" name="TextBox 23">
            <a:extLst>
              <a:ext uri="{FF2B5EF4-FFF2-40B4-BE49-F238E27FC236}">
                <a16:creationId xmlns:a16="http://schemas.microsoft.com/office/drawing/2014/main" id="{0C2DEC08-2D9E-4E4E-9381-354A4120B26C}"/>
              </a:ext>
            </a:extLst>
          </p:cNvPr>
          <p:cNvSpPr txBox="1"/>
          <p:nvPr/>
        </p:nvSpPr>
        <p:spPr>
          <a:xfrm>
            <a:off x="2335985" y="5314133"/>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500" b="1" dirty="0" smtClean="0">
                <a:solidFill>
                  <a:srgbClr val="000000"/>
                </a:solidFill>
                <a:latin typeface="Open Sans" panose="020B0606030504020204" pitchFamily="34" charset="0"/>
              </a:rPr>
              <a:t>¨</a:t>
            </a:r>
            <a:endParaRPr kumimoji="0" lang="en-GB" sz="4500" b="1" i="0" u="none" strike="noStrike" kern="1200" cap="none" spc="0" normalizeH="0" baseline="0" noProof="0" dirty="0">
              <a:ln>
                <a:noFill/>
              </a:ln>
              <a:solidFill>
                <a:srgbClr val="00000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3" name="TextBox 24">
            <a:extLst>
              <a:ext uri="{FF2B5EF4-FFF2-40B4-BE49-F238E27FC236}">
                <a16:creationId xmlns:a16="http://schemas.microsoft.com/office/drawing/2014/main" id="{CCF5E8D6-2132-4973-98AF-E170110635BC}"/>
              </a:ext>
            </a:extLst>
          </p:cNvPr>
          <p:cNvSpPr txBox="1"/>
          <p:nvPr/>
        </p:nvSpPr>
        <p:spPr>
          <a:xfrm>
            <a:off x="3362555" y="2270979"/>
            <a:ext cx="5336277" cy="784830"/>
          </a:xfrm>
          <a:prstGeom prst="rect">
            <a:avLst/>
          </a:prstGeom>
          <a:noFill/>
        </p:spPr>
        <p:txBody>
          <a:bodyPr wrap="square" rtlCol="0">
            <a:spAutoFit/>
          </a:bodyPr>
          <a:lstStyle/>
          <a:p>
            <a:pPr lvl="0" algn="just">
              <a:defRPr/>
            </a:pPr>
            <a:r>
              <a:rPr lang="es-ES" sz="1500" dirty="0">
                <a:solidFill>
                  <a:srgbClr val="000000"/>
                </a:solidFill>
                <a:latin typeface="+mj-lt"/>
              </a:rPr>
              <a:t>El objetivo </a:t>
            </a:r>
            <a:r>
              <a:rPr lang="es-ES" sz="1500" dirty="0" smtClean="0">
                <a:solidFill>
                  <a:srgbClr val="000000"/>
                </a:solidFill>
                <a:latin typeface="+mj-lt"/>
              </a:rPr>
              <a:t>radica </a:t>
            </a:r>
            <a:r>
              <a:rPr lang="es-ES" sz="1500" dirty="0">
                <a:solidFill>
                  <a:srgbClr val="000000"/>
                </a:solidFill>
                <a:latin typeface="+mj-lt"/>
              </a:rPr>
              <a:t>en la presentación de informes asentados en toda la base legal correspondiente que lo regule y se relacione</a:t>
            </a:r>
            <a:endParaRPr kumimoji="0" lang="es-EC" sz="1500" b="0" i="0" u="none" strike="noStrike" kern="1200" cap="none" spc="0" normalizeH="0" baseline="0" dirty="0">
              <a:ln>
                <a:noFill/>
              </a:ln>
              <a:solidFill>
                <a:srgbClr val="000000"/>
              </a:solidFill>
              <a:effectLst/>
              <a:uLnTx/>
              <a:uFillTx/>
              <a:latin typeface="+mj-lt"/>
              <a:ea typeface="Noto Sans" panose="020B0502040504020204" pitchFamily="34"/>
              <a:cs typeface="Noto Sans" panose="020B0502040504020204" pitchFamily="34"/>
            </a:endParaRPr>
          </a:p>
        </p:txBody>
      </p:sp>
      <p:sp>
        <p:nvSpPr>
          <p:cNvPr id="14" name="TextBox 25">
            <a:extLst>
              <a:ext uri="{FF2B5EF4-FFF2-40B4-BE49-F238E27FC236}">
                <a16:creationId xmlns:a16="http://schemas.microsoft.com/office/drawing/2014/main" id="{AFE0ADF0-60ED-427C-8750-80ACC702B290}"/>
              </a:ext>
            </a:extLst>
          </p:cNvPr>
          <p:cNvSpPr txBox="1"/>
          <p:nvPr/>
        </p:nvSpPr>
        <p:spPr>
          <a:xfrm>
            <a:off x="3372438" y="3246888"/>
            <a:ext cx="5326393" cy="784830"/>
          </a:xfrm>
          <a:prstGeom prst="rect">
            <a:avLst/>
          </a:prstGeom>
          <a:noFill/>
        </p:spPr>
        <p:txBody>
          <a:bodyPr wrap="square" rtlCol="0">
            <a:spAutoFit/>
          </a:bodyPr>
          <a:lstStyle/>
          <a:p>
            <a:pPr lvl="0" algn="just">
              <a:defRPr/>
            </a:pPr>
            <a:r>
              <a:rPr lang="es-ES" sz="1500" dirty="0" smtClean="0">
                <a:solidFill>
                  <a:srgbClr val="000000"/>
                </a:solidFill>
                <a:latin typeface="+mj-lt"/>
              </a:rPr>
              <a:t>La </a:t>
            </a:r>
            <a:r>
              <a:rPr lang="es-ES" sz="1500" dirty="0">
                <a:solidFill>
                  <a:srgbClr val="000000"/>
                </a:solidFill>
                <a:latin typeface="+mj-lt"/>
              </a:rPr>
              <a:t>información presentada </a:t>
            </a:r>
            <a:r>
              <a:rPr lang="es-ES" sz="1500" dirty="0" smtClean="0">
                <a:solidFill>
                  <a:srgbClr val="000000"/>
                </a:solidFill>
                <a:latin typeface="+mj-lt"/>
              </a:rPr>
              <a:t>debe ser </a:t>
            </a:r>
            <a:r>
              <a:rPr lang="es-ES" sz="1500" dirty="0">
                <a:solidFill>
                  <a:srgbClr val="000000"/>
                </a:solidFill>
                <a:latin typeface="+mj-lt"/>
              </a:rPr>
              <a:t>apropiada a las </a:t>
            </a:r>
            <a:r>
              <a:rPr lang="es-ES" sz="1500" dirty="0" smtClean="0">
                <a:solidFill>
                  <a:srgbClr val="000000"/>
                </a:solidFill>
                <a:latin typeface="+mj-lt"/>
              </a:rPr>
              <a:t>circunstancias- Establecimiento de políticas y procedimientos</a:t>
            </a:r>
            <a:endParaRPr kumimoji="0" lang="es-EC" sz="1500" b="0" i="0" u="none" strike="noStrike" kern="1200" cap="none" spc="0" normalizeH="0" baseline="0" dirty="0">
              <a:ln>
                <a:noFill/>
              </a:ln>
              <a:solidFill>
                <a:srgbClr val="000000"/>
              </a:solidFill>
              <a:effectLst/>
              <a:uLnTx/>
              <a:uFillTx/>
              <a:latin typeface="+mj-lt"/>
              <a:ea typeface="Noto Sans" panose="020B0502040504020204" pitchFamily="34"/>
              <a:cs typeface="Noto Sans" panose="020B0502040504020204" pitchFamily="34"/>
            </a:endParaRPr>
          </a:p>
        </p:txBody>
      </p:sp>
      <p:sp>
        <p:nvSpPr>
          <p:cNvPr id="15" name="TextBox 27">
            <a:extLst>
              <a:ext uri="{FF2B5EF4-FFF2-40B4-BE49-F238E27FC236}">
                <a16:creationId xmlns:a16="http://schemas.microsoft.com/office/drawing/2014/main" id="{B28E29FF-87BE-45A8-882B-B961681B3697}"/>
              </a:ext>
            </a:extLst>
          </p:cNvPr>
          <p:cNvSpPr txBox="1"/>
          <p:nvPr/>
        </p:nvSpPr>
        <p:spPr>
          <a:xfrm>
            <a:off x="3372439" y="4421309"/>
            <a:ext cx="5326392" cy="553998"/>
          </a:xfrm>
          <a:prstGeom prst="rect">
            <a:avLst/>
          </a:prstGeom>
          <a:noFill/>
        </p:spPr>
        <p:txBody>
          <a:bodyPr wrap="square" rtlCol="0">
            <a:spAutoFit/>
          </a:bodyPr>
          <a:lstStyle/>
          <a:p>
            <a:pPr lvl="0" algn="just">
              <a:defRPr/>
            </a:pPr>
            <a:r>
              <a:rPr lang="es-ES" sz="1500" dirty="0" smtClean="0">
                <a:solidFill>
                  <a:srgbClr val="000000"/>
                </a:solidFill>
                <a:latin typeface="+mj-lt"/>
              </a:rPr>
              <a:t>Garantizar </a:t>
            </a:r>
            <a:r>
              <a:rPr lang="es-ES" sz="1500" dirty="0">
                <a:solidFill>
                  <a:srgbClr val="000000"/>
                </a:solidFill>
                <a:latin typeface="+mj-lt"/>
              </a:rPr>
              <a:t>una seguridad razonable, calidad y un efectivo apego ético de todo el equipo de trabajo.</a:t>
            </a:r>
            <a:endParaRPr kumimoji="0" lang="es-EC" sz="1500" b="0" i="0" u="none" strike="noStrike" kern="1200" cap="none" spc="0" normalizeH="0" baseline="0" dirty="0">
              <a:ln>
                <a:noFill/>
              </a:ln>
              <a:solidFill>
                <a:srgbClr val="000000"/>
              </a:solidFill>
              <a:effectLst/>
              <a:uLnTx/>
              <a:uFillTx/>
              <a:latin typeface="+mj-lt"/>
              <a:ea typeface="Noto Sans" panose="020B0502040504020204" pitchFamily="34"/>
              <a:cs typeface="Noto Sans" panose="020B0502040504020204" pitchFamily="34"/>
            </a:endParaRPr>
          </a:p>
        </p:txBody>
      </p:sp>
      <p:sp>
        <p:nvSpPr>
          <p:cNvPr id="16" name="TextBox 29">
            <a:extLst>
              <a:ext uri="{FF2B5EF4-FFF2-40B4-BE49-F238E27FC236}">
                <a16:creationId xmlns:a16="http://schemas.microsoft.com/office/drawing/2014/main" id="{58206D10-CBD0-4232-AD3B-0197AEE2F8E0}"/>
              </a:ext>
            </a:extLst>
          </p:cNvPr>
          <p:cNvSpPr txBox="1"/>
          <p:nvPr/>
        </p:nvSpPr>
        <p:spPr>
          <a:xfrm>
            <a:off x="3372439" y="5451212"/>
            <a:ext cx="5326392" cy="784830"/>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pPr lvl="0" algn="just">
              <a:defRPr/>
            </a:pPr>
            <a:r>
              <a:rPr lang="es-ES" sz="1500" dirty="0" smtClean="0">
                <a:solidFill>
                  <a:srgbClr val="000000"/>
                </a:solidFill>
                <a:latin typeface="+mj-lt"/>
              </a:rPr>
              <a:t>Abarca apartados </a:t>
            </a:r>
            <a:r>
              <a:rPr lang="es-ES" sz="1500" dirty="0">
                <a:solidFill>
                  <a:srgbClr val="000000"/>
                </a:solidFill>
                <a:latin typeface="+mj-lt"/>
              </a:rPr>
              <a:t>como la calidad dentro de la firma, requisitos éticos relevantes, aceptación y retención de clientes y de trabajos específicos, </a:t>
            </a:r>
            <a:r>
              <a:rPr lang="es-ES" sz="1500" dirty="0" smtClean="0">
                <a:solidFill>
                  <a:srgbClr val="000000"/>
                </a:solidFill>
                <a:latin typeface="+mj-lt"/>
              </a:rPr>
              <a:t>entre otros.</a:t>
            </a:r>
            <a:endParaRPr kumimoji="0" lang="es-EC" sz="1500" b="0" i="0" u="none" strike="noStrike" kern="1200" cap="none" spc="0" normalizeH="0" baseline="0" dirty="0">
              <a:ln>
                <a:noFill/>
              </a:ln>
              <a:solidFill>
                <a:srgbClr val="000000"/>
              </a:solidFill>
              <a:effectLst/>
              <a:uLnTx/>
              <a:uFillTx/>
              <a:latin typeface="+mj-lt"/>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4673233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a:extLst>
              <a:ext uri="{FF2B5EF4-FFF2-40B4-BE49-F238E27FC236}">
                <a16:creationId xmlns:a16="http://schemas.microsoft.com/office/drawing/2014/main" id="{2D2C292F-DD4E-4142-95E0-BD2936BF1AA8}"/>
              </a:ext>
            </a:extLst>
          </p:cNvPr>
          <p:cNvSpPr>
            <a:spLocks noEditPoints="1"/>
          </p:cNvSpPr>
          <p:nvPr/>
        </p:nvSpPr>
        <p:spPr bwMode="auto">
          <a:xfrm>
            <a:off x="300459" y="169062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6" name="Freeform 5">
            <a:extLst>
              <a:ext uri="{FF2B5EF4-FFF2-40B4-BE49-F238E27FC236}">
                <a16:creationId xmlns:a16="http://schemas.microsoft.com/office/drawing/2014/main" id="{97C57519-1F9A-419A-A338-2652037A2847}"/>
              </a:ext>
            </a:extLst>
          </p:cNvPr>
          <p:cNvSpPr>
            <a:spLocks noEditPoints="1"/>
          </p:cNvSpPr>
          <p:nvPr/>
        </p:nvSpPr>
        <p:spPr bwMode="auto">
          <a:xfrm rot="20237348">
            <a:off x="2200957" y="169062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7" name="Freeform 5">
            <a:extLst>
              <a:ext uri="{FF2B5EF4-FFF2-40B4-BE49-F238E27FC236}">
                <a16:creationId xmlns:a16="http://schemas.microsoft.com/office/drawing/2014/main" id="{C1DFA070-2123-4CE1-B6F4-3FFC83001961}"/>
              </a:ext>
            </a:extLst>
          </p:cNvPr>
          <p:cNvSpPr>
            <a:spLocks noEditPoints="1"/>
          </p:cNvSpPr>
          <p:nvPr/>
        </p:nvSpPr>
        <p:spPr bwMode="auto">
          <a:xfrm>
            <a:off x="4124786" y="169062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8" name="Freeform 5">
            <a:extLst>
              <a:ext uri="{FF2B5EF4-FFF2-40B4-BE49-F238E27FC236}">
                <a16:creationId xmlns:a16="http://schemas.microsoft.com/office/drawing/2014/main" id="{896C5B4B-46ED-43F9-B6FC-E0BB63FAD63B}"/>
              </a:ext>
            </a:extLst>
          </p:cNvPr>
          <p:cNvSpPr>
            <a:spLocks noEditPoints="1"/>
          </p:cNvSpPr>
          <p:nvPr/>
        </p:nvSpPr>
        <p:spPr bwMode="auto">
          <a:xfrm rot="20289857">
            <a:off x="6041981" y="169062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9" name="Freeform 5">
            <a:extLst>
              <a:ext uri="{FF2B5EF4-FFF2-40B4-BE49-F238E27FC236}">
                <a16:creationId xmlns:a16="http://schemas.microsoft.com/office/drawing/2014/main" id="{45FFE857-8B55-4D76-A91A-B0047BA20F6D}"/>
              </a:ext>
            </a:extLst>
          </p:cNvPr>
          <p:cNvSpPr>
            <a:spLocks noEditPoints="1"/>
          </p:cNvSpPr>
          <p:nvPr/>
        </p:nvSpPr>
        <p:spPr bwMode="auto">
          <a:xfrm>
            <a:off x="7949112" y="169062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50" name="Rectangle 68">
            <a:extLst>
              <a:ext uri="{FF2B5EF4-FFF2-40B4-BE49-F238E27FC236}">
                <a16:creationId xmlns:a16="http://schemas.microsoft.com/office/drawing/2014/main" id="{159C43FD-5D7D-4B1B-A099-DB2928B922CD}"/>
              </a:ext>
            </a:extLst>
          </p:cNvPr>
          <p:cNvSpPr/>
          <p:nvPr/>
        </p:nvSpPr>
        <p:spPr>
          <a:xfrm>
            <a:off x="2293416" y="4237540"/>
            <a:ext cx="1816100" cy="156218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1" name="Rectangle 69">
            <a:extLst>
              <a:ext uri="{FF2B5EF4-FFF2-40B4-BE49-F238E27FC236}">
                <a16:creationId xmlns:a16="http://schemas.microsoft.com/office/drawing/2014/main" id="{2BCF65E2-489E-4D2C-9DAE-AB53FFDD8282}"/>
              </a:ext>
            </a:extLst>
          </p:cNvPr>
          <p:cNvSpPr/>
          <p:nvPr/>
        </p:nvSpPr>
        <p:spPr>
          <a:xfrm>
            <a:off x="4287316" y="4237540"/>
            <a:ext cx="1816100" cy="1562181"/>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Rectangle 70">
            <a:extLst>
              <a:ext uri="{FF2B5EF4-FFF2-40B4-BE49-F238E27FC236}">
                <a16:creationId xmlns:a16="http://schemas.microsoft.com/office/drawing/2014/main" id="{0C8A36AE-4BCC-4F90-A64D-D1EC7661E0CF}"/>
              </a:ext>
            </a:extLst>
          </p:cNvPr>
          <p:cNvSpPr/>
          <p:nvPr/>
        </p:nvSpPr>
        <p:spPr>
          <a:xfrm>
            <a:off x="6260051" y="4237540"/>
            <a:ext cx="1816100" cy="156218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3" name="Rectangle 71">
            <a:extLst>
              <a:ext uri="{FF2B5EF4-FFF2-40B4-BE49-F238E27FC236}">
                <a16:creationId xmlns:a16="http://schemas.microsoft.com/office/drawing/2014/main" id="{21D85F1A-629A-4588-93C7-508C2E82B766}"/>
              </a:ext>
            </a:extLst>
          </p:cNvPr>
          <p:cNvSpPr/>
          <p:nvPr/>
        </p:nvSpPr>
        <p:spPr>
          <a:xfrm>
            <a:off x="8224316" y="4237540"/>
            <a:ext cx="1768894" cy="1562181"/>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4" name="Rectangle 72">
            <a:extLst>
              <a:ext uri="{FF2B5EF4-FFF2-40B4-BE49-F238E27FC236}">
                <a16:creationId xmlns:a16="http://schemas.microsoft.com/office/drawing/2014/main" id="{0C74D0FE-89E8-4E4B-862A-4555CC1B6A1D}"/>
              </a:ext>
            </a:extLst>
          </p:cNvPr>
          <p:cNvSpPr/>
          <p:nvPr/>
        </p:nvSpPr>
        <p:spPr>
          <a:xfrm>
            <a:off x="295283" y="4237540"/>
            <a:ext cx="1816100" cy="156218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TextBox 73">
            <a:extLst>
              <a:ext uri="{FF2B5EF4-FFF2-40B4-BE49-F238E27FC236}">
                <a16:creationId xmlns:a16="http://schemas.microsoft.com/office/drawing/2014/main" id="{C5EB04C6-8E06-4B02-BE1C-447704975924}"/>
              </a:ext>
            </a:extLst>
          </p:cNvPr>
          <p:cNvSpPr txBox="1"/>
          <p:nvPr/>
        </p:nvSpPr>
        <p:spPr>
          <a:xfrm>
            <a:off x="323637" y="4573285"/>
            <a:ext cx="1727632" cy="738664"/>
          </a:xfrm>
          <a:prstGeom prst="rect">
            <a:avLst/>
          </a:prstGeom>
          <a:noFill/>
        </p:spPr>
        <p:txBody>
          <a:bodyPr wrap="square" rtlCol="0" anchor="ctr">
            <a:spAutoFit/>
          </a:bodyPr>
          <a:lstStyle/>
          <a:p>
            <a:pPr lvl="0" algn="ctr">
              <a:defRPr/>
            </a:pPr>
            <a:r>
              <a:rPr lang="es-ES" sz="1400" dirty="0" smtClean="0">
                <a:solidFill>
                  <a:srgbClr val="282F39"/>
                </a:solidFill>
                <a:latin typeface="+mj-lt"/>
              </a:rPr>
              <a:t>Principios y responsabilidades globales</a:t>
            </a:r>
            <a:endParaRPr lang="en-GB" sz="1400" dirty="0">
              <a:solidFill>
                <a:srgbClr val="282F39"/>
              </a:solidFill>
              <a:latin typeface="+mj-lt"/>
            </a:endParaRPr>
          </a:p>
        </p:txBody>
      </p:sp>
      <p:sp>
        <p:nvSpPr>
          <p:cNvPr id="56" name="TextBox 74">
            <a:extLst>
              <a:ext uri="{FF2B5EF4-FFF2-40B4-BE49-F238E27FC236}">
                <a16:creationId xmlns:a16="http://schemas.microsoft.com/office/drawing/2014/main" id="{644F5C55-553F-4E21-86A9-5CB3E121499B}"/>
              </a:ext>
            </a:extLst>
          </p:cNvPr>
          <p:cNvSpPr txBox="1"/>
          <p:nvPr/>
        </p:nvSpPr>
        <p:spPr>
          <a:xfrm>
            <a:off x="2334467" y="4505845"/>
            <a:ext cx="1727632" cy="954107"/>
          </a:xfrm>
          <a:prstGeom prst="rect">
            <a:avLst/>
          </a:prstGeom>
          <a:noFill/>
        </p:spPr>
        <p:txBody>
          <a:bodyPr wrap="square" rtlCol="0" anchor="ctr">
            <a:spAutoFit/>
          </a:bodyPr>
          <a:lstStyle/>
          <a:p>
            <a:pPr lvl="0" algn="ctr">
              <a:defRPr/>
            </a:pPr>
            <a:r>
              <a:rPr lang="es-ES" sz="1400" dirty="0">
                <a:solidFill>
                  <a:srgbClr val="282F39"/>
                </a:solidFill>
                <a:latin typeface="+mj-lt"/>
              </a:rPr>
              <a:t>Evaluación del Riesgo y Respuesta a los Riesgos Evaluados</a:t>
            </a:r>
            <a:endParaRPr lang="en-GB" sz="1400" dirty="0">
              <a:solidFill>
                <a:srgbClr val="282F39"/>
              </a:solidFill>
              <a:latin typeface="+mj-lt"/>
            </a:endParaRPr>
          </a:p>
        </p:txBody>
      </p:sp>
      <p:sp>
        <p:nvSpPr>
          <p:cNvPr id="57" name="TextBox 75">
            <a:extLst>
              <a:ext uri="{FF2B5EF4-FFF2-40B4-BE49-F238E27FC236}">
                <a16:creationId xmlns:a16="http://schemas.microsoft.com/office/drawing/2014/main" id="{6D90C7D0-292D-439E-A8E6-47FC22CB5E9D}"/>
              </a:ext>
            </a:extLst>
          </p:cNvPr>
          <p:cNvSpPr txBox="1"/>
          <p:nvPr/>
        </p:nvSpPr>
        <p:spPr>
          <a:xfrm>
            <a:off x="4294501" y="4701148"/>
            <a:ext cx="1727632" cy="523220"/>
          </a:xfrm>
          <a:prstGeom prst="rect">
            <a:avLst/>
          </a:prstGeom>
          <a:noFill/>
        </p:spPr>
        <p:txBody>
          <a:bodyPr wrap="square" rtlCol="0" anchor="ctr">
            <a:spAutoFit/>
          </a:bodyPr>
          <a:lstStyle/>
          <a:p>
            <a:pPr algn="ctr">
              <a:defRPr/>
            </a:pPr>
            <a:r>
              <a:rPr lang="es-EC" sz="1400" dirty="0" smtClean="0">
                <a:solidFill>
                  <a:srgbClr val="282F39"/>
                </a:solidFill>
                <a:latin typeface="+mj-lt"/>
              </a:rPr>
              <a:t>Evidencia de auditoría</a:t>
            </a:r>
            <a:r>
              <a:rPr lang="en-US" sz="1400" dirty="0" smtClean="0">
                <a:solidFill>
                  <a:srgbClr val="282F39"/>
                </a:solidFill>
                <a:latin typeface="+mj-lt"/>
              </a:rPr>
              <a:t> </a:t>
            </a:r>
            <a:endParaRPr lang="en-GB" sz="1400" dirty="0">
              <a:solidFill>
                <a:srgbClr val="282F39"/>
              </a:solidFill>
              <a:latin typeface="+mj-lt"/>
            </a:endParaRPr>
          </a:p>
        </p:txBody>
      </p:sp>
      <p:sp>
        <p:nvSpPr>
          <p:cNvPr id="58" name="TextBox 76">
            <a:extLst>
              <a:ext uri="{FF2B5EF4-FFF2-40B4-BE49-F238E27FC236}">
                <a16:creationId xmlns:a16="http://schemas.microsoft.com/office/drawing/2014/main" id="{EB028A27-7A05-4AC9-B7C1-8C816CE70A1E}"/>
              </a:ext>
            </a:extLst>
          </p:cNvPr>
          <p:cNvSpPr txBox="1"/>
          <p:nvPr/>
        </p:nvSpPr>
        <p:spPr>
          <a:xfrm>
            <a:off x="6275702" y="4593426"/>
            <a:ext cx="1727632" cy="738664"/>
          </a:xfrm>
          <a:prstGeom prst="rect">
            <a:avLst/>
          </a:prstGeom>
          <a:noFill/>
        </p:spPr>
        <p:txBody>
          <a:bodyPr wrap="square" rtlCol="0" anchor="ctr">
            <a:spAutoFit/>
          </a:bodyPr>
          <a:lstStyle/>
          <a:p>
            <a:pPr lvl="0" algn="ctr">
              <a:defRPr/>
            </a:pPr>
            <a:r>
              <a:rPr lang="es-ES" sz="1400" dirty="0">
                <a:solidFill>
                  <a:srgbClr val="282F39"/>
                </a:solidFill>
                <a:latin typeface="+mj-lt"/>
              </a:rPr>
              <a:t>Utilización del trabajo realizado por otros</a:t>
            </a:r>
            <a:endParaRPr lang="en-GB" sz="1400" dirty="0">
              <a:solidFill>
                <a:srgbClr val="282F39"/>
              </a:solidFill>
              <a:latin typeface="+mj-lt"/>
            </a:endParaRPr>
          </a:p>
        </p:txBody>
      </p:sp>
      <p:sp>
        <p:nvSpPr>
          <p:cNvPr id="59" name="TextBox 77">
            <a:extLst>
              <a:ext uri="{FF2B5EF4-FFF2-40B4-BE49-F238E27FC236}">
                <a16:creationId xmlns:a16="http://schemas.microsoft.com/office/drawing/2014/main" id="{8816919E-468D-4BC4-90DA-46D23E4F0997}"/>
              </a:ext>
            </a:extLst>
          </p:cNvPr>
          <p:cNvSpPr txBox="1"/>
          <p:nvPr/>
        </p:nvSpPr>
        <p:spPr>
          <a:xfrm>
            <a:off x="8231501" y="4613844"/>
            <a:ext cx="1727632" cy="738664"/>
          </a:xfrm>
          <a:prstGeom prst="rect">
            <a:avLst/>
          </a:prstGeom>
          <a:noFill/>
        </p:spPr>
        <p:txBody>
          <a:bodyPr wrap="square" rtlCol="0" anchor="ctr">
            <a:spAutoFit/>
          </a:bodyPr>
          <a:lstStyle/>
          <a:p>
            <a:pPr algn="ctr">
              <a:defRPr/>
            </a:pPr>
            <a:r>
              <a:rPr lang="es-EC" sz="1400" dirty="0" smtClean="0">
                <a:solidFill>
                  <a:srgbClr val="282F39"/>
                </a:solidFill>
                <a:latin typeface="+mj-lt"/>
              </a:rPr>
              <a:t>Conclusión e informes de Auditoría</a:t>
            </a:r>
            <a:endParaRPr lang="es-EC" sz="1200" dirty="0">
              <a:solidFill>
                <a:srgbClr val="282F39"/>
              </a:solidFill>
              <a:latin typeface="Open Sans" panose="020B0606030504020204" pitchFamily="34" charset="0"/>
            </a:endParaRPr>
          </a:p>
        </p:txBody>
      </p:sp>
      <p:sp>
        <p:nvSpPr>
          <p:cNvPr id="60" name="Rectangle 78">
            <a:extLst>
              <a:ext uri="{FF2B5EF4-FFF2-40B4-BE49-F238E27FC236}">
                <a16:creationId xmlns:a16="http://schemas.microsoft.com/office/drawing/2014/main" id="{E42484EA-78A8-4EAF-9C96-4D70F3DDF77F}"/>
              </a:ext>
            </a:extLst>
          </p:cNvPr>
          <p:cNvSpPr/>
          <p:nvPr/>
        </p:nvSpPr>
        <p:spPr>
          <a:xfrm>
            <a:off x="223479" y="4237540"/>
            <a:ext cx="71803" cy="1562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Rectangle 79">
            <a:extLst>
              <a:ext uri="{FF2B5EF4-FFF2-40B4-BE49-F238E27FC236}">
                <a16:creationId xmlns:a16="http://schemas.microsoft.com/office/drawing/2014/main" id="{5E411C2F-7E6E-4744-9471-62EA05CD05C8}"/>
              </a:ext>
            </a:extLst>
          </p:cNvPr>
          <p:cNvSpPr/>
          <p:nvPr/>
        </p:nvSpPr>
        <p:spPr>
          <a:xfrm>
            <a:off x="2221612" y="4237540"/>
            <a:ext cx="71803" cy="1562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Rectangle 80">
            <a:extLst>
              <a:ext uri="{FF2B5EF4-FFF2-40B4-BE49-F238E27FC236}">
                <a16:creationId xmlns:a16="http://schemas.microsoft.com/office/drawing/2014/main" id="{23612C9D-4474-493E-BF15-939461D5C9DE}"/>
              </a:ext>
            </a:extLst>
          </p:cNvPr>
          <p:cNvSpPr/>
          <p:nvPr/>
        </p:nvSpPr>
        <p:spPr>
          <a:xfrm>
            <a:off x="4215512" y="4237540"/>
            <a:ext cx="71803" cy="15621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Rectangle 81">
            <a:extLst>
              <a:ext uri="{FF2B5EF4-FFF2-40B4-BE49-F238E27FC236}">
                <a16:creationId xmlns:a16="http://schemas.microsoft.com/office/drawing/2014/main" id="{C8E9E3DD-F481-4FB1-94C4-A4922A1A3266}"/>
              </a:ext>
            </a:extLst>
          </p:cNvPr>
          <p:cNvSpPr/>
          <p:nvPr/>
        </p:nvSpPr>
        <p:spPr>
          <a:xfrm>
            <a:off x="6188247" y="4237540"/>
            <a:ext cx="71803" cy="15621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4" name="Rectangle 82">
            <a:extLst>
              <a:ext uri="{FF2B5EF4-FFF2-40B4-BE49-F238E27FC236}">
                <a16:creationId xmlns:a16="http://schemas.microsoft.com/office/drawing/2014/main" id="{39D6159C-1156-4401-A5C6-B4CC200A5D7B}"/>
              </a:ext>
            </a:extLst>
          </p:cNvPr>
          <p:cNvSpPr/>
          <p:nvPr/>
        </p:nvSpPr>
        <p:spPr>
          <a:xfrm>
            <a:off x="8152512" y="4237540"/>
            <a:ext cx="71803" cy="15621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6" name="Freeform 5">
            <a:extLst>
              <a:ext uri="{FF2B5EF4-FFF2-40B4-BE49-F238E27FC236}">
                <a16:creationId xmlns:a16="http://schemas.microsoft.com/office/drawing/2014/main" id="{896C5B4B-46ED-43F9-B6FC-E0BB63FAD63B}"/>
              </a:ext>
            </a:extLst>
          </p:cNvPr>
          <p:cNvSpPr>
            <a:spLocks noEditPoints="1"/>
          </p:cNvSpPr>
          <p:nvPr/>
        </p:nvSpPr>
        <p:spPr bwMode="auto">
          <a:xfrm rot="20289857">
            <a:off x="9874399" y="1690618"/>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rgbClr val="00FF00"/>
          </a:solidFill>
          <a:ln>
            <a:solidFill>
              <a:srgbClr val="00FF0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87" name="Rectangle 82">
            <a:extLst>
              <a:ext uri="{FF2B5EF4-FFF2-40B4-BE49-F238E27FC236}">
                <a16:creationId xmlns:a16="http://schemas.microsoft.com/office/drawing/2014/main" id="{39D6159C-1156-4401-A5C6-B4CC200A5D7B}"/>
              </a:ext>
            </a:extLst>
          </p:cNvPr>
          <p:cNvSpPr/>
          <p:nvPr/>
        </p:nvSpPr>
        <p:spPr>
          <a:xfrm>
            <a:off x="10097617" y="4237539"/>
            <a:ext cx="71803" cy="1562181"/>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8" name="Rectangle 71">
            <a:extLst>
              <a:ext uri="{FF2B5EF4-FFF2-40B4-BE49-F238E27FC236}">
                <a16:creationId xmlns:a16="http://schemas.microsoft.com/office/drawing/2014/main" id="{21D85F1A-629A-4588-93C7-508C2E82B766}"/>
              </a:ext>
            </a:extLst>
          </p:cNvPr>
          <p:cNvSpPr/>
          <p:nvPr/>
        </p:nvSpPr>
        <p:spPr>
          <a:xfrm>
            <a:off x="10169420" y="4237538"/>
            <a:ext cx="1768894" cy="1562181"/>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C" sz="1400" dirty="0" smtClean="0">
                <a:solidFill>
                  <a:srgbClr val="000000"/>
                </a:solidFill>
                <a:latin typeface="+mj-lt"/>
              </a:rPr>
              <a:t>Áreas</a:t>
            </a:r>
            <a:r>
              <a:rPr lang="en-US" sz="1400" dirty="0" smtClean="0">
                <a:solidFill>
                  <a:srgbClr val="000000"/>
                </a:solidFill>
                <a:latin typeface="+mj-lt"/>
              </a:rPr>
              <a:t> </a:t>
            </a:r>
            <a:r>
              <a:rPr lang="es-EC" sz="1400" dirty="0" smtClean="0">
                <a:solidFill>
                  <a:srgbClr val="000000"/>
                </a:solidFill>
                <a:latin typeface="+mj-lt"/>
              </a:rPr>
              <a:t>Especializadas</a:t>
            </a:r>
            <a:endParaRPr kumimoji="0" lang="es-EC" sz="1400" b="0" i="0" u="none" strike="noStrike" kern="1200" cap="none" spc="0" normalizeH="0" baseline="0" dirty="0">
              <a:ln>
                <a:noFill/>
              </a:ln>
              <a:solidFill>
                <a:srgbClr val="000000"/>
              </a:solidFill>
              <a:effectLst/>
              <a:uLnTx/>
              <a:uFillTx/>
              <a:latin typeface="+mj-lt"/>
            </a:endParaRPr>
          </a:p>
        </p:txBody>
      </p:sp>
      <p:sp>
        <p:nvSpPr>
          <p:cNvPr id="2" name="CuadroTexto 1"/>
          <p:cNvSpPr txBox="1"/>
          <p:nvPr/>
        </p:nvSpPr>
        <p:spPr>
          <a:xfrm>
            <a:off x="533370" y="2211169"/>
            <a:ext cx="1544198" cy="954107"/>
          </a:xfrm>
          <a:prstGeom prst="rect">
            <a:avLst/>
          </a:prstGeom>
          <a:noFill/>
        </p:spPr>
        <p:txBody>
          <a:bodyPr wrap="square" rtlCol="0">
            <a:spAutoFit/>
          </a:bodyPr>
          <a:lstStyle/>
          <a:p>
            <a:pPr algn="ctr"/>
            <a:r>
              <a:rPr lang="es-ES" sz="2800" b="1" dirty="0" smtClean="0">
                <a:solidFill>
                  <a:srgbClr val="000000"/>
                </a:solidFill>
                <a:effectLst>
                  <a:outerShdw blurRad="38100" dist="38100" dir="2700000" algn="tl">
                    <a:srgbClr val="000000">
                      <a:alpha val="43137"/>
                    </a:srgbClr>
                  </a:outerShdw>
                </a:effectLst>
              </a:rPr>
              <a:t>NIA</a:t>
            </a:r>
          </a:p>
          <a:p>
            <a:pPr algn="ctr"/>
            <a:r>
              <a:rPr lang="es-ES" sz="2800" b="1" dirty="0" smtClean="0">
                <a:solidFill>
                  <a:srgbClr val="000000"/>
                </a:solidFill>
                <a:effectLst>
                  <a:outerShdw blurRad="38100" dist="38100" dir="2700000" algn="tl">
                    <a:srgbClr val="000000">
                      <a:alpha val="43137"/>
                    </a:srgbClr>
                  </a:outerShdw>
                </a:effectLst>
              </a:rPr>
              <a:t>200-299</a:t>
            </a:r>
            <a:endParaRPr lang="en-US" sz="2800" b="1" dirty="0">
              <a:solidFill>
                <a:srgbClr val="000000"/>
              </a:solidFill>
              <a:effectLst>
                <a:outerShdw blurRad="38100" dist="38100" dir="2700000" algn="tl">
                  <a:srgbClr val="000000">
                    <a:alpha val="43137"/>
                  </a:srgbClr>
                </a:outerShdw>
              </a:effectLst>
            </a:endParaRPr>
          </a:p>
        </p:txBody>
      </p:sp>
      <p:sp>
        <p:nvSpPr>
          <p:cNvPr id="89" name="CuadroTexto 88"/>
          <p:cNvSpPr txBox="1"/>
          <p:nvPr/>
        </p:nvSpPr>
        <p:spPr>
          <a:xfrm>
            <a:off x="2433868" y="2234048"/>
            <a:ext cx="1544198" cy="954107"/>
          </a:xfrm>
          <a:prstGeom prst="rect">
            <a:avLst/>
          </a:prstGeom>
          <a:noFill/>
        </p:spPr>
        <p:txBody>
          <a:bodyPr wrap="square" rtlCol="0">
            <a:spAutoFit/>
          </a:bodyPr>
          <a:lstStyle/>
          <a:p>
            <a:pPr algn="ctr"/>
            <a:r>
              <a:rPr lang="es-ES" sz="2800" b="1" dirty="0" smtClean="0">
                <a:solidFill>
                  <a:srgbClr val="000000"/>
                </a:solidFill>
                <a:effectLst>
                  <a:outerShdw blurRad="38100" dist="38100" dir="2700000" algn="tl">
                    <a:srgbClr val="000000">
                      <a:alpha val="43137"/>
                    </a:srgbClr>
                  </a:outerShdw>
                </a:effectLst>
              </a:rPr>
              <a:t>NIA</a:t>
            </a:r>
          </a:p>
          <a:p>
            <a:pPr algn="ctr"/>
            <a:r>
              <a:rPr lang="es-ES" sz="2800" b="1" dirty="0" smtClean="0">
                <a:solidFill>
                  <a:srgbClr val="000000"/>
                </a:solidFill>
                <a:effectLst>
                  <a:outerShdw blurRad="38100" dist="38100" dir="2700000" algn="tl">
                    <a:srgbClr val="000000">
                      <a:alpha val="43137"/>
                    </a:srgbClr>
                  </a:outerShdw>
                </a:effectLst>
              </a:rPr>
              <a:t>300-499</a:t>
            </a:r>
            <a:endParaRPr lang="en-US" sz="2800" b="1" dirty="0">
              <a:solidFill>
                <a:srgbClr val="000000"/>
              </a:solidFill>
              <a:effectLst>
                <a:outerShdw blurRad="38100" dist="38100" dir="2700000" algn="tl">
                  <a:srgbClr val="000000">
                    <a:alpha val="43137"/>
                  </a:srgbClr>
                </a:outerShdw>
              </a:effectLst>
            </a:endParaRPr>
          </a:p>
        </p:txBody>
      </p:sp>
      <p:sp>
        <p:nvSpPr>
          <p:cNvPr id="90" name="CuadroTexto 89"/>
          <p:cNvSpPr txBox="1"/>
          <p:nvPr/>
        </p:nvSpPr>
        <p:spPr>
          <a:xfrm>
            <a:off x="4361994" y="2211170"/>
            <a:ext cx="1544198" cy="954107"/>
          </a:xfrm>
          <a:prstGeom prst="rect">
            <a:avLst/>
          </a:prstGeom>
          <a:noFill/>
        </p:spPr>
        <p:txBody>
          <a:bodyPr wrap="square" rtlCol="0">
            <a:spAutoFit/>
          </a:bodyPr>
          <a:lstStyle/>
          <a:p>
            <a:pPr algn="ctr"/>
            <a:r>
              <a:rPr lang="es-ES" sz="2800" b="1" dirty="0" smtClean="0">
                <a:solidFill>
                  <a:srgbClr val="000000"/>
                </a:solidFill>
                <a:effectLst>
                  <a:outerShdw blurRad="38100" dist="38100" dir="2700000" algn="tl">
                    <a:srgbClr val="000000">
                      <a:alpha val="43137"/>
                    </a:srgbClr>
                  </a:outerShdw>
                </a:effectLst>
              </a:rPr>
              <a:t>NIA</a:t>
            </a:r>
          </a:p>
          <a:p>
            <a:pPr algn="ctr"/>
            <a:r>
              <a:rPr lang="es-ES" sz="2800" b="1" dirty="0" smtClean="0">
                <a:solidFill>
                  <a:srgbClr val="000000"/>
                </a:solidFill>
                <a:effectLst>
                  <a:outerShdw blurRad="38100" dist="38100" dir="2700000" algn="tl">
                    <a:srgbClr val="000000">
                      <a:alpha val="43137"/>
                    </a:srgbClr>
                  </a:outerShdw>
                </a:effectLst>
              </a:rPr>
              <a:t>500-599</a:t>
            </a:r>
            <a:endParaRPr lang="en-US" sz="2800" b="1" dirty="0">
              <a:solidFill>
                <a:srgbClr val="000000"/>
              </a:solidFill>
              <a:effectLst>
                <a:outerShdw blurRad="38100" dist="38100" dir="2700000" algn="tl">
                  <a:srgbClr val="000000">
                    <a:alpha val="43137"/>
                  </a:srgbClr>
                </a:outerShdw>
              </a:effectLst>
            </a:endParaRPr>
          </a:p>
        </p:txBody>
      </p:sp>
      <p:sp>
        <p:nvSpPr>
          <p:cNvPr id="91" name="CuadroTexto 90"/>
          <p:cNvSpPr txBox="1"/>
          <p:nvPr/>
        </p:nvSpPr>
        <p:spPr>
          <a:xfrm>
            <a:off x="6274892" y="2234048"/>
            <a:ext cx="1544198" cy="954107"/>
          </a:xfrm>
          <a:prstGeom prst="rect">
            <a:avLst/>
          </a:prstGeom>
          <a:noFill/>
        </p:spPr>
        <p:txBody>
          <a:bodyPr wrap="square" rtlCol="0">
            <a:spAutoFit/>
          </a:bodyPr>
          <a:lstStyle/>
          <a:p>
            <a:pPr algn="ctr"/>
            <a:r>
              <a:rPr lang="es-ES" sz="2800" b="1" dirty="0" smtClean="0">
                <a:solidFill>
                  <a:srgbClr val="000000"/>
                </a:solidFill>
                <a:effectLst>
                  <a:outerShdw blurRad="38100" dist="38100" dir="2700000" algn="tl">
                    <a:srgbClr val="000000">
                      <a:alpha val="43137"/>
                    </a:srgbClr>
                  </a:outerShdw>
                </a:effectLst>
              </a:rPr>
              <a:t>NIA</a:t>
            </a:r>
          </a:p>
          <a:p>
            <a:pPr algn="ctr"/>
            <a:r>
              <a:rPr lang="es-ES" sz="2800" b="1" dirty="0" smtClean="0">
                <a:solidFill>
                  <a:srgbClr val="000000"/>
                </a:solidFill>
                <a:effectLst>
                  <a:outerShdw blurRad="38100" dist="38100" dir="2700000" algn="tl">
                    <a:srgbClr val="000000">
                      <a:alpha val="43137"/>
                    </a:srgbClr>
                  </a:outerShdw>
                </a:effectLst>
              </a:rPr>
              <a:t>600-699</a:t>
            </a:r>
            <a:endParaRPr lang="en-US" sz="2800" b="1" dirty="0">
              <a:solidFill>
                <a:srgbClr val="000000"/>
              </a:solidFill>
              <a:effectLst>
                <a:outerShdw blurRad="38100" dist="38100" dir="2700000" algn="tl">
                  <a:srgbClr val="000000">
                    <a:alpha val="43137"/>
                  </a:srgbClr>
                </a:outerShdw>
              </a:effectLst>
            </a:endParaRPr>
          </a:p>
        </p:txBody>
      </p:sp>
      <p:sp>
        <p:nvSpPr>
          <p:cNvPr id="92" name="CuadroTexto 91"/>
          <p:cNvSpPr txBox="1"/>
          <p:nvPr/>
        </p:nvSpPr>
        <p:spPr>
          <a:xfrm>
            <a:off x="8224315" y="2234049"/>
            <a:ext cx="1544198" cy="954107"/>
          </a:xfrm>
          <a:prstGeom prst="rect">
            <a:avLst/>
          </a:prstGeom>
          <a:noFill/>
        </p:spPr>
        <p:txBody>
          <a:bodyPr wrap="square" rtlCol="0">
            <a:spAutoFit/>
          </a:bodyPr>
          <a:lstStyle/>
          <a:p>
            <a:pPr algn="ctr"/>
            <a:r>
              <a:rPr lang="es-ES" sz="2800" b="1" dirty="0" smtClean="0">
                <a:solidFill>
                  <a:srgbClr val="000000"/>
                </a:solidFill>
                <a:effectLst>
                  <a:outerShdw blurRad="38100" dist="38100" dir="2700000" algn="tl">
                    <a:srgbClr val="000000">
                      <a:alpha val="43137"/>
                    </a:srgbClr>
                  </a:outerShdw>
                </a:effectLst>
              </a:rPr>
              <a:t>NIA</a:t>
            </a:r>
          </a:p>
          <a:p>
            <a:pPr algn="ctr"/>
            <a:r>
              <a:rPr lang="es-ES" sz="2800" b="1" dirty="0" smtClean="0">
                <a:solidFill>
                  <a:srgbClr val="000000"/>
                </a:solidFill>
                <a:effectLst>
                  <a:outerShdw blurRad="38100" dist="38100" dir="2700000" algn="tl">
                    <a:srgbClr val="000000">
                      <a:alpha val="43137"/>
                    </a:srgbClr>
                  </a:outerShdw>
                </a:effectLst>
              </a:rPr>
              <a:t>700-799</a:t>
            </a:r>
            <a:endParaRPr lang="en-US" sz="2800" b="1" dirty="0">
              <a:solidFill>
                <a:srgbClr val="000000"/>
              </a:solidFill>
              <a:effectLst>
                <a:outerShdw blurRad="38100" dist="38100" dir="2700000" algn="tl">
                  <a:srgbClr val="000000">
                    <a:alpha val="43137"/>
                  </a:srgbClr>
                </a:outerShdw>
              </a:effectLst>
            </a:endParaRPr>
          </a:p>
        </p:txBody>
      </p:sp>
      <p:sp>
        <p:nvSpPr>
          <p:cNvPr id="93" name="CuadroTexto 92"/>
          <p:cNvSpPr txBox="1"/>
          <p:nvPr/>
        </p:nvSpPr>
        <p:spPr>
          <a:xfrm>
            <a:off x="10229240" y="2234049"/>
            <a:ext cx="1544198" cy="954107"/>
          </a:xfrm>
          <a:prstGeom prst="rect">
            <a:avLst/>
          </a:prstGeom>
          <a:noFill/>
        </p:spPr>
        <p:txBody>
          <a:bodyPr wrap="square" rtlCol="0">
            <a:spAutoFit/>
          </a:bodyPr>
          <a:lstStyle/>
          <a:p>
            <a:pPr algn="ctr"/>
            <a:r>
              <a:rPr lang="es-ES" sz="2800" b="1" dirty="0" smtClean="0">
                <a:solidFill>
                  <a:srgbClr val="000000"/>
                </a:solidFill>
                <a:effectLst>
                  <a:outerShdw blurRad="38100" dist="38100" dir="2700000" algn="tl">
                    <a:srgbClr val="000000">
                      <a:alpha val="43137"/>
                    </a:srgbClr>
                  </a:outerShdw>
                </a:effectLst>
              </a:rPr>
              <a:t>NIA</a:t>
            </a:r>
          </a:p>
          <a:p>
            <a:pPr algn="ctr"/>
            <a:r>
              <a:rPr lang="es-ES" sz="2800" b="1" dirty="0" smtClean="0">
                <a:solidFill>
                  <a:srgbClr val="000000"/>
                </a:solidFill>
                <a:effectLst>
                  <a:outerShdw blurRad="38100" dist="38100" dir="2700000" algn="tl">
                    <a:srgbClr val="000000">
                      <a:alpha val="43137"/>
                    </a:srgbClr>
                  </a:outerShdw>
                </a:effectLst>
              </a:rPr>
              <a:t>800-899</a:t>
            </a:r>
            <a:endParaRPr lang="en-US" sz="2800" b="1" dirty="0">
              <a:solidFill>
                <a:srgbClr val="000000"/>
              </a:solidFill>
              <a:effectLst>
                <a:outerShdw blurRad="38100" dist="38100" dir="2700000" algn="tl">
                  <a:srgbClr val="000000">
                    <a:alpha val="43137"/>
                  </a:srgbClr>
                </a:outerShdw>
              </a:effectLst>
            </a:endParaRPr>
          </a:p>
        </p:txBody>
      </p:sp>
      <p:sp>
        <p:nvSpPr>
          <p:cNvPr id="94" name="Título 1"/>
          <p:cNvSpPr txBox="1">
            <a:spLocks/>
          </p:cNvSpPr>
          <p:nvPr/>
        </p:nvSpPr>
        <p:spPr>
          <a:xfrm>
            <a:off x="392205" y="-400753"/>
            <a:ext cx="10684630" cy="1143000"/>
          </a:xfrm>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3200" b="0" i="0" kern="0" dirty="0" smtClean="0">
                <a:solidFill>
                  <a:schemeClr val="tx2"/>
                </a:solidFill>
                <a:effectLst/>
                <a:ea typeface="Tahoma" panose="020B0604030504040204" pitchFamily="34" charset="0"/>
                <a:cs typeface="Times New Roman" panose="02020603050405020304" pitchFamily="18" charset="0"/>
              </a:rPr>
              <a:t>Normas Internacionales de Auditoría</a:t>
            </a:r>
            <a:endParaRPr lang="es-EC" sz="3200" b="0" i="0" kern="0" dirty="0">
              <a:solidFill>
                <a:schemeClr val="tx2"/>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60984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p:cNvSpPr/>
          <p:nvPr/>
        </p:nvSpPr>
        <p:spPr>
          <a:xfrm flipV="1">
            <a:off x="756992" y="1272755"/>
            <a:ext cx="3286825" cy="102900"/>
          </a:xfrm>
          <a:prstGeom prst="rect">
            <a:avLst/>
          </a:prstGeom>
          <a:solidFill>
            <a:srgbClr val="00FF00"/>
          </a:solidFill>
          <a:ln>
            <a:solidFill>
              <a:srgbClr val="00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n>
                <a:solidFill>
                  <a:srgbClr val="74B5E0"/>
                </a:solidFill>
              </a:ln>
              <a:solidFill>
                <a:srgbClr val="000000"/>
              </a:solidFill>
            </a:endParaRPr>
          </a:p>
        </p:txBody>
      </p:sp>
      <p:sp>
        <p:nvSpPr>
          <p:cNvPr id="11" name="CuadroTexto 2"/>
          <p:cNvSpPr txBox="1"/>
          <p:nvPr/>
        </p:nvSpPr>
        <p:spPr>
          <a:xfrm>
            <a:off x="756992" y="1375655"/>
            <a:ext cx="3251449" cy="646331"/>
          </a:xfrm>
          <a:prstGeom prst="rect">
            <a:avLst/>
          </a:prstGeom>
          <a:noFill/>
        </p:spPr>
        <p:txBody>
          <a:bodyPr wrap="square" rtlCol="0">
            <a:spAutoFit/>
          </a:bodyPr>
          <a:lstStyle/>
          <a:p>
            <a:r>
              <a:rPr lang="es-EC" b="1" dirty="0" smtClean="0">
                <a:solidFill>
                  <a:srgbClr val="000000"/>
                </a:solidFill>
                <a:cs typeface="Times New Roman" panose="02020603050405020304" pitchFamily="18" charset="0"/>
              </a:rPr>
              <a:t>Modalidad de Investigación</a:t>
            </a:r>
            <a:endParaRPr lang="es-EC" b="1" dirty="0">
              <a:solidFill>
                <a:srgbClr val="000000"/>
              </a:solidFill>
              <a:cs typeface="Times New Roman" panose="02020603050405020304" pitchFamily="18" charset="0"/>
            </a:endParaRPr>
          </a:p>
          <a:p>
            <a:r>
              <a:rPr lang="es-EC" dirty="0">
                <a:solidFill>
                  <a:srgbClr val="000000"/>
                </a:solidFill>
                <a:cs typeface="Times New Roman" panose="02020603050405020304" pitchFamily="18" charset="0"/>
              </a:rPr>
              <a:t>- </a:t>
            </a:r>
            <a:r>
              <a:rPr lang="es-EC" dirty="0" smtClean="0">
                <a:solidFill>
                  <a:srgbClr val="000000"/>
                </a:solidFill>
                <a:cs typeface="Times New Roman" panose="02020603050405020304" pitchFamily="18" charset="0"/>
              </a:rPr>
              <a:t>Investigación de campo</a:t>
            </a:r>
            <a:endParaRPr lang="en-US" dirty="0">
              <a:solidFill>
                <a:srgbClr val="000000"/>
              </a:solidFill>
              <a:cs typeface="Times New Roman" panose="02020603050405020304" pitchFamily="18" charset="0"/>
            </a:endParaRPr>
          </a:p>
        </p:txBody>
      </p:sp>
      <p:sp>
        <p:nvSpPr>
          <p:cNvPr id="13" name="CuadroTexto 22"/>
          <p:cNvSpPr txBox="1"/>
          <p:nvPr/>
        </p:nvSpPr>
        <p:spPr>
          <a:xfrm>
            <a:off x="756991" y="2546698"/>
            <a:ext cx="2540119" cy="923330"/>
          </a:xfrm>
          <a:prstGeom prst="rect">
            <a:avLst/>
          </a:prstGeom>
          <a:noFill/>
        </p:spPr>
        <p:txBody>
          <a:bodyPr wrap="none" rtlCol="0">
            <a:spAutoFit/>
          </a:bodyPr>
          <a:lstStyle/>
          <a:p>
            <a:r>
              <a:rPr lang="es-EC" b="1" dirty="0" smtClean="0">
                <a:solidFill>
                  <a:srgbClr val="000000"/>
                </a:solidFill>
                <a:cs typeface="Times New Roman" panose="02020603050405020304" pitchFamily="18" charset="0"/>
              </a:rPr>
              <a:t>Tipo de Investigación</a:t>
            </a:r>
            <a:endParaRPr lang="es-EC" b="1" dirty="0">
              <a:solidFill>
                <a:srgbClr val="000000"/>
              </a:solidFill>
              <a:cs typeface="Times New Roman" panose="02020603050405020304" pitchFamily="18" charset="0"/>
            </a:endParaRPr>
          </a:p>
          <a:p>
            <a:pPr marL="285750" indent="-285750">
              <a:buFontTx/>
              <a:buChar char="-"/>
            </a:pPr>
            <a:r>
              <a:rPr lang="es-EC" dirty="0" smtClean="0">
                <a:solidFill>
                  <a:srgbClr val="000000"/>
                </a:solidFill>
                <a:cs typeface="Times New Roman" panose="02020603050405020304" pitchFamily="18" charset="0"/>
              </a:rPr>
              <a:t>Exploratoria</a:t>
            </a:r>
          </a:p>
          <a:p>
            <a:pPr marL="285750" indent="-285750">
              <a:buFontTx/>
              <a:buChar char="-"/>
            </a:pPr>
            <a:r>
              <a:rPr lang="es-EC" dirty="0" smtClean="0">
                <a:solidFill>
                  <a:srgbClr val="000000"/>
                </a:solidFill>
                <a:cs typeface="Times New Roman" panose="02020603050405020304" pitchFamily="18" charset="0"/>
              </a:rPr>
              <a:t>Descriptiva</a:t>
            </a:r>
            <a:endParaRPr lang="es-EC" dirty="0">
              <a:solidFill>
                <a:srgbClr val="000000"/>
              </a:solidFill>
              <a:cs typeface="Times New Roman" panose="02020603050405020304" pitchFamily="18" charset="0"/>
            </a:endParaRPr>
          </a:p>
        </p:txBody>
      </p:sp>
      <p:sp>
        <p:nvSpPr>
          <p:cNvPr id="15" name="CuadroTexto 25"/>
          <p:cNvSpPr txBox="1"/>
          <p:nvPr/>
        </p:nvSpPr>
        <p:spPr>
          <a:xfrm>
            <a:off x="755833" y="3876967"/>
            <a:ext cx="3067891" cy="923330"/>
          </a:xfrm>
          <a:prstGeom prst="rect">
            <a:avLst/>
          </a:prstGeom>
          <a:noFill/>
        </p:spPr>
        <p:txBody>
          <a:bodyPr wrap="none" rtlCol="0">
            <a:spAutoFit/>
          </a:bodyPr>
          <a:lstStyle/>
          <a:p>
            <a:r>
              <a:rPr lang="es-EC" b="1" dirty="0">
                <a:solidFill>
                  <a:srgbClr val="000000"/>
                </a:solidFill>
                <a:cs typeface="Times New Roman" panose="02020603050405020304" pitchFamily="18" charset="0"/>
              </a:rPr>
              <a:t>Diseño</a:t>
            </a:r>
          </a:p>
          <a:p>
            <a:pPr marL="285750" indent="-285750">
              <a:buFontTx/>
              <a:buChar char="-"/>
            </a:pPr>
            <a:r>
              <a:rPr lang="es-EC" dirty="0" smtClean="0">
                <a:solidFill>
                  <a:srgbClr val="000000"/>
                </a:solidFill>
                <a:cs typeface="Times New Roman" panose="02020603050405020304" pitchFamily="18" charset="0"/>
              </a:rPr>
              <a:t>Transeccional descriptivo</a:t>
            </a:r>
          </a:p>
          <a:p>
            <a:pPr marL="285750" indent="-285750">
              <a:buFontTx/>
              <a:buChar char="-"/>
            </a:pPr>
            <a:endParaRPr lang="en-US" dirty="0">
              <a:solidFill>
                <a:srgbClr val="000000"/>
              </a:solidFill>
              <a:cs typeface="Times New Roman" panose="02020603050405020304" pitchFamily="18" charset="0"/>
            </a:endParaRPr>
          </a:p>
        </p:txBody>
      </p:sp>
      <p:sp>
        <p:nvSpPr>
          <p:cNvPr id="17" name="CuadroTexto 31"/>
          <p:cNvSpPr txBox="1"/>
          <p:nvPr/>
        </p:nvSpPr>
        <p:spPr>
          <a:xfrm>
            <a:off x="7612271" y="3831620"/>
            <a:ext cx="1646605" cy="646331"/>
          </a:xfrm>
          <a:prstGeom prst="rect">
            <a:avLst/>
          </a:prstGeom>
          <a:noFill/>
        </p:spPr>
        <p:txBody>
          <a:bodyPr wrap="none" rtlCol="0">
            <a:spAutoFit/>
          </a:bodyPr>
          <a:lstStyle/>
          <a:p>
            <a:r>
              <a:rPr lang="es-EC" b="1" dirty="0" smtClean="0">
                <a:solidFill>
                  <a:srgbClr val="000000"/>
                </a:solidFill>
                <a:cs typeface="Times New Roman" panose="02020603050405020304" pitchFamily="18" charset="0"/>
              </a:rPr>
              <a:t>Instrumentos</a:t>
            </a:r>
            <a:endParaRPr lang="es-EC" b="1" dirty="0">
              <a:solidFill>
                <a:srgbClr val="000000"/>
              </a:solidFill>
              <a:cs typeface="Times New Roman" panose="02020603050405020304" pitchFamily="18" charset="0"/>
            </a:endParaRPr>
          </a:p>
          <a:p>
            <a:r>
              <a:rPr lang="es-EC" b="1" dirty="0" smtClean="0">
                <a:solidFill>
                  <a:srgbClr val="000000"/>
                </a:solidFill>
                <a:cs typeface="Times New Roman" panose="02020603050405020304" pitchFamily="18" charset="0"/>
              </a:rPr>
              <a:t>-   </a:t>
            </a:r>
            <a:r>
              <a:rPr lang="es-EC" dirty="0" smtClean="0">
                <a:solidFill>
                  <a:srgbClr val="000000"/>
                </a:solidFill>
                <a:cs typeface="Times New Roman" panose="02020603050405020304" pitchFamily="18" charset="0"/>
              </a:rPr>
              <a:t>Encuestas</a:t>
            </a:r>
            <a:endParaRPr lang="en-US" dirty="0">
              <a:solidFill>
                <a:srgbClr val="000000"/>
              </a:solidFill>
              <a:cs typeface="Times New Roman" panose="02020603050405020304" pitchFamily="18" charset="0"/>
            </a:endParaRPr>
          </a:p>
        </p:txBody>
      </p:sp>
      <p:sp>
        <p:nvSpPr>
          <p:cNvPr id="30" name="CuadroTexto 22">
            <a:extLst>
              <a:ext uri="{FF2B5EF4-FFF2-40B4-BE49-F238E27FC236}">
                <a16:creationId xmlns:a16="http://schemas.microsoft.com/office/drawing/2014/main" id="{7C646D96-EEB6-4B19-B5B0-8B4C0A0D1E07}"/>
              </a:ext>
            </a:extLst>
          </p:cNvPr>
          <p:cNvSpPr txBox="1"/>
          <p:nvPr/>
        </p:nvSpPr>
        <p:spPr>
          <a:xfrm>
            <a:off x="7572810" y="2516147"/>
            <a:ext cx="2954655" cy="923330"/>
          </a:xfrm>
          <a:prstGeom prst="rect">
            <a:avLst/>
          </a:prstGeom>
          <a:noFill/>
        </p:spPr>
        <p:txBody>
          <a:bodyPr wrap="none" rtlCol="0">
            <a:spAutoFit/>
          </a:bodyPr>
          <a:lstStyle/>
          <a:p>
            <a:r>
              <a:rPr lang="es-EC" b="1" dirty="0" smtClean="0">
                <a:solidFill>
                  <a:srgbClr val="000000"/>
                </a:solidFill>
                <a:cs typeface="Times New Roman" panose="02020603050405020304" pitchFamily="18" charset="0"/>
              </a:rPr>
              <a:t>Técnicas de recolección </a:t>
            </a:r>
          </a:p>
          <a:p>
            <a:r>
              <a:rPr lang="es-EC" b="1" dirty="0" smtClean="0">
                <a:solidFill>
                  <a:srgbClr val="000000"/>
                </a:solidFill>
                <a:cs typeface="Times New Roman" panose="02020603050405020304" pitchFamily="18" charset="0"/>
              </a:rPr>
              <a:t>-   </a:t>
            </a:r>
            <a:r>
              <a:rPr lang="es-EC" dirty="0" smtClean="0">
                <a:solidFill>
                  <a:srgbClr val="000000"/>
                </a:solidFill>
                <a:cs typeface="Times New Roman" panose="02020603050405020304" pitchFamily="18" charset="0"/>
              </a:rPr>
              <a:t>Entrevista estructurada</a:t>
            </a:r>
            <a:endParaRPr lang="es-EC" dirty="0">
              <a:solidFill>
                <a:srgbClr val="000000"/>
              </a:solidFill>
              <a:cs typeface="Times New Roman" panose="02020603050405020304" pitchFamily="18" charset="0"/>
            </a:endParaRPr>
          </a:p>
          <a:p>
            <a:r>
              <a:rPr lang="es-EC" dirty="0">
                <a:solidFill>
                  <a:srgbClr val="000000"/>
                </a:solidFill>
                <a:cs typeface="Times New Roman" panose="02020603050405020304" pitchFamily="18" charset="0"/>
              </a:rPr>
              <a:t>- </a:t>
            </a:r>
            <a:r>
              <a:rPr lang="es-EC" dirty="0" smtClean="0">
                <a:solidFill>
                  <a:srgbClr val="000000"/>
                </a:solidFill>
                <a:cs typeface="Times New Roman" panose="02020603050405020304" pitchFamily="18" charset="0"/>
              </a:rPr>
              <a:t>  Encuesta explicativa</a:t>
            </a:r>
            <a:endParaRPr lang="en-US" dirty="0">
              <a:solidFill>
                <a:srgbClr val="000000"/>
              </a:solidFill>
              <a:cs typeface="Times New Roman" panose="02020603050405020304" pitchFamily="18" charset="0"/>
            </a:endParaRPr>
          </a:p>
        </p:txBody>
      </p:sp>
      <p:sp>
        <p:nvSpPr>
          <p:cNvPr id="2" name="AutoShape 2" descr="Resultado de imagen para imagen metodologia"/>
          <p:cNvSpPr>
            <a:spLocks noChangeAspect="1" noChangeArrowheads="1"/>
          </p:cNvSpPr>
          <p:nvPr/>
        </p:nvSpPr>
        <p:spPr bwMode="auto">
          <a:xfrm>
            <a:off x="15636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6" name="Rectángulo 1"/>
          <p:cNvSpPr/>
          <p:nvPr/>
        </p:nvSpPr>
        <p:spPr>
          <a:xfrm flipV="1">
            <a:off x="7586939" y="2400124"/>
            <a:ext cx="3286825" cy="1029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ln>
                <a:solidFill>
                  <a:srgbClr val="74B5E0"/>
                </a:solidFill>
              </a:ln>
              <a:solidFill>
                <a:srgbClr val="000000"/>
              </a:solidFill>
            </a:endParaRPr>
          </a:p>
        </p:txBody>
      </p:sp>
      <p:sp>
        <p:nvSpPr>
          <p:cNvPr id="37" name="Rectángulo 1"/>
          <p:cNvSpPr/>
          <p:nvPr/>
        </p:nvSpPr>
        <p:spPr>
          <a:xfrm flipV="1">
            <a:off x="7592975" y="1272755"/>
            <a:ext cx="3286825" cy="102900"/>
          </a:xfrm>
          <a:prstGeom prst="rect">
            <a:avLst/>
          </a:prstGeom>
          <a:solidFill>
            <a:srgbClr val="FFFF00"/>
          </a:solidFill>
          <a:ln>
            <a:solidFill>
              <a:srgbClr val="FFFF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ln>
                <a:solidFill>
                  <a:srgbClr val="74B5E0"/>
                </a:solidFill>
              </a:ln>
              <a:solidFill>
                <a:srgbClr val="000000"/>
              </a:solidFill>
            </a:endParaRPr>
          </a:p>
        </p:txBody>
      </p:sp>
      <p:sp>
        <p:nvSpPr>
          <p:cNvPr id="38" name="Rectángulo 1"/>
          <p:cNvSpPr/>
          <p:nvPr/>
        </p:nvSpPr>
        <p:spPr>
          <a:xfrm flipV="1">
            <a:off x="760178" y="2404593"/>
            <a:ext cx="3286825" cy="1029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ln>
                <a:solidFill>
                  <a:srgbClr val="74B5E0"/>
                </a:solidFill>
              </a:ln>
              <a:solidFill>
                <a:srgbClr val="000000"/>
              </a:solidFill>
            </a:endParaRPr>
          </a:p>
        </p:txBody>
      </p:sp>
      <p:sp>
        <p:nvSpPr>
          <p:cNvPr id="39" name="Rectángulo 1"/>
          <p:cNvSpPr/>
          <p:nvPr/>
        </p:nvSpPr>
        <p:spPr>
          <a:xfrm flipV="1">
            <a:off x="755834" y="3742232"/>
            <a:ext cx="3286825" cy="1029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ln>
                <a:solidFill>
                  <a:srgbClr val="74B5E0"/>
                </a:solidFill>
              </a:ln>
              <a:solidFill>
                <a:srgbClr val="000000"/>
              </a:solidFill>
            </a:endParaRPr>
          </a:p>
        </p:txBody>
      </p:sp>
      <p:sp>
        <p:nvSpPr>
          <p:cNvPr id="40" name="Rectángulo 1"/>
          <p:cNvSpPr/>
          <p:nvPr/>
        </p:nvSpPr>
        <p:spPr>
          <a:xfrm flipV="1">
            <a:off x="7612271" y="3715597"/>
            <a:ext cx="3286825" cy="102900"/>
          </a:xfrm>
          <a:prstGeom prst="rect">
            <a:avLst/>
          </a:prstGeom>
          <a:solidFill>
            <a:srgbClr val="0099FF"/>
          </a:solidFill>
          <a:ln>
            <a:solidFill>
              <a:srgbClr val="0099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n>
                <a:solidFill>
                  <a:srgbClr val="74B5E0"/>
                </a:solidFill>
              </a:ln>
              <a:solidFill>
                <a:srgbClr val="000000"/>
              </a:solidFill>
            </a:endParaRPr>
          </a:p>
        </p:txBody>
      </p:sp>
      <p:pic>
        <p:nvPicPr>
          <p:cNvPr id="8194" name="Picture 2" descr="Proyecto de Grado - BGU (Segunda Parte) Elaboración del marco conceptual, marco  metodológico."/>
          <p:cNvPicPr>
            <a:picLocks noChangeAspect="1" noChangeArrowheads="1"/>
          </p:cNvPicPr>
          <p:nvPr/>
        </p:nvPicPr>
        <p:blipFill rotWithShape="1">
          <a:blip r:embed="rId3">
            <a:extLst>
              <a:ext uri="{28A0092B-C50C-407E-A947-70E740481C1C}">
                <a14:useLocalDpi xmlns:a14="http://schemas.microsoft.com/office/drawing/2010/main" val="0"/>
              </a:ext>
            </a:extLst>
          </a:blip>
          <a:srcRect l="63985" t="17117" r="10986" b="63468"/>
          <a:stretch/>
        </p:blipFill>
        <p:spPr bwMode="auto">
          <a:xfrm rot="13855296">
            <a:off x="5650266" y="2506437"/>
            <a:ext cx="1770249" cy="1373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Proyecto de Grado - BGU (Segunda Parte) Elaboración del marco conceptual, marco  metodológico."/>
          <p:cNvPicPr>
            <a:picLocks noChangeAspect="1" noChangeArrowheads="1"/>
          </p:cNvPicPr>
          <p:nvPr/>
        </p:nvPicPr>
        <p:blipFill rotWithShape="1">
          <a:blip r:embed="rId3">
            <a:extLst>
              <a:ext uri="{28A0092B-C50C-407E-A947-70E740481C1C}">
                <a14:useLocalDpi xmlns:a14="http://schemas.microsoft.com/office/drawing/2010/main" val="0"/>
              </a:ext>
            </a:extLst>
          </a:blip>
          <a:srcRect l="45168" t="36241" r="29700" b="44858"/>
          <a:stretch/>
        </p:blipFill>
        <p:spPr bwMode="auto">
          <a:xfrm rot="19143252">
            <a:off x="4133223" y="2523804"/>
            <a:ext cx="1777544" cy="1336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 descr="Proyecto de Grado - BGU (Segunda Parte) Elaboración del marco conceptual, marco  metodológico."/>
          <p:cNvPicPr>
            <a:picLocks noChangeAspect="1" noChangeArrowheads="1"/>
          </p:cNvPicPr>
          <p:nvPr/>
        </p:nvPicPr>
        <p:blipFill rotWithShape="1">
          <a:blip r:embed="rId3">
            <a:extLst>
              <a:ext uri="{28A0092B-C50C-407E-A947-70E740481C1C}">
                <a14:useLocalDpi xmlns:a14="http://schemas.microsoft.com/office/drawing/2010/main" val="0"/>
              </a:ext>
            </a:extLst>
          </a:blip>
          <a:srcRect l="63880" t="54953" r="11764" b="26146"/>
          <a:stretch/>
        </p:blipFill>
        <p:spPr bwMode="auto">
          <a:xfrm rot="5400000">
            <a:off x="4979192" y="1210928"/>
            <a:ext cx="1722654" cy="1336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Marco Metodológico</a:t>
            </a:r>
            <a:endParaRPr lang="es-EC" i="0" dirty="0">
              <a:solidFill>
                <a:schemeClr val="tx2"/>
              </a:solidFill>
              <a:ea typeface="Tahoma" panose="020B0604030504040204" pitchFamily="34" charset="0"/>
              <a:cs typeface="Times New Roman" panose="02020603050405020304" pitchFamily="18" charset="0"/>
            </a:endParaRPr>
          </a:p>
        </p:txBody>
      </p:sp>
      <p:sp>
        <p:nvSpPr>
          <p:cNvPr id="3" name="Rectángulo 2"/>
          <p:cNvSpPr/>
          <p:nvPr/>
        </p:nvSpPr>
        <p:spPr>
          <a:xfrm>
            <a:off x="7586939" y="1381308"/>
            <a:ext cx="6096000" cy="646331"/>
          </a:xfrm>
          <a:prstGeom prst="rect">
            <a:avLst/>
          </a:prstGeom>
        </p:spPr>
        <p:txBody>
          <a:bodyPr>
            <a:spAutoFit/>
          </a:bodyPr>
          <a:lstStyle/>
          <a:p>
            <a:r>
              <a:rPr lang="es-EC" b="1" dirty="0">
                <a:solidFill>
                  <a:srgbClr val="000000"/>
                </a:solidFill>
                <a:cs typeface="Times New Roman" panose="02020603050405020304" pitchFamily="18" charset="0"/>
              </a:rPr>
              <a:t>Población y muestra</a:t>
            </a:r>
          </a:p>
          <a:p>
            <a:pPr marL="285750" indent="-285750">
              <a:buFontTx/>
              <a:buChar char="-"/>
            </a:pPr>
            <a:r>
              <a:rPr lang="es-EC" dirty="0">
                <a:solidFill>
                  <a:srgbClr val="000000"/>
                </a:solidFill>
                <a:cs typeface="Times New Roman" panose="02020603050405020304" pitchFamily="18" charset="0"/>
              </a:rPr>
              <a:t>No </a:t>
            </a:r>
            <a:r>
              <a:rPr lang="es-EC" dirty="0" smtClean="0">
                <a:solidFill>
                  <a:srgbClr val="000000"/>
                </a:solidFill>
                <a:cs typeface="Times New Roman" panose="02020603050405020304" pitchFamily="18" charset="0"/>
              </a:rPr>
              <a:t> probabilística</a:t>
            </a:r>
            <a:endParaRPr lang="es-EC"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1046853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imagen metodologia"/>
          <p:cNvSpPr>
            <a:spLocks noChangeAspect="1" noChangeArrowheads="1"/>
          </p:cNvSpPr>
          <p:nvPr/>
        </p:nvSpPr>
        <p:spPr bwMode="auto">
          <a:xfrm>
            <a:off x="15636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20" name="Rectángulo 19">
            <a:extLst>
              <a:ext uri="{FF2B5EF4-FFF2-40B4-BE49-F238E27FC236}">
                <a16:creationId xmlns:a16="http://schemas.microsoft.com/office/drawing/2014/main" id="{197AD72C-53F8-45B2-B3D8-F301EACD8BB4}"/>
              </a:ext>
            </a:extLst>
          </p:cNvPr>
          <p:cNvSpPr/>
          <p:nvPr/>
        </p:nvSpPr>
        <p:spPr>
          <a:xfrm>
            <a:off x="7615097" y="834045"/>
            <a:ext cx="3384376" cy="5232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700" b="1" kern="0" dirty="0" smtClean="0">
                <a:solidFill>
                  <a:srgbClr val="000000"/>
                </a:solidFill>
                <a:latin typeface="+mj-lt"/>
                <a:cs typeface="Times New Roman" panose="02020603050405020304" pitchFamily="18" charset="0"/>
              </a:rPr>
              <a:t>Empleados en las Big Four</a:t>
            </a:r>
            <a:endParaRPr lang="es-EC" sz="1700" b="1" kern="0" dirty="0">
              <a:solidFill>
                <a:srgbClr val="000000"/>
              </a:solidFill>
              <a:latin typeface="+mj-lt"/>
              <a:cs typeface="Times New Roman" panose="02020603050405020304" pitchFamily="18" charset="0"/>
            </a:endParaRPr>
          </a:p>
        </p:txBody>
      </p:sp>
      <p:graphicFrame>
        <p:nvGraphicFramePr>
          <p:cNvPr id="21" name="Diagrama 20">
            <a:extLst>
              <a:ext uri="{FF2B5EF4-FFF2-40B4-BE49-F238E27FC236}">
                <a16:creationId xmlns:a16="http://schemas.microsoft.com/office/drawing/2014/main" id="{AFB7A362-CD61-4B54-AC44-AE7231CD0DFE}"/>
              </a:ext>
            </a:extLst>
          </p:cNvPr>
          <p:cNvGraphicFramePr/>
          <p:nvPr>
            <p:extLst>
              <p:ext uri="{D42A27DB-BD31-4B8C-83A1-F6EECF244321}">
                <p14:modId xmlns:p14="http://schemas.microsoft.com/office/powerpoint/2010/main" val="2746125934"/>
              </p:ext>
            </p:extLst>
          </p:nvPr>
        </p:nvGraphicFramePr>
        <p:xfrm>
          <a:off x="-1032792" y="1156919"/>
          <a:ext cx="6696744" cy="83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22" name="Rectángulo 21"/>
              <p:cNvSpPr/>
              <p:nvPr/>
            </p:nvSpPr>
            <p:spPr>
              <a:xfrm>
                <a:off x="902354" y="2015843"/>
                <a:ext cx="2733890"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00000"/>
                          </a:solidFill>
                          <a:latin typeface="Cambria Math" panose="02040503050406030204" pitchFamily="18" charset="0"/>
                        </a:rPr>
                        <m:t>𝑛</m:t>
                      </m:r>
                      <m:r>
                        <a:rPr lang="es-EC">
                          <a:solidFill>
                            <a:srgbClr val="000000"/>
                          </a:solidFill>
                          <a:latin typeface="Cambria Math" panose="02040503050406030204" pitchFamily="18" charset="0"/>
                        </a:rPr>
                        <m:t>=</m:t>
                      </m:r>
                      <m:f>
                        <m:fPr>
                          <m:ctrlPr>
                            <a:rPr lang="es-EC" i="1">
                              <a:solidFill>
                                <a:srgbClr val="000000"/>
                              </a:solidFill>
                              <a:latin typeface="Cambria Math" panose="02040503050406030204" pitchFamily="18" charset="0"/>
                            </a:rPr>
                          </m:ctrlPr>
                        </m:fPr>
                        <m:num>
                          <m:sSup>
                            <m:sSupPr>
                              <m:ctrlPr>
                                <a:rPr lang="es-EC" i="1">
                                  <a:solidFill>
                                    <a:srgbClr val="000000"/>
                                  </a:solidFill>
                                  <a:latin typeface="Cambria Math" panose="02040503050406030204" pitchFamily="18" charset="0"/>
                                </a:rPr>
                              </m:ctrlPr>
                            </m:sSupPr>
                            <m:e>
                              <m:r>
                                <a:rPr lang="es-ES" b="0" i="1" smtClean="0">
                                  <a:solidFill>
                                    <a:srgbClr val="000000"/>
                                  </a:solidFill>
                                  <a:latin typeface="Cambria Math" panose="02040503050406030204" pitchFamily="18" charset="0"/>
                                </a:rPr>
                                <m:t>𝑘</m:t>
                              </m:r>
                            </m:e>
                            <m:sup>
                              <m:r>
                                <a:rPr lang="es-EC">
                                  <a:solidFill>
                                    <a:srgbClr val="000000"/>
                                  </a:solidFill>
                                  <a:latin typeface="Cambria Math" panose="02040503050406030204" pitchFamily="18" charset="0"/>
                                </a:rPr>
                                <m:t>2</m:t>
                              </m:r>
                            </m:sup>
                          </m:sSup>
                          <m:r>
                            <a:rPr lang="es-EC" i="1">
                              <a:solidFill>
                                <a:srgbClr val="000000"/>
                              </a:solidFill>
                              <a:latin typeface="Cambria Math" panose="02040503050406030204" pitchFamily="18" charset="0"/>
                            </a:rPr>
                            <m:t>.</m:t>
                          </m:r>
                          <m:r>
                            <a:rPr lang="es-EC" i="1">
                              <a:solidFill>
                                <a:srgbClr val="000000"/>
                              </a:solidFill>
                              <a:latin typeface="Cambria Math" panose="02040503050406030204" pitchFamily="18" charset="0"/>
                            </a:rPr>
                            <m:t>𝑝</m:t>
                          </m:r>
                          <m:r>
                            <a:rPr lang="es-EC">
                              <a:solidFill>
                                <a:srgbClr val="000000"/>
                              </a:solidFill>
                              <a:latin typeface="Cambria Math" panose="02040503050406030204" pitchFamily="18" charset="0"/>
                            </a:rPr>
                            <m:t>.</m:t>
                          </m:r>
                          <m:r>
                            <a:rPr lang="es-EC" i="1">
                              <a:solidFill>
                                <a:srgbClr val="000000"/>
                              </a:solidFill>
                              <a:latin typeface="Cambria Math" panose="02040503050406030204" pitchFamily="18" charset="0"/>
                            </a:rPr>
                            <m:t>𝑞</m:t>
                          </m:r>
                          <m:r>
                            <a:rPr lang="es-ES" b="0" i="1" smtClean="0">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𝑁</m:t>
                          </m:r>
                        </m:num>
                        <m:den>
                          <m:sSup>
                            <m:sSupPr>
                              <m:ctrlPr>
                                <a:rPr lang="es-EC" i="1">
                                  <a:solidFill>
                                    <a:srgbClr val="000000"/>
                                  </a:solidFill>
                                  <a:latin typeface="Cambria Math" panose="02040503050406030204" pitchFamily="18" charset="0"/>
                                </a:rPr>
                              </m:ctrlPr>
                            </m:sSupPr>
                            <m:e>
                              <m:r>
                                <a:rPr lang="es-EC" i="1">
                                  <a:solidFill>
                                    <a:srgbClr val="000000"/>
                                  </a:solidFill>
                                  <a:latin typeface="Cambria Math" panose="02040503050406030204" pitchFamily="18" charset="0"/>
                                </a:rPr>
                                <m:t>𝑒</m:t>
                              </m:r>
                            </m:e>
                            <m:sup>
                              <m:r>
                                <a:rPr lang="es-EC">
                                  <a:solidFill>
                                    <a:srgbClr val="000000"/>
                                  </a:solidFill>
                                  <a:latin typeface="Cambria Math" panose="02040503050406030204" pitchFamily="18" charset="0"/>
                                </a:rPr>
                                <m:t>2</m:t>
                              </m:r>
                            </m:sup>
                          </m:sSup>
                          <m:r>
                            <a:rPr lang="es-EC" i="1">
                              <a:solidFill>
                                <a:srgbClr val="000000"/>
                              </a:solidFill>
                              <a:latin typeface="Cambria Math" panose="02040503050406030204" pitchFamily="18" charset="0"/>
                            </a:rPr>
                            <m:t>.</m:t>
                          </m:r>
                          <m:d>
                            <m:dPr>
                              <m:ctrlPr>
                                <a:rPr lang="es-EC" i="1">
                                  <a:solidFill>
                                    <a:srgbClr val="000000"/>
                                  </a:solidFill>
                                  <a:latin typeface="Cambria Math" panose="02040503050406030204" pitchFamily="18" charset="0"/>
                                </a:rPr>
                              </m:ctrlPr>
                            </m:dPr>
                            <m:e>
                              <m:r>
                                <a:rPr lang="es-EC" i="1">
                                  <a:solidFill>
                                    <a:srgbClr val="000000"/>
                                  </a:solidFill>
                                  <a:latin typeface="Cambria Math" panose="02040503050406030204" pitchFamily="18" charset="0"/>
                                </a:rPr>
                                <m:t>𝑁</m:t>
                              </m:r>
                              <m:r>
                                <a:rPr lang="es-EC">
                                  <a:solidFill>
                                    <a:srgbClr val="000000"/>
                                  </a:solidFill>
                                  <a:latin typeface="Cambria Math" panose="02040503050406030204" pitchFamily="18" charset="0"/>
                                </a:rPr>
                                <m:t>−1</m:t>
                              </m:r>
                            </m:e>
                          </m:d>
                          <m:r>
                            <a:rPr lang="es-EC">
                              <a:solidFill>
                                <a:srgbClr val="000000"/>
                              </a:solidFill>
                              <a:latin typeface="Cambria Math" panose="02040503050406030204" pitchFamily="18" charset="0"/>
                            </a:rPr>
                            <m:t>+</m:t>
                          </m:r>
                          <m:sSup>
                            <m:sSupPr>
                              <m:ctrlPr>
                                <a:rPr lang="es-EC" i="1">
                                  <a:solidFill>
                                    <a:srgbClr val="000000"/>
                                  </a:solidFill>
                                  <a:latin typeface="Cambria Math" panose="02040503050406030204" pitchFamily="18" charset="0"/>
                                </a:rPr>
                              </m:ctrlPr>
                            </m:sSupPr>
                            <m:e>
                              <m:r>
                                <a:rPr lang="es-ES" b="0" i="1" smtClean="0">
                                  <a:solidFill>
                                    <a:srgbClr val="000000"/>
                                  </a:solidFill>
                                  <a:latin typeface="Cambria Math" panose="02040503050406030204" pitchFamily="18" charset="0"/>
                                </a:rPr>
                                <m:t>𝑘</m:t>
                              </m:r>
                            </m:e>
                            <m:sup>
                              <m:r>
                                <a:rPr lang="es-EC">
                                  <a:solidFill>
                                    <a:srgbClr val="000000"/>
                                  </a:solidFill>
                                  <a:latin typeface="Cambria Math" panose="02040503050406030204" pitchFamily="18" charset="0"/>
                                </a:rPr>
                                <m:t>2</m:t>
                              </m:r>
                            </m:sup>
                          </m:sSup>
                          <m:r>
                            <a:rPr lang="es-EC" i="1">
                              <a:solidFill>
                                <a:srgbClr val="000000"/>
                              </a:solidFill>
                              <a:latin typeface="Cambria Math" panose="02040503050406030204" pitchFamily="18" charset="0"/>
                            </a:rPr>
                            <m:t>.</m:t>
                          </m:r>
                          <m:r>
                            <a:rPr lang="es-EC" i="1">
                              <a:solidFill>
                                <a:srgbClr val="000000"/>
                              </a:solidFill>
                              <a:latin typeface="Cambria Math" panose="02040503050406030204" pitchFamily="18" charset="0"/>
                            </a:rPr>
                            <m:t>𝑝</m:t>
                          </m:r>
                          <m:r>
                            <a:rPr lang="es-EC" i="1">
                              <a:solidFill>
                                <a:srgbClr val="000000"/>
                              </a:solidFill>
                              <a:latin typeface="Cambria Math" panose="02040503050406030204" pitchFamily="18" charset="0"/>
                            </a:rPr>
                            <m:t>.</m:t>
                          </m:r>
                          <m:r>
                            <a:rPr lang="es-EC" i="1">
                              <a:solidFill>
                                <a:srgbClr val="000000"/>
                              </a:solidFill>
                              <a:latin typeface="Cambria Math" panose="02040503050406030204" pitchFamily="18" charset="0"/>
                            </a:rPr>
                            <m:t>𝑞</m:t>
                          </m:r>
                        </m:den>
                      </m:f>
                    </m:oMath>
                  </m:oMathPara>
                </a14:m>
                <a:endParaRPr lang="es-EC" dirty="0">
                  <a:solidFill>
                    <a:srgbClr val="000000"/>
                  </a:solidFill>
                </a:endParaRPr>
              </a:p>
            </p:txBody>
          </p:sp>
        </mc:Choice>
        <mc:Fallback xmlns="">
          <p:sp>
            <p:nvSpPr>
              <p:cNvPr id="22" name="Rectángulo 21"/>
              <p:cNvSpPr>
                <a:spLocks noRot="1" noChangeAspect="1" noMove="1" noResize="1" noEditPoints="1" noAdjustHandles="1" noChangeArrowheads="1" noChangeShapeType="1" noTextEdit="1"/>
              </p:cNvSpPr>
              <p:nvPr/>
            </p:nvSpPr>
            <p:spPr>
              <a:xfrm>
                <a:off x="902354" y="2015843"/>
                <a:ext cx="2733890" cy="694806"/>
              </a:xfrm>
              <a:prstGeom prst="rect">
                <a:avLst/>
              </a:prstGeom>
              <a:blipFill>
                <a:blip r:embed="rId8"/>
                <a:stretch>
                  <a:fillRect/>
                </a:stretch>
              </a:blipFill>
            </p:spPr>
            <p:txBody>
              <a:bodyPr/>
              <a:lstStyle/>
              <a:p>
                <a:r>
                  <a:rPr lang="en-US">
                    <a:noFill/>
                  </a:rPr>
                  <a:t> </a:t>
                </a:r>
              </a:p>
            </p:txBody>
          </p:sp>
        </mc:Fallback>
      </mc:AlternateContent>
      <p:sp>
        <p:nvSpPr>
          <p:cNvPr id="23" name="CuadroTexto 22"/>
          <p:cNvSpPr txBox="1"/>
          <p:nvPr/>
        </p:nvSpPr>
        <p:spPr>
          <a:xfrm>
            <a:off x="539799" y="3968175"/>
            <a:ext cx="5418807"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es-EC" sz="1600" dirty="0">
                <a:solidFill>
                  <a:srgbClr val="000000"/>
                </a:solidFill>
                <a:cs typeface="Times New Roman" panose="02020603050405020304" pitchFamily="18" charset="0"/>
              </a:rPr>
              <a:t>Tamaño de la  población (N) = </a:t>
            </a:r>
            <a:r>
              <a:rPr lang="es-EC" sz="1600" dirty="0" smtClean="0">
                <a:solidFill>
                  <a:srgbClr val="000000"/>
                </a:solidFill>
                <a:cs typeface="Times New Roman" panose="02020603050405020304" pitchFamily="18" charset="0"/>
              </a:rPr>
              <a:t>870</a:t>
            </a:r>
            <a:endParaRPr lang="es-EC" sz="1600" dirty="0">
              <a:solidFill>
                <a:srgbClr val="000000"/>
              </a:solidFill>
              <a:cs typeface="Times New Roman" panose="02020603050405020304" pitchFamily="18" charset="0"/>
            </a:endParaRPr>
          </a:p>
          <a:p>
            <a:pPr marL="342900" indent="-342900" algn="just">
              <a:buFont typeface="Arial" panose="020B0604020202020204" pitchFamily="34" charset="0"/>
              <a:buChar char="•"/>
            </a:pPr>
            <a:r>
              <a:rPr lang="es-EC" sz="1600" dirty="0">
                <a:solidFill>
                  <a:srgbClr val="000000"/>
                </a:solidFill>
                <a:cs typeface="Times New Roman" panose="02020603050405020304" pitchFamily="18" charset="0"/>
              </a:rPr>
              <a:t>Nivel de confianza (NC)  = 95% , valor de  </a:t>
            </a:r>
            <a:r>
              <a:rPr lang="es-EC" sz="1600" dirty="0" smtClean="0">
                <a:solidFill>
                  <a:srgbClr val="000000"/>
                </a:solidFill>
                <a:cs typeface="Times New Roman" panose="02020603050405020304" pitchFamily="18" charset="0"/>
              </a:rPr>
              <a:t>(K) </a:t>
            </a:r>
            <a:r>
              <a:rPr lang="es-EC" sz="1600" dirty="0">
                <a:solidFill>
                  <a:srgbClr val="000000"/>
                </a:solidFill>
                <a:cs typeface="Times New Roman" panose="02020603050405020304" pitchFamily="18" charset="0"/>
              </a:rPr>
              <a:t>= </a:t>
            </a:r>
            <a:r>
              <a:rPr lang="es-EC" sz="1600" dirty="0" smtClean="0">
                <a:solidFill>
                  <a:srgbClr val="000000"/>
                </a:solidFill>
                <a:cs typeface="Times New Roman" panose="02020603050405020304" pitchFamily="18" charset="0"/>
              </a:rPr>
              <a:t>1,65.</a:t>
            </a:r>
            <a:endParaRPr lang="es-EC" sz="1600" dirty="0">
              <a:solidFill>
                <a:srgbClr val="000000"/>
              </a:solidFill>
              <a:cs typeface="Times New Roman" panose="02020603050405020304" pitchFamily="18" charset="0"/>
            </a:endParaRPr>
          </a:p>
          <a:p>
            <a:pPr marL="342900" indent="-342900" algn="just">
              <a:buFont typeface="Arial" panose="020B0604020202020204" pitchFamily="34" charset="0"/>
              <a:buChar char="•"/>
            </a:pPr>
            <a:r>
              <a:rPr lang="es-EC" sz="1600" dirty="0">
                <a:solidFill>
                  <a:srgbClr val="000000"/>
                </a:solidFill>
                <a:cs typeface="Times New Roman" panose="02020603050405020304" pitchFamily="18" charset="0"/>
              </a:rPr>
              <a:t>Error máximo aceptable (e) = 5% </a:t>
            </a:r>
          </a:p>
          <a:p>
            <a:pPr marL="342900" indent="-342900" algn="just">
              <a:buFont typeface="Arial" panose="020B0604020202020204" pitchFamily="34" charset="0"/>
              <a:buChar char="•"/>
            </a:pPr>
            <a:r>
              <a:rPr lang="es-EC" sz="1600" dirty="0">
                <a:solidFill>
                  <a:srgbClr val="000000"/>
                </a:solidFill>
                <a:cs typeface="Times New Roman" panose="02020603050405020304" pitchFamily="18" charset="0"/>
              </a:rPr>
              <a:t>Probabilidad de éxito (p) = 0,5 (50%) se toma el caso extremo de variabilidad. </a:t>
            </a:r>
          </a:p>
          <a:p>
            <a:pPr marL="342900" indent="-342900" algn="just">
              <a:buFont typeface="Arial" panose="020B0604020202020204" pitchFamily="34" charset="0"/>
              <a:buChar char="•"/>
            </a:pPr>
            <a:r>
              <a:rPr lang="es-EC" sz="1600" dirty="0">
                <a:solidFill>
                  <a:srgbClr val="000000"/>
                </a:solidFill>
                <a:cs typeface="Times New Roman" panose="02020603050405020304" pitchFamily="18" charset="0"/>
              </a:rPr>
              <a:t>Probabilidad de fracaso  (q) = 1-p = 1-0,5 = 0,5 (50%).</a:t>
            </a:r>
          </a:p>
        </p:txBody>
      </p:sp>
      <mc:AlternateContent xmlns:mc="http://schemas.openxmlformats.org/markup-compatibility/2006" xmlns:a14="http://schemas.microsoft.com/office/drawing/2010/main">
        <mc:Choice Requires="a14">
          <p:sp>
            <p:nvSpPr>
              <p:cNvPr id="4" name="Rectángulo 3"/>
              <p:cNvSpPr/>
              <p:nvPr/>
            </p:nvSpPr>
            <p:spPr>
              <a:xfrm>
                <a:off x="461170" y="2912999"/>
                <a:ext cx="4978351" cy="9643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rgbClr val="000000"/>
                          </a:solidFill>
                          <a:latin typeface="Cambria Math" panose="02040503050406030204" pitchFamily="18" charset="0"/>
                        </a:rPr>
                        <m:t>𝑛</m:t>
                      </m:r>
                      <m:r>
                        <a:rPr lang="es-ES">
                          <a:solidFill>
                            <a:srgbClr val="000000"/>
                          </a:solidFill>
                          <a:latin typeface="Cambria Math" panose="02040503050406030204" pitchFamily="18" charset="0"/>
                        </a:rPr>
                        <m:t>=</m:t>
                      </m:r>
                      <m:f>
                        <m:fPr>
                          <m:ctrlPr>
                            <a:rPr lang="es-ES" i="1">
                              <a:solidFill>
                                <a:srgbClr val="000000"/>
                              </a:solidFill>
                              <a:latin typeface="Cambria Math" panose="02040503050406030204" pitchFamily="18" charset="0"/>
                            </a:rPr>
                          </m:ctrlPr>
                        </m:fPr>
                        <m:num>
                          <m:sSup>
                            <m:sSupPr>
                              <m:ctrlPr>
                                <a:rPr lang="es-ES" i="1">
                                  <a:solidFill>
                                    <a:srgbClr val="000000"/>
                                  </a:solidFill>
                                  <a:latin typeface="Cambria Math" panose="02040503050406030204" pitchFamily="18" charset="0"/>
                                </a:rPr>
                              </m:ctrlPr>
                            </m:sSupPr>
                            <m:e>
                              <m:r>
                                <a:rPr lang="es-ES">
                                  <a:solidFill>
                                    <a:srgbClr val="000000"/>
                                  </a:solidFill>
                                  <a:latin typeface="Cambria Math" panose="02040503050406030204" pitchFamily="18" charset="0"/>
                                </a:rPr>
                                <m:t>1,</m:t>
                              </m:r>
                              <m:r>
                                <a:rPr lang="es-ES" b="0" i="1" smtClean="0">
                                  <a:solidFill>
                                    <a:srgbClr val="000000"/>
                                  </a:solidFill>
                                  <a:latin typeface="Cambria Math" panose="02040503050406030204" pitchFamily="18" charset="0"/>
                                </a:rPr>
                                <m:t>65</m:t>
                              </m:r>
                            </m:e>
                            <m:sup>
                              <m:r>
                                <a:rPr lang="es-ES">
                                  <a:solidFill>
                                    <a:srgbClr val="000000"/>
                                  </a:solidFill>
                                  <a:latin typeface="Cambria Math" panose="02040503050406030204" pitchFamily="18" charset="0"/>
                                </a:rPr>
                                <m:t>2</m:t>
                              </m:r>
                            </m:sup>
                          </m:sSup>
                          <m:r>
                            <a:rPr lang="es-ES">
                              <a:solidFill>
                                <a:srgbClr val="000000"/>
                              </a:solidFill>
                              <a:latin typeface="Cambria Math" panose="02040503050406030204" pitchFamily="18" charset="0"/>
                            </a:rPr>
                            <m:t>∗0,5∗0,5</m:t>
                          </m:r>
                          <m:r>
                            <a:rPr lang="es-ES" b="0" i="1" smtClean="0">
                              <a:solidFill>
                                <a:srgbClr val="000000"/>
                              </a:solidFill>
                              <a:latin typeface="Cambria Math" panose="02040503050406030204" pitchFamily="18" charset="0"/>
                            </a:rPr>
                            <m:t>∗870</m:t>
                          </m:r>
                        </m:num>
                        <m:den>
                          <m:sSup>
                            <m:sSupPr>
                              <m:ctrlPr>
                                <a:rPr lang="es-ES" i="1">
                                  <a:solidFill>
                                    <a:srgbClr val="000000"/>
                                  </a:solidFill>
                                  <a:latin typeface="Cambria Math" panose="02040503050406030204" pitchFamily="18" charset="0"/>
                                </a:rPr>
                              </m:ctrlPr>
                            </m:sSupPr>
                            <m:e>
                              <m:r>
                                <a:rPr lang="es-ES">
                                  <a:solidFill>
                                    <a:srgbClr val="000000"/>
                                  </a:solidFill>
                                  <a:latin typeface="Cambria Math" panose="02040503050406030204" pitchFamily="18" charset="0"/>
                                </a:rPr>
                                <m:t>0,05</m:t>
                              </m:r>
                            </m:e>
                            <m:sup>
                              <m:r>
                                <a:rPr lang="es-ES">
                                  <a:solidFill>
                                    <a:srgbClr val="000000"/>
                                  </a:solidFill>
                                  <a:latin typeface="Cambria Math" panose="02040503050406030204" pitchFamily="18" charset="0"/>
                                </a:rPr>
                                <m:t>2</m:t>
                              </m:r>
                            </m:sup>
                          </m:sSup>
                          <m:r>
                            <a:rPr lang="es-ES">
                              <a:solidFill>
                                <a:srgbClr val="000000"/>
                              </a:solidFill>
                              <a:latin typeface="Cambria Math" panose="02040503050406030204" pitchFamily="18" charset="0"/>
                            </a:rPr>
                            <m:t>∗</m:t>
                          </m:r>
                          <m:d>
                            <m:dPr>
                              <m:ctrlPr>
                                <a:rPr lang="es-ES" i="1" smtClean="0">
                                  <a:solidFill>
                                    <a:srgbClr val="000000"/>
                                  </a:solidFill>
                                  <a:latin typeface="Cambria Math" panose="02040503050406030204" pitchFamily="18" charset="0"/>
                                </a:rPr>
                              </m:ctrlPr>
                            </m:dPr>
                            <m:e>
                              <m:r>
                                <a:rPr lang="es-ES" b="0" i="0" smtClean="0">
                                  <a:solidFill>
                                    <a:srgbClr val="000000"/>
                                  </a:solidFill>
                                  <a:latin typeface="Cambria Math" panose="02040503050406030204" pitchFamily="18" charset="0"/>
                                </a:rPr>
                                <m:t>870</m:t>
                              </m:r>
                              <m:r>
                                <a:rPr lang="es-ES">
                                  <a:solidFill>
                                    <a:srgbClr val="000000"/>
                                  </a:solidFill>
                                  <a:latin typeface="Cambria Math" panose="02040503050406030204" pitchFamily="18" charset="0"/>
                                </a:rPr>
                                <m:t>−1</m:t>
                              </m:r>
                            </m:e>
                          </m:d>
                          <m:r>
                            <a:rPr lang="es-ES">
                              <a:solidFill>
                                <a:srgbClr val="000000"/>
                              </a:solidFill>
                              <a:latin typeface="Cambria Math" panose="02040503050406030204" pitchFamily="18" charset="0"/>
                            </a:rPr>
                            <m:t>+</m:t>
                          </m:r>
                          <m:sSup>
                            <m:sSupPr>
                              <m:ctrlPr>
                                <a:rPr lang="es-ES" i="1">
                                  <a:solidFill>
                                    <a:srgbClr val="000000"/>
                                  </a:solidFill>
                                  <a:latin typeface="Cambria Math" panose="02040503050406030204" pitchFamily="18" charset="0"/>
                                </a:rPr>
                              </m:ctrlPr>
                            </m:sSupPr>
                            <m:e>
                              <m:r>
                                <a:rPr lang="es-ES">
                                  <a:solidFill>
                                    <a:srgbClr val="000000"/>
                                  </a:solidFill>
                                  <a:latin typeface="Cambria Math" panose="02040503050406030204" pitchFamily="18" charset="0"/>
                                </a:rPr>
                                <m:t>1,6</m:t>
                              </m:r>
                              <m:r>
                                <a:rPr lang="es-ES" b="0" i="0" smtClean="0">
                                  <a:solidFill>
                                    <a:srgbClr val="000000"/>
                                  </a:solidFill>
                                  <a:latin typeface="Cambria Math" panose="02040503050406030204" pitchFamily="18" charset="0"/>
                                </a:rPr>
                                <m:t>5</m:t>
                              </m:r>
                            </m:e>
                            <m:sup>
                              <m:r>
                                <a:rPr lang="es-ES">
                                  <a:solidFill>
                                    <a:srgbClr val="000000"/>
                                  </a:solidFill>
                                  <a:latin typeface="Cambria Math" panose="02040503050406030204" pitchFamily="18" charset="0"/>
                                </a:rPr>
                                <m:t>2</m:t>
                              </m:r>
                            </m:sup>
                          </m:sSup>
                          <m:r>
                            <a:rPr lang="es-ES">
                              <a:solidFill>
                                <a:srgbClr val="000000"/>
                              </a:solidFill>
                              <a:latin typeface="Cambria Math" panose="02040503050406030204" pitchFamily="18" charset="0"/>
                            </a:rPr>
                            <m:t>∗0,5∗0,5</m:t>
                          </m:r>
                        </m:den>
                      </m:f>
                      <m:r>
                        <a:rPr lang="es-EC" i="1">
                          <a:solidFill>
                            <a:srgbClr val="000000"/>
                          </a:solidFill>
                          <a:latin typeface="Cambria Math" panose="02040503050406030204" pitchFamily="18" charset="0"/>
                        </a:rPr>
                        <m:t>=</m:t>
                      </m:r>
                      <m:r>
                        <a:rPr lang="es-ES" b="0" i="1" smtClean="0">
                          <a:solidFill>
                            <a:srgbClr val="000000"/>
                          </a:solidFill>
                          <a:latin typeface="Cambria Math" panose="02040503050406030204" pitchFamily="18" charset="0"/>
                        </a:rPr>
                        <m:t>207</m:t>
                      </m:r>
                    </m:oMath>
                  </m:oMathPara>
                </a14:m>
                <a:endParaRPr lang="es-EC" dirty="0">
                  <a:solidFill>
                    <a:srgbClr val="000000"/>
                  </a:solidFill>
                </a:endParaRPr>
              </a:p>
              <a:p>
                <a:endParaRPr lang="es-ES" dirty="0">
                  <a:solidFill>
                    <a:srgbClr val="000000"/>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461170" y="2912999"/>
                <a:ext cx="4978351" cy="964367"/>
              </a:xfrm>
              <a:prstGeom prst="rect">
                <a:avLst/>
              </a:prstGeom>
              <a:blipFill>
                <a:blip r:embed="rId9"/>
                <a:stretch>
                  <a:fillRect/>
                </a:stretch>
              </a:blipFill>
            </p:spPr>
            <p:txBody>
              <a:bodyPr/>
              <a:lstStyle/>
              <a:p>
                <a:r>
                  <a:rPr lang="en-US">
                    <a:noFill/>
                  </a:rPr>
                  <a:t> </a:t>
                </a:r>
              </a:p>
            </p:txBody>
          </p:sp>
        </mc:Fallback>
      </mc:AlternateContent>
      <p:graphicFrame>
        <p:nvGraphicFramePr>
          <p:cNvPr id="7" name="Tabla 6"/>
          <p:cNvGraphicFramePr>
            <a:graphicFrameLocks noGrp="1"/>
          </p:cNvGraphicFramePr>
          <p:nvPr>
            <p:extLst>
              <p:ext uri="{D42A27DB-BD31-4B8C-83A1-F6EECF244321}">
                <p14:modId xmlns:p14="http://schemas.microsoft.com/office/powerpoint/2010/main" val="3586533123"/>
              </p:ext>
            </p:extLst>
          </p:nvPr>
        </p:nvGraphicFramePr>
        <p:xfrm>
          <a:off x="6975565" y="1486726"/>
          <a:ext cx="4663441" cy="3660038"/>
        </p:xfrm>
        <a:graphic>
          <a:graphicData uri="http://schemas.openxmlformats.org/drawingml/2006/table">
            <a:tbl>
              <a:tblPr firstRow="1" firstCol="1" bandRow="1"/>
              <a:tblGrid>
                <a:gridCol w="3042245">
                  <a:extLst>
                    <a:ext uri="{9D8B030D-6E8A-4147-A177-3AD203B41FA5}">
                      <a16:colId xmlns:a16="http://schemas.microsoft.com/office/drawing/2014/main" val="664106223"/>
                    </a:ext>
                  </a:extLst>
                </a:gridCol>
                <a:gridCol w="1621196">
                  <a:extLst>
                    <a:ext uri="{9D8B030D-6E8A-4147-A177-3AD203B41FA5}">
                      <a16:colId xmlns:a16="http://schemas.microsoft.com/office/drawing/2014/main" val="2161888089"/>
                    </a:ext>
                  </a:extLst>
                </a:gridCol>
              </a:tblGrid>
              <a:tr h="1045723">
                <a:tc>
                  <a:txBody>
                    <a:bodyPr/>
                    <a:lstStyle/>
                    <a:p>
                      <a:pPr algn="ctr">
                        <a:lnSpc>
                          <a:spcPct val="200000"/>
                        </a:lnSpc>
                        <a:spcAft>
                          <a:spcPts val="0"/>
                        </a:spcAft>
                      </a:pPr>
                      <a:r>
                        <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
                      <a:br>
                        <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Nombre de la firma</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200000"/>
                        </a:lnSpc>
                        <a:spcAft>
                          <a:spcPts val="0"/>
                        </a:spcAft>
                      </a:pPr>
                      <a:r>
                        <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empleados</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96028778"/>
                  </a:ext>
                </a:extLst>
              </a:tr>
              <a:tr h="522863">
                <a:tc>
                  <a:txBody>
                    <a:bodyPr/>
                    <a:lstStyle/>
                    <a:p>
                      <a:pP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Price Waterhouse Coopers</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280</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55625150"/>
                  </a:ext>
                </a:extLst>
              </a:tr>
              <a:tr h="522863">
                <a:tc>
                  <a:txBody>
                    <a:bodyPr/>
                    <a:lstStyle/>
                    <a:p>
                      <a:pP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Deloitte</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05381024"/>
                  </a:ext>
                </a:extLst>
              </a:tr>
              <a:tr h="522863">
                <a:tc>
                  <a:txBody>
                    <a:bodyPr/>
                    <a:lstStyle/>
                    <a:p>
                      <a:pP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Ernst &amp; Young</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911018295"/>
                  </a:ext>
                </a:extLst>
              </a:tr>
              <a:tr h="522863">
                <a:tc>
                  <a:txBody>
                    <a:bodyPr/>
                    <a:lstStyle/>
                    <a:p>
                      <a:pP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KPMG</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57224789"/>
                  </a:ext>
                </a:extLst>
              </a:tr>
              <a:tr h="522863">
                <a:tc>
                  <a:txBody>
                    <a:bodyPr/>
                    <a:lstStyle/>
                    <a:p>
                      <a:pP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200000"/>
                        </a:lnSpc>
                        <a:spcAft>
                          <a:spcPts val="0"/>
                        </a:spcAft>
                      </a:pPr>
                      <a:r>
                        <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870</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36310159"/>
                  </a:ext>
                </a:extLst>
              </a:tr>
            </a:tbl>
          </a:graphicData>
        </a:graphic>
      </p:graphicFrame>
    </p:spTree>
    <p:extLst>
      <p:ext uri="{BB962C8B-B14F-4D97-AF65-F5344CB8AC3E}">
        <p14:creationId xmlns:p14="http://schemas.microsoft.com/office/powerpoint/2010/main" val="752935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val 31">
            <a:extLst>
              <a:ext uri="{FF2B5EF4-FFF2-40B4-BE49-F238E27FC236}">
                <a16:creationId xmlns:a16="http://schemas.microsoft.com/office/drawing/2014/main" id="{B2C64199-8920-4B40-9E97-B69DDABC62D8}"/>
              </a:ext>
            </a:extLst>
          </p:cNvPr>
          <p:cNvSpPr/>
          <p:nvPr/>
        </p:nvSpPr>
        <p:spPr>
          <a:xfrm>
            <a:off x="6390833" y="2865902"/>
            <a:ext cx="1464730" cy="1464728"/>
          </a:xfrm>
          <a:prstGeom prst="ellipse">
            <a:avLst/>
          </a:prstGeom>
          <a:solidFill>
            <a:schemeClr val="accent4">
              <a:alpha val="1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3" name="Oval 23">
            <a:extLst>
              <a:ext uri="{FF2B5EF4-FFF2-40B4-BE49-F238E27FC236}">
                <a16:creationId xmlns:a16="http://schemas.microsoft.com/office/drawing/2014/main" id="{D06A14E4-708D-4699-8C46-DC1A8D7B5CD2}"/>
              </a:ext>
            </a:extLst>
          </p:cNvPr>
          <p:cNvSpPr/>
          <p:nvPr/>
        </p:nvSpPr>
        <p:spPr>
          <a:xfrm>
            <a:off x="3924416" y="2865902"/>
            <a:ext cx="1464730" cy="1464728"/>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4" name="Oval 16">
            <a:extLst>
              <a:ext uri="{FF2B5EF4-FFF2-40B4-BE49-F238E27FC236}">
                <a16:creationId xmlns:a16="http://schemas.microsoft.com/office/drawing/2014/main" id="{6F7B8CD3-367D-407A-B6EF-6847832763FB}"/>
              </a:ext>
            </a:extLst>
          </p:cNvPr>
          <p:cNvSpPr/>
          <p:nvPr/>
        </p:nvSpPr>
        <p:spPr>
          <a:xfrm>
            <a:off x="1471416" y="2865902"/>
            <a:ext cx="1464730" cy="1464728"/>
          </a:xfrm>
          <a:prstGeom prst="ellipse">
            <a:avLst/>
          </a:prstGeom>
          <a:solidFill>
            <a:schemeClr val="accent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25" name="Group 82">
            <a:extLst>
              <a:ext uri="{FF2B5EF4-FFF2-40B4-BE49-F238E27FC236}">
                <a16:creationId xmlns:a16="http://schemas.microsoft.com/office/drawing/2014/main" id="{E76D77BB-46F8-4A0E-8125-C7171B9A620F}"/>
              </a:ext>
            </a:extLst>
          </p:cNvPr>
          <p:cNvGrpSpPr/>
          <p:nvPr/>
        </p:nvGrpSpPr>
        <p:grpSpPr>
          <a:xfrm>
            <a:off x="6667628" y="3138916"/>
            <a:ext cx="906777" cy="906777"/>
            <a:chOff x="5757333" y="2943779"/>
            <a:chExt cx="795498" cy="795498"/>
          </a:xfrm>
        </p:grpSpPr>
        <p:grpSp>
          <p:nvGrpSpPr>
            <p:cNvPr id="126" name="Group 83">
              <a:extLst>
                <a:ext uri="{FF2B5EF4-FFF2-40B4-BE49-F238E27FC236}">
                  <a16:creationId xmlns:a16="http://schemas.microsoft.com/office/drawing/2014/main" id="{33263B5C-140D-48C8-BFE4-CBB17CA90069}"/>
                </a:ext>
              </a:extLst>
            </p:cNvPr>
            <p:cNvGrpSpPr/>
            <p:nvPr/>
          </p:nvGrpSpPr>
          <p:grpSpPr>
            <a:xfrm>
              <a:off x="5995780" y="3294766"/>
              <a:ext cx="449164" cy="265293"/>
              <a:chOff x="7175537" y="4438243"/>
              <a:chExt cx="347386" cy="205179"/>
            </a:xfrm>
            <a:solidFill>
              <a:srgbClr val="00B050"/>
            </a:solidFill>
          </p:grpSpPr>
          <p:sp>
            <p:nvSpPr>
              <p:cNvPr id="128" name="Rectangle: Rounded Corners 85">
                <a:extLst>
                  <a:ext uri="{FF2B5EF4-FFF2-40B4-BE49-F238E27FC236}">
                    <a16:creationId xmlns:a16="http://schemas.microsoft.com/office/drawing/2014/main" id="{338DAF15-C288-4FD5-945E-B1A65D46DD90}"/>
                  </a:ext>
                </a:extLst>
              </p:cNvPr>
              <p:cNvSpPr/>
              <p:nvPr/>
            </p:nvSpPr>
            <p:spPr>
              <a:xfrm rot="2700000">
                <a:off x="7120649" y="4493131"/>
                <a:ext cx="205179" cy="954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9" name="Rectangle: Rounded Corners 86">
                <a:extLst>
                  <a:ext uri="{FF2B5EF4-FFF2-40B4-BE49-F238E27FC236}">
                    <a16:creationId xmlns:a16="http://schemas.microsoft.com/office/drawing/2014/main" id="{9F592AA7-4FE8-46B5-8D00-76DD5E2BEEB7}"/>
                  </a:ext>
                </a:extLst>
              </p:cNvPr>
              <p:cNvSpPr/>
              <p:nvPr/>
            </p:nvSpPr>
            <p:spPr>
              <a:xfrm rot="8100000">
                <a:off x="7183296" y="4445599"/>
                <a:ext cx="339627" cy="954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27" name="Oval 84">
              <a:extLst>
                <a:ext uri="{FF2B5EF4-FFF2-40B4-BE49-F238E27FC236}">
                  <a16:creationId xmlns:a16="http://schemas.microsoft.com/office/drawing/2014/main" id="{B09008DF-833E-4872-BD2C-6CB93A801CC6}"/>
                </a:ext>
              </a:extLst>
            </p:cNvPr>
            <p:cNvSpPr/>
            <p:nvPr/>
          </p:nvSpPr>
          <p:spPr>
            <a:xfrm>
              <a:off x="5757333" y="2943779"/>
              <a:ext cx="795498" cy="79549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30" name="Arrow: Chevron 1">
            <a:extLst>
              <a:ext uri="{FF2B5EF4-FFF2-40B4-BE49-F238E27FC236}">
                <a16:creationId xmlns:a16="http://schemas.microsoft.com/office/drawing/2014/main" id="{1E03A10B-40C2-429B-A1A2-7E760590AD8F}"/>
              </a:ext>
            </a:extLst>
          </p:cNvPr>
          <p:cNvSpPr/>
          <p:nvPr/>
        </p:nvSpPr>
        <p:spPr>
          <a:xfrm>
            <a:off x="1435431" y="1844791"/>
            <a:ext cx="1727200" cy="381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31" name="Arrow: Chevron 2">
            <a:extLst>
              <a:ext uri="{FF2B5EF4-FFF2-40B4-BE49-F238E27FC236}">
                <a16:creationId xmlns:a16="http://schemas.microsoft.com/office/drawing/2014/main" id="{7F2E402E-66F1-4FCA-9452-07D806ACA563}"/>
              </a:ext>
            </a:extLst>
          </p:cNvPr>
          <p:cNvSpPr/>
          <p:nvPr/>
        </p:nvSpPr>
        <p:spPr>
          <a:xfrm>
            <a:off x="3873613" y="1844791"/>
            <a:ext cx="1727200" cy="381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32" name="Arrow: Chevron 4">
            <a:extLst>
              <a:ext uri="{FF2B5EF4-FFF2-40B4-BE49-F238E27FC236}">
                <a16:creationId xmlns:a16="http://schemas.microsoft.com/office/drawing/2014/main" id="{A8DB0CA2-0AD8-40CF-9EAE-24636F6BE1A6}"/>
              </a:ext>
            </a:extLst>
          </p:cNvPr>
          <p:cNvSpPr/>
          <p:nvPr/>
        </p:nvSpPr>
        <p:spPr>
          <a:xfrm>
            <a:off x="6351306" y="1844791"/>
            <a:ext cx="1727200" cy="381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33" name="TextBox 10">
            <a:extLst>
              <a:ext uri="{FF2B5EF4-FFF2-40B4-BE49-F238E27FC236}">
                <a16:creationId xmlns:a16="http://schemas.microsoft.com/office/drawing/2014/main" id="{AD53B7D2-607F-47BC-9C37-403E42B65FA4}"/>
              </a:ext>
            </a:extLst>
          </p:cNvPr>
          <p:cNvSpPr txBox="1"/>
          <p:nvPr/>
        </p:nvSpPr>
        <p:spPr>
          <a:xfrm>
            <a:off x="6102719" y="1331866"/>
            <a:ext cx="22526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dirty="0" smtClean="0">
                <a:ln>
                  <a:noFill/>
                </a:ln>
                <a:solidFill>
                  <a:srgbClr val="282F39"/>
                </a:solidFill>
                <a:effectLst/>
                <a:uLnTx/>
                <a:uFillTx/>
                <a:latin typeface="+mj-lt"/>
                <a:ea typeface="Noto Sans" panose="020B0502040504020204" pitchFamily="34"/>
                <a:cs typeface="Noto Sans" panose="020B0502040504020204" pitchFamily="34"/>
              </a:rPr>
              <a:t>Fiabilidad</a:t>
            </a:r>
            <a:endParaRPr kumimoji="0" lang="es-EC" sz="3200" b="1" i="0" u="none" strike="noStrike" kern="1200" cap="none" spc="0" normalizeH="0" baseline="0" dirty="0">
              <a:ln>
                <a:noFill/>
              </a:ln>
              <a:solidFill>
                <a:srgbClr val="282F39"/>
              </a:solidFill>
              <a:effectLst/>
              <a:uLnTx/>
              <a:uFillTx/>
              <a:latin typeface="+mj-lt"/>
              <a:ea typeface="Noto Sans" panose="020B0502040504020204" pitchFamily="34"/>
              <a:cs typeface="Noto Sans" panose="020B0502040504020204" pitchFamily="34"/>
            </a:endParaRPr>
          </a:p>
        </p:txBody>
      </p:sp>
      <p:sp>
        <p:nvSpPr>
          <p:cNvPr id="134" name="TextBox 11">
            <a:extLst>
              <a:ext uri="{FF2B5EF4-FFF2-40B4-BE49-F238E27FC236}">
                <a16:creationId xmlns:a16="http://schemas.microsoft.com/office/drawing/2014/main" id="{20295B2C-770E-492F-A954-71B35404786A}"/>
              </a:ext>
            </a:extLst>
          </p:cNvPr>
          <p:cNvSpPr txBox="1"/>
          <p:nvPr/>
        </p:nvSpPr>
        <p:spPr>
          <a:xfrm>
            <a:off x="3661381" y="1331866"/>
            <a:ext cx="1992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dirty="0" smtClean="0">
                <a:ln>
                  <a:noFill/>
                </a:ln>
                <a:solidFill>
                  <a:srgbClr val="282F39"/>
                </a:solidFill>
                <a:effectLst/>
                <a:uLnTx/>
                <a:uFillTx/>
                <a:latin typeface="+mj-lt"/>
                <a:ea typeface="Noto Sans" panose="020B0502040504020204" pitchFamily="34"/>
                <a:cs typeface="Noto Sans" panose="020B0502040504020204" pitchFamily="34"/>
              </a:rPr>
              <a:t>Validez</a:t>
            </a:r>
            <a:endParaRPr kumimoji="0" lang="es-EC" sz="3200" b="1" i="0" u="none" strike="noStrike" kern="1200" cap="none" spc="0" normalizeH="0" baseline="0" dirty="0">
              <a:ln>
                <a:noFill/>
              </a:ln>
              <a:solidFill>
                <a:srgbClr val="282F39"/>
              </a:solidFill>
              <a:effectLst/>
              <a:uLnTx/>
              <a:uFillTx/>
              <a:latin typeface="+mj-lt"/>
              <a:ea typeface="Noto Sans" panose="020B0502040504020204" pitchFamily="34"/>
              <a:cs typeface="Noto Sans" panose="020B0502040504020204" pitchFamily="34"/>
            </a:endParaRPr>
          </a:p>
        </p:txBody>
      </p:sp>
      <p:sp>
        <p:nvSpPr>
          <p:cNvPr id="135" name="TextBox 12">
            <a:extLst>
              <a:ext uri="{FF2B5EF4-FFF2-40B4-BE49-F238E27FC236}">
                <a16:creationId xmlns:a16="http://schemas.microsoft.com/office/drawing/2014/main" id="{E2BB0070-3CE1-4C59-BE93-F567DBECF5B6}"/>
              </a:ext>
            </a:extLst>
          </p:cNvPr>
          <p:cNvSpPr txBox="1"/>
          <p:nvPr/>
        </p:nvSpPr>
        <p:spPr>
          <a:xfrm>
            <a:off x="1218503" y="1331866"/>
            <a:ext cx="21224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0" normalizeH="0" baseline="0" dirty="0" smtClean="0">
                <a:ln>
                  <a:noFill/>
                </a:ln>
                <a:solidFill>
                  <a:srgbClr val="282F39"/>
                </a:solidFill>
                <a:effectLst/>
                <a:uLnTx/>
                <a:uFillTx/>
                <a:latin typeface="+mj-lt"/>
                <a:ea typeface="Noto Sans" panose="020B0502040504020204" pitchFamily="34"/>
                <a:cs typeface="Noto Sans" panose="020B0502040504020204" pitchFamily="34"/>
              </a:rPr>
              <a:t>Encuesta</a:t>
            </a:r>
            <a:endParaRPr kumimoji="0" lang="es-EC" sz="3200" b="1" i="0" u="none" strike="noStrike" kern="1200" cap="none" spc="0" normalizeH="0" baseline="0" dirty="0">
              <a:ln>
                <a:noFill/>
              </a:ln>
              <a:solidFill>
                <a:srgbClr val="282F39"/>
              </a:solidFill>
              <a:effectLst/>
              <a:uLnTx/>
              <a:uFillTx/>
              <a:latin typeface="+mj-lt"/>
              <a:ea typeface="Noto Sans" panose="020B0502040504020204" pitchFamily="34"/>
              <a:cs typeface="Noto Sans" panose="020B0502040504020204" pitchFamily="34"/>
            </a:endParaRPr>
          </a:p>
        </p:txBody>
      </p:sp>
      <p:cxnSp>
        <p:nvCxnSpPr>
          <p:cNvPr id="136" name="Straight Connector 14">
            <a:extLst>
              <a:ext uri="{FF2B5EF4-FFF2-40B4-BE49-F238E27FC236}">
                <a16:creationId xmlns:a16="http://schemas.microsoft.com/office/drawing/2014/main" id="{171C13F8-8C78-4F88-AB23-F329C1824EF1}"/>
              </a:ext>
            </a:extLst>
          </p:cNvPr>
          <p:cNvCxnSpPr>
            <a:cxnSpLocks/>
            <a:stCxn id="130" idx="2"/>
            <a:endCxn id="124" idx="0"/>
          </p:cNvCxnSpPr>
          <p:nvPr/>
        </p:nvCxnSpPr>
        <p:spPr>
          <a:xfrm>
            <a:off x="2203781" y="2225791"/>
            <a:ext cx="0" cy="6401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Straight Connector 22">
            <a:extLst>
              <a:ext uri="{FF2B5EF4-FFF2-40B4-BE49-F238E27FC236}">
                <a16:creationId xmlns:a16="http://schemas.microsoft.com/office/drawing/2014/main" id="{75281380-0B8F-4478-AA4B-78F14E648688}"/>
              </a:ext>
            </a:extLst>
          </p:cNvPr>
          <p:cNvCxnSpPr>
            <a:cxnSpLocks/>
            <a:stCxn id="131" idx="2"/>
            <a:endCxn id="123" idx="0"/>
          </p:cNvCxnSpPr>
          <p:nvPr/>
        </p:nvCxnSpPr>
        <p:spPr>
          <a:xfrm>
            <a:off x="4641963" y="2225791"/>
            <a:ext cx="14818" cy="64011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8" name="Straight Connector 30">
            <a:extLst>
              <a:ext uri="{FF2B5EF4-FFF2-40B4-BE49-F238E27FC236}">
                <a16:creationId xmlns:a16="http://schemas.microsoft.com/office/drawing/2014/main" id="{15AF125C-6B80-417C-B6FD-A5DBF0D04202}"/>
              </a:ext>
            </a:extLst>
          </p:cNvPr>
          <p:cNvCxnSpPr>
            <a:cxnSpLocks/>
            <a:stCxn id="132" idx="2"/>
            <a:endCxn id="122" idx="0"/>
          </p:cNvCxnSpPr>
          <p:nvPr/>
        </p:nvCxnSpPr>
        <p:spPr>
          <a:xfrm>
            <a:off x="7119656" y="2225791"/>
            <a:ext cx="3542" cy="64011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9" name="Group 47">
            <a:extLst>
              <a:ext uri="{FF2B5EF4-FFF2-40B4-BE49-F238E27FC236}">
                <a16:creationId xmlns:a16="http://schemas.microsoft.com/office/drawing/2014/main" id="{12450525-F18B-445F-875C-0B03102F8B0B}"/>
              </a:ext>
            </a:extLst>
          </p:cNvPr>
          <p:cNvGrpSpPr/>
          <p:nvPr/>
        </p:nvGrpSpPr>
        <p:grpSpPr>
          <a:xfrm>
            <a:off x="1816477" y="3103759"/>
            <a:ext cx="783073" cy="955149"/>
            <a:chOff x="7931851" y="2464731"/>
            <a:chExt cx="1002842" cy="1223210"/>
          </a:xfrm>
          <a:solidFill>
            <a:schemeClr val="tx1"/>
          </a:solidFill>
        </p:grpSpPr>
        <p:sp>
          <p:nvSpPr>
            <p:cNvPr id="140" name="Freeform 5">
              <a:extLst>
                <a:ext uri="{FF2B5EF4-FFF2-40B4-BE49-F238E27FC236}">
                  <a16:creationId xmlns:a16="http://schemas.microsoft.com/office/drawing/2014/main" id="{39995895-1847-4C0E-9F81-993F681B55C6}"/>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7D">
                    <a:lumMod val="60000"/>
                    <a:lumOff val="40000"/>
                  </a:srgbClr>
                </a:solidFill>
                <a:effectLst/>
                <a:uLnTx/>
                <a:uFillTx/>
                <a:latin typeface="Calibri" panose="020F0502020204030204"/>
                <a:ea typeface="+mn-ea"/>
                <a:cs typeface="+mn-cs"/>
              </a:endParaRPr>
            </a:p>
          </p:txBody>
        </p:sp>
        <p:sp>
          <p:nvSpPr>
            <p:cNvPr id="141" name="Freeform 6">
              <a:extLst>
                <a:ext uri="{FF2B5EF4-FFF2-40B4-BE49-F238E27FC236}">
                  <a16:creationId xmlns:a16="http://schemas.microsoft.com/office/drawing/2014/main" id="{A1F4D50F-482B-420C-A2C1-E498EB237625}"/>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2" name="Freeform 7">
              <a:extLst>
                <a:ext uri="{FF2B5EF4-FFF2-40B4-BE49-F238E27FC236}">
                  <a16:creationId xmlns:a16="http://schemas.microsoft.com/office/drawing/2014/main" id="{ACBC37C6-6E77-488B-9DFE-72B2AC54B8D4}"/>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3" name="Freeform 8">
              <a:extLst>
                <a:ext uri="{FF2B5EF4-FFF2-40B4-BE49-F238E27FC236}">
                  <a16:creationId xmlns:a16="http://schemas.microsoft.com/office/drawing/2014/main" id="{D3A6035D-76D2-4F03-9254-E66D302FF6F4}"/>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4" name="Freeform 9">
              <a:extLst>
                <a:ext uri="{FF2B5EF4-FFF2-40B4-BE49-F238E27FC236}">
                  <a16:creationId xmlns:a16="http://schemas.microsoft.com/office/drawing/2014/main" id="{A87D33A6-238B-418D-AAD9-A172DF9F5235}"/>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5" name="Freeform 10">
              <a:extLst>
                <a:ext uri="{FF2B5EF4-FFF2-40B4-BE49-F238E27FC236}">
                  <a16:creationId xmlns:a16="http://schemas.microsoft.com/office/drawing/2014/main" id="{8B10EBDF-4104-4461-8020-FAE692BEF79A}"/>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6" name="Freeform 11">
              <a:extLst>
                <a:ext uri="{FF2B5EF4-FFF2-40B4-BE49-F238E27FC236}">
                  <a16:creationId xmlns:a16="http://schemas.microsoft.com/office/drawing/2014/main" id="{B5FF8AC1-F832-436D-ABAA-666A6EC07B33}"/>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7" name="Freeform 12">
              <a:extLst>
                <a:ext uri="{FF2B5EF4-FFF2-40B4-BE49-F238E27FC236}">
                  <a16:creationId xmlns:a16="http://schemas.microsoft.com/office/drawing/2014/main" id="{1500C415-B335-4062-9E92-C8DC4A09E1A0}"/>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8" name="Freeform 13">
              <a:extLst>
                <a:ext uri="{FF2B5EF4-FFF2-40B4-BE49-F238E27FC236}">
                  <a16:creationId xmlns:a16="http://schemas.microsoft.com/office/drawing/2014/main" id="{2EBFA7F6-F8C4-4673-9A7E-8BABF1EDD1D0}"/>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9" name="Freeform 14">
              <a:extLst>
                <a:ext uri="{FF2B5EF4-FFF2-40B4-BE49-F238E27FC236}">
                  <a16:creationId xmlns:a16="http://schemas.microsoft.com/office/drawing/2014/main" id="{AA4B621A-F767-4F38-B62C-BD46A32DAC5A}"/>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0" name="Freeform 15">
              <a:extLst>
                <a:ext uri="{FF2B5EF4-FFF2-40B4-BE49-F238E27FC236}">
                  <a16:creationId xmlns:a16="http://schemas.microsoft.com/office/drawing/2014/main" id="{87671456-4A3B-4E30-AC99-193D321FCF8F}"/>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1" name="Freeform 16">
              <a:extLst>
                <a:ext uri="{FF2B5EF4-FFF2-40B4-BE49-F238E27FC236}">
                  <a16:creationId xmlns:a16="http://schemas.microsoft.com/office/drawing/2014/main" id="{B3D79B3F-2E86-43C5-A9CD-692659128188}"/>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2" name="Freeform 17">
              <a:extLst>
                <a:ext uri="{FF2B5EF4-FFF2-40B4-BE49-F238E27FC236}">
                  <a16:creationId xmlns:a16="http://schemas.microsoft.com/office/drawing/2014/main" id="{6B0837FD-BCC3-449B-AF32-FC517E964F04}"/>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3" name="Freeform 18">
              <a:extLst>
                <a:ext uri="{FF2B5EF4-FFF2-40B4-BE49-F238E27FC236}">
                  <a16:creationId xmlns:a16="http://schemas.microsoft.com/office/drawing/2014/main" id="{6677223A-2AE1-4A8F-8204-15AB7F85AE18}"/>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grpSp>
        <p:nvGrpSpPr>
          <p:cNvPr id="154" name="Group 66">
            <a:extLst>
              <a:ext uri="{FF2B5EF4-FFF2-40B4-BE49-F238E27FC236}">
                <a16:creationId xmlns:a16="http://schemas.microsoft.com/office/drawing/2014/main" id="{A6B5AA69-4FFB-45B3-8DC6-0C1B70F009A1}"/>
              </a:ext>
            </a:extLst>
          </p:cNvPr>
          <p:cNvGrpSpPr/>
          <p:nvPr/>
        </p:nvGrpSpPr>
        <p:grpSpPr>
          <a:xfrm>
            <a:off x="4217901" y="3159492"/>
            <a:ext cx="877760" cy="877548"/>
            <a:chOff x="2700338" y="8651875"/>
            <a:chExt cx="6545262" cy="6543675"/>
          </a:xfrm>
          <a:solidFill>
            <a:schemeClr val="tx1"/>
          </a:solidFill>
        </p:grpSpPr>
        <p:sp>
          <p:nvSpPr>
            <p:cNvPr id="155" name="Freeform 18">
              <a:extLst>
                <a:ext uri="{FF2B5EF4-FFF2-40B4-BE49-F238E27FC236}">
                  <a16:creationId xmlns:a16="http://schemas.microsoft.com/office/drawing/2014/main" id="{30FFEE61-CA56-4811-B5E2-5BFBB65D77DB}"/>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6" name="Freeform 19">
              <a:extLst>
                <a:ext uri="{FF2B5EF4-FFF2-40B4-BE49-F238E27FC236}">
                  <a16:creationId xmlns:a16="http://schemas.microsoft.com/office/drawing/2014/main" id="{8B05F57D-4766-4906-8968-7916F9030C30}"/>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7" name="Freeform 20">
              <a:extLst>
                <a:ext uri="{FF2B5EF4-FFF2-40B4-BE49-F238E27FC236}">
                  <a16:creationId xmlns:a16="http://schemas.microsoft.com/office/drawing/2014/main" id="{1BD0B2AB-7AC0-4541-8172-74A6717660D2}"/>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8" name="Freeform 21">
              <a:extLst>
                <a:ext uri="{FF2B5EF4-FFF2-40B4-BE49-F238E27FC236}">
                  <a16:creationId xmlns:a16="http://schemas.microsoft.com/office/drawing/2014/main" id="{7D6E5A42-7827-46BC-8E06-B1C6ADC144F6}"/>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59" name="TextBox 87">
            <a:extLst>
              <a:ext uri="{FF2B5EF4-FFF2-40B4-BE49-F238E27FC236}">
                <a16:creationId xmlns:a16="http://schemas.microsoft.com/office/drawing/2014/main" id="{CCCA0B48-8F06-426C-B056-AAAE9B66B34D}"/>
              </a:ext>
            </a:extLst>
          </p:cNvPr>
          <p:cNvSpPr txBox="1"/>
          <p:nvPr/>
        </p:nvSpPr>
        <p:spPr>
          <a:xfrm>
            <a:off x="1113558" y="4596745"/>
            <a:ext cx="2332386" cy="400110"/>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2000" dirty="0" smtClean="0">
                <a:solidFill>
                  <a:srgbClr val="282F39"/>
                </a:solidFill>
                <a:latin typeface="+mj-lt"/>
                <a:ea typeface="Open Sans" panose="020B0606030504020204" pitchFamily="34" charset="0"/>
                <a:cs typeface="Open Sans" panose="020B0606030504020204" pitchFamily="34" charset="0"/>
              </a:rPr>
              <a:t>Escala de Likert</a:t>
            </a:r>
            <a:endParaRPr kumimoji="0" lang="es-EC" sz="2000" b="0" i="0" u="none" strike="noStrike" kern="1200" cap="none" spc="0" normalizeH="0" baseline="0" noProof="0" dirty="0">
              <a:ln>
                <a:noFill/>
              </a:ln>
              <a:solidFill>
                <a:srgbClr val="282F39"/>
              </a:solidFill>
              <a:effectLst/>
              <a:uLnTx/>
              <a:uFillTx/>
              <a:latin typeface="+mj-lt"/>
              <a:ea typeface="Open Sans" panose="020B0606030504020204" pitchFamily="34" charset="0"/>
              <a:cs typeface="Open Sans" panose="020B0606030504020204" pitchFamily="34" charset="0"/>
            </a:endParaRPr>
          </a:p>
        </p:txBody>
      </p:sp>
      <p:sp>
        <p:nvSpPr>
          <p:cNvPr id="160" name="TextBox 88">
            <a:extLst>
              <a:ext uri="{FF2B5EF4-FFF2-40B4-BE49-F238E27FC236}">
                <a16:creationId xmlns:a16="http://schemas.microsoft.com/office/drawing/2014/main" id="{49EDD08E-9ECE-482B-BACD-CA47316459C3}"/>
              </a:ext>
            </a:extLst>
          </p:cNvPr>
          <p:cNvSpPr txBox="1"/>
          <p:nvPr/>
        </p:nvSpPr>
        <p:spPr>
          <a:xfrm>
            <a:off x="3369112" y="4591867"/>
            <a:ext cx="2820158" cy="646331"/>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dirty="0" smtClean="0">
                <a:ln>
                  <a:noFill/>
                </a:ln>
                <a:solidFill>
                  <a:srgbClr val="282F39"/>
                </a:solidFill>
                <a:effectLst/>
                <a:uLnTx/>
                <a:uFillTx/>
                <a:latin typeface="+mj-lt"/>
              </a:rPr>
              <a:t>Validación de expertos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smtClean="0">
                <a:solidFill>
                  <a:srgbClr val="282F39"/>
                </a:solidFill>
                <a:latin typeface="+mj-lt"/>
                <a:ea typeface="Noto Sans" panose="020B0502040504020204" pitchFamily="34"/>
                <a:cs typeface="Noto Sans" panose="020B0502040504020204" pitchFamily="34"/>
              </a:rPr>
              <a:t>Método Delphi</a:t>
            </a:r>
            <a:endParaRPr kumimoji="0" lang="es-EC" b="0" i="0" u="none" strike="noStrike" kern="1200" cap="none" spc="0" normalizeH="0" baseline="0" dirty="0">
              <a:ln>
                <a:noFill/>
              </a:ln>
              <a:solidFill>
                <a:srgbClr val="282F39"/>
              </a:solidFill>
              <a:effectLst/>
              <a:uLnTx/>
              <a:uFillTx/>
              <a:latin typeface="+mj-lt"/>
              <a:ea typeface="Noto Sans" panose="020B0502040504020204" pitchFamily="34"/>
              <a:cs typeface="Noto Sans" panose="020B0502040504020204" pitchFamily="34"/>
            </a:endParaRPr>
          </a:p>
        </p:txBody>
      </p:sp>
      <p:sp>
        <p:nvSpPr>
          <p:cNvPr id="161" name="TextBox 89">
            <a:extLst>
              <a:ext uri="{FF2B5EF4-FFF2-40B4-BE49-F238E27FC236}">
                <a16:creationId xmlns:a16="http://schemas.microsoft.com/office/drawing/2014/main" id="{B3FE5EF8-4EAA-466F-B7F2-12EF765EAF4C}"/>
              </a:ext>
            </a:extLst>
          </p:cNvPr>
          <p:cNvSpPr txBox="1"/>
          <p:nvPr/>
        </p:nvSpPr>
        <p:spPr>
          <a:xfrm>
            <a:off x="6313334" y="4546933"/>
            <a:ext cx="2131490" cy="338554"/>
          </a:xfrm>
          <a:prstGeom prst="rect">
            <a:avLst/>
          </a:prstGeom>
          <a:noFill/>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1600" b="0" i="0" u="none" strike="noStrike" kern="1200" cap="none" spc="0" normalizeH="0" baseline="0" dirty="0" smtClean="0">
                <a:ln>
                  <a:noFill/>
                </a:ln>
                <a:solidFill>
                  <a:srgbClr val="282F39"/>
                </a:solidFill>
                <a:effectLst/>
                <a:uLnTx/>
                <a:uFillTx/>
                <a:latin typeface="+mj-lt"/>
                <a:ea typeface="Open Sans" panose="020B0606030504020204" pitchFamily="34" charset="0"/>
                <a:cs typeface="Open Sans" panose="020B0606030504020204" pitchFamily="34" charset="0"/>
              </a:rPr>
              <a:t>Alfa</a:t>
            </a:r>
            <a:r>
              <a:rPr kumimoji="0" lang="es-EC" sz="1600" b="0" i="0" u="none" strike="noStrike" kern="1200" cap="none" spc="0" normalizeH="0" dirty="0" smtClean="0">
                <a:ln>
                  <a:noFill/>
                </a:ln>
                <a:solidFill>
                  <a:srgbClr val="282F39"/>
                </a:solidFill>
                <a:effectLst/>
                <a:uLnTx/>
                <a:uFillTx/>
                <a:latin typeface="+mj-lt"/>
                <a:ea typeface="Open Sans" panose="020B0606030504020204" pitchFamily="34" charset="0"/>
                <a:cs typeface="Open Sans" panose="020B0606030504020204" pitchFamily="34" charset="0"/>
              </a:rPr>
              <a:t> de Cronbach</a:t>
            </a:r>
            <a:endParaRPr kumimoji="0" lang="es-EC" sz="1600" b="0" i="0" u="none" strike="noStrike" kern="1200" cap="none" spc="0" normalizeH="0" baseline="0" dirty="0">
              <a:ln>
                <a:noFill/>
              </a:ln>
              <a:solidFill>
                <a:srgbClr val="282F39"/>
              </a:solidFill>
              <a:effectLst/>
              <a:uLnTx/>
              <a:uFillTx/>
              <a:latin typeface="+mj-lt"/>
              <a:ea typeface="Open Sans" panose="020B0606030504020204" pitchFamily="34" charset="0"/>
              <a:cs typeface="Open Sans" panose="020B0606030504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219851995"/>
              </p:ext>
            </p:extLst>
          </p:nvPr>
        </p:nvGraphicFramePr>
        <p:xfrm>
          <a:off x="8187788" y="2296011"/>
          <a:ext cx="3951764" cy="2091110"/>
        </p:xfrm>
        <a:graphic>
          <a:graphicData uri="http://schemas.openxmlformats.org/drawingml/2006/table">
            <a:tbl>
              <a:tblPr/>
              <a:tblGrid>
                <a:gridCol w="1016834">
                  <a:extLst>
                    <a:ext uri="{9D8B030D-6E8A-4147-A177-3AD203B41FA5}">
                      <a16:colId xmlns:a16="http://schemas.microsoft.com/office/drawing/2014/main" val="3126707567"/>
                    </a:ext>
                  </a:extLst>
                </a:gridCol>
                <a:gridCol w="1016834">
                  <a:extLst>
                    <a:ext uri="{9D8B030D-6E8A-4147-A177-3AD203B41FA5}">
                      <a16:colId xmlns:a16="http://schemas.microsoft.com/office/drawing/2014/main" val="3694500065"/>
                    </a:ext>
                  </a:extLst>
                </a:gridCol>
                <a:gridCol w="959048">
                  <a:extLst>
                    <a:ext uri="{9D8B030D-6E8A-4147-A177-3AD203B41FA5}">
                      <a16:colId xmlns:a16="http://schemas.microsoft.com/office/drawing/2014/main" val="3573421740"/>
                    </a:ext>
                  </a:extLst>
                </a:gridCol>
                <a:gridCol w="959048">
                  <a:extLst>
                    <a:ext uri="{9D8B030D-6E8A-4147-A177-3AD203B41FA5}">
                      <a16:colId xmlns:a16="http://schemas.microsoft.com/office/drawing/2014/main" val="3832366743"/>
                    </a:ext>
                  </a:extLst>
                </a:gridCol>
              </a:tblGrid>
              <a:tr h="294162">
                <a:tc gridSpan="4">
                  <a:txBody>
                    <a:bodyPr/>
                    <a:lstStyle/>
                    <a:p>
                      <a:pPr marL="38100" marR="38100" algn="ctr">
                        <a:lnSpc>
                          <a:spcPts val="1600"/>
                        </a:lnSpc>
                        <a:spcAft>
                          <a:spcPts val="0"/>
                        </a:spcAft>
                      </a:pPr>
                      <a:r>
                        <a:rPr lang="es-EC" sz="1200" b="1" dirty="0">
                          <a:solidFill>
                            <a:srgbClr val="000000"/>
                          </a:solidFill>
                          <a:effectLst/>
                          <a:latin typeface="+mn-lt"/>
                          <a:ea typeface="Calibri" panose="020F0502020204030204" pitchFamily="34" charset="0"/>
                          <a:cs typeface="Times New Roman" panose="02020603050405020304" pitchFamily="18" charset="0"/>
                        </a:rPr>
                        <a:t>Resumen de procesamiento de casos</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1657556"/>
                  </a:ext>
                </a:extLst>
              </a:tr>
              <a:tr h="294162">
                <a:tc gridSpan="2">
                  <a:txBody>
                    <a:bodyPr/>
                    <a:lstStyle/>
                    <a:p>
                      <a:pPr>
                        <a:lnSpc>
                          <a:spcPct val="107000"/>
                        </a:lnSpc>
                        <a:spcAft>
                          <a:spcPts val="0"/>
                        </a:spcAft>
                      </a:pPr>
                      <a:r>
                        <a:rPr lang="es-EC" sz="2000" dirty="0">
                          <a:effectLst/>
                          <a:latin typeface="+mn-lt"/>
                          <a:ea typeface="Calibri" panose="020F0502020204030204" pitchFamily="34" charset="0"/>
                          <a:cs typeface="Times New Roman" panose="02020603050405020304" pitchFamily="18" charset="0"/>
                        </a:rPr>
                        <a:t> </a:t>
                      </a:r>
                      <a:endParaRPr lang="en-US" sz="1800" dirty="0">
                        <a:effectLst/>
                        <a:latin typeface="+mn-lt"/>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8100" marR="38100" algn="ctr">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N</a:t>
                      </a:r>
                      <a:endParaRPr lang="en-US" sz="1800" dirty="0">
                        <a:effectLst/>
                        <a:latin typeface="+mn-lt"/>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839922"/>
                  </a:ext>
                </a:extLst>
              </a:tr>
              <a:tr h="294162">
                <a:tc rowSpan="3">
                  <a:txBody>
                    <a:bodyPr/>
                    <a:lstStyle/>
                    <a:p>
                      <a:pPr marL="38100" marR="38100">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Casos</a:t>
                      </a:r>
                      <a:endParaRPr lang="en-US" sz="1800" dirty="0">
                        <a:effectLst/>
                        <a:latin typeface="+mn-lt"/>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Válido</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207</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100,0</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63124864"/>
                  </a:ext>
                </a:extLst>
              </a:tr>
              <a:tr h="294162">
                <a:tc vMerge="1">
                  <a:txBody>
                    <a:bodyPr/>
                    <a:lstStyle/>
                    <a:p>
                      <a:endParaRPr lang="en-US"/>
                    </a:p>
                  </a:txBody>
                  <a:tcPr/>
                </a:tc>
                <a:tc>
                  <a:txBody>
                    <a:bodyPr/>
                    <a:lstStyle/>
                    <a:p>
                      <a:pPr marL="38100" marR="38100">
                        <a:lnSpc>
                          <a:spcPts val="1600"/>
                        </a:lnSpc>
                        <a:spcAft>
                          <a:spcPts val="0"/>
                        </a:spcAft>
                      </a:pPr>
                      <a:r>
                        <a:rPr lang="es-EC" sz="1200" dirty="0" smtClean="0">
                          <a:solidFill>
                            <a:srgbClr val="000000"/>
                          </a:solidFill>
                          <a:effectLst/>
                          <a:latin typeface="+mn-lt"/>
                          <a:ea typeface="Calibri" panose="020F0502020204030204" pitchFamily="34" charset="0"/>
                          <a:cs typeface="Times New Roman" panose="02020603050405020304" pitchFamily="18" charset="0"/>
                        </a:rPr>
                        <a:t>Excluido</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0</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,0</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09678397"/>
                  </a:ext>
                </a:extLst>
              </a:tr>
              <a:tr h="294162">
                <a:tc vMerge="1">
                  <a:txBody>
                    <a:bodyPr/>
                    <a:lstStyle/>
                    <a:p>
                      <a:endParaRPr lang="en-US"/>
                    </a:p>
                  </a:txBody>
                  <a:tcPr/>
                </a:tc>
                <a:tc>
                  <a:txBody>
                    <a:bodyPr/>
                    <a:lstStyle/>
                    <a:p>
                      <a:pPr marL="38100" marR="38100">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Total</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207</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100,0</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5073637"/>
                  </a:ext>
                </a:extLst>
              </a:tr>
              <a:tr h="588326">
                <a:tc gridSpan="4">
                  <a:txBody>
                    <a:bodyPr/>
                    <a:lstStyle/>
                    <a:p>
                      <a:pPr marL="38100" marR="38100">
                        <a:lnSpc>
                          <a:spcPts val="1600"/>
                        </a:lnSpc>
                        <a:spcAft>
                          <a:spcPts val="0"/>
                        </a:spcAft>
                      </a:pPr>
                      <a:r>
                        <a:rPr lang="es-EC" sz="1200" dirty="0">
                          <a:solidFill>
                            <a:srgbClr val="000000"/>
                          </a:solidFill>
                          <a:effectLst/>
                          <a:latin typeface="+mn-lt"/>
                          <a:ea typeface="Calibri" panose="020F0502020204030204" pitchFamily="34" charset="0"/>
                          <a:cs typeface="Times New Roman" panose="02020603050405020304" pitchFamily="18" charset="0"/>
                        </a:rPr>
                        <a:t>a. La eliminación por lista se basa en todas las variables del procedimiento.</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2341314"/>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375209706"/>
              </p:ext>
            </p:extLst>
          </p:nvPr>
        </p:nvGraphicFramePr>
        <p:xfrm>
          <a:off x="8777048" y="4330630"/>
          <a:ext cx="3031774" cy="1325586"/>
        </p:xfrm>
        <a:graphic>
          <a:graphicData uri="http://schemas.openxmlformats.org/drawingml/2006/table">
            <a:tbl>
              <a:tblPr/>
              <a:tblGrid>
                <a:gridCol w="1515887">
                  <a:extLst>
                    <a:ext uri="{9D8B030D-6E8A-4147-A177-3AD203B41FA5}">
                      <a16:colId xmlns:a16="http://schemas.microsoft.com/office/drawing/2014/main" val="2037776386"/>
                    </a:ext>
                  </a:extLst>
                </a:gridCol>
                <a:gridCol w="1515887">
                  <a:extLst>
                    <a:ext uri="{9D8B030D-6E8A-4147-A177-3AD203B41FA5}">
                      <a16:colId xmlns:a16="http://schemas.microsoft.com/office/drawing/2014/main" val="3597683544"/>
                    </a:ext>
                  </a:extLst>
                </a:gridCol>
              </a:tblGrid>
              <a:tr h="438633">
                <a:tc gridSpan="2">
                  <a:txBody>
                    <a:bodyPr/>
                    <a:lstStyle/>
                    <a:p>
                      <a:pPr marL="38100" marR="38100" algn="ctr">
                        <a:lnSpc>
                          <a:spcPts val="1600"/>
                        </a:lnSpc>
                        <a:spcAft>
                          <a:spcPts val="0"/>
                        </a:spcAft>
                      </a:pPr>
                      <a:r>
                        <a:rPr lang="es-EC" sz="1400" b="1" dirty="0">
                          <a:solidFill>
                            <a:srgbClr val="000000"/>
                          </a:solidFill>
                          <a:effectLst/>
                          <a:latin typeface="+mn-lt"/>
                          <a:ea typeface="Calibri" panose="020F0502020204030204" pitchFamily="34" charset="0"/>
                          <a:cs typeface="Times New Roman" panose="02020603050405020304" pitchFamily="18" charset="0"/>
                        </a:rPr>
                        <a:t>Estadísticas de fiabilidad</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67247597"/>
                  </a:ext>
                </a:extLst>
              </a:tr>
              <a:tr h="448320">
                <a:tc>
                  <a:txBody>
                    <a:bodyPr/>
                    <a:lstStyle/>
                    <a:p>
                      <a:pPr marL="38100" marR="38100" algn="ctr">
                        <a:lnSpc>
                          <a:spcPts val="1600"/>
                        </a:lnSpc>
                        <a:spcAft>
                          <a:spcPts val="0"/>
                        </a:spcAft>
                      </a:pPr>
                      <a:r>
                        <a:rPr lang="es-EC" sz="1400" dirty="0">
                          <a:solidFill>
                            <a:srgbClr val="000000"/>
                          </a:solidFill>
                          <a:effectLst/>
                          <a:latin typeface="+mn-lt"/>
                          <a:ea typeface="Calibri" panose="020F0502020204030204" pitchFamily="34" charset="0"/>
                          <a:cs typeface="Times New Roman" panose="02020603050405020304" pitchFamily="18" charset="0"/>
                        </a:rPr>
                        <a:t>Alfa de Cronbach</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400" dirty="0">
                          <a:solidFill>
                            <a:srgbClr val="000000"/>
                          </a:solidFill>
                          <a:effectLst/>
                          <a:latin typeface="+mn-lt"/>
                          <a:ea typeface="Calibri" panose="020F0502020204030204" pitchFamily="34" charset="0"/>
                          <a:cs typeface="Times New Roman" panose="02020603050405020304" pitchFamily="18" charset="0"/>
                        </a:rPr>
                        <a:t>N de elementos</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9435754"/>
                  </a:ext>
                </a:extLst>
              </a:tr>
              <a:tr h="438633">
                <a:tc>
                  <a:txBody>
                    <a:bodyPr/>
                    <a:lstStyle/>
                    <a:p>
                      <a:pPr marL="38100" marR="38100" algn="r">
                        <a:lnSpc>
                          <a:spcPts val="1600"/>
                        </a:lnSpc>
                        <a:spcAft>
                          <a:spcPts val="0"/>
                        </a:spcAft>
                      </a:pPr>
                      <a:r>
                        <a:rPr lang="es-EC" sz="1400" dirty="0">
                          <a:solidFill>
                            <a:srgbClr val="000000"/>
                          </a:solidFill>
                          <a:effectLst/>
                          <a:latin typeface="+mn-lt"/>
                          <a:ea typeface="Calibri" panose="020F0502020204030204" pitchFamily="34" charset="0"/>
                          <a:cs typeface="Times New Roman" panose="02020603050405020304" pitchFamily="18" charset="0"/>
                        </a:rPr>
                        <a:t>,982</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400" dirty="0">
                          <a:solidFill>
                            <a:srgbClr val="000000"/>
                          </a:solidFill>
                          <a:effectLst/>
                          <a:latin typeface="+mn-lt"/>
                          <a:ea typeface="Calibri" panose="020F0502020204030204" pitchFamily="34" charset="0"/>
                          <a:cs typeface="Times New Roman" panose="02020603050405020304" pitchFamily="18" charset="0"/>
                        </a:rPr>
                        <a:t>11</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00111"/>
                  </a:ext>
                </a:extLst>
              </a:tr>
            </a:tbl>
          </a:graphicData>
        </a:graphic>
      </p:graphicFrame>
    </p:spTree>
    <p:extLst>
      <p:ext uri="{BB962C8B-B14F-4D97-AF65-F5344CB8AC3E}">
        <p14:creationId xmlns:p14="http://schemas.microsoft.com/office/powerpoint/2010/main" val="102528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a 33"/>
          <p:cNvGraphicFramePr>
            <a:graphicFrameLocks noGrp="1"/>
          </p:cNvGraphicFramePr>
          <p:nvPr>
            <p:extLst>
              <p:ext uri="{D42A27DB-BD31-4B8C-83A1-F6EECF244321}">
                <p14:modId xmlns:p14="http://schemas.microsoft.com/office/powerpoint/2010/main" val="3052564513"/>
              </p:ext>
            </p:extLst>
          </p:nvPr>
        </p:nvGraphicFramePr>
        <p:xfrm>
          <a:off x="193567" y="1427584"/>
          <a:ext cx="4489269" cy="1720291"/>
        </p:xfrm>
        <a:graphic>
          <a:graphicData uri="http://schemas.openxmlformats.org/drawingml/2006/table">
            <a:tbl>
              <a:tblPr/>
              <a:tblGrid>
                <a:gridCol w="1837156">
                  <a:extLst>
                    <a:ext uri="{9D8B030D-6E8A-4147-A177-3AD203B41FA5}">
                      <a16:colId xmlns:a16="http://schemas.microsoft.com/office/drawing/2014/main" val="1836619994"/>
                    </a:ext>
                  </a:extLst>
                </a:gridCol>
                <a:gridCol w="1837156">
                  <a:extLst>
                    <a:ext uri="{9D8B030D-6E8A-4147-A177-3AD203B41FA5}">
                      <a16:colId xmlns:a16="http://schemas.microsoft.com/office/drawing/2014/main" val="1784425143"/>
                    </a:ext>
                  </a:extLst>
                </a:gridCol>
                <a:gridCol w="814957">
                  <a:extLst>
                    <a:ext uri="{9D8B030D-6E8A-4147-A177-3AD203B41FA5}">
                      <a16:colId xmlns:a16="http://schemas.microsoft.com/office/drawing/2014/main" val="17856025"/>
                    </a:ext>
                  </a:extLst>
                </a:gridCol>
              </a:tblGrid>
              <a:tr h="318464">
                <a:tc gridSpan="3">
                  <a:txBody>
                    <a:bodyPr/>
                    <a:lstStyle/>
                    <a:p>
                      <a:pPr marL="38100" marR="38100" algn="ctr">
                        <a:lnSpc>
                          <a:spcPts val="1600"/>
                        </a:lnSpc>
                        <a:spcAft>
                          <a:spcPts val="0"/>
                        </a:spcAft>
                      </a:pPr>
                      <a:r>
                        <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Prueba de KMO y Bartlett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4131713"/>
                  </a:ext>
                </a:extLst>
              </a:tr>
              <a:tr h="446435">
                <a:tc gridSpan="2">
                  <a:txBody>
                    <a:bodyPr/>
                    <a:lstStyle/>
                    <a:p>
                      <a:pPr marL="38100" marR="38100">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Medida Kaiser-Meyer-Olkin de adecuación de muestreo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38100" marR="38100" algn="r">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09186237"/>
                  </a:ext>
                </a:extLst>
              </a:tr>
              <a:tr h="318464">
                <a:tc rowSpan="3">
                  <a:txBody>
                    <a:bodyPr/>
                    <a:lstStyle/>
                    <a:p>
                      <a:pPr marL="38100" marR="38100">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Prueba de esfericidad de Bartlett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Aprox. Chi-cuadrado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4592,774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4960007"/>
                  </a:ext>
                </a:extLst>
              </a:tr>
              <a:tr h="318464">
                <a:tc vMerge="1">
                  <a:txBody>
                    <a:bodyPr/>
                    <a:lstStyle/>
                    <a:p>
                      <a:endParaRPr lang="en-US"/>
                    </a:p>
                  </a:txBody>
                  <a:tcPr/>
                </a:tc>
                <a:tc>
                  <a:txBody>
                    <a:bodyPr/>
                    <a:lstStyle/>
                    <a:p>
                      <a:pPr marL="38100" marR="38100">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421648"/>
                  </a:ext>
                </a:extLst>
              </a:tr>
              <a:tr h="318464">
                <a:tc vMerge="1">
                  <a:txBody>
                    <a:bodyPr/>
                    <a:lstStyle/>
                    <a:p>
                      <a:endParaRPr lang="en-US"/>
                    </a:p>
                  </a:txBody>
                  <a:tcPr/>
                </a:tc>
                <a:tc>
                  <a:txBody>
                    <a:bodyPr/>
                    <a:lstStyle/>
                    <a:p>
                      <a:pPr marL="38100" marR="38100">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7858384"/>
                  </a:ext>
                </a:extLst>
              </a:tr>
            </a:tbl>
          </a:graphicData>
        </a:graphic>
      </p:graphicFrame>
      <p:sp>
        <p:nvSpPr>
          <p:cNvPr id="6" name="Rectángulo 5"/>
          <p:cNvSpPr/>
          <p:nvPr/>
        </p:nvSpPr>
        <p:spPr>
          <a:xfrm>
            <a:off x="620161" y="701002"/>
            <a:ext cx="3888434" cy="72658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ES" dirty="0">
                <a:solidFill>
                  <a:srgbClr val="000000"/>
                </a:solidFill>
              </a:rPr>
              <a:t>Prueba de esfericidad Bartlett y Kaiser-Mayer-Olikin (KMO)”</a:t>
            </a:r>
            <a:endParaRPr lang="es-EC" dirty="0">
              <a:solidFill>
                <a:srgbClr val="000000"/>
              </a:solidFill>
            </a:endParaRPr>
          </a:p>
        </p:txBody>
      </p:sp>
      <p:sp>
        <p:nvSpPr>
          <p:cNvPr id="7" name="CuadroTexto 6"/>
          <p:cNvSpPr txBox="1"/>
          <p:nvPr/>
        </p:nvSpPr>
        <p:spPr>
          <a:xfrm>
            <a:off x="193567" y="3779628"/>
            <a:ext cx="1870760" cy="738664"/>
          </a:xfrm>
          <a:prstGeom prst="rect">
            <a:avLst/>
          </a:prstGeom>
          <a:noFill/>
          <a:ln w="19050">
            <a:solidFill>
              <a:schemeClr val="accent6">
                <a:lumMod val="60000"/>
                <a:lumOff val="40000"/>
              </a:schemeClr>
            </a:solidFill>
          </a:ln>
        </p:spPr>
        <p:txBody>
          <a:bodyPr wrap="square" rtlCol="0">
            <a:spAutoFit/>
          </a:bodyPr>
          <a:lstStyle/>
          <a:p>
            <a:r>
              <a:rPr lang="es-EC" sz="1400" dirty="0">
                <a:solidFill>
                  <a:schemeClr val="bg2">
                    <a:lumMod val="10000"/>
                  </a:schemeClr>
                </a:solidFill>
              </a:rPr>
              <a:t>p-valor &lt; 0,05  </a:t>
            </a:r>
            <a:r>
              <a:rPr lang="es-EC" sz="1400" dirty="0">
                <a:solidFill>
                  <a:schemeClr val="accent3">
                    <a:lumMod val="75000"/>
                  </a:schemeClr>
                </a:solidFill>
              </a:rPr>
              <a:t>SI</a:t>
            </a:r>
          </a:p>
          <a:p>
            <a:endParaRPr lang="es-EC" sz="1400" dirty="0">
              <a:solidFill>
                <a:schemeClr val="bg2">
                  <a:lumMod val="10000"/>
                </a:schemeClr>
              </a:solidFill>
            </a:endParaRPr>
          </a:p>
          <a:p>
            <a:r>
              <a:rPr lang="es-EC" sz="1400" dirty="0">
                <a:solidFill>
                  <a:schemeClr val="bg2">
                    <a:lumMod val="10000"/>
                  </a:schemeClr>
                </a:solidFill>
              </a:rPr>
              <a:t>p-valor &gt; 0,05  </a:t>
            </a:r>
            <a:r>
              <a:rPr lang="es-EC" sz="1400" dirty="0">
                <a:solidFill>
                  <a:schemeClr val="accent5">
                    <a:lumMod val="75000"/>
                  </a:schemeClr>
                </a:solidFill>
              </a:rPr>
              <a:t>NO</a:t>
            </a:r>
          </a:p>
        </p:txBody>
      </p:sp>
      <p:sp>
        <p:nvSpPr>
          <p:cNvPr id="83" name="CuadroTexto 82"/>
          <p:cNvSpPr txBox="1"/>
          <p:nvPr/>
        </p:nvSpPr>
        <p:spPr>
          <a:xfrm>
            <a:off x="2283074" y="3876610"/>
            <a:ext cx="3095414" cy="830997"/>
          </a:xfrm>
          <a:prstGeom prst="rect">
            <a:avLst/>
          </a:prstGeom>
          <a:noFill/>
          <a:ln w="28575">
            <a:solidFill>
              <a:schemeClr val="accent6">
                <a:lumMod val="60000"/>
                <a:lumOff val="40000"/>
              </a:schemeClr>
            </a:solidFill>
          </a:ln>
        </p:spPr>
        <p:txBody>
          <a:bodyPr wrap="square" rtlCol="0">
            <a:spAutoFit/>
          </a:bodyPr>
          <a:lstStyle/>
          <a:p>
            <a:pPr algn="ctr"/>
            <a:r>
              <a:rPr lang="es-EC" sz="1600" b="1" dirty="0">
                <a:solidFill>
                  <a:srgbClr val="FF0000"/>
                </a:solidFill>
              </a:rPr>
              <a:t>Sig. = 0,000 </a:t>
            </a:r>
          </a:p>
          <a:p>
            <a:pPr algn="ctr"/>
            <a:r>
              <a:rPr lang="es-EC" sz="1600" dirty="0">
                <a:solidFill>
                  <a:schemeClr val="bg2">
                    <a:lumMod val="10000"/>
                  </a:schemeClr>
                </a:solidFill>
              </a:rPr>
              <a:t>Se acepta la hipótesis </a:t>
            </a:r>
            <a:r>
              <a:rPr lang="es-EC" sz="1600" dirty="0" smtClean="0">
                <a:solidFill>
                  <a:schemeClr val="bg2">
                    <a:lumMod val="10000"/>
                  </a:schemeClr>
                </a:solidFill>
              </a:rPr>
              <a:t>alternativa</a:t>
            </a:r>
            <a:endParaRPr lang="es-EC" sz="1600" dirty="0">
              <a:solidFill>
                <a:schemeClr val="bg2">
                  <a:lumMod val="10000"/>
                </a:schemeClr>
              </a:solidFill>
            </a:endParaRPr>
          </a:p>
        </p:txBody>
      </p:sp>
      <p:sp>
        <p:nvSpPr>
          <p:cNvPr id="92" name="Elipse 91"/>
          <p:cNvSpPr/>
          <p:nvPr/>
        </p:nvSpPr>
        <p:spPr>
          <a:xfrm>
            <a:off x="6774367" y="11903028"/>
            <a:ext cx="639762" cy="249238"/>
          </a:xfrm>
          <a:prstGeom prst="ellipse">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2400" dirty="0">
              <a:solidFill>
                <a:srgbClr val="000000"/>
              </a:solidFill>
            </a:endParaRPr>
          </a:p>
        </p:txBody>
      </p:sp>
      <p:graphicFrame>
        <p:nvGraphicFramePr>
          <p:cNvPr id="33" name="Tabla 32"/>
          <p:cNvGraphicFramePr>
            <a:graphicFrameLocks noGrp="1"/>
          </p:cNvGraphicFramePr>
          <p:nvPr>
            <p:extLst>
              <p:ext uri="{D42A27DB-BD31-4B8C-83A1-F6EECF244321}">
                <p14:modId xmlns:p14="http://schemas.microsoft.com/office/powerpoint/2010/main" val="3050946400"/>
              </p:ext>
            </p:extLst>
          </p:nvPr>
        </p:nvGraphicFramePr>
        <p:xfrm>
          <a:off x="5113257" y="908721"/>
          <a:ext cx="6635397" cy="2542484"/>
        </p:xfrm>
        <a:graphic>
          <a:graphicData uri="http://schemas.openxmlformats.org/drawingml/2006/table">
            <a:tbl>
              <a:tblPr/>
              <a:tblGrid>
                <a:gridCol w="913413">
                  <a:extLst>
                    <a:ext uri="{9D8B030D-6E8A-4147-A177-3AD203B41FA5}">
                      <a16:colId xmlns:a16="http://schemas.microsoft.com/office/drawing/2014/main" val="3296194356"/>
                    </a:ext>
                  </a:extLst>
                </a:gridCol>
                <a:gridCol w="953664">
                  <a:extLst>
                    <a:ext uri="{9D8B030D-6E8A-4147-A177-3AD203B41FA5}">
                      <a16:colId xmlns:a16="http://schemas.microsoft.com/office/drawing/2014/main" val="3457887198"/>
                    </a:ext>
                  </a:extLst>
                </a:gridCol>
                <a:gridCol w="953664">
                  <a:extLst>
                    <a:ext uri="{9D8B030D-6E8A-4147-A177-3AD203B41FA5}">
                      <a16:colId xmlns:a16="http://schemas.microsoft.com/office/drawing/2014/main" val="3549641566"/>
                    </a:ext>
                  </a:extLst>
                </a:gridCol>
                <a:gridCol w="953664">
                  <a:extLst>
                    <a:ext uri="{9D8B030D-6E8A-4147-A177-3AD203B41FA5}">
                      <a16:colId xmlns:a16="http://schemas.microsoft.com/office/drawing/2014/main" val="1789627204"/>
                    </a:ext>
                  </a:extLst>
                </a:gridCol>
                <a:gridCol w="953664">
                  <a:extLst>
                    <a:ext uri="{9D8B030D-6E8A-4147-A177-3AD203B41FA5}">
                      <a16:colId xmlns:a16="http://schemas.microsoft.com/office/drawing/2014/main" val="2703174842"/>
                    </a:ext>
                  </a:extLst>
                </a:gridCol>
                <a:gridCol w="953664">
                  <a:extLst>
                    <a:ext uri="{9D8B030D-6E8A-4147-A177-3AD203B41FA5}">
                      <a16:colId xmlns:a16="http://schemas.microsoft.com/office/drawing/2014/main" val="3041120324"/>
                    </a:ext>
                  </a:extLst>
                </a:gridCol>
                <a:gridCol w="953664">
                  <a:extLst>
                    <a:ext uri="{9D8B030D-6E8A-4147-A177-3AD203B41FA5}">
                      <a16:colId xmlns:a16="http://schemas.microsoft.com/office/drawing/2014/main" val="50862741"/>
                    </a:ext>
                  </a:extLst>
                </a:gridCol>
              </a:tblGrid>
              <a:tr h="240524">
                <a:tc gridSpan="7">
                  <a:txBody>
                    <a:bodyPr/>
                    <a:lstStyle/>
                    <a:p>
                      <a:pPr marL="38100" marR="38100" algn="ctr">
                        <a:lnSpc>
                          <a:spcPts val="1600"/>
                        </a:lnSpc>
                        <a:spcAft>
                          <a:spcPts val="0"/>
                        </a:spcAft>
                      </a:pPr>
                      <a:r>
                        <a:rPr lang="es-EC"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Varianza total explicada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6291504"/>
                  </a:ext>
                </a:extLst>
              </a:tr>
              <a:tr h="240524">
                <a:tc rowSpan="2">
                  <a:txBody>
                    <a:bodyPr/>
                    <a:lstStyle/>
                    <a:p>
                      <a:pPr marL="38100" marR="38100">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Componente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3">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Autovalores iniciales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Sumas de extracción de cargas al cuadrado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353489"/>
                  </a:ext>
                </a:extLst>
              </a:tr>
              <a:tr h="240524">
                <a:tc vMerge="1">
                  <a:txBody>
                    <a:bodyPr/>
                    <a:lstStyle/>
                    <a:p>
                      <a:endParaRPr lang="en-US"/>
                    </a:p>
                  </a:txBody>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varianza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acumulado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varianza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acumulado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972747"/>
                  </a:ext>
                </a:extLst>
              </a:tr>
              <a:tr h="240524">
                <a:tc>
                  <a:txBody>
                    <a:bodyPr/>
                    <a:lstStyle/>
                    <a:p>
                      <a:pPr marL="38100" marR="38100">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86,226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86,226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86,226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86,226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46734264"/>
                  </a:ext>
                </a:extLst>
              </a:tr>
              <a:tr h="240524">
                <a:tc>
                  <a:txBody>
                    <a:bodyPr/>
                    <a:lstStyle/>
                    <a:p>
                      <a:pPr marL="38100" marR="38100">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6,383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92,609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02916226"/>
                  </a:ext>
                </a:extLst>
              </a:tr>
              <a:tr h="240524">
                <a:tc>
                  <a:txBody>
                    <a:bodyPr/>
                    <a:lstStyle/>
                    <a:p>
                      <a:pPr marL="38100" marR="38100">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95,083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11576394"/>
                  </a:ext>
                </a:extLst>
              </a:tr>
              <a:tr h="240524">
                <a:tc>
                  <a:txBody>
                    <a:bodyPr/>
                    <a:lstStyle/>
                    <a:p>
                      <a:pPr marL="38100" marR="38100">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96,463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81351305"/>
                  </a:ext>
                </a:extLst>
              </a:tr>
              <a:tr h="240524">
                <a:tc>
                  <a:txBody>
                    <a:bodyPr/>
                    <a:lstStyle/>
                    <a:p>
                      <a:pPr marL="38100" marR="38100">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97,572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39396954"/>
                  </a:ext>
                </a:extLst>
              </a:tr>
              <a:tr h="240524">
                <a:tc gridSpan="7">
                  <a:txBody>
                    <a:bodyPr/>
                    <a:lstStyle/>
                    <a:p>
                      <a:pPr marL="38100" marR="38100">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Método de extracción: análisis de componentes principales.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28575" cap="flat" cmpd="sng" algn="ctr">
                      <a:no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5423370"/>
                  </a:ext>
                </a:extLst>
              </a:tr>
            </a:tbl>
          </a:graphicData>
        </a:graphic>
      </p:graphicFrame>
      <p:sp>
        <p:nvSpPr>
          <p:cNvPr id="46" name="Elipse 45"/>
          <p:cNvSpPr/>
          <p:nvPr/>
        </p:nvSpPr>
        <p:spPr>
          <a:xfrm>
            <a:off x="3927595" y="1781563"/>
            <a:ext cx="897631" cy="3936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8" name="Elipse 47"/>
          <p:cNvSpPr/>
          <p:nvPr/>
        </p:nvSpPr>
        <p:spPr>
          <a:xfrm>
            <a:off x="10972800" y="1781563"/>
            <a:ext cx="928255" cy="393601"/>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49" name="Rectángulo redondeado 48"/>
          <p:cNvSpPr/>
          <p:nvPr/>
        </p:nvSpPr>
        <p:spPr>
          <a:xfrm>
            <a:off x="5999017" y="3975232"/>
            <a:ext cx="5749637" cy="942109"/>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r>
              <a:rPr lang="es-ES" dirty="0" smtClean="0">
                <a:solidFill>
                  <a:srgbClr val="000000"/>
                </a:solidFill>
              </a:rPr>
              <a:t>Mientras más cerca al 100%, más fuerte es el grado de compatibilidad que tienen los escenarios de acuerdo a las preguntas de investigación</a:t>
            </a:r>
            <a:endParaRPr lang="en-US" dirty="0">
              <a:solidFill>
                <a:srgbClr val="000000"/>
              </a:solidFill>
            </a:endParaRPr>
          </a:p>
        </p:txBody>
      </p:sp>
      <p:sp>
        <p:nvSpPr>
          <p:cNvPr id="50" name="Elipse 49"/>
          <p:cNvSpPr/>
          <p:nvPr/>
        </p:nvSpPr>
        <p:spPr>
          <a:xfrm>
            <a:off x="3927595" y="2798618"/>
            <a:ext cx="897631" cy="47105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5644736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Índice:</a:t>
            </a:r>
            <a:endParaRPr lang="es-EC" i="0" dirty="0">
              <a:solidFill>
                <a:schemeClr val="tx2"/>
              </a:solidFill>
              <a:ea typeface="Tahoma" panose="020B0604030504040204" pitchFamily="34"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020388"/>
              </p:ext>
            </p:extLst>
          </p:nvPr>
        </p:nvGraphicFramePr>
        <p:xfrm>
          <a:off x="247873" y="688132"/>
          <a:ext cx="5399310" cy="5246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Gandhi: el gran pacifista de la humanidad (+Frases)"/>
          <p:cNvPicPr>
            <a:picLocks noChangeAspect="1" noChangeArrowheads="1"/>
          </p:cNvPicPr>
          <p:nvPr/>
        </p:nvPicPr>
        <p:blipFill rotWithShape="1">
          <a:blip r:embed="rId7">
            <a:extLst>
              <a:ext uri="{28A0092B-C50C-407E-A947-70E740481C1C}">
                <a14:useLocalDpi xmlns:a14="http://schemas.microsoft.com/office/drawing/2010/main" val="0"/>
              </a:ext>
            </a:extLst>
          </a:blip>
          <a:srcRect l="3804" t="275" r="6512" b="30252"/>
          <a:stretch/>
        </p:blipFill>
        <p:spPr bwMode="auto">
          <a:xfrm>
            <a:off x="6424862" y="1263315"/>
            <a:ext cx="5125453" cy="3970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254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stretch>
            <a:fillRect/>
          </a:stretch>
        </p:blipFill>
        <p:spPr>
          <a:xfrm>
            <a:off x="1371600" y="624742"/>
            <a:ext cx="8894618" cy="5458558"/>
          </a:xfrm>
          <a:prstGeom prst="rect">
            <a:avLst/>
          </a:prstGeom>
        </p:spPr>
      </p:pic>
      <p:sp>
        <p:nvSpPr>
          <p:cNvPr id="4"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Instrumento: Encuesta</a:t>
            </a:r>
            <a:endParaRPr lang="es-EC" i="0" dirty="0">
              <a:solidFill>
                <a:schemeClr val="tx2"/>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06366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65222" y="124691"/>
            <a:ext cx="9899460" cy="5681518"/>
          </a:xfrm>
          <a:prstGeom prst="rect">
            <a:avLst/>
          </a:prstGeom>
        </p:spPr>
      </p:pic>
    </p:spTree>
    <p:extLst>
      <p:ext uri="{BB962C8B-B14F-4D97-AF65-F5344CB8AC3E}">
        <p14:creationId xmlns:p14="http://schemas.microsoft.com/office/powerpoint/2010/main" val="2212504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14342" y="166254"/>
            <a:ext cx="9628361" cy="5723082"/>
          </a:xfrm>
          <a:prstGeom prst="rect">
            <a:avLst/>
          </a:prstGeom>
        </p:spPr>
      </p:pic>
    </p:spTree>
    <p:extLst>
      <p:ext uri="{BB962C8B-B14F-4D97-AF65-F5344CB8AC3E}">
        <p14:creationId xmlns:p14="http://schemas.microsoft.com/office/powerpoint/2010/main" val="459663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479376" y="688132"/>
            <a:ext cx="6747164" cy="5527862"/>
          </a:xfrm>
          <a:prstGeom prst="rect">
            <a:avLst/>
          </a:prstGeom>
          <a:noFill/>
          <a:ln>
            <a:noFill/>
          </a:ln>
        </p:spPr>
      </p:pic>
      <p:sp>
        <p:nvSpPr>
          <p:cNvPr id="4"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Resultados</a:t>
            </a:r>
            <a:endParaRPr lang="es-EC" i="0" dirty="0">
              <a:solidFill>
                <a:schemeClr val="tx2"/>
              </a:solidFill>
              <a:ea typeface="Tahoma" panose="020B0604030504040204" pitchFamily="34" charset="0"/>
              <a:cs typeface="Times New Roman" panose="02020603050405020304" pitchFamily="18" charset="0"/>
            </a:endParaRPr>
          </a:p>
        </p:txBody>
      </p:sp>
      <p:sp>
        <p:nvSpPr>
          <p:cNvPr id="8" name="Rectángulo redondeado 7"/>
          <p:cNvSpPr/>
          <p:nvPr/>
        </p:nvSpPr>
        <p:spPr>
          <a:xfrm>
            <a:off x="7505018" y="1747953"/>
            <a:ext cx="3380509" cy="3408219"/>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solidFill>
                  <a:srgbClr val="000000"/>
                </a:solidFill>
              </a:rPr>
              <a:t>E</a:t>
            </a:r>
            <a:r>
              <a:rPr lang="es-EC" dirty="0" smtClean="0">
                <a:solidFill>
                  <a:srgbClr val="000000"/>
                </a:solidFill>
              </a:rPr>
              <a:t>n </a:t>
            </a:r>
            <a:r>
              <a:rPr lang="es-EC" dirty="0">
                <a:solidFill>
                  <a:srgbClr val="000000"/>
                </a:solidFill>
              </a:rPr>
              <a:t>su mayoría con 42,51% han sido encuestadas personas con cargos actuales de Senior de </a:t>
            </a:r>
            <a:r>
              <a:rPr lang="es-EC" dirty="0" smtClean="0">
                <a:solidFill>
                  <a:srgbClr val="000000"/>
                </a:solidFill>
              </a:rPr>
              <a:t>Auditoría. </a:t>
            </a:r>
            <a:endParaRPr lang="en-US" dirty="0">
              <a:solidFill>
                <a:srgbClr val="000000"/>
              </a:solidFill>
            </a:endParaRPr>
          </a:p>
        </p:txBody>
      </p:sp>
    </p:spTree>
    <p:extLst>
      <p:ext uri="{BB962C8B-B14F-4D97-AF65-F5344CB8AC3E}">
        <p14:creationId xmlns:p14="http://schemas.microsoft.com/office/powerpoint/2010/main" val="1027823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3236" y="637310"/>
            <a:ext cx="6885709" cy="5566582"/>
          </a:xfrm>
          <a:prstGeom prst="rect">
            <a:avLst/>
          </a:prstGeom>
          <a:noFill/>
          <a:ln>
            <a:noFill/>
          </a:ln>
        </p:spPr>
      </p:pic>
      <p:sp>
        <p:nvSpPr>
          <p:cNvPr id="5" name="Rectángulo redondeado 4"/>
          <p:cNvSpPr/>
          <p:nvPr/>
        </p:nvSpPr>
        <p:spPr>
          <a:xfrm>
            <a:off x="7505018" y="1747953"/>
            <a:ext cx="3380509" cy="3408219"/>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solidFill>
                  <a:srgbClr val="000000"/>
                </a:solidFill>
              </a:rPr>
              <a:t>E</a:t>
            </a:r>
            <a:r>
              <a:rPr lang="es-EC" dirty="0" smtClean="0">
                <a:solidFill>
                  <a:srgbClr val="000000"/>
                </a:solidFill>
              </a:rPr>
              <a:t>n </a:t>
            </a:r>
            <a:r>
              <a:rPr lang="es-EC" dirty="0">
                <a:solidFill>
                  <a:srgbClr val="000000"/>
                </a:solidFill>
              </a:rPr>
              <a:t>su mayoría de encuestados con el 39,13% posee un conocimiento muy sólido, seguido por un conocimiento sólido con 32,85%,</a:t>
            </a:r>
            <a:endParaRPr lang="en-US" dirty="0">
              <a:solidFill>
                <a:srgbClr val="000000"/>
              </a:solidFill>
            </a:endParaRPr>
          </a:p>
        </p:txBody>
      </p:sp>
    </p:spTree>
    <p:extLst>
      <p:ext uri="{BB962C8B-B14F-4D97-AF65-F5344CB8AC3E}">
        <p14:creationId xmlns:p14="http://schemas.microsoft.com/office/powerpoint/2010/main" val="331633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62" t="-187" r="2" b="838"/>
          <a:stretch/>
        </p:blipFill>
        <p:spPr bwMode="auto">
          <a:xfrm>
            <a:off x="346363" y="623454"/>
            <a:ext cx="6913417" cy="5569527"/>
          </a:xfrm>
          <a:prstGeom prst="rect">
            <a:avLst/>
          </a:prstGeom>
          <a:noFill/>
          <a:ln>
            <a:noFill/>
          </a:ln>
          <a:extLst>
            <a:ext uri="{53640926-AAD7-44D8-BBD7-CCE9431645EC}">
              <a14:shadowObscured xmlns:a14="http://schemas.microsoft.com/office/drawing/2010/main"/>
            </a:ext>
          </a:extLst>
        </p:spPr>
      </p:pic>
      <p:sp>
        <p:nvSpPr>
          <p:cNvPr id="5" name="Rectángulo redondeado 4"/>
          <p:cNvSpPr/>
          <p:nvPr/>
        </p:nvSpPr>
        <p:spPr>
          <a:xfrm>
            <a:off x="7505018" y="1747953"/>
            <a:ext cx="3380509" cy="3408219"/>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solidFill>
                  <a:srgbClr val="000000"/>
                </a:solidFill>
              </a:rPr>
              <a:t>C</a:t>
            </a:r>
            <a:r>
              <a:rPr lang="es-EC" dirty="0" smtClean="0">
                <a:solidFill>
                  <a:srgbClr val="000000"/>
                </a:solidFill>
              </a:rPr>
              <a:t>asi </a:t>
            </a:r>
            <a:r>
              <a:rPr lang="es-EC" dirty="0">
                <a:solidFill>
                  <a:srgbClr val="000000"/>
                </a:solidFill>
              </a:rPr>
              <a:t>en su totalidad son personas que desarrollan sus actividades, conociendo al menos un código de ética interno que regulará sus acciones u omisiones.</a:t>
            </a:r>
            <a:endParaRPr lang="en-US" dirty="0">
              <a:solidFill>
                <a:srgbClr val="000000"/>
              </a:solidFill>
            </a:endParaRPr>
          </a:p>
        </p:txBody>
      </p:sp>
    </p:spTree>
    <p:extLst>
      <p:ext uri="{BB962C8B-B14F-4D97-AF65-F5344CB8AC3E}">
        <p14:creationId xmlns:p14="http://schemas.microsoft.com/office/powerpoint/2010/main" val="3389648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554183" y="665019"/>
            <a:ext cx="6755158" cy="5486400"/>
          </a:xfrm>
          <a:prstGeom prst="rect">
            <a:avLst/>
          </a:prstGeom>
          <a:noFill/>
          <a:ln>
            <a:noFill/>
          </a:ln>
        </p:spPr>
      </p:pic>
      <p:sp>
        <p:nvSpPr>
          <p:cNvPr id="3" name="Rectángulo redondeado 2"/>
          <p:cNvSpPr/>
          <p:nvPr/>
        </p:nvSpPr>
        <p:spPr>
          <a:xfrm>
            <a:off x="7505018" y="1747953"/>
            <a:ext cx="3380509" cy="3408219"/>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solidFill>
                  <a:srgbClr val="000000"/>
                </a:solidFill>
              </a:rPr>
              <a:t>La mayoría han </a:t>
            </a:r>
            <a:r>
              <a:rPr lang="es-ES" dirty="0">
                <a:solidFill>
                  <a:srgbClr val="000000"/>
                </a:solidFill>
              </a:rPr>
              <a:t>recibido la capacitación respectiva, por ende, al momento ejecutar sus </a:t>
            </a:r>
            <a:r>
              <a:rPr lang="es-ES" dirty="0" smtClean="0">
                <a:solidFill>
                  <a:srgbClr val="000000"/>
                </a:solidFill>
              </a:rPr>
              <a:t>actividades, estas se </a:t>
            </a:r>
            <a:r>
              <a:rPr lang="es-ES" dirty="0">
                <a:solidFill>
                  <a:srgbClr val="000000"/>
                </a:solidFill>
              </a:rPr>
              <a:t>basan en una sólida y actualizada normativa ética.</a:t>
            </a:r>
            <a:r>
              <a:rPr lang="es-EC"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8415924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55240" y="695671"/>
            <a:ext cx="6588905" cy="5538874"/>
          </a:xfrm>
          <a:prstGeom prst="rect">
            <a:avLst/>
          </a:prstGeom>
          <a:noFill/>
          <a:ln>
            <a:noFill/>
          </a:ln>
        </p:spPr>
      </p:pic>
      <p:pic>
        <p:nvPicPr>
          <p:cNvPr id="5" name="Imagen 4"/>
          <p:cNvPicPr/>
          <p:nvPr/>
        </p:nvPicPr>
        <p:blipFill rotWithShape="1">
          <a:blip r:embed="rId3">
            <a:extLst>
              <a:ext uri="{28A0092B-C50C-407E-A947-70E740481C1C}">
                <a14:useLocalDpi xmlns:a14="http://schemas.microsoft.com/office/drawing/2010/main" val="0"/>
              </a:ext>
            </a:extLst>
          </a:blip>
          <a:srcRect l="74517" t="10304" r="5547" b="76328"/>
          <a:stretch/>
        </p:blipFill>
        <p:spPr bwMode="auto">
          <a:xfrm>
            <a:off x="5057659" y="1253720"/>
            <a:ext cx="1578668" cy="976862"/>
          </a:xfrm>
          <a:prstGeom prst="rect">
            <a:avLst/>
          </a:prstGeom>
          <a:noFill/>
          <a:ln>
            <a:noFill/>
          </a:ln>
          <a:extLst>
            <a:ext uri="{53640926-AAD7-44D8-BBD7-CCE9431645EC}">
              <a14:shadowObscured xmlns:a14="http://schemas.microsoft.com/office/drawing/2010/main"/>
            </a:ext>
          </a:extLst>
        </p:spPr>
      </p:pic>
      <p:sp>
        <p:nvSpPr>
          <p:cNvPr id="6" name="Rectángulo redondeado 5"/>
          <p:cNvSpPr/>
          <p:nvPr/>
        </p:nvSpPr>
        <p:spPr>
          <a:xfrm>
            <a:off x="7505018" y="1747953"/>
            <a:ext cx="3380509" cy="3408219"/>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solidFill>
                  <a:srgbClr val="000000"/>
                </a:solidFill>
              </a:rPr>
              <a:t>Se puede observar que en la mayoría con el 43,96% </a:t>
            </a:r>
            <a:r>
              <a:rPr lang="es-ES" dirty="0" smtClean="0">
                <a:solidFill>
                  <a:srgbClr val="000000"/>
                </a:solidFill>
              </a:rPr>
              <a:t>ha </a:t>
            </a:r>
            <a:r>
              <a:rPr lang="es-ES" dirty="0">
                <a:solidFill>
                  <a:srgbClr val="000000"/>
                </a:solidFill>
              </a:rPr>
              <a:t>tenido que enfrentarse de manera frecuenta con dilemas éticos</a:t>
            </a:r>
            <a:r>
              <a:rPr lang="es-EC" dirty="0" smtClean="0">
                <a:solidFill>
                  <a:srgbClr val="000000"/>
                </a:solidFill>
              </a:rPr>
              <a:t>. </a:t>
            </a:r>
            <a:r>
              <a:rPr lang="es-ES" dirty="0">
                <a:solidFill>
                  <a:srgbClr val="000000"/>
                </a:solidFill>
              </a:rPr>
              <a:t>Entonces, </a:t>
            </a:r>
            <a:r>
              <a:rPr lang="es-ES" dirty="0" smtClean="0">
                <a:solidFill>
                  <a:srgbClr val="000000"/>
                </a:solidFill>
              </a:rPr>
              <a:t>igual </a:t>
            </a:r>
            <a:r>
              <a:rPr lang="es-ES" dirty="0">
                <a:solidFill>
                  <a:srgbClr val="000000"/>
                </a:solidFill>
              </a:rPr>
              <a:t>manera </a:t>
            </a:r>
            <a:r>
              <a:rPr lang="es-ES" dirty="0" smtClean="0">
                <a:solidFill>
                  <a:srgbClr val="000000"/>
                </a:solidFill>
              </a:rPr>
              <a:t>han </a:t>
            </a:r>
            <a:r>
              <a:rPr lang="es-ES" dirty="0">
                <a:solidFill>
                  <a:srgbClr val="000000"/>
                </a:solidFill>
              </a:rPr>
              <a:t>acudido a sus conocimientos de toda la base legal que engloba a la ética.</a:t>
            </a:r>
            <a:endParaRPr lang="en-US" dirty="0">
              <a:solidFill>
                <a:srgbClr val="000000"/>
              </a:solidFill>
            </a:endParaRPr>
          </a:p>
        </p:txBody>
      </p:sp>
    </p:spTree>
    <p:extLst>
      <p:ext uri="{BB962C8B-B14F-4D97-AF65-F5344CB8AC3E}">
        <p14:creationId xmlns:p14="http://schemas.microsoft.com/office/powerpoint/2010/main" val="2919119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979021926"/>
              </p:ext>
            </p:extLst>
          </p:nvPr>
        </p:nvGraphicFramePr>
        <p:xfrm>
          <a:off x="1731818" y="487085"/>
          <a:ext cx="8730640" cy="5447015"/>
        </p:xfrm>
        <a:graphic>
          <a:graphicData uri="http://schemas.openxmlformats.org/drawingml/2006/table">
            <a:tbl>
              <a:tblPr firstRow="1" firstCol="1" bandRow="1">
                <a:tableStyleId>{3B4B98B0-60AC-42C2-AFA5-B58CD77FA1E5}</a:tableStyleId>
              </a:tblPr>
              <a:tblGrid>
                <a:gridCol w="2700000">
                  <a:extLst>
                    <a:ext uri="{9D8B030D-6E8A-4147-A177-3AD203B41FA5}">
                      <a16:colId xmlns:a16="http://schemas.microsoft.com/office/drawing/2014/main" val="1599691145"/>
                    </a:ext>
                  </a:extLst>
                </a:gridCol>
                <a:gridCol w="3761360">
                  <a:extLst>
                    <a:ext uri="{9D8B030D-6E8A-4147-A177-3AD203B41FA5}">
                      <a16:colId xmlns:a16="http://schemas.microsoft.com/office/drawing/2014/main" val="2628085462"/>
                    </a:ext>
                  </a:extLst>
                </a:gridCol>
                <a:gridCol w="1284315">
                  <a:extLst>
                    <a:ext uri="{9D8B030D-6E8A-4147-A177-3AD203B41FA5}">
                      <a16:colId xmlns:a16="http://schemas.microsoft.com/office/drawing/2014/main" val="1903710359"/>
                    </a:ext>
                  </a:extLst>
                </a:gridCol>
                <a:gridCol w="984965">
                  <a:extLst>
                    <a:ext uri="{9D8B030D-6E8A-4147-A177-3AD203B41FA5}">
                      <a16:colId xmlns:a16="http://schemas.microsoft.com/office/drawing/2014/main" val="327973047"/>
                    </a:ext>
                  </a:extLst>
                </a:gridCol>
              </a:tblGrid>
              <a:tr h="889963">
                <a:tc>
                  <a:txBody>
                    <a:bodyPr/>
                    <a:lstStyle/>
                    <a:p>
                      <a:pPr algn="ctr">
                        <a:lnSpc>
                          <a:spcPct val="200000"/>
                        </a:lnSpc>
                        <a:spcAft>
                          <a:spcPts val="0"/>
                        </a:spcAft>
                      </a:pPr>
                      <a:r>
                        <a:rPr lang="es-EC" sz="1600" dirty="0">
                          <a:solidFill>
                            <a:srgbClr val="000000"/>
                          </a:solidFill>
                          <a:effectLst/>
                        </a:rPr>
                        <a:t>Nivel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solidFill>
                            <a:srgbClr val="000000"/>
                          </a:solidFill>
                          <a:effectLst/>
                        </a:rPr>
                        <a:t>Estadio</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solidFill>
                            <a:srgbClr val="000000"/>
                          </a:solidFill>
                          <a:effectLst/>
                        </a:rPr>
                        <a:t>Respuesta</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solidFill>
                            <a:srgbClr val="000000"/>
                          </a:solidFill>
                          <a:effectLst/>
                        </a:rPr>
                        <a:t>Gráfica</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5037352"/>
                  </a:ext>
                </a:extLst>
              </a:tr>
              <a:tr h="889963">
                <a:tc>
                  <a:txBody>
                    <a:bodyPr/>
                    <a:lstStyle/>
                    <a:p>
                      <a:pPr algn="ctr">
                        <a:lnSpc>
                          <a:spcPct val="200000"/>
                        </a:lnSpc>
                        <a:spcAft>
                          <a:spcPts val="0"/>
                        </a:spcAft>
                      </a:pPr>
                      <a:r>
                        <a:rPr lang="es-EC" sz="1600" dirty="0">
                          <a:solidFill>
                            <a:srgbClr val="000000"/>
                          </a:solidFill>
                          <a:effectLst/>
                        </a:rPr>
                        <a:t>I Preconvencional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solidFill>
                            <a:srgbClr val="000000"/>
                          </a:solidFill>
                          <a:effectLst/>
                        </a:rPr>
                        <a:t>2 intercambio individual instrumental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solidFill>
                            <a:srgbClr val="000000"/>
                          </a:solidFill>
                          <a:effectLst/>
                        </a:rPr>
                        <a:t>E</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solidFill>
                            <a:srgbClr val="000000"/>
                          </a:solidFill>
                          <a:effectLst/>
                        </a:rPr>
                        <a:t>1</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1824306"/>
                  </a:ext>
                </a:extLst>
              </a:tr>
              <a:tr h="1372354">
                <a:tc>
                  <a:txBody>
                    <a:bodyPr/>
                    <a:lstStyle/>
                    <a:p>
                      <a:pPr algn="ctr">
                        <a:lnSpc>
                          <a:spcPct val="200000"/>
                        </a:lnSpc>
                        <a:spcAft>
                          <a:spcPts val="0"/>
                        </a:spcAft>
                      </a:pPr>
                      <a:r>
                        <a:rPr lang="es-EC" sz="1600" dirty="0">
                          <a:solidFill>
                            <a:srgbClr val="000000"/>
                          </a:solidFill>
                          <a:effectLst/>
                        </a:rPr>
                        <a:t> </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solidFill>
                            <a:srgbClr val="000000"/>
                          </a:solidFill>
                          <a:effectLst/>
                        </a:rPr>
                        <a:t>3 expectativa interpersonal mutua, de relación y conformidad interpersonal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solidFill>
                            <a:srgbClr val="000000"/>
                          </a:solidFill>
                          <a:effectLst/>
                        </a:rPr>
                        <a:t>D</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solidFill>
                            <a:srgbClr val="000000"/>
                          </a:solidFill>
                          <a:effectLst/>
                        </a:rPr>
                        <a:t>2</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5853807"/>
                  </a:ext>
                </a:extLst>
              </a:tr>
              <a:tr h="889963">
                <a:tc>
                  <a:txBody>
                    <a:bodyPr/>
                    <a:lstStyle/>
                    <a:p>
                      <a:pPr algn="ctr">
                        <a:lnSpc>
                          <a:spcPct val="200000"/>
                        </a:lnSpc>
                        <a:spcAft>
                          <a:spcPts val="0"/>
                        </a:spcAft>
                      </a:pPr>
                      <a:r>
                        <a:rPr lang="es-EC" sz="1600" dirty="0">
                          <a:solidFill>
                            <a:srgbClr val="000000"/>
                          </a:solidFill>
                          <a:effectLst/>
                        </a:rPr>
                        <a:t>II Convencional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solidFill>
                            <a:srgbClr val="000000"/>
                          </a:solidFill>
                          <a:effectLst/>
                        </a:rPr>
                        <a:t>4 mantenimiento del sistema social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solidFill>
                            <a:srgbClr val="000000"/>
                          </a:solidFill>
                          <a:effectLst/>
                        </a:rPr>
                        <a:t>C</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solidFill>
                            <a:srgbClr val="000000"/>
                          </a:solidFill>
                          <a:effectLst/>
                        </a:rPr>
                        <a:t>3</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0057384"/>
                  </a:ext>
                </a:extLst>
              </a:tr>
              <a:tr h="889963">
                <a:tc rowSpan="2">
                  <a:txBody>
                    <a:bodyPr/>
                    <a:lstStyle/>
                    <a:p>
                      <a:pPr algn="ctr">
                        <a:lnSpc>
                          <a:spcPct val="200000"/>
                        </a:lnSpc>
                        <a:spcAft>
                          <a:spcPts val="0"/>
                        </a:spcAft>
                      </a:pPr>
                      <a:r>
                        <a:rPr lang="es-EC" sz="1600" dirty="0">
                          <a:solidFill>
                            <a:srgbClr val="000000"/>
                          </a:solidFill>
                          <a:effectLst/>
                        </a:rPr>
                        <a:t>III Pos convencional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600" dirty="0">
                          <a:solidFill>
                            <a:srgbClr val="000000"/>
                          </a:solidFill>
                          <a:effectLst/>
                        </a:rPr>
                        <a:t>5 derechos prioritarios y contrato social</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solidFill>
                            <a:srgbClr val="000000"/>
                          </a:solidFill>
                          <a:effectLst/>
                        </a:rPr>
                        <a:t>B</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solidFill>
                            <a:srgbClr val="000000"/>
                          </a:solidFill>
                          <a:effectLst/>
                        </a:rPr>
                        <a:t>4</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7341645"/>
                  </a:ext>
                </a:extLst>
              </a:tr>
              <a:tr h="514809">
                <a:tc vMerge="1">
                  <a:txBody>
                    <a:bodyPr/>
                    <a:lstStyle/>
                    <a:p>
                      <a:endParaRPr lang="en-US"/>
                    </a:p>
                  </a:txBody>
                  <a:tcPr/>
                </a:tc>
                <a:tc>
                  <a:txBody>
                    <a:bodyPr/>
                    <a:lstStyle/>
                    <a:p>
                      <a:pPr>
                        <a:lnSpc>
                          <a:spcPct val="200000"/>
                        </a:lnSpc>
                        <a:spcAft>
                          <a:spcPts val="0"/>
                        </a:spcAft>
                      </a:pPr>
                      <a:r>
                        <a:rPr lang="es-EC" sz="1600" dirty="0">
                          <a:solidFill>
                            <a:srgbClr val="000000"/>
                          </a:solidFill>
                          <a:effectLst/>
                        </a:rPr>
                        <a:t>6 principios éticos universales</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600" dirty="0">
                          <a:solidFill>
                            <a:srgbClr val="000000"/>
                          </a:solidFill>
                          <a:effectLst/>
                        </a:rPr>
                        <a:t>A</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solidFill>
                            <a:srgbClr val="000000"/>
                          </a:solidFill>
                          <a:effectLst/>
                        </a:rPr>
                        <a:t>5</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338224"/>
                  </a:ext>
                </a:extLst>
              </a:tr>
            </a:tbl>
          </a:graphicData>
        </a:graphic>
      </p:graphicFrame>
    </p:spTree>
    <p:extLst>
      <p:ext uri="{BB962C8B-B14F-4D97-AF65-F5344CB8AC3E}">
        <p14:creationId xmlns:p14="http://schemas.microsoft.com/office/powerpoint/2010/main" val="3304714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b="0" i="0" dirty="0" smtClean="0">
                <a:solidFill>
                  <a:srgbClr val="000000"/>
                </a:solidFill>
                <a:effectLst/>
              </a:rPr>
              <a:t>Casos de Conflicto</a:t>
            </a:r>
            <a:endParaRPr lang="en-US" b="0" i="0" dirty="0">
              <a:solidFill>
                <a:srgbClr val="000000"/>
              </a:solidFill>
              <a:effectLst/>
            </a:endParaRPr>
          </a:p>
        </p:txBody>
      </p:sp>
      <p:sp>
        <p:nvSpPr>
          <p:cNvPr id="6" name="CuadroTexto 5"/>
          <p:cNvSpPr txBox="1"/>
          <p:nvPr/>
        </p:nvSpPr>
        <p:spPr>
          <a:xfrm>
            <a:off x="609601" y="1233055"/>
            <a:ext cx="4655128" cy="2031325"/>
          </a:xfrm>
          <a:prstGeom prst="rect">
            <a:avLst/>
          </a:prstGeom>
          <a:noFill/>
        </p:spPr>
        <p:txBody>
          <a:bodyPr wrap="square" rtlCol="0">
            <a:spAutoFit/>
          </a:bodyPr>
          <a:lstStyle/>
          <a:p>
            <a:r>
              <a:rPr lang="es-EC" b="1" dirty="0">
                <a:solidFill>
                  <a:srgbClr val="000000"/>
                </a:solidFill>
              </a:rPr>
              <a:t>Caso 1.-</a:t>
            </a:r>
            <a:r>
              <a:rPr lang="es-EC" dirty="0">
                <a:solidFill>
                  <a:srgbClr val="000000"/>
                </a:solidFill>
              </a:rPr>
              <a:t> En el ejercicio de sus actividades como auditor externo, usted descubre manifestaciones de deshonestidad que realmente afirma con pruebas sólidas. Seleccione la opción con la que identifica su actuar frente a este dilema ético.</a:t>
            </a:r>
            <a:endParaRPr lang="en-US" dirty="0">
              <a:solidFill>
                <a:srgbClr val="000000"/>
              </a:solidFill>
            </a:endParaRPr>
          </a:p>
          <a:p>
            <a:endParaRPr lang="en-US" dirty="0">
              <a:solidFill>
                <a:srgbClr val="000000"/>
              </a:solidFill>
            </a:endParaRPr>
          </a:p>
        </p:txBody>
      </p:sp>
      <p:sp>
        <p:nvSpPr>
          <p:cNvPr id="7" name="Rectángulo redondeado 6"/>
          <p:cNvSpPr/>
          <p:nvPr/>
        </p:nvSpPr>
        <p:spPr>
          <a:xfrm>
            <a:off x="609601" y="3119553"/>
            <a:ext cx="4253343" cy="2934883"/>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solidFill>
                  <a:srgbClr val="000000"/>
                </a:solidFill>
              </a:rPr>
              <a:t>E</a:t>
            </a:r>
            <a:r>
              <a:rPr lang="es-EC" dirty="0" smtClean="0">
                <a:solidFill>
                  <a:srgbClr val="000000"/>
                </a:solidFill>
              </a:rPr>
              <a:t>n </a:t>
            </a:r>
            <a:r>
              <a:rPr lang="es-EC" dirty="0">
                <a:solidFill>
                  <a:srgbClr val="000000"/>
                </a:solidFill>
              </a:rPr>
              <a:t>su mayoría con </a:t>
            </a:r>
            <a:r>
              <a:rPr lang="es-EC" dirty="0" smtClean="0">
                <a:solidFill>
                  <a:srgbClr val="000000"/>
                </a:solidFill>
              </a:rPr>
              <a:t>45,41</a:t>
            </a:r>
            <a:r>
              <a:rPr lang="es-EC" dirty="0">
                <a:solidFill>
                  <a:srgbClr val="000000"/>
                </a:solidFill>
              </a:rPr>
              <a:t>% </a:t>
            </a:r>
            <a:r>
              <a:rPr lang="es-EC" dirty="0" smtClean="0">
                <a:solidFill>
                  <a:srgbClr val="000000"/>
                </a:solidFill>
              </a:rPr>
              <a:t>en el estadio 3 expectativa </a:t>
            </a:r>
            <a:r>
              <a:rPr lang="es-ES" dirty="0">
                <a:solidFill>
                  <a:srgbClr val="000000"/>
                </a:solidFill>
              </a:rPr>
              <a:t>interpersonal mutua, de relación y conformidad interpersonal</a:t>
            </a:r>
          </a:p>
          <a:p>
            <a:pPr algn="ctr"/>
            <a:endParaRPr lang="en-US" dirty="0">
              <a:solidFill>
                <a:srgbClr val="000000"/>
              </a:solidFill>
            </a:endParaRPr>
          </a:p>
        </p:txBody>
      </p:sp>
      <p:pic>
        <p:nvPicPr>
          <p:cNvPr id="9" name="Imagen 8"/>
          <p:cNvPicPr/>
          <p:nvPr/>
        </p:nvPicPr>
        <p:blipFill rotWithShape="1">
          <a:blip r:embed="rId2">
            <a:extLst>
              <a:ext uri="{28A0092B-C50C-407E-A947-70E740481C1C}">
                <a14:useLocalDpi xmlns:a14="http://schemas.microsoft.com/office/drawing/2010/main" val="0"/>
              </a:ext>
            </a:extLst>
          </a:blip>
          <a:srcRect l="3149" t="20869" r="17297"/>
          <a:stretch/>
        </p:blipFill>
        <p:spPr bwMode="auto">
          <a:xfrm>
            <a:off x="6303818" y="1220522"/>
            <a:ext cx="5479476" cy="4556823"/>
          </a:xfrm>
          <a:prstGeom prst="rect">
            <a:avLst/>
          </a:prstGeom>
          <a:noFill/>
          <a:ln>
            <a:noFill/>
          </a:ln>
        </p:spPr>
      </p:pic>
    </p:spTree>
    <p:extLst>
      <p:ext uri="{BB962C8B-B14F-4D97-AF65-F5344CB8AC3E}">
        <p14:creationId xmlns:p14="http://schemas.microsoft.com/office/powerpoint/2010/main" val="27665068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ángulo 140"/>
          <p:cNvSpPr/>
          <p:nvPr/>
        </p:nvSpPr>
        <p:spPr>
          <a:xfrm>
            <a:off x="1343263" y="3968358"/>
            <a:ext cx="1850400" cy="7668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Ausencia de ética profesional</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grpSp>
        <p:nvGrpSpPr>
          <p:cNvPr id="154" name="Grupo 153"/>
          <p:cNvGrpSpPr/>
          <p:nvPr/>
        </p:nvGrpSpPr>
        <p:grpSpPr>
          <a:xfrm>
            <a:off x="1288907" y="637674"/>
            <a:ext cx="9844520" cy="5167136"/>
            <a:chOff x="1232157" y="1801940"/>
            <a:chExt cx="9380245" cy="5230056"/>
          </a:xfrm>
        </p:grpSpPr>
        <p:grpSp>
          <p:nvGrpSpPr>
            <p:cNvPr id="155" name="Grupo 154"/>
            <p:cNvGrpSpPr/>
            <p:nvPr/>
          </p:nvGrpSpPr>
          <p:grpSpPr>
            <a:xfrm>
              <a:off x="1232157" y="1801940"/>
              <a:ext cx="7968598" cy="5230056"/>
              <a:chOff x="1232157" y="1801940"/>
              <a:chExt cx="7968598" cy="5230056"/>
            </a:xfrm>
          </p:grpSpPr>
          <p:grpSp>
            <p:nvGrpSpPr>
              <p:cNvPr id="168" name="Grupo 167"/>
              <p:cNvGrpSpPr/>
              <p:nvPr/>
            </p:nvGrpSpPr>
            <p:grpSpPr>
              <a:xfrm>
                <a:off x="1232157" y="1801940"/>
                <a:ext cx="7968598" cy="5230056"/>
                <a:chOff x="1232157" y="1801940"/>
                <a:chExt cx="7968598" cy="5230056"/>
              </a:xfrm>
            </p:grpSpPr>
            <p:cxnSp>
              <p:nvCxnSpPr>
                <p:cNvPr id="171" name="Conector recto de flecha 170"/>
                <p:cNvCxnSpPr>
                  <a:stCxn id="191" idx="0"/>
                  <a:endCxn id="183" idx="2"/>
                </p:cNvCxnSpPr>
                <p:nvPr/>
              </p:nvCxnSpPr>
              <p:spPr>
                <a:xfrm flipV="1">
                  <a:off x="2114452" y="2519216"/>
                  <a:ext cx="0" cy="344279"/>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72" name="Conector recto de flecha 171"/>
                <p:cNvCxnSpPr/>
                <p:nvPr/>
              </p:nvCxnSpPr>
              <p:spPr>
                <a:xfrm flipV="1">
                  <a:off x="5203884" y="2642631"/>
                  <a:ext cx="0" cy="180974"/>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74" name="Conector recto de flecha 173"/>
                <p:cNvCxnSpPr/>
                <p:nvPr/>
              </p:nvCxnSpPr>
              <p:spPr>
                <a:xfrm flipV="1">
                  <a:off x="2165372" y="3610221"/>
                  <a:ext cx="0" cy="26670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75" name="Conector recto de flecha 174"/>
                <p:cNvCxnSpPr/>
                <p:nvPr/>
              </p:nvCxnSpPr>
              <p:spPr>
                <a:xfrm flipH="1" flipV="1">
                  <a:off x="8523325" y="4916463"/>
                  <a:ext cx="6536" cy="312561"/>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nvGrpSpPr>
                <p:cNvPr id="176" name="Grupo 175"/>
                <p:cNvGrpSpPr/>
                <p:nvPr/>
              </p:nvGrpSpPr>
              <p:grpSpPr>
                <a:xfrm>
                  <a:off x="1232157" y="1801940"/>
                  <a:ext cx="7968598" cy="5230056"/>
                  <a:chOff x="1232157" y="1801940"/>
                  <a:chExt cx="7968598" cy="5230056"/>
                </a:xfrm>
              </p:grpSpPr>
              <p:sp>
                <p:nvSpPr>
                  <p:cNvPr id="183" name="Rectángulo 182"/>
                  <p:cNvSpPr/>
                  <p:nvPr/>
                </p:nvSpPr>
                <p:spPr>
                  <a:xfrm>
                    <a:off x="1232157" y="1801940"/>
                    <a:ext cx="1764590" cy="71727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Desvalorización de la profesión </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grpSp>
                <p:nvGrpSpPr>
                  <p:cNvPr id="184" name="Grupo 183"/>
                  <p:cNvGrpSpPr/>
                  <p:nvPr/>
                </p:nvGrpSpPr>
                <p:grpSpPr>
                  <a:xfrm>
                    <a:off x="1232157" y="2823604"/>
                    <a:ext cx="7968598" cy="4208392"/>
                    <a:chOff x="1232157" y="2823604"/>
                    <a:chExt cx="7968598" cy="4208392"/>
                  </a:xfrm>
                </p:grpSpPr>
                <p:sp>
                  <p:nvSpPr>
                    <p:cNvPr id="185" name="Rectángulo 184"/>
                    <p:cNvSpPr/>
                    <p:nvPr/>
                  </p:nvSpPr>
                  <p:spPr>
                    <a:xfrm>
                      <a:off x="7401821" y="2823604"/>
                      <a:ext cx="1764590"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Pérdida de credibilidad</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sp>
                  <p:nvSpPr>
                    <p:cNvPr id="186" name="Rectángulo 185"/>
                    <p:cNvSpPr/>
                    <p:nvPr/>
                  </p:nvSpPr>
                  <p:spPr>
                    <a:xfrm>
                      <a:off x="2515415" y="4048044"/>
                      <a:ext cx="5321836" cy="65722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ln>
                            <a:noFill/>
                          </a:ln>
                          <a:solidFill>
                            <a:srgbClr val="000000"/>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Razonamiento y actuación moral ante dilemas éticos al momento de elaborar los informes de auditoría</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sp>
                  <p:nvSpPr>
                    <p:cNvPr id="187" name="Rectángulo 186"/>
                    <p:cNvSpPr/>
                    <p:nvPr/>
                  </p:nvSpPr>
                  <p:spPr>
                    <a:xfrm>
                      <a:off x="4294038" y="5164103"/>
                      <a:ext cx="1764590"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Caída de empresas multinacionales</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sp>
                  <p:nvSpPr>
                    <p:cNvPr id="188" name="Rectángulo 187"/>
                    <p:cNvSpPr/>
                    <p:nvPr/>
                  </p:nvSpPr>
                  <p:spPr>
                    <a:xfrm>
                      <a:off x="1259710" y="6257496"/>
                      <a:ext cx="1811324"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Deficiencia de valores morales y éticos</a:t>
                      </a:r>
                    </a:p>
                  </p:txBody>
                </p:sp>
                <p:sp>
                  <p:nvSpPr>
                    <p:cNvPr id="191" name="Rectángulo 190"/>
                    <p:cNvSpPr/>
                    <p:nvPr/>
                  </p:nvSpPr>
                  <p:spPr>
                    <a:xfrm>
                      <a:off x="1232157" y="2863495"/>
                      <a:ext cx="1764590"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Incertidumbre de la calidad del servicio</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sp>
                  <p:nvSpPr>
                    <p:cNvPr id="192" name="Rectángulo 191"/>
                    <p:cNvSpPr/>
                    <p:nvPr/>
                  </p:nvSpPr>
                  <p:spPr>
                    <a:xfrm>
                      <a:off x="4315581" y="2883985"/>
                      <a:ext cx="1764590"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Escepticismo en los resultados</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sp>
                  <p:nvSpPr>
                    <p:cNvPr id="194" name="Rectángulo 193"/>
                    <p:cNvSpPr/>
                    <p:nvPr/>
                  </p:nvSpPr>
                  <p:spPr>
                    <a:xfrm>
                      <a:off x="7436165" y="5136229"/>
                      <a:ext cx="1764590"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Excesivo número de auditores</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cxnSp>
                  <p:nvCxnSpPr>
                    <p:cNvPr id="196" name="Conector recto 195"/>
                    <p:cNvCxnSpPr/>
                    <p:nvPr/>
                  </p:nvCxnSpPr>
                  <p:spPr>
                    <a:xfrm>
                      <a:off x="2165372" y="3862020"/>
                      <a:ext cx="6364489" cy="0"/>
                    </a:xfrm>
                    <a:prstGeom prst="line">
                      <a:avLst/>
                    </a:prstGeom>
                    <a:ln/>
                  </p:spPr>
                  <p:style>
                    <a:lnRef idx="2">
                      <a:schemeClr val="accent1"/>
                    </a:lnRef>
                    <a:fillRef idx="1">
                      <a:schemeClr val="lt1"/>
                    </a:fillRef>
                    <a:effectRef idx="0">
                      <a:schemeClr val="accent1"/>
                    </a:effectRef>
                    <a:fontRef idx="minor">
                      <a:schemeClr val="dk1"/>
                    </a:fontRef>
                  </p:style>
                </p:cxnSp>
                <p:cxnSp>
                  <p:nvCxnSpPr>
                    <p:cNvPr id="197" name="Conector recto 196"/>
                    <p:cNvCxnSpPr/>
                    <p:nvPr/>
                  </p:nvCxnSpPr>
                  <p:spPr>
                    <a:xfrm>
                      <a:off x="2165372" y="4910099"/>
                      <a:ext cx="6357954" cy="26882"/>
                    </a:xfrm>
                    <a:prstGeom prst="line">
                      <a:avLst/>
                    </a:prstGeom>
                    <a:ln/>
                  </p:spPr>
                  <p:style>
                    <a:lnRef idx="2">
                      <a:schemeClr val="accent1"/>
                    </a:lnRef>
                    <a:fillRef idx="1">
                      <a:schemeClr val="lt1"/>
                    </a:fillRef>
                    <a:effectRef idx="0">
                      <a:schemeClr val="accent1"/>
                    </a:effectRef>
                    <a:fontRef idx="minor">
                      <a:schemeClr val="dk1"/>
                    </a:fontRef>
                  </p:style>
                </p:cxnSp>
              </p:grpSp>
            </p:grpSp>
            <p:cxnSp>
              <p:nvCxnSpPr>
                <p:cNvPr id="179" name="Conector recto de flecha 178"/>
                <p:cNvCxnSpPr/>
                <p:nvPr/>
              </p:nvCxnSpPr>
              <p:spPr>
                <a:xfrm flipV="1">
                  <a:off x="5153026" y="4687863"/>
                  <a:ext cx="0" cy="26670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80" name="Conector recto de flecha 179"/>
                <p:cNvCxnSpPr/>
                <p:nvPr/>
              </p:nvCxnSpPr>
              <p:spPr>
                <a:xfrm flipV="1">
                  <a:off x="5147363" y="4945038"/>
                  <a:ext cx="0" cy="200025"/>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81" name="Conector recto de flecha 180"/>
                <p:cNvCxnSpPr/>
                <p:nvPr/>
              </p:nvCxnSpPr>
              <p:spPr>
                <a:xfrm flipH="1" flipV="1">
                  <a:off x="2165372" y="4910099"/>
                  <a:ext cx="11720" cy="24449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82" name="Conector recto de flecha 181"/>
                <p:cNvCxnSpPr/>
                <p:nvPr/>
              </p:nvCxnSpPr>
              <p:spPr>
                <a:xfrm flipV="1">
                  <a:off x="5200510" y="3650009"/>
                  <a:ext cx="0" cy="399679"/>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cxnSp>
            <p:nvCxnSpPr>
              <p:cNvPr id="169" name="Conector recto de flecha 168"/>
              <p:cNvCxnSpPr>
                <a:stCxn id="188" idx="0"/>
                <a:endCxn id="141" idx="2"/>
              </p:cNvCxnSpPr>
              <p:nvPr/>
            </p:nvCxnSpPr>
            <p:spPr>
              <a:xfrm flipV="1">
                <a:off x="2165372" y="5949319"/>
                <a:ext cx="144" cy="308178"/>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cxnSp>
          <p:nvCxnSpPr>
            <p:cNvPr id="156" name="Conector recto de flecha 155"/>
            <p:cNvCxnSpPr/>
            <p:nvPr/>
          </p:nvCxnSpPr>
          <p:spPr>
            <a:xfrm flipV="1">
              <a:off x="8511286" y="2642631"/>
              <a:ext cx="0" cy="180974"/>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58" name="Conector recto de flecha 157"/>
            <p:cNvCxnSpPr/>
            <p:nvPr/>
          </p:nvCxnSpPr>
          <p:spPr>
            <a:xfrm flipV="1">
              <a:off x="8523325" y="3598104"/>
              <a:ext cx="0" cy="240959"/>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sp>
          <p:nvSpPr>
            <p:cNvPr id="160" name="Rectángulo 159"/>
            <p:cNvSpPr/>
            <p:nvPr/>
          </p:nvSpPr>
          <p:spPr>
            <a:xfrm>
              <a:off x="4294038" y="6257496"/>
              <a:ext cx="1764590"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latin typeface="+mj-lt"/>
                  <a:ea typeface="Calibri" panose="020F0502020204030204" pitchFamily="34" charset="0"/>
                  <a:cs typeface="Times New Roman" panose="02020603050405020304" pitchFamily="18" charset="0"/>
                </a:rPr>
                <a:t>Corrupción</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sp>
          <p:nvSpPr>
            <p:cNvPr id="161" name="Rectángulo 160"/>
            <p:cNvSpPr/>
            <p:nvPr/>
          </p:nvSpPr>
          <p:spPr>
            <a:xfrm>
              <a:off x="6553870" y="6257496"/>
              <a:ext cx="1764590"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Escazas plazas de trabajo</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sp>
          <p:nvSpPr>
            <p:cNvPr id="162" name="Rectángulo 161"/>
            <p:cNvSpPr/>
            <p:nvPr/>
          </p:nvSpPr>
          <p:spPr>
            <a:xfrm>
              <a:off x="8847812" y="6257496"/>
              <a:ext cx="1764590" cy="7745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Miedo a perder sus empleos</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cxnSp>
          <p:nvCxnSpPr>
            <p:cNvPr id="163" name="Conector recto de flecha 162"/>
            <p:cNvCxnSpPr>
              <a:stCxn id="160" idx="0"/>
              <a:endCxn id="187" idx="2"/>
            </p:cNvCxnSpPr>
            <p:nvPr/>
          </p:nvCxnSpPr>
          <p:spPr>
            <a:xfrm flipV="1">
              <a:off x="5176333" y="5938603"/>
              <a:ext cx="0" cy="318893"/>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64" name="Conector recto de flecha 163"/>
            <p:cNvCxnSpPr/>
            <p:nvPr/>
          </p:nvCxnSpPr>
          <p:spPr>
            <a:xfrm flipV="1">
              <a:off x="7120673" y="6020286"/>
              <a:ext cx="0" cy="24765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165" name="Conector recto 164"/>
            <p:cNvCxnSpPr/>
            <p:nvPr/>
          </p:nvCxnSpPr>
          <p:spPr>
            <a:xfrm>
              <a:off x="7120673" y="6078181"/>
              <a:ext cx="2645231" cy="19868"/>
            </a:xfrm>
            <a:prstGeom prst="line">
              <a:avLst/>
            </a:prstGeom>
            <a:ln/>
          </p:spPr>
          <p:style>
            <a:lnRef idx="2">
              <a:schemeClr val="accent1"/>
            </a:lnRef>
            <a:fillRef idx="1">
              <a:schemeClr val="lt1"/>
            </a:fillRef>
            <a:effectRef idx="0">
              <a:schemeClr val="accent1"/>
            </a:effectRef>
            <a:fontRef idx="minor">
              <a:schemeClr val="dk1"/>
            </a:fontRef>
          </p:style>
        </p:cxnSp>
        <p:cxnSp>
          <p:nvCxnSpPr>
            <p:cNvPr id="166" name="Conector recto de flecha 165"/>
            <p:cNvCxnSpPr/>
            <p:nvPr/>
          </p:nvCxnSpPr>
          <p:spPr>
            <a:xfrm flipH="1" flipV="1">
              <a:off x="9765903" y="6078181"/>
              <a:ext cx="1" cy="189756"/>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sp>
        <p:nvSpPr>
          <p:cNvPr id="241" name="Rectángulo 240"/>
          <p:cNvSpPr/>
          <p:nvPr/>
        </p:nvSpPr>
        <p:spPr>
          <a:xfrm>
            <a:off x="4503864" y="671233"/>
            <a:ext cx="1850400" cy="7668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Errada toma de decisión</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sp>
        <p:nvSpPr>
          <p:cNvPr id="242" name="Rectángulo 241"/>
          <p:cNvSpPr/>
          <p:nvPr/>
        </p:nvSpPr>
        <p:spPr>
          <a:xfrm>
            <a:off x="7763939" y="677881"/>
            <a:ext cx="1850400" cy="7668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s-EC" sz="1500" spc="75" dirty="0" smtClean="0">
                <a:solidFill>
                  <a:srgbClr val="000000"/>
                </a:solidFill>
                <a:effectLst/>
                <a:latin typeface="+mj-lt"/>
                <a:ea typeface="Calibri" panose="020F0502020204030204" pitchFamily="34" charset="0"/>
                <a:cs typeface="Times New Roman" panose="02020603050405020304" pitchFamily="18" charset="0"/>
              </a:rPr>
              <a:t>Competencia desleal</a:t>
            </a:r>
            <a:endParaRPr lang="es-ES" sz="1500" spc="75" dirty="0">
              <a:solidFill>
                <a:srgbClr val="000000"/>
              </a:solidFill>
              <a:effectLst/>
              <a:latin typeface="+mj-lt"/>
              <a:ea typeface="Calibri" panose="020F0502020204030204" pitchFamily="34" charset="0"/>
              <a:cs typeface="Times New Roman" panose="02020603050405020304" pitchFamily="18" charset="0"/>
            </a:endParaRPr>
          </a:p>
        </p:txBody>
      </p:sp>
      <p:cxnSp>
        <p:nvCxnSpPr>
          <p:cNvPr id="243" name="Conector recto de flecha 242"/>
          <p:cNvCxnSpPr/>
          <p:nvPr/>
        </p:nvCxnSpPr>
        <p:spPr>
          <a:xfrm flipH="1" flipV="1">
            <a:off x="8907737" y="4650871"/>
            <a:ext cx="6858" cy="221413"/>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sp>
        <p:nvSpPr>
          <p:cNvPr id="245"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Problema</a:t>
            </a:r>
            <a:endParaRPr lang="es-EC" i="0" dirty="0">
              <a:solidFill>
                <a:schemeClr val="tx2"/>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82878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87928" y="989788"/>
            <a:ext cx="5140036" cy="2308324"/>
          </a:xfrm>
          <a:prstGeom prst="rect">
            <a:avLst/>
          </a:prstGeom>
          <a:noFill/>
        </p:spPr>
        <p:txBody>
          <a:bodyPr wrap="square" rtlCol="0">
            <a:spAutoFit/>
          </a:bodyPr>
          <a:lstStyle/>
          <a:p>
            <a:r>
              <a:rPr lang="es-EC" b="1" dirty="0">
                <a:solidFill>
                  <a:srgbClr val="000000"/>
                </a:solidFill>
              </a:rPr>
              <a:t>Caso 2.-</a:t>
            </a:r>
            <a:r>
              <a:rPr lang="es-EC" dirty="0">
                <a:solidFill>
                  <a:srgbClr val="000000"/>
                </a:solidFill>
              </a:rPr>
              <a:t> En el ejercicio de sus actividades como auditor externo, usted descubre que existen relaciones comerciales entre la firma para la que trabaja con uno de los clientes de sus auditorías, la transacción es segura y bajo las condiciones adecuadas. Seleccione la opción con la que identifica su actuar frente a este dilema ético.</a:t>
            </a:r>
            <a:endParaRPr lang="en-US" dirty="0">
              <a:solidFill>
                <a:srgbClr val="000000"/>
              </a:solidFill>
            </a:endParaRPr>
          </a:p>
          <a:p>
            <a:endParaRPr lang="en-US" dirty="0">
              <a:solidFill>
                <a:srgbClr val="000000"/>
              </a:solidFill>
            </a:endParaRPr>
          </a:p>
        </p:txBody>
      </p:sp>
      <p:sp>
        <p:nvSpPr>
          <p:cNvPr id="7" name="Rectángulo redondeado 6"/>
          <p:cNvSpPr/>
          <p:nvPr/>
        </p:nvSpPr>
        <p:spPr>
          <a:xfrm>
            <a:off x="609601" y="3119553"/>
            <a:ext cx="4253343" cy="2934883"/>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solidFill>
                  <a:srgbClr val="000000"/>
                </a:solidFill>
              </a:rPr>
              <a:t>Estadio 4 Mantenimiento del sistema </a:t>
            </a:r>
            <a:r>
              <a:rPr lang="es-EC" dirty="0" smtClean="0">
                <a:solidFill>
                  <a:srgbClr val="000000"/>
                </a:solidFill>
              </a:rPr>
              <a:t>social </a:t>
            </a:r>
            <a:r>
              <a:rPr lang="es-EC" dirty="0">
                <a:solidFill>
                  <a:srgbClr val="000000"/>
                </a:solidFill>
              </a:rPr>
              <a:t>con </a:t>
            </a:r>
            <a:r>
              <a:rPr lang="es-EC" dirty="0" smtClean="0">
                <a:solidFill>
                  <a:srgbClr val="000000"/>
                </a:solidFill>
              </a:rPr>
              <a:t>40,10%, </a:t>
            </a:r>
            <a:r>
              <a:rPr lang="es-ES" dirty="0">
                <a:solidFill>
                  <a:srgbClr val="000000"/>
                </a:solidFill>
              </a:rPr>
              <a:t>es decir que su elección final fue justificable </a:t>
            </a:r>
            <a:r>
              <a:rPr lang="es-ES" dirty="0" smtClean="0">
                <a:solidFill>
                  <a:srgbClr val="000000"/>
                </a:solidFill>
              </a:rPr>
              <a:t>aplicando principios morales y cumpliendo con la normativa legal. Razonamiento de justicia y moral</a:t>
            </a:r>
            <a:endParaRPr lang="en-US" dirty="0">
              <a:solidFill>
                <a:srgbClr val="000000"/>
              </a:solidFill>
            </a:endParaRPr>
          </a:p>
        </p:txBody>
      </p:sp>
      <p:pic>
        <p:nvPicPr>
          <p:cNvPr id="9" name="Imagen 8"/>
          <p:cNvPicPr/>
          <p:nvPr/>
        </p:nvPicPr>
        <p:blipFill rotWithShape="1">
          <a:blip r:embed="rId2">
            <a:extLst>
              <a:ext uri="{28A0092B-C50C-407E-A947-70E740481C1C}">
                <a14:useLocalDpi xmlns:a14="http://schemas.microsoft.com/office/drawing/2010/main" val="0"/>
              </a:ext>
            </a:extLst>
          </a:blip>
          <a:srcRect l="3909" t="15836" r="18661"/>
          <a:stretch/>
        </p:blipFill>
        <p:spPr bwMode="auto">
          <a:xfrm>
            <a:off x="6447703" y="989788"/>
            <a:ext cx="5536479" cy="49261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70189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3965" y="186224"/>
            <a:ext cx="6442364" cy="3139321"/>
          </a:xfrm>
          <a:prstGeom prst="rect">
            <a:avLst/>
          </a:prstGeom>
          <a:noFill/>
        </p:spPr>
        <p:txBody>
          <a:bodyPr wrap="square" rtlCol="0">
            <a:spAutoFit/>
          </a:bodyPr>
          <a:lstStyle/>
          <a:p>
            <a:pPr algn="just"/>
            <a:r>
              <a:rPr lang="es-EC" b="1" dirty="0">
                <a:solidFill>
                  <a:srgbClr val="000000"/>
                </a:solidFill>
              </a:rPr>
              <a:t>Caso 3.-</a:t>
            </a:r>
            <a:r>
              <a:rPr lang="es-EC" dirty="0">
                <a:solidFill>
                  <a:srgbClr val="000000"/>
                </a:solidFill>
              </a:rPr>
              <a:t> En el ejercicio de sus actividades como auditor externo, usted descubre que existe presión por parte de los accionistas para reorientar activos que tienen un destino particular, comprendido por avances o cobros anticipados que fueron gestionados por el departamento responsable de la organización, dichos fondos se utilizaron para que los socios adquirieran propiedades y desperdiciaran esa liquidez en extravagancias y despilfarros inútiles. Seleccione la opción con la que identifica su actuar frente a este dilema ético.</a:t>
            </a:r>
            <a:endParaRPr lang="en-US" dirty="0">
              <a:solidFill>
                <a:srgbClr val="000000"/>
              </a:solidFill>
            </a:endParaRPr>
          </a:p>
          <a:p>
            <a:pPr algn="just"/>
            <a:endParaRPr lang="en-US" dirty="0">
              <a:solidFill>
                <a:srgbClr val="000000"/>
              </a:solidFill>
            </a:endParaRPr>
          </a:p>
        </p:txBody>
      </p:sp>
      <p:sp>
        <p:nvSpPr>
          <p:cNvPr id="7" name="Rectángulo redondeado 6"/>
          <p:cNvSpPr/>
          <p:nvPr/>
        </p:nvSpPr>
        <p:spPr>
          <a:xfrm>
            <a:off x="609601" y="3119553"/>
            <a:ext cx="4253343" cy="2934883"/>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solidFill>
                  <a:srgbClr val="000000"/>
                </a:solidFill>
              </a:rPr>
              <a:t>Estadio 2 Intercambio individual instrumental presenta un 43,48</a:t>
            </a:r>
            <a:r>
              <a:rPr lang="es-EC" dirty="0" smtClean="0">
                <a:solidFill>
                  <a:srgbClr val="000000"/>
                </a:solidFill>
              </a:rPr>
              <a:t>%, </a:t>
            </a:r>
            <a:r>
              <a:rPr lang="es-ES" dirty="0">
                <a:solidFill>
                  <a:srgbClr val="000000"/>
                </a:solidFill>
              </a:rPr>
              <a:t>el profesional de auditoría ha dejado pasar por alto dicha circunstancia, lo que probablemente hará que esto siga </a:t>
            </a:r>
            <a:r>
              <a:rPr lang="es-ES" dirty="0" smtClean="0">
                <a:solidFill>
                  <a:srgbClr val="000000"/>
                </a:solidFill>
              </a:rPr>
              <a:t>ocurriendo.</a:t>
            </a:r>
          </a:p>
          <a:p>
            <a:pPr algn="ctr"/>
            <a:r>
              <a:rPr lang="en-US" dirty="0" smtClean="0">
                <a:solidFill>
                  <a:srgbClr val="000000"/>
                </a:solidFill>
              </a:rPr>
              <a:t>El </a:t>
            </a:r>
            <a:r>
              <a:rPr lang="es-EC" dirty="0" smtClean="0">
                <a:solidFill>
                  <a:srgbClr val="000000"/>
                </a:solidFill>
              </a:rPr>
              <a:t>estadio 4 Mantenimiento del sistema social, </a:t>
            </a:r>
            <a:r>
              <a:rPr lang="es-ES" dirty="0" smtClean="0">
                <a:solidFill>
                  <a:srgbClr val="000000"/>
                </a:solidFill>
              </a:rPr>
              <a:t>cumplieron con </a:t>
            </a:r>
            <a:r>
              <a:rPr lang="es-ES" dirty="0">
                <a:solidFill>
                  <a:srgbClr val="000000"/>
                </a:solidFill>
              </a:rPr>
              <a:t>su </a:t>
            </a:r>
            <a:r>
              <a:rPr lang="es-ES" dirty="0" smtClean="0">
                <a:solidFill>
                  <a:srgbClr val="000000"/>
                </a:solidFill>
              </a:rPr>
              <a:t>deber individual </a:t>
            </a:r>
            <a:r>
              <a:rPr lang="es-ES" dirty="0">
                <a:solidFill>
                  <a:srgbClr val="000000"/>
                </a:solidFill>
              </a:rPr>
              <a:t>de identificar y comunicar los problemas</a:t>
            </a:r>
            <a:endParaRPr lang="en-US" dirty="0">
              <a:solidFill>
                <a:srgbClr val="000000"/>
              </a:solidFill>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467" t="15837" r="18474" b="-2"/>
          <a:stretch/>
        </p:blipFill>
        <p:spPr bwMode="auto">
          <a:xfrm>
            <a:off x="6525491" y="879049"/>
            <a:ext cx="5555671" cy="48929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9252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l="4280" t="15137" r="18287"/>
          <a:stretch/>
        </p:blipFill>
        <p:spPr bwMode="auto">
          <a:xfrm>
            <a:off x="6331527" y="958907"/>
            <a:ext cx="5708073" cy="4943129"/>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339436" y="407896"/>
            <a:ext cx="4793671" cy="2585323"/>
          </a:xfrm>
          <a:prstGeom prst="rect">
            <a:avLst/>
          </a:prstGeom>
          <a:noFill/>
        </p:spPr>
        <p:txBody>
          <a:bodyPr wrap="square" rtlCol="0">
            <a:spAutoFit/>
          </a:bodyPr>
          <a:lstStyle/>
          <a:p>
            <a:pPr algn="just"/>
            <a:r>
              <a:rPr lang="es-EC" b="1" dirty="0">
                <a:solidFill>
                  <a:srgbClr val="000000"/>
                </a:solidFill>
              </a:rPr>
              <a:t>Caso 4.-</a:t>
            </a:r>
            <a:r>
              <a:rPr lang="es-EC" dirty="0">
                <a:solidFill>
                  <a:srgbClr val="000000"/>
                </a:solidFill>
              </a:rPr>
              <a:t> En el ejercicio de sus actividades como auditor externo, descubre que la dirección de la organización objeta de auditoría, está implicada en actividades de blanqueo de dinero, transfiriendo fondos de actividades delictivas, clasificadas como tráfico de drogas, a sus cuentas corrientes y de ahorro. Seleccione la opción con la que identifica su actuar frente a este dilema ético</a:t>
            </a:r>
            <a:r>
              <a:rPr lang="es-EC" dirty="0" smtClean="0">
                <a:solidFill>
                  <a:srgbClr val="000000"/>
                </a:solidFill>
              </a:rPr>
              <a:t>.</a:t>
            </a:r>
            <a:endParaRPr lang="en-US" dirty="0">
              <a:solidFill>
                <a:srgbClr val="000000"/>
              </a:solidFill>
            </a:endParaRPr>
          </a:p>
        </p:txBody>
      </p:sp>
      <p:sp>
        <p:nvSpPr>
          <p:cNvPr id="7" name="Rectángulo redondeado 6"/>
          <p:cNvSpPr/>
          <p:nvPr/>
        </p:nvSpPr>
        <p:spPr>
          <a:xfrm>
            <a:off x="339436" y="3119553"/>
            <a:ext cx="4204855" cy="2934883"/>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just"/>
            <a:r>
              <a:rPr lang="es-ES" dirty="0" smtClean="0">
                <a:solidFill>
                  <a:srgbClr val="000000"/>
                </a:solidFill>
              </a:rPr>
              <a:t>En </a:t>
            </a:r>
            <a:r>
              <a:rPr lang="es-ES" dirty="0">
                <a:solidFill>
                  <a:srgbClr val="000000"/>
                </a:solidFill>
              </a:rPr>
              <a:t>casos de delitos más graves </a:t>
            </a:r>
            <a:r>
              <a:rPr lang="es-ES" dirty="0" smtClean="0">
                <a:solidFill>
                  <a:srgbClr val="000000"/>
                </a:solidFill>
              </a:rPr>
              <a:t>la </a:t>
            </a:r>
            <a:r>
              <a:rPr lang="es-ES" dirty="0">
                <a:solidFill>
                  <a:srgbClr val="000000"/>
                </a:solidFill>
              </a:rPr>
              <a:t>presión a la que </a:t>
            </a:r>
            <a:r>
              <a:rPr lang="es-ES" dirty="0" smtClean="0">
                <a:solidFill>
                  <a:srgbClr val="000000"/>
                </a:solidFill>
              </a:rPr>
              <a:t>exponen puede </a:t>
            </a:r>
            <a:r>
              <a:rPr lang="es-ES" dirty="0">
                <a:solidFill>
                  <a:srgbClr val="000000"/>
                </a:solidFill>
              </a:rPr>
              <a:t>llegar a comprometer su </a:t>
            </a:r>
            <a:r>
              <a:rPr lang="es-ES" dirty="0" smtClean="0">
                <a:solidFill>
                  <a:srgbClr val="000000"/>
                </a:solidFill>
              </a:rPr>
              <a:t>integridad. </a:t>
            </a:r>
          </a:p>
          <a:p>
            <a:pPr algn="just"/>
            <a:r>
              <a:rPr lang="es-ES" dirty="0" smtClean="0">
                <a:solidFill>
                  <a:srgbClr val="000000"/>
                </a:solidFill>
              </a:rPr>
              <a:t>Por </a:t>
            </a:r>
            <a:r>
              <a:rPr lang="es-ES" dirty="0">
                <a:solidFill>
                  <a:srgbClr val="000000"/>
                </a:solidFill>
              </a:rPr>
              <a:t>la experiencia sobre estos temas será mejor tratar de mantener el orden (</a:t>
            </a:r>
            <a:r>
              <a:rPr lang="es-ES" b="1" dirty="0">
                <a:solidFill>
                  <a:srgbClr val="000000"/>
                </a:solidFill>
              </a:rPr>
              <a:t>estadio </a:t>
            </a:r>
            <a:r>
              <a:rPr lang="es-ES" b="1" dirty="0" smtClean="0">
                <a:solidFill>
                  <a:srgbClr val="000000"/>
                </a:solidFill>
              </a:rPr>
              <a:t>4 </a:t>
            </a:r>
            <a:r>
              <a:rPr lang="es-EC" b="1" dirty="0">
                <a:solidFill>
                  <a:srgbClr val="000000"/>
                </a:solidFill>
              </a:rPr>
              <a:t>28,99%</a:t>
            </a:r>
            <a:r>
              <a:rPr lang="es-ES" dirty="0" smtClean="0">
                <a:solidFill>
                  <a:srgbClr val="000000"/>
                </a:solidFill>
              </a:rPr>
              <a:t>) </a:t>
            </a:r>
            <a:r>
              <a:rPr lang="es-ES" dirty="0">
                <a:solidFill>
                  <a:srgbClr val="000000"/>
                </a:solidFill>
              </a:rPr>
              <a:t>o terminar la relación laboral prevaleciendo el interés propio de cuidar a su equipo de trabajo sobre el interés particular de otros (</a:t>
            </a:r>
            <a:r>
              <a:rPr lang="es-ES" b="1" dirty="0">
                <a:solidFill>
                  <a:srgbClr val="000000"/>
                </a:solidFill>
              </a:rPr>
              <a:t>Estadio 2 </a:t>
            </a:r>
            <a:r>
              <a:rPr lang="es-ES" b="1" dirty="0" smtClean="0">
                <a:solidFill>
                  <a:srgbClr val="000000"/>
                </a:solidFill>
              </a:rPr>
              <a:t> 25,12</a:t>
            </a:r>
            <a:r>
              <a:rPr lang="es-ES" b="1" dirty="0">
                <a:solidFill>
                  <a:srgbClr val="000000"/>
                </a:solidFill>
              </a:rPr>
              <a:t>%</a:t>
            </a:r>
            <a:r>
              <a:rPr lang="es-ES" dirty="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3704841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9436" y="407896"/>
            <a:ext cx="4793671" cy="2308324"/>
          </a:xfrm>
          <a:prstGeom prst="rect">
            <a:avLst/>
          </a:prstGeom>
          <a:noFill/>
        </p:spPr>
        <p:txBody>
          <a:bodyPr wrap="square" rtlCol="0">
            <a:spAutoFit/>
          </a:bodyPr>
          <a:lstStyle/>
          <a:p>
            <a:pPr algn="just"/>
            <a:r>
              <a:rPr lang="es-EC" b="1" dirty="0">
                <a:solidFill>
                  <a:srgbClr val="000000"/>
                </a:solidFill>
              </a:rPr>
              <a:t>Caso 5.-</a:t>
            </a:r>
            <a:r>
              <a:rPr lang="es-EC" dirty="0">
                <a:solidFill>
                  <a:srgbClr val="000000"/>
                </a:solidFill>
              </a:rPr>
              <a:t> En el ejercicio de sus actividades como auditor externo, usted descubre que la asignación de funciones no va acorde a la profesión de los responsables de los asesores de gerencia, pero sus respectivos departamentos no presentan esta novedad. Seleccione la opción con la que identifica su actuar frente a este dilema ético</a:t>
            </a:r>
            <a:r>
              <a:rPr lang="es-EC" dirty="0" smtClean="0">
                <a:solidFill>
                  <a:srgbClr val="000000"/>
                </a:solidFill>
              </a:rPr>
              <a:t>.</a:t>
            </a:r>
            <a:endParaRPr lang="en-US" dirty="0">
              <a:solidFill>
                <a:srgbClr val="000000"/>
              </a:solidFill>
            </a:endParaRPr>
          </a:p>
        </p:txBody>
      </p:sp>
      <p:sp>
        <p:nvSpPr>
          <p:cNvPr id="7" name="Rectángulo redondeado 6"/>
          <p:cNvSpPr/>
          <p:nvPr/>
        </p:nvSpPr>
        <p:spPr>
          <a:xfrm>
            <a:off x="609601" y="3119553"/>
            <a:ext cx="4253343" cy="2934883"/>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solidFill>
                  <a:srgbClr val="000000"/>
                </a:solidFill>
              </a:rPr>
              <a:t>La información obtenida </a:t>
            </a:r>
            <a:r>
              <a:rPr lang="es-ES" dirty="0" smtClean="0">
                <a:solidFill>
                  <a:srgbClr val="000000"/>
                </a:solidFill>
              </a:rPr>
              <a:t>es proporcional </a:t>
            </a:r>
            <a:r>
              <a:rPr lang="es-ES" dirty="0">
                <a:solidFill>
                  <a:srgbClr val="000000"/>
                </a:solidFill>
              </a:rPr>
              <a:t>para todos los </a:t>
            </a:r>
            <a:r>
              <a:rPr lang="es-ES" dirty="0" smtClean="0">
                <a:solidFill>
                  <a:srgbClr val="000000"/>
                </a:solidFill>
              </a:rPr>
              <a:t>estadios; por los años </a:t>
            </a:r>
            <a:r>
              <a:rPr lang="es-ES" dirty="0">
                <a:solidFill>
                  <a:srgbClr val="000000"/>
                </a:solidFill>
              </a:rPr>
              <a:t>de </a:t>
            </a:r>
            <a:r>
              <a:rPr lang="es-ES" dirty="0" smtClean="0">
                <a:solidFill>
                  <a:srgbClr val="000000"/>
                </a:solidFill>
              </a:rPr>
              <a:t>experiencia, la </a:t>
            </a:r>
            <a:r>
              <a:rPr lang="es-ES" dirty="0">
                <a:solidFill>
                  <a:srgbClr val="000000"/>
                </a:solidFill>
              </a:rPr>
              <a:t>apreciación de la materialidad de un evento varía según el razonamiento moral, ético, de justicia </a:t>
            </a:r>
            <a:r>
              <a:rPr lang="es-ES" dirty="0" smtClean="0">
                <a:solidFill>
                  <a:srgbClr val="000000"/>
                </a:solidFill>
              </a:rPr>
              <a:t>que </a:t>
            </a:r>
            <a:r>
              <a:rPr lang="es-ES" dirty="0">
                <a:solidFill>
                  <a:srgbClr val="000000"/>
                </a:solidFill>
              </a:rPr>
              <a:t>cada persona ejecuta al momento de enfrentarse con un dilema ético, según sus propias experiencias, conocimientos, emociones o hasta incluso la edad.</a:t>
            </a:r>
            <a:endParaRPr lang="en-US" dirty="0">
              <a:solidFill>
                <a:srgbClr val="000000"/>
              </a:solidFill>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095" t="15836" r="18289"/>
          <a:stretch/>
        </p:blipFill>
        <p:spPr bwMode="auto">
          <a:xfrm>
            <a:off x="5957456" y="795027"/>
            <a:ext cx="6040638" cy="52594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49435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9436" y="407896"/>
            <a:ext cx="4793671" cy="2585323"/>
          </a:xfrm>
          <a:prstGeom prst="rect">
            <a:avLst/>
          </a:prstGeom>
          <a:noFill/>
        </p:spPr>
        <p:txBody>
          <a:bodyPr wrap="square" rtlCol="0">
            <a:spAutoFit/>
          </a:bodyPr>
          <a:lstStyle/>
          <a:p>
            <a:r>
              <a:rPr lang="es-EC" b="1" dirty="0">
                <a:solidFill>
                  <a:srgbClr val="000000"/>
                </a:solidFill>
              </a:rPr>
              <a:t>Caso 6.-</a:t>
            </a:r>
            <a:r>
              <a:rPr lang="es-EC" dirty="0">
                <a:solidFill>
                  <a:srgbClr val="000000"/>
                </a:solidFill>
              </a:rPr>
              <a:t> En el ejercicio de sus actividades como auditor externo, usted descubre por el regular ejercicio de sus actividades, que un número considerable de las personas en la dirección de la empresa que actualmente audita, forma parte también de la dirección de otra empresa que usted auditó hace poco tiempo y obtuvo un dictamen favorable. Seleccione la opción </a:t>
            </a:r>
            <a:r>
              <a:rPr lang="es-EC" dirty="0" smtClean="0">
                <a:solidFill>
                  <a:srgbClr val="000000"/>
                </a:solidFill>
              </a:rPr>
              <a:t>correcta.</a:t>
            </a:r>
            <a:endParaRPr lang="en-US" dirty="0">
              <a:solidFill>
                <a:srgbClr val="000000"/>
              </a:solidFill>
            </a:endParaRPr>
          </a:p>
        </p:txBody>
      </p:sp>
      <p:sp>
        <p:nvSpPr>
          <p:cNvPr id="7" name="Rectángulo redondeado 6"/>
          <p:cNvSpPr/>
          <p:nvPr/>
        </p:nvSpPr>
        <p:spPr>
          <a:xfrm>
            <a:off x="609601" y="3119553"/>
            <a:ext cx="4253343" cy="2934883"/>
          </a:xfrm>
          <a:prstGeom prst="roundRect">
            <a:avLst/>
          </a:prstGeom>
          <a:solidFill>
            <a:schemeClr val="accent2">
              <a:lumMod val="60000"/>
              <a:lumOff val="40000"/>
              <a:alpha val="50000"/>
            </a:schemeClr>
          </a:solidFill>
          <a:ln w="38100">
            <a:solidFill>
              <a:srgbClr val="0099FF"/>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a:solidFill>
                  <a:srgbClr val="000000"/>
                </a:solidFill>
              </a:rPr>
              <a:t>Estadio 4 Mantenimiento del sistema social con 37,68</a:t>
            </a:r>
            <a:r>
              <a:rPr lang="es-EC" dirty="0" smtClean="0">
                <a:solidFill>
                  <a:srgbClr val="000000"/>
                </a:solidFill>
              </a:rPr>
              <a:t>%, </a:t>
            </a:r>
            <a:r>
              <a:rPr lang="es-ES" dirty="0">
                <a:solidFill>
                  <a:srgbClr val="000000"/>
                </a:solidFill>
              </a:rPr>
              <a:t>Estadio 5 Derechos prioritarios y contrato social con 31,40</a:t>
            </a:r>
            <a:r>
              <a:rPr lang="es-ES" dirty="0" smtClean="0">
                <a:solidFill>
                  <a:srgbClr val="000000"/>
                </a:solidFill>
              </a:rPr>
              <a:t>%. </a:t>
            </a:r>
          </a:p>
          <a:p>
            <a:pPr algn="ctr"/>
            <a:r>
              <a:rPr lang="es-ES" dirty="0" smtClean="0">
                <a:solidFill>
                  <a:srgbClr val="000000"/>
                </a:solidFill>
              </a:rPr>
              <a:t>¿Qué </a:t>
            </a:r>
            <a:r>
              <a:rPr lang="es-ES" dirty="0">
                <a:solidFill>
                  <a:srgbClr val="000000"/>
                </a:solidFill>
              </a:rPr>
              <a:t>lleva a este caso particular a presentar las respuestas esperadas</a:t>
            </a:r>
            <a:r>
              <a:rPr lang="es-ES" dirty="0" smtClean="0">
                <a:solidFill>
                  <a:srgbClr val="000000"/>
                </a:solidFill>
              </a:rPr>
              <a:t>?</a:t>
            </a:r>
          </a:p>
          <a:p>
            <a:pPr marL="285750" indent="-285750" algn="ctr">
              <a:buFont typeface="Arial" panose="020B0604020202020204" pitchFamily="34" charset="0"/>
              <a:buChar char="•"/>
            </a:pPr>
            <a:r>
              <a:rPr lang="es-ES" dirty="0" smtClean="0">
                <a:solidFill>
                  <a:srgbClr val="000000"/>
                </a:solidFill>
              </a:rPr>
              <a:t>Involucra a la misma firma (3)</a:t>
            </a:r>
          </a:p>
          <a:p>
            <a:pPr marL="285750" indent="-285750" algn="ctr">
              <a:buFont typeface="Arial" panose="020B0604020202020204" pitchFamily="34" charset="0"/>
              <a:buChar char="•"/>
            </a:pPr>
            <a:r>
              <a:rPr lang="es-ES" dirty="0" smtClean="0">
                <a:solidFill>
                  <a:srgbClr val="000000"/>
                </a:solidFill>
              </a:rPr>
              <a:t>Normativa legal (4)</a:t>
            </a:r>
          </a:p>
          <a:p>
            <a:pPr marL="285750" indent="-285750" algn="ctr">
              <a:buFont typeface="Arial" panose="020B0604020202020204" pitchFamily="34" charset="0"/>
              <a:buChar char="•"/>
            </a:pPr>
            <a:r>
              <a:rPr lang="es-ES" dirty="0" smtClean="0">
                <a:solidFill>
                  <a:srgbClr val="000000"/>
                </a:solidFill>
              </a:rPr>
              <a:t>Relación Contractual (5)</a:t>
            </a:r>
            <a:endParaRPr lang="en-US" dirty="0">
              <a:solidFill>
                <a:srgbClr val="000000"/>
              </a:solidFill>
            </a:endParaRPr>
          </a:p>
        </p:txBody>
      </p:sp>
      <p:pic>
        <p:nvPicPr>
          <p:cNvPr id="8" name="Imagen 7"/>
          <p:cNvPicPr/>
          <p:nvPr/>
        </p:nvPicPr>
        <p:blipFill rotWithShape="1">
          <a:blip r:embed="rId2">
            <a:extLst>
              <a:ext uri="{28A0092B-C50C-407E-A947-70E740481C1C}">
                <a14:useLocalDpi xmlns:a14="http://schemas.microsoft.com/office/drawing/2010/main" val="0"/>
              </a:ext>
            </a:extLst>
          </a:blip>
          <a:srcRect l="4467" t="15837" r="18474" b="-2"/>
          <a:stretch/>
        </p:blipFill>
        <p:spPr bwMode="auto">
          <a:xfrm>
            <a:off x="6151418" y="856643"/>
            <a:ext cx="5830801" cy="49207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8062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2"/>
          <p:cNvSpPr txBox="1">
            <a:spLocks noGrp="1"/>
          </p:cNvSpPr>
          <p:nvPr>
            <p:ph type="body" idx="1"/>
          </p:nvPr>
        </p:nvSpPr>
        <p:spPr>
          <a:xfrm>
            <a:off x="3564134" y="544288"/>
            <a:ext cx="2478400" cy="2202000"/>
          </a:xfrm>
          <a:prstGeom prst="rect">
            <a:avLst/>
          </a:prstGeom>
        </p:spPr>
        <p:txBody>
          <a:bodyPr spcFirstLastPara="1" wrap="square" lIns="121900" tIns="121900" rIns="121900" bIns="121900" anchor="t" anchorCtr="0">
            <a:noAutofit/>
          </a:bodyPr>
          <a:lstStyle/>
          <a:p>
            <a:pPr marL="0" indent="0">
              <a:buNone/>
            </a:pPr>
            <a:r>
              <a:rPr lang="es-ES" sz="1600" b="1" dirty="0" smtClean="0"/>
              <a:t>Población objeto de estudio</a:t>
            </a:r>
          </a:p>
          <a:p>
            <a:pPr marL="0" indent="0">
              <a:buNone/>
            </a:pPr>
            <a:r>
              <a:rPr lang="es-ES" sz="1400" dirty="0" smtClean="0"/>
              <a:t>Profesionales en el ejercicio de la profesión (207 individuos)</a:t>
            </a:r>
          </a:p>
          <a:p>
            <a:pPr marL="0" indent="0">
              <a:buNone/>
            </a:pPr>
            <a:r>
              <a:rPr lang="es-ES" sz="1600" b="1" dirty="0" smtClean="0"/>
              <a:t>Teoría del desarrollo moral de James Rest</a:t>
            </a:r>
          </a:p>
          <a:p>
            <a:pPr marL="0" indent="0">
              <a:buNone/>
            </a:pPr>
            <a:endParaRPr lang="es-EC" sz="1400" b="1" dirty="0"/>
          </a:p>
        </p:txBody>
      </p:sp>
      <p:sp>
        <p:nvSpPr>
          <p:cNvPr id="543" name="Google Shape;543;p32"/>
          <p:cNvSpPr txBox="1">
            <a:spLocks noGrp="1"/>
          </p:cNvSpPr>
          <p:nvPr>
            <p:ph type="body" idx="2"/>
          </p:nvPr>
        </p:nvSpPr>
        <p:spPr>
          <a:xfrm>
            <a:off x="6360696" y="544288"/>
            <a:ext cx="5194883" cy="2202000"/>
          </a:xfrm>
          <a:prstGeom prst="rect">
            <a:avLst/>
          </a:prstGeom>
        </p:spPr>
        <p:txBody>
          <a:bodyPr spcFirstLastPara="1" wrap="square" lIns="121900" tIns="121900" rIns="121900" bIns="121900" anchor="t" anchorCtr="0">
            <a:noAutofit/>
          </a:bodyPr>
          <a:lstStyle/>
          <a:p>
            <a:pPr marL="0" indent="0">
              <a:buNone/>
            </a:pPr>
            <a:r>
              <a:rPr lang="es-ES" sz="1600" b="1" dirty="0" smtClean="0"/>
              <a:t>Enfrentamiento </a:t>
            </a:r>
            <a:r>
              <a:rPr lang="es-ES" sz="1600" b="1" dirty="0"/>
              <a:t>a dilemas éticos </a:t>
            </a:r>
            <a:r>
              <a:rPr lang="es-ES" sz="1600" b="1" dirty="0" smtClean="0"/>
              <a:t>de </a:t>
            </a:r>
            <a:r>
              <a:rPr lang="es-ES" sz="1600" b="1" dirty="0"/>
              <a:t>manera </a:t>
            </a:r>
            <a:r>
              <a:rPr lang="es-ES" sz="1600" b="1" dirty="0" smtClean="0"/>
              <a:t>frecuente </a:t>
            </a:r>
            <a:r>
              <a:rPr lang="es-ES" sz="1400" dirty="0" smtClean="0"/>
              <a:t>(Experiencia)</a:t>
            </a:r>
          </a:p>
          <a:p>
            <a:pPr marL="0" indent="0">
              <a:buNone/>
            </a:pPr>
            <a:r>
              <a:rPr lang="es-ES" sz="1600" b="1" dirty="0" smtClean="0"/>
              <a:t>La </a:t>
            </a:r>
            <a:r>
              <a:rPr lang="es-ES" sz="1600" b="1" dirty="0"/>
              <a:t>apreciación del auditor </a:t>
            </a:r>
            <a:r>
              <a:rPr lang="es-ES" sz="1600" b="1" dirty="0" smtClean="0"/>
              <a:t>regulada </a:t>
            </a:r>
            <a:r>
              <a:rPr lang="es-ES" sz="1600" b="1" dirty="0"/>
              <a:t>por una o varias </a:t>
            </a:r>
            <a:r>
              <a:rPr lang="es-ES" sz="1600" b="1" dirty="0" smtClean="0"/>
              <a:t>normas </a:t>
            </a:r>
            <a:r>
              <a:rPr lang="es-ES" sz="1400" dirty="0" smtClean="0"/>
              <a:t>(Código </a:t>
            </a:r>
            <a:r>
              <a:rPr lang="es-ES" sz="1400" dirty="0"/>
              <a:t>de Ética para Profesionales </a:t>
            </a:r>
            <a:r>
              <a:rPr lang="es-ES" sz="1400" dirty="0" smtClean="0"/>
              <a:t>de </a:t>
            </a:r>
            <a:r>
              <a:rPr lang="es-ES" sz="1400" dirty="0"/>
              <a:t>la </a:t>
            </a:r>
            <a:r>
              <a:rPr lang="es-ES" sz="1400" dirty="0" smtClean="0"/>
              <a:t>Contabilidad)</a:t>
            </a:r>
          </a:p>
          <a:p>
            <a:pPr marL="0" indent="0">
              <a:buNone/>
            </a:pPr>
            <a:r>
              <a:rPr lang="es-ES" sz="1600" b="1" dirty="0" smtClean="0"/>
              <a:t>Capacitan</a:t>
            </a:r>
            <a:r>
              <a:rPr lang="es-ES" sz="1600" dirty="0" smtClean="0"/>
              <a:t> </a:t>
            </a:r>
            <a:r>
              <a:rPr lang="es-ES" sz="1400" dirty="0"/>
              <a:t>a más del 80% </a:t>
            </a:r>
            <a:r>
              <a:rPr lang="es-ES" sz="1400" dirty="0" smtClean="0"/>
              <a:t>del </a:t>
            </a:r>
            <a:r>
              <a:rPr lang="es-ES" sz="1400" dirty="0"/>
              <a:t>por al menos 10 horas </a:t>
            </a:r>
            <a:r>
              <a:rPr lang="es-ES" sz="1400" dirty="0" smtClean="0"/>
              <a:t>y, </a:t>
            </a:r>
            <a:r>
              <a:rPr lang="es-ES" sz="1400" dirty="0"/>
              <a:t>muchas desarrollan </a:t>
            </a:r>
            <a:r>
              <a:rPr lang="es-ES" sz="1400" dirty="0" smtClean="0"/>
              <a:t>su </a:t>
            </a:r>
            <a:r>
              <a:rPr lang="es-ES" sz="1600" b="1" dirty="0"/>
              <a:t>propio</a:t>
            </a:r>
            <a:r>
              <a:rPr lang="es-ES" sz="1600" dirty="0"/>
              <a:t> </a:t>
            </a:r>
            <a:r>
              <a:rPr lang="es-ES" sz="1400" dirty="0"/>
              <a:t>Código de </a:t>
            </a:r>
            <a:r>
              <a:rPr lang="es-ES" sz="1400" dirty="0" smtClean="0"/>
              <a:t>Ética que es </a:t>
            </a:r>
            <a:r>
              <a:rPr lang="es-ES" sz="1400" dirty="0"/>
              <a:t>adecuadamente comunicado y socializado</a:t>
            </a:r>
            <a:endParaRPr lang="es-ES" sz="1400" dirty="0" smtClean="0"/>
          </a:p>
        </p:txBody>
      </p:sp>
      <p:sp>
        <p:nvSpPr>
          <p:cNvPr id="544" name="Google Shape;544;p32"/>
          <p:cNvSpPr txBox="1">
            <a:spLocks noGrp="1"/>
          </p:cNvSpPr>
          <p:nvPr>
            <p:ph type="body" idx="3"/>
          </p:nvPr>
        </p:nvSpPr>
        <p:spPr>
          <a:xfrm>
            <a:off x="3148990" y="3102222"/>
            <a:ext cx="3308688" cy="2202000"/>
          </a:xfrm>
          <a:prstGeom prst="rect">
            <a:avLst/>
          </a:prstGeom>
        </p:spPr>
        <p:txBody>
          <a:bodyPr spcFirstLastPara="1" wrap="square" lIns="121900" tIns="121900" rIns="121900" bIns="121900" anchor="t" anchorCtr="0">
            <a:noAutofit/>
          </a:bodyPr>
          <a:lstStyle/>
          <a:p>
            <a:pPr marL="0" indent="0">
              <a:buNone/>
            </a:pPr>
            <a:r>
              <a:rPr lang="es-ES" sz="1600" dirty="0" smtClean="0"/>
              <a:t>Mayor </a:t>
            </a:r>
            <a:r>
              <a:rPr lang="es-ES" sz="1600" dirty="0"/>
              <a:t>acogida por el </a:t>
            </a:r>
            <a:r>
              <a:rPr lang="es-ES" sz="1600" b="1" dirty="0"/>
              <a:t>Estadio 2 </a:t>
            </a:r>
            <a:r>
              <a:rPr lang="es-ES" sz="1600" dirty="0"/>
              <a:t>Intercambio individual instrumental</a:t>
            </a:r>
            <a:r>
              <a:rPr lang="es-ES" sz="1600" b="1" dirty="0"/>
              <a:t> </a:t>
            </a:r>
            <a:r>
              <a:rPr lang="es-ES" sz="1600" dirty="0"/>
              <a:t>y el </a:t>
            </a:r>
            <a:r>
              <a:rPr lang="es-ES" sz="1600" b="1" dirty="0"/>
              <a:t>4 </a:t>
            </a:r>
            <a:r>
              <a:rPr lang="es-ES" sz="1600" dirty="0"/>
              <a:t>Mantenimiento del sistema social, ubicados en el</a:t>
            </a:r>
            <a:r>
              <a:rPr lang="es-ES" sz="1600" b="1" dirty="0"/>
              <a:t> Esquema I </a:t>
            </a:r>
            <a:r>
              <a:rPr lang="es-ES" sz="1600" dirty="0"/>
              <a:t>Intereses Primarios y </a:t>
            </a:r>
            <a:r>
              <a:rPr lang="es-ES" sz="1600" b="1" dirty="0"/>
              <a:t>Esquema II </a:t>
            </a:r>
            <a:r>
              <a:rPr lang="es-ES" sz="1600" dirty="0"/>
              <a:t>Mantenimiento de normas respectivamente</a:t>
            </a:r>
            <a:endParaRPr lang="es-EC" sz="1400" dirty="0"/>
          </a:p>
        </p:txBody>
      </p:sp>
      <p:sp>
        <p:nvSpPr>
          <p:cNvPr id="545" name="Google Shape;545;p32"/>
          <p:cNvSpPr txBox="1">
            <a:spLocks noGrp="1"/>
          </p:cNvSpPr>
          <p:nvPr>
            <p:ph type="title"/>
          </p:nvPr>
        </p:nvSpPr>
        <p:spPr>
          <a:xfrm>
            <a:off x="40205" y="696022"/>
            <a:ext cx="2856000" cy="3507200"/>
          </a:xfrm>
          <a:prstGeom prst="rect">
            <a:avLst/>
          </a:prstGeom>
        </p:spPr>
        <p:txBody>
          <a:bodyPr spcFirstLastPara="1" wrap="square" lIns="121900" tIns="121900" rIns="121900" bIns="121900" anchor="ctr" anchorCtr="0">
            <a:noAutofit/>
          </a:bodyPr>
          <a:lstStyle/>
          <a:p>
            <a:pPr algn="ctr"/>
            <a:r>
              <a:rPr lang="es-ES" b="1" dirty="0" smtClean="0"/>
              <a:t>Informe de Resultados</a:t>
            </a:r>
            <a:endParaRPr b="1" dirty="0"/>
          </a:p>
        </p:txBody>
      </p:sp>
      <p:sp>
        <p:nvSpPr>
          <p:cNvPr id="546" name="Google Shape;546;p32"/>
          <p:cNvSpPr txBox="1">
            <a:spLocks noGrp="1"/>
          </p:cNvSpPr>
          <p:nvPr>
            <p:ph type="body" idx="1"/>
          </p:nvPr>
        </p:nvSpPr>
        <p:spPr>
          <a:xfrm>
            <a:off x="6457678" y="3102222"/>
            <a:ext cx="3914274" cy="2296032"/>
          </a:xfrm>
          <a:prstGeom prst="rect">
            <a:avLst/>
          </a:prstGeom>
        </p:spPr>
        <p:txBody>
          <a:bodyPr spcFirstLastPara="1" wrap="square" lIns="121900" tIns="121900" rIns="121900" bIns="121900" anchor="t" anchorCtr="0">
            <a:noAutofit/>
          </a:bodyPr>
          <a:lstStyle/>
          <a:p>
            <a:pPr marL="0" indent="0">
              <a:buNone/>
            </a:pPr>
            <a:r>
              <a:rPr lang="es-ES" sz="1600" b="1" dirty="0" smtClean="0"/>
              <a:t>No son los </a:t>
            </a:r>
            <a:r>
              <a:rPr lang="es-ES" sz="1600" b="1" dirty="0"/>
              <a:t>resultados </a:t>
            </a:r>
            <a:r>
              <a:rPr lang="es-ES" sz="1600" b="1" dirty="0" smtClean="0"/>
              <a:t>esperados </a:t>
            </a:r>
            <a:r>
              <a:rPr lang="es-ES" sz="1600" dirty="0"/>
              <a:t>de </a:t>
            </a:r>
            <a:r>
              <a:rPr lang="es-ES" sz="1600" dirty="0" smtClean="0"/>
              <a:t>profesionales </a:t>
            </a:r>
            <a:r>
              <a:rPr lang="es-ES" sz="1600" dirty="0"/>
              <a:t>veedores de las acciones de otras empresas, </a:t>
            </a:r>
            <a:r>
              <a:rPr lang="es-ES" sz="1600" b="1" dirty="0"/>
              <a:t>son los más apegados a la </a:t>
            </a:r>
            <a:r>
              <a:rPr lang="es-ES" sz="1600" b="1" dirty="0" smtClean="0"/>
              <a:t>realidad, </a:t>
            </a:r>
            <a:r>
              <a:rPr lang="es-ES" sz="1600" dirty="0" smtClean="0"/>
              <a:t>reflejado </a:t>
            </a:r>
            <a:r>
              <a:rPr lang="es-ES" sz="1600" dirty="0"/>
              <a:t>en el aumento </a:t>
            </a:r>
            <a:r>
              <a:rPr lang="es-ES" sz="1600" dirty="0" smtClean="0"/>
              <a:t>de investigaciones </a:t>
            </a:r>
            <a:r>
              <a:rPr lang="es-ES" sz="1600" dirty="0"/>
              <a:t>que buscan explicar</a:t>
            </a:r>
            <a:r>
              <a:rPr lang="es-ES" sz="1600" b="1" dirty="0"/>
              <a:t> esta pérdida de confiabilidad y credibilidad en el proceso de auditoría </a:t>
            </a:r>
            <a:endParaRPr lang="es-EC" sz="1400" dirty="0"/>
          </a:p>
        </p:txBody>
      </p:sp>
      <p:sp>
        <p:nvSpPr>
          <p:cNvPr id="2" name="Rectángulo redondeado 1"/>
          <p:cNvSpPr/>
          <p:nvPr/>
        </p:nvSpPr>
        <p:spPr>
          <a:xfrm>
            <a:off x="2717442" y="5587933"/>
            <a:ext cx="6927273" cy="1205346"/>
          </a:xfrm>
          <a:prstGeom prst="roundRect">
            <a:avLst/>
          </a:prstGeom>
          <a:solidFill>
            <a:srgbClr val="CCEC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Es incuestionable </a:t>
            </a:r>
            <a:r>
              <a:rPr lang="es-EC" dirty="0"/>
              <a:t>que la aplicación, mejora o perfección de las </a:t>
            </a:r>
            <a:r>
              <a:rPr lang="es-EC" dirty="0" smtClean="0"/>
              <a:t>prácticas éticas </a:t>
            </a:r>
            <a:r>
              <a:rPr lang="es-EC" dirty="0"/>
              <a:t>puede generar un cambio drástico en la percepción de la calidad del servicio de auditoría, respondiendo así afirmativamente a la interrogante de investigación</a:t>
            </a:r>
            <a:endParaRPr lang="en-US" dirty="0"/>
          </a:p>
        </p:txBody>
      </p:sp>
    </p:spTree>
    <p:extLst>
      <p:ext uri="{BB962C8B-B14F-4D97-AF65-F5344CB8AC3E}">
        <p14:creationId xmlns:p14="http://schemas.microsoft.com/office/powerpoint/2010/main" val="1209605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Conclusiones</a:t>
            </a:r>
            <a:endParaRPr lang="es-EC" i="0" dirty="0">
              <a:solidFill>
                <a:schemeClr val="tx2"/>
              </a:solidFill>
              <a:ea typeface="Tahoma" panose="020B0604030504040204" pitchFamily="34" charset="0"/>
              <a:cs typeface="Times New Roman" panose="02020603050405020304" pitchFamily="18" charset="0"/>
            </a:endParaRPr>
          </a:p>
        </p:txBody>
      </p:sp>
      <p:sp>
        <p:nvSpPr>
          <p:cNvPr id="5" name="Marcador de contenido 4"/>
          <p:cNvSpPr>
            <a:spLocks noGrp="1"/>
          </p:cNvSpPr>
          <p:nvPr>
            <p:ph idx="1"/>
          </p:nvPr>
        </p:nvSpPr>
        <p:spPr/>
        <p:txBody>
          <a:bodyPr/>
          <a:lstStyle/>
          <a:p>
            <a:endParaRPr lang="en-US" dirty="0"/>
          </a:p>
        </p:txBody>
      </p:sp>
      <p:sp>
        <p:nvSpPr>
          <p:cNvPr id="7" name="Rectángulo redondeado 6"/>
          <p:cNvSpPr/>
          <p:nvPr/>
        </p:nvSpPr>
        <p:spPr>
          <a:xfrm>
            <a:off x="1399309" y="1556794"/>
            <a:ext cx="10002982" cy="4234406"/>
          </a:xfrm>
          <a:prstGeom prst="roundRect">
            <a:avLst/>
          </a:prstGeom>
          <a:solidFill>
            <a:srgbClr val="E6FFCD"/>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2000" dirty="0" smtClean="0">
                <a:solidFill>
                  <a:srgbClr val="000000"/>
                </a:solidFill>
              </a:rPr>
              <a:t>El </a:t>
            </a:r>
            <a:r>
              <a:rPr lang="es-ES" sz="2000" dirty="0">
                <a:solidFill>
                  <a:srgbClr val="000000"/>
                </a:solidFill>
              </a:rPr>
              <a:t>equipo responsable de un trabajo de auditoría, está constituido por un grupo de personas sujetas a un constante razonamiento moral, y al ser esto una percepción de lo correcto o lo incorrecto, la misma varía en cada individuo, en tanto, existen normas que tratan de regular este comportamiento y lo que desencadena. El profesional se desempeña en base a sus conocimientos y experiencias, es por tanto imprescindible el entendimiento de cada una de las normas que conforman la base legal, tanto de su trabajo en general, como del alcance puntual de la auditoría si lo amerita; enfatizando que la garantía de un trabajo de revisión depende de las prácticas éticas que se hayan aplicado</a:t>
            </a:r>
            <a:endParaRPr lang="en-US" sz="2000" dirty="0">
              <a:solidFill>
                <a:srgbClr val="000000"/>
              </a:solidFill>
            </a:endParaRPr>
          </a:p>
        </p:txBody>
      </p:sp>
    </p:spTree>
    <p:extLst>
      <p:ext uri="{BB962C8B-B14F-4D97-AF65-F5344CB8AC3E}">
        <p14:creationId xmlns:p14="http://schemas.microsoft.com/office/powerpoint/2010/main" val="21754874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399309" y="1556794"/>
            <a:ext cx="10002982" cy="4234406"/>
          </a:xfrm>
          <a:prstGeom prst="roundRect">
            <a:avLst/>
          </a:prstGeom>
          <a:solidFill>
            <a:srgbClr val="E6FFCD"/>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2000" dirty="0" smtClean="0">
                <a:solidFill>
                  <a:srgbClr val="000000"/>
                </a:solidFill>
              </a:rPr>
              <a:t>La </a:t>
            </a:r>
            <a:r>
              <a:rPr lang="es-ES" sz="2000" dirty="0">
                <a:solidFill>
                  <a:srgbClr val="000000"/>
                </a:solidFill>
              </a:rPr>
              <a:t>teoría del desarrollo moral de Rest establece que el razonamiento moral está dado por aspectos tanto cognitivos como emocionales, identificando tres esquemas con seis estadios, mismos que se reintegran uno al otro según avanza el nivel, por lo tanto, en el estadio 6 se tiene el mayor nivel de desarrollo moral donde se acude a los principios éticos universales y la perspectiva que se adopta es para bien común respondiendo a la responsabilidad social o contractual, siendo el debido actuar de los profesionales de auditoría.</a:t>
            </a:r>
            <a:endParaRPr lang="en-US" sz="2000" dirty="0">
              <a:solidFill>
                <a:srgbClr val="000000"/>
              </a:solidFill>
            </a:endParaRPr>
          </a:p>
        </p:txBody>
      </p:sp>
    </p:spTree>
    <p:extLst>
      <p:ext uri="{BB962C8B-B14F-4D97-AF65-F5344CB8AC3E}">
        <p14:creationId xmlns:p14="http://schemas.microsoft.com/office/powerpoint/2010/main" val="18304814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399309" y="1556794"/>
            <a:ext cx="10002982" cy="4234406"/>
          </a:xfrm>
          <a:prstGeom prst="roundRect">
            <a:avLst/>
          </a:prstGeom>
          <a:solidFill>
            <a:srgbClr val="E6FFCD"/>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2000" dirty="0" smtClean="0">
                <a:solidFill>
                  <a:srgbClr val="000000"/>
                </a:solidFill>
              </a:rPr>
              <a:t>La </a:t>
            </a:r>
            <a:r>
              <a:rPr lang="es-ES" sz="2000" dirty="0">
                <a:solidFill>
                  <a:srgbClr val="000000"/>
                </a:solidFill>
              </a:rPr>
              <a:t>experiencia laboral de un equipo de auditoría va desde los cero hasta los diez años o más, sin embargo, las carencias propias de cada individuo con respecto a su conocimiento básico sobre ética y a la especialización del auditor en la marcha, la prevalencia de escenarios del individualismo proporcional al mantenimiento del orden social, permiten apreciar la ausencia de prácticas éticas que se esperaría de un profesional del área de auditoría al momento de enfrentar dilemas éticos, pese a los esfuerzos de sus entidades. </a:t>
            </a:r>
            <a:endParaRPr lang="en-US" sz="2000" dirty="0">
              <a:solidFill>
                <a:srgbClr val="000000"/>
              </a:solidFill>
            </a:endParaRPr>
          </a:p>
        </p:txBody>
      </p:sp>
    </p:spTree>
    <p:extLst>
      <p:ext uri="{BB962C8B-B14F-4D97-AF65-F5344CB8AC3E}">
        <p14:creationId xmlns:p14="http://schemas.microsoft.com/office/powerpoint/2010/main" val="5220633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Recomendaciones</a:t>
            </a:r>
            <a:endParaRPr lang="es-EC" i="0" dirty="0">
              <a:solidFill>
                <a:schemeClr val="tx2"/>
              </a:solidFill>
              <a:ea typeface="Tahoma" panose="020B0604030504040204" pitchFamily="34" charset="0"/>
              <a:cs typeface="Times New Roman" panose="02020603050405020304" pitchFamily="18" charset="0"/>
            </a:endParaRPr>
          </a:p>
        </p:txBody>
      </p:sp>
      <p:sp>
        <p:nvSpPr>
          <p:cNvPr id="5" name="Marcador de contenido 4"/>
          <p:cNvSpPr>
            <a:spLocks noGrp="1"/>
          </p:cNvSpPr>
          <p:nvPr>
            <p:ph idx="1"/>
          </p:nvPr>
        </p:nvSpPr>
        <p:spPr/>
        <p:txBody>
          <a:bodyPr/>
          <a:lstStyle/>
          <a:p>
            <a:endParaRPr lang="en-US" dirty="0"/>
          </a:p>
        </p:txBody>
      </p:sp>
      <p:sp>
        <p:nvSpPr>
          <p:cNvPr id="7" name="Rectángulo redondeado 6"/>
          <p:cNvSpPr/>
          <p:nvPr/>
        </p:nvSpPr>
        <p:spPr>
          <a:xfrm>
            <a:off x="1399309" y="1556794"/>
            <a:ext cx="10002982" cy="4234406"/>
          </a:xfrm>
          <a:prstGeom prst="roundRect">
            <a:avLst/>
          </a:prstGeom>
          <a:solidFill>
            <a:schemeClr val="accent6">
              <a:lumMod val="20000"/>
              <a:lumOff val="80000"/>
            </a:schemeClr>
          </a:solidFill>
          <a:ln w="38100">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2000" dirty="0" smtClean="0">
                <a:solidFill>
                  <a:srgbClr val="000000"/>
                </a:solidFill>
              </a:rPr>
              <a:t>En </a:t>
            </a:r>
            <a:r>
              <a:rPr lang="es-ES" sz="2000" dirty="0">
                <a:solidFill>
                  <a:srgbClr val="000000"/>
                </a:solidFill>
              </a:rPr>
              <a:t>vista de las constantes capacitaciones y toma de medidas por parte de firmas de auditoría, para garantizar el adecuado funcionamiento de prácticas éticas y su evidente fallida intervención, a profesionales especializados en áreas de desarrollo moral, analizar el impacto que genera déficit educativo con respecto al área de ética.</a:t>
            </a:r>
            <a:endParaRPr lang="en-US" sz="2000" dirty="0">
              <a:solidFill>
                <a:srgbClr val="000000"/>
              </a:solidFill>
            </a:endParaRPr>
          </a:p>
        </p:txBody>
      </p:sp>
    </p:spTree>
    <p:extLst>
      <p:ext uri="{BB962C8B-B14F-4D97-AF65-F5344CB8AC3E}">
        <p14:creationId xmlns:p14="http://schemas.microsoft.com/office/powerpoint/2010/main" val="22480955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Objetivos</a:t>
            </a:r>
            <a:endParaRPr lang="es-EC" i="0" dirty="0">
              <a:solidFill>
                <a:schemeClr val="tx2"/>
              </a:solidFill>
              <a:ea typeface="Tahoma" panose="020B0604030504040204" pitchFamily="34" charset="0"/>
              <a:cs typeface="Times New Roman" panose="02020603050405020304" pitchFamily="18" charset="0"/>
            </a:endParaRPr>
          </a:p>
        </p:txBody>
      </p:sp>
      <p:sp>
        <p:nvSpPr>
          <p:cNvPr id="6" name="Rectángulo 5"/>
          <p:cNvSpPr/>
          <p:nvPr/>
        </p:nvSpPr>
        <p:spPr>
          <a:xfrm>
            <a:off x="1414686" y="1268760"/>
            <a:ext cx="2304256" cy="57606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700" b="1" dirty="0" smtClean="0">
                <a:solidFill>
                  <a:sysClr val="windowText" lastClr="000000"/>
                </a:solidFill>
              </a:rPr>
              <a:t>OBJETIVO GENERAL</a:t>
            </a:r>
            <a:endParaRPr lang="es-EC" sz="1700" b="1" dirty="0">
              <a:solidFill>
                <a:sysClr val="windowText" lastClr="000000"/>
              </a:solidFill>
            </a:endParaRPr>
          </a:p>
        </p:txBody>
      </p:sp>
      <p:sp>
        <p:nvSpPr>
          <p:cNvPr id="7" name="Rectángulo 6"/>
          <p:cNvSpPr/>
          <p:nvPr/>
        </p:nvSpPr>
        <p:spPr>
          <a:xfrm>
            <a:off x="982638" y="2276872"/>
            <a:ext cx="3312368" cy="2052228"/>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700" dirty="0" smtClean="0">
                <a:solidFill>
                  <a:sysClr val="windowText" lastClr="000000"/>
                </a:solidFill>
              </a:rPr>
              <a:t>Analizar la incidencia de la ética en los informes de auditoría elaborados por las principales firmas auditoras, según la teoría de Rest</a:t>
            </a:r>
            <a:endParaRPr lang="es-EC" sz="1700" dirty="0">
              <a:solidFill>
                <a:sysClr val="windowText" lastClr="000000"/>
              </a:solidFill>
            </a:endParaRPr>
          </a:p>
        </p:txBody>
      </p:sp>
      <p:cxnSp>
        <p:nvCxnSpPr>
          <p:cNvPr id="8" name="Conector recto de flecha 7"/>
          <p:cNvCxnSpPr/>
          <p:nvPr/>
        </p:nvCxnSpPr>
        <p:spPr>
          <a:xfrm>
            <a:off x="2548351" y="1844824"/>
            <a:ext cx="0" cy="4320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 name="Rectángulo 8"/>
          <p:cNvSpPr/>
          <p:nvPr/>
        </p:nvSpPr>
        <p:spPr>
          <a:xfrm>
            <a:off x="6589756" y="2420888"/>
            <a:ext cx="5122074" cy="864096"/>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s-ES" sz="1700" dirty="0" smtClean="0">
                <a:solidFill>
                  <a:sysClr val="windowText" lastClr="000000"/>
                </a:solidFill>
              </a:rPr>
              <a:t>Describir la teoría del desarrollo moral de Rest vincular y adaptar su estudio a la evaluación profesional del área de auditoría.</a:t>
            </a:r>
            <a:endParaRPr lang="es-EC" sz="1700" dirty="0">
              <a:solidFill>
                <a:sysClr val="windowText" lastClr="000000"/>
              </a:solidFill>
            </a:endParaRPr>
          </a:p>
        </p:txBody>
      </p:sp>
      <p:sp>
        <p:nvSpPr>
          <p:cNvPr id="10" name="Rectángulo 9"/>
          <p:cNvSpPr/>
          <p:nvPr/>
        </p:nvSpPr>
        <p:spPr>
          <a:xfrm>
            <a:off x="6559064" y="1440634"/>
            <a:ext cx="5152766" cy="799252"/>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t"/>
          <a:lstStyle/>
          <a:p>
            <a:pPr lvl="0" algn="ctr"/>
            <a:r>
              <a:rPr lang="es-EC" sz="1700" dirty="0" smtClean="0">
                <a:solidFill>
                  <a:sysClr val="windowText" lastClr="000000"/>
                </a:solidFill>
              </a:rPr>
              <a:t>Estructurar un compendio normativo de la ética y el desarrollo moral en específica alusión al área profesional de auditoría.</a:t>
            </a:r>
            <a:endParaRPr lang="es-EC" sz="1700" dirty="0">
              <a:solidFill>
                <a:sysClr val="windowText" lastClr="000000"/>
              </a:solidFill>
            </a:endParaRPr>
          </a:p>
          <a:p>
            <a:pPr algn="ctr"/>
            <a:endParaRPr lang="es-EC" sz="1700" dirty="0">
              <a:solidFill>
                <a:sysClr val="windowText" lastClr="000000"/>
              </a:solidFill>
            </a:endParaRPr>
          </a:p>
        </p:txBody>
      </p:sp>
      <p:sp>
        <p:nvSpPr>
          <p:cNvPr id="11" name="Rectángulo 10"/>
          <p:cNvSpPr/>
          <p:nvPr/>
        </p:nvSpPr>
        <p:spPr>
          <a:xfrm>
            <a:off x="6599262" y="3465986"/>
            <a:ext cx="5112568" cy="1075361"/>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s-ES" sz="1700" dirty="0" smtClean="0">
                <a:solidFill>
                  <a:sysClr val="windowText" lastClr="000000"/>
                </a:solidFill>
              </a:rPr>
              <a:t>Diagnosticar el nivel de ética de los auditores al momento de elaborar los informes de auditoría, analizando su forma de enfrentarse a dilemas éticos.</a:t>
            </a:r>
            <a:endParaRPr lang="es-EC" sz="1700" dirty="0">
              <a:solidFill>
                <a:sysClr val="windowText" lastClr="000000"/>
              </a:solidFill>
            </a:endParaRPr>
          </a:p>
        </p:txBody>
      </p:sp>
      <p:sp>
        <p:nvSpPr>
          <p:cNvPr id="12" name="Rectángulo 11"/>
          <p:cNvSpPr/>
          <p:nvPr/>
        </p:nvSpPr>
        <p:spPr>
          <a:xfrm>
            <a:off x="6604855" y="4704347"/>
            <a:ext cx="5112568" cy="1089430"/>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t"/>
          <a:lstStyle/>
          <a:p>
            <a:pPr lvl="0" algn="ctr"/>
            <a:r>
              <a:rPr lang="es-ES" sz="1700" dirty="0" smtClean="0">
                <a:solidFill>
                  <a:sysClr val="windowText" lastClr="000000"/>
                </a:solidFill>
              </a:rPr>
              <a:t>Determinar las principales conclusiones, recomendaciones y aportes de la presente investigación de forma resumida en función de los resultados obtenidos.</a:t>
            </a:r>
            <a:endParaRPr lang="es-EC" sz="1700" dirty="0">
              <a:solidFill>
                <a:sysClr val="windowText" lastClr="000000"/>
              </a:solidFill>
            </a:endParaRPr>
          </a:p>
        </p:txBody>
      </p:sp>
      <p:cxnSp>
        <p:nvCxnSpPr>
          <p:cNvPr id="13" name="Conector angular 12"/>
          <p:cNvCxnSpPr>
            <a:stCxn id="7" idx="3"/>
            <a:endCxn id="10" idx="1"/>
          </p:cNvCxnSpPr>
          <p:nvPr/>
        </p:nvCxnSpPr>
        <p:spPr>
          <a:xfrm flipV="1">
            <a:off x="4295006" y="1840260"/>
            <a:ext cx="2264058" cy="1462726"/>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Conector angular 13"/>
          <p:cNvCxnSpPr>
            <a:stCxn id="7" idx="3"/>
            <a:endCxn id="9" idx="1"/>
          </p:cNvCxnSpPr>
          <p:nvPr/>
        </p:nvCxnSpPr>
        <p:spPr>
          <a:xfrm flipV="1">
            <a:off x="4295006" y="2852936"/>
            <a:ext cx="2294750" cy="450050"/>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Conector angular 14"/>
          <p:cNvCxnSpPr>
            <a:stCxn id="7" idx="3"/>
            <a:endCxn id="11" idx="1"/>
          </p:cNvCxnSpPr>
          <p:nvPr/>
        </p:nvCxnSpPr>
        <p:spPr>
          <a:xfrm>
            <a:off x="4295006" y="3302986"/>
            <a:ext cx="2304256" cy="700681"/>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Conector angular 15"/>
          <p:cNvCxnSpPr>
            <a:stCxn id="7" idx="3"/>
            <a:endCxn id="12" idx="1"/>
          </p:cNvCxnSpPr>
          <p:nvPr/>
        </p:nvCxnSpPr>
        <p:spPr>
          <a:xfrm>
            <a:off x="4295006" y="3302986"/>
            <a:ext cx="2309849" cy="1946076"/>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sp>
        <p:nvSpPr>
          <p:cNvPr id="17" name="Rectángulo 16"/>
          <p:cNvSpPr/>
          <p:nvPr/>
        </p:nvSpPr>
        <p:spPr>
          <a:xfrm>
            <a:off x="8009011" y="612594"/>
            <a:ext cx="2304256" cy="576064"/>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700" b="1" dirty="0" smtClean="0">
                <a:solidFill>
                  <a:sysClr val="windowText" lastClr="000000"/>
                </a:solidFill>
              </a:rPr>
              <a:t>OBJETIVOS ESPECÍFICOS</a:t>
            </a:r>
            <a:endParaRPr lang="es-EC" sz="1700" b="1" dirty="0">
              <a:solidFill>
                <a:sysClr val="windowText" lastClr="000000"/>
              </a:solidFill>
            </a:endParaRPr>
          </a:p>
        </p:txBody>
      </p:sp>
    </p:spTree>
    <p:extLst>
      <p:ext uri="{BB962C8B-B14F-4D97-AF65-F5344CB8AC3E}">
        <p14:creationId xmlns:p14="http://schemas.microsoft.com/office/powerpoint/2010/main" val="1336375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399309" y="1556794"/>
            <a:ext cx="10002982" cy="4234406"/>
          </a:xfrm>
          <a:prstGeom prst="roundRect">
            <a:avLst/>
          </a:prstGeom>
          <a:solidFill>
            <a:schemeClr val="accent6">
              <a:lumMod val="20000"/>
              <a:lumOff val="80000"/>
            </a:schemeClr>
          </a:solidFill>
          <a:ln w="38100">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2000" dirty="0" smtClean="0">
                <a:solidFill>
                  <a:srgbClr val="000000"/>
                </a:solidFill>
              </a:rPr>
              <a:t>La </a:t>
            </a:r>
            <a:r>
              <a:rPr lang="es-ES" sz="2000" dirty="0">
                <a:solidFill>
                  <a:srgbClr val="000000"/>
                </a:solidFill>
              </a:rPr>
              <a:t>investigación ha permitido descubrir que el área ética puede mejorar, es decir existe la posibilidad de que los procesos de auditoría alcancen el siguiente nivel de desarrollo moral, es por eso su importancia e invitación a que se siga investigando el tema con el fin de poder desarrollar una herramienta que permita evaluar el grado de desarrollo moral efectivamente aplicado en una auditoría acompañada de procesos de control que permitan su permanencia, continuidad y adaptación, a más de garantizar una mejor calidad del servicio.</a:t>
            </a:r>
            <a:endParaRPr lang="en-US" sz="2000" dirty="0">
              <a:solidFill>
                <a:srgbClr val="000000"/>
              </a:solidFill>
            </a:endParaRPr>
          </a:p>
        </p:txBody>
      </p:sp>
    </p:spTree>
    <p:extLst>
      <p:ext uri="{BB962C8B-B14F-4D97-AF65-F5344CB8AC3E}">
        <p14:creationId xmlns:p14="http://schemas.microsoft.com/office/powerpoint/2010/main" val="2449966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399309" y="1556794"/>
            <a:ext cx="10002982" cy="4234406"/>
          </a:xfrm>
          <a:prstGeom prst="roundRect">
            <a:avLst/>
          </a:prstGeom>
          <a:solidFill>
            <a:schemeClr val="accent6">
              <a:lumMod val="20000"/>
              <a:lumOff val="80000"/>
            </a:schemeClr>
          </a:solidFill>
          <a:ln w="38100">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2000" dirty="0" smtClean="0">
                <a:solidFill>
                  <a:srgbClr val="000000"/>
                </a:solidFill>
              </a:rPr>
              <a:t>Debido </a:t>
            </a:r>
            <a:r>
              <a:rPr lang="es-ES" sz="2000" dirty="0">
                <a:solidFill>
                  <a:srgbClr val="000000"/>
                </a:solidFill>
              </a:rPr>
              <a:t>a la amplia trayectoria de las firmas de auditoría multinacionales, se recomienda usar esta experiencia en pro de la mejora continua de los aspectos que envuelven al razonamiento moral y ético de las personas, en participación con otras instituciones especializadas en ramas del desarrollo moral con la finalidad de obtener un juicio más especializado y preciso.</a:t>
            </a:r>
            <a:endParaRPr lang="en-US" sz="2000" dirty="0">
              <a:solidFill>
                <a:srgbClr val="000000"/>
              </a:solidFill>
            </a:endParaRPr>
          </a:p>
        </p:txBody>
      </p:sp>
    </p:spTree>
    <p:extLst>
      <p:ext uri="{BB962C8B-B14F-4D97-AF65-F5344CB8AC3E}">
        <p14:creationId xmlns:p14="http://schemas.microsoft.com/office/powerpoint/2010/main" val="2936529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gracias militar">
            <a:extLst>
              <a:ext uri="{FF2B5EF4-FFF2-40B4-BE49-F238E27FC236}">
                <a16:creationId xmlns:a16="http://schemas.microsoft.com/office/drawing/2014/main" id="{CDCA11D1-AEA7-4DF5-94CA-AAB1FE945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836712"/>
            <a:ext cx="7776864"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79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31873942"/>
              </p:ext>
            </p:extLst>
          </p:nvPr>
        </p:nvGraphicFramePr>
        <p:xfrm>
          <a:off x="1518237" y="1453304"/>
          <a:ext cx="10393028" cy="3960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Resultado de imagen para justificacion de la investigacion"/>
          <p:cNvPicPr>
            <a:picLocks noChangeAspect="1" noChangeArrowheads="1"/>
          </p:cNvPicPr>
          <p:nvPr/>
        </p:nvPicPr>
        <p:blipFill rotWithShape="1">
          <a:blip r:embed="rId7">
            <a:extLst>
              <a:ext uri="{28A0092B-C50C-407E-A947-70E740481C1C}">
                <a14:useLocalDpi xmlns:a14="http://schemas.microsoft.com/office/drawing/2010/main" val="0"/>
              </a:ext>
            </a:extLst>
          </a:blip>
          <a:srcRect l="-643" r="643"/>
          <a:stretch/>
        </p:blipFill>
        <p:spPr bwMode="auto">
          <a:xfrm>
            <a:off x="-96253" y="591880"/>
            <a:ext cx="1738376" cy="16700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Preguntas de investigación</a:t>
            </a:r>
            <a:endParaRPr lang="es-EC" i="0" dirty="0">
              <a:solidFill>
                <a:schemeClr val="tx2"/>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63467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3 Diagrama"/>
          <p:cNvGraphicFramePr>
            <a:graphicFrameLocks noGrp="1"/>
          </p:cNvGraphicFramePr>
          <p:nvPr>
            <p:ph idx="1"/>
            <p:extLst>
              <p:ext uri="{D42A27DB-BD31-4B8C-83A1-F6EECF244321}">
                <p14:modId xmlns:p14="http://schemas.microsoft.com/office/powerpoint/2010/main" val="3233049064"/>
              </p:ext>
            </p:extLst>
          </p:nvPr>
        </p:nvGraphicFramePr>
        <p:xfrm>
          <a:off x="0" y="866274"/>
          <a:ext cx="11380347" cy="521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479376" y="116632"/>
            <a:ext cx="10684630" cy="1143000"/>
          </a:xfrm>
        </p:spPr>
        <p:txBody>
          <a:bodyPr/>
          <a:lstStyle/>
          <a:p>
            <a:pPr algn="l"/>
            <a:r>
              <a:rPr lang="es-EC" i="0" dirty="0" smtClean="0">
                <a:solidFill>
                  <a:schemeClr val="tx2"/>
                </a:solidFill>
                <a:ea typeface="Tahoma" panose="020B0604030504040204" pitchFamily="34" charset="0"/>
                <a:cs typeface="Times New Roman" panose="02020603050405020304" pitchFamily="18" charset="0"/>
              </a:rPr>
              <a:t>Marco Teórico</a:t>
            </a:r>
            <a:endParaRPr lang="es-EC" i="0" dirty="0">
              <a:solidFill>
                <a:schemeClr val="tx2"/>
              </a:solidFill>
              <a:ea typeface="Tahoma" panose="020B0604030504040204" pitchFamily="34" charset="0"/>
              <a:cs typeface="Times New Roman" panose="02020603050405020304" pitchFamily="18" charset="0"/>
            </a:endParaRPr>
          </a:p>
        </p:txBody>
      </p:sp>
      <p:sp>
        <p:nvSpPr>
          <p:cNvPr id="7" name="CuadroTexto 6"/>
          <p:cNvSpPr txBox="1"/>
          <p:nvPr/>
        </p:nvSpPr>
        <p:spPr>
          <a:xfrm>
            <a:off x="9240252" y="2225842"/>
            <a:ext cx="2695074" cy="1754326"/>
          </a:xfrm>
          <a:prstGeom prst="rect">
            <a:avLst/>
          </a:prstGeom>
          <a:noFill/>
        </p:spPr>
        <p:txBody>
          <a:bodyPr wrap="square" rtlCol="0">
            <a:spAutoFit/>
          </a:bodyPr>
          <a:lstStyle/>
          <a:p>
            <a:pPr algn="just"/>
            <a:r>
              <a:rPr lang="es-ES" dirty="0">
                <a:solidFill>
                  <a:schemeClr val="tx2"/>
                </a:solidFill>
              </a:rPr>
              <a:t>T</a:t>
            </a:r>
            <a:r>
              <a:rPr lang="es-ES" dirty="0" smtClean="0">
                <a:solidFill>
                  <a:schemeClr val="tx2"/>
                </a:solidFill>
              </a:rPr>
              <a:t>odos los empleados de todos los niveles toman decisiones, cumpliendo objetivos, de acuerdo a su nivel de influencia y autoridad</a:t>
            </a:r>
            <a:endParaRPr lang="en-US" dirty="0">
              <a:solidFill>
                <a:schemeClr val="tx2"/>
              </a:solidFill>
            </a:endParaRPr>
          </a:p>
        </p:txBody>
      </p:sp>
      <p:sp>
        <p:nvSpPr>
          <p:cNvPr id="8" name="CuadroTexto 7"/>
          <p:cNvSpPr txBox="1"/>
          <p:nvPr/>
        </p:nvSpPr>
        <p:spPr>
          <a:xfrm>
            <a:off x="7267074" y="541421"/>
            <a:ext cx="4572000" cy="646331"/>
          </a:xfrm>
          <a:prstGeom prst="rect">
            <a:avLst/>
          </a:prstGeom>
          <a:noFill/>
        </p:spPr>
        <p:txBody>
          <a:bodyPr wrap="square" rtlCol="0">
            <a:spAutoFit/>
          </a:bodyPr>
          <a:lstStyle/>
          <a:p>
            <a:r>
              <a:rPr lang="es-ES" i="1" dirty="0" smtClean="0">
                <a:solidFill>
                  <a:schemeClr val="tx2"/>
                </a:solidFill>
              </a:rPr>
              <a:t>Regla:</a:t>
            </a:r>
            <a:r>
              <a:rPr lang="es-ES" dirty="0" smtClean="0">
                <a:solidFill>
                  <a:schemeClr val="tx2"/>
                </a:solidFill>
              </a:rPr>
              <a:t> Todas las organizaciones necesitan datos sólidos relacionados con el dinero</a:t>
            </a:r>
            <a:endParaRPr lang="en-US" i="1" dirty="0">
              <a:solidFill>
                <a:schemeClr val="tx2"/>
              </a:solidFill>
            </a:endParaRPr>
          </a:p>
        </p:txBody>
      </p:sp>
      <p:sp>
        <p:nvSpPr>
          <p:cNvPr id="9" name="CuadroTexto 8"/>
          <p:cNvSpPr txBox="1"/>
          <p:nvPr/>
        </p:nvSpPr>
        <p:spPr>
          <a:xfrm>
            <a:off x="8578517" y="4800600"/>
            <a:ext cx="3356810" cy="923330"/>
          </a:xfrm>
          <a:prstGeom prst="rect">
            <a:avLst/>
          </a:prstGeom>
          <a:noFill/>
        </p:spPr>
        <p:txBody>
          <a:bodyPr wrap="square" rtlCol="0">
            <a:spAutoFit/>
          </a:bodyPr>
          <a:lstStyle/>
          <a:p>
            <a:pPr algn="just"/>
            <a:r>
              <a:rPr lang="es-ES" dirty="0" smtClean="0">
                <a:solidFill>
                  <a:schemeClr val="tx2"/>
                </a:solidFill>
              </a:rPr>
              <a:t>La moral es resultado de la imitación social, constituyendo principios morales autónomos</a:t>
            </a:r>
            <a:endParaRPr lang="en-US" dirty="0">
              <a:solidFill>
                <a:schemeClr val="tx2"/>
              </a:solidFill>
            </a:endParaRPr>
          </a:p>
        </p:txBody>
      </p:sp>
      <p:sp>
        <p:nvSpPr>
          <p:cNvPr id="11" name="CuadroTexto 10"/>
          <p:cNvSpPr txBox="1"/>
          <p:nvPr/>
        </p:nvSpPr>
        <p:spPr>
          <a:xfrm>
            <a:off x="192507" y="4583027"/>
            <a:ext cx="2731168" cy="1200329"/>
          </a:xfrm>
          <a:prstGeom prst="rect">
            <a:avLst/>
          </a:prstGeom>
          <a:noFill/>
        </p:spPr>
        <p:txBody>
          <a:bodyPr wrap="square" rtlCol="0">
            <a:spAutoFit/>
          </a:bodyPr>
          <a:lstStyle/>
          <a:p>
            <a:pPr algn="just"/>
            <a:r>
              <a:rPr lang="es-ES" dirty="0" smtClean="0">
                <a:solidFill>
                  <a:schemeClr val="tx2"/>
                </a:solidFill>
              </a:rPr>
              <a:t>El juicio moral considera propiedades cognitivas y afectivas sin que su conexión sea necesaria.</a:t>
            </a:r>
            <a:endParaRPr lang="en-US" dirty="0">
              <a:solidFill>
                <a:schemeClr val="tx2"/>
              </a:solidFill>
            </a:endParaRPr>
          </a:p>
        </p:txBody>
      </p:sp>
      <p:sp>
        <p:nvSpPr>
          <p:cNvPr id="12" name="CuadroTexto 11"/>
          <p:cNvSpPr txBox="1"/>
          <p:nvPr/>
        </p:nvSpPr>
        <p:spPr>
          <a:xfrm>
            <a:off x="0" y="1802060"/>
            <a:ext cx="2610853" cy="2031325"/>
          </a:xfrm>
          <a:prstGeom prst="rect">
            <a:avLst/>
          </a:prstGeom>
          <a:noFill/>
        </p:spPr>
        <p:txBody>
          <a:bodyPr wrap="square" rtlCol="0">
            <a:spAutoFit/>
          </a:bodyPr>
          <a:lstStyle/>
          <a:p>
            <a:r>
              <a:rPr lang="es-ES" dirty="0" smtClean="0">
                <a:solidFill>
                  <a:schemeClr val="tx2"/>
                </a:solidFill>
              </a:rPr>
              <a:t>Relación estrecha entre aspectos cognitivos y sentimentales.</a:t>
            </a:r>
          </a:p>
          <a:p>
            <a:r>
              <a:rPr lang="es-ES" dirty="0" smtClean="0">
                <a:solidFill>
                  <a:schemeClr val="tx2"/>
                </a:solidFill>
              </a:rPr>
              <a:t>Impredecible por la edad e instrucción.</a:t>
            </a:r>
          </a:p>
          <a:p>
            <a:r>
              <a:rPr lang="es-ES" dirty="0" smtClean="0">
                <a:solidFill>
                  <a:schemeClr val="tx2"/>
                </a:solidFill>
              </a:rPr>
              <a:t>Equidad claramente distinguida.</a:t>
            </a:r>
          </a:p>
        </p:txBody>
      </p:sp>
    </p:spTree>
    <p:extLst>
      <p:ext uri="{BB962C8B-B14F-4D97-AF65-F5344CB8AC3E}">
        <p14:creationId xmlns:p14="http://schemas.microsoft.com/office/powerpoint/2010/main" val="8009328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946260341"/>
              </p:ext>
            </p:extLst>
          </p:nvPr>
        </p:nvGraphicFramePr>
        <p:xfrm>
          <a:off x="623890" y="1564105"/>
          <a:ext cx="5271584" cy="451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479376" y="116632"/>
            <a:ext cx="1068463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kern="0" dirty="0" smtClean="0">
                <a:solidFill>
                  <a:schemeClr val="tx2"/>
                </a:solidFill>
                <a:effectLst/>
                <a:ea typeface="Tahoma" panose="020B0604030504040204" pitchFamily="34" charset="0"/>
                <a:cs typeface="Times New Roman" panose="02020603050405020304" pitchFamily="18" charset="0"/>
              </a:rPr>
              <a:t>Teoría del Desarrollo Moral de James Rest</a:t>
            </a:r>
            <a:endParaRPr lang="es-EC" b="0" i="0" kern="0" dirty="0">
              <a:solidFill>
                <a:schemeClr val="tx2"/>
              </a:solidFill>
              <a:effectLst/>
              <a:ea typeface="Tahoma" panose="020B0604030504040204" pitchFamily="34" charset="0"/>
              <a:cs typeface="Times New Roman" panose="02020603050405020304" pitchFamily="18" charset="0"/>
            </a:endParaRPr>
          </a:p>
        </p:txBody>
      </p:sp>
      <p:sp>
        <p:nvSpPr>
          <p:cNvPr id="5" name="CuadroTexto 4"/>
          <p:cNvSpPr txBox="1"/>
          <p:nvPr/>
        </p:nvSpPr>
        <p:spPr>
          <a:xfrm>
            <a:off x="1984334" y="765537"/>
            <a:ext cx="2550695" cy="646331"/>
          </a:xfrm>
          <a:prstGeom prst="rect">
            <a:avLst/>
          </a:prstGeom>
          <a:noFill/>
        </p:spPr>
        <p:txBody>
          <a:bodyPr wrap="square" rtlCol="0">
            <a:spAutoFit/>
          </a:bodyPr>
          <a:lstStyle/>
          <a:p>
            <a:r>
              <a:rPr lang="es-ES"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ESTADIOS</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CuadroTexto 7"/>
          <p:cNvSpPr txBox="1"/>
          <p:nvPr/>
        </p:nvSpPr>
        <p:spPr>
          <a:xfrm>
            <a:off x="7796464" y="765537"/>
            <a:ext cx="2310062" cy="523220"/>
          </a:xfrm>
          <a:prstGeom prst="rect">
            <a:avLst/>
          </a:prstGeom>
          <a:noFill/>
        </p:spPr>
        <p:txBody>
          <a:bodyPr wrap="square" rtlCol="0">
            <a:spAutoFit/>
          </a:bodyPr>
          <a:lstStyle/>
          <a:p>
            <a:r>
              <a:rPr lang="es-E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ESQUEMAS</a:t>
            </a:r>
            <a:endPar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9" name="Diagrama 8"/>
          <p:cNvGraphicFramePr/>
          <p:nvPr>
            <p:extLst>
              <p:ext uri="{D42A27DB-BD31-4B8C-83A1-F6EECF244321}">
                <p14:modId xmlns:p14="http://schemas.microsoft.com/office/powerpoint/2010/main" val="3893728135"/>
              </p:ext>
            </p:extLst>
          </p:nvPr>
        </p:nvGraphicFramePr>
        <p:xfrm>
          <a:off x="6319587" y="1989176"/>
          <a:ext cx="5263815" cy="36690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errar llave 9"/>
          <p:cNvSpPr/>
          <p:nvPr/>
        </p:nvSpPr>
        <p:spPr>
          <a:xfrm>
            <a:off x="5414211" y="4547936"/>
            <a:ext cx="481263" cy="1347537"/>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
        <p:nvSpPr>
          <p:cNvPr id="12" name="Cerrar llave 11"/>
          <p:cNvSpPr/>
          <p:nvPr/>
        </p:nvSpPr>
        <p:spPr>
          <a:xfrm>
            <a:off x="5414211" y="1732547"/>
            <a:ext cx="481264" cy="1227221"/>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ln>
                <a:solidFill>
                  <a:sysClr val="windowText" lastClr="000000"/>
                </a:solidFill>
              </a:ln>
            </a:endParaRPr>
          </a:p>
        </p:txBody>
      </p:sp>
      <p:sp>
        <p:nvSpPr>
          <p:cNvPr id="13" name="Cerrar llave 12"/>
          <p:cNvSpPr/>
          <p:nvPr/>
        </p:nvSpPr>
        <p:spPr>
          <a:xfrm>
            <a:off x="5414209" y="3465495"/>
            <a:ext cx="481265" cy="697431"/>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1019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062094466"/>
              </p:ext>
            </p:extLst>
          </p:nvPr>
        </p:nvGraphicFramePr>
        <p:xfrm>
          <a:off x="-158165" y="14176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noGrp="1"/>
          </p:cNvSpPr>
          <p:nvPr>
            <p:ph type="title"/>
          </p:nvPr>
        </p:nvSpPr>
        <p:spPr>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b="0" i="0" kern="0" dirty="0" smtClean="0">
                <a:solidFill>
                  <a:schemeClr val="tx2"/>
                </a:solidFill>
                <a:effectLst/>
                <a:ea typeface="Tahoma" panose="020B0604030504040204" pitchFamily="34" charset="0"/>
                <a:cs typeface="Times New Roman" panose="02020603050405020304" pitchFamily="18" charset="0"/>
              </a:rPr>
              <a:t>Código de Ética del Federación Internacional de Contadores IFAC</a:t>
            </a:r>
            <a:endParaRPr lang="es-EC" b="0" i="0" kern="0" dirty="0">
              <a:solidFill>
                <a:schemeClr val="tx2"/>
              </a:solidFill>
              <a:effectLst/>
              <a:ea typeface="Tahoma" panose="020B0604030504040204" pitchFamily="34" charset="0"/>
              <a:cs typeface="Times New Roman" panose="02020603050405020304" pitchFamily="18" charset="0"/>
            </a:endParaRPr>
          </a:p>
        </p:txBody>
      </p:sp>
      <p:pic>
        <p:nvPicPr>
          <p:cNvPr id="6" name="Imagen 5"/>
          <p:cNvPicPr>
            <a:picLocks noChangeAspect="1"/>
          </p:cNvPicPr>
          <p:nvPr/>
        </p:nvPicPr>
        <p:blipFill rotWithShape="1">
          <a:blip r:embed="rId7"/>
          <a:srcRect l="6216" t="12411" r="6827" b="27711"/>
          <a:stretch/>
        </p:blipFill>
        <p:spPr>
          <a:xfrm>
            <a:off x="7589182" y="1417638"/>
            <a:ext cx="3225453" cy="1239254"/>
          </a:xfrm>
          <a:prstGeom prst="rect">
            <a:avLst/>
          </a:prstGeom>
          <a:ln>
            <a:noFill/>
          </a:ln>
          <a:effectLst>
            <a:softEdge rad="112500"/>
          </a:effectLst>
        </p:spPr>
      </p:pic>
    </p:spTree>
    <p:extLst>
      <p:ext uri="{BB962C8B-B14F-4D97-AF65-F5344CB8AC3E}">
        <p14:creationId xmlns:p14="http://schemas.microsoft.com/office/powerpoint/2010/main" val="424393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005842427"/>
              </p:ext>
            </p:extLst>
          </p:nvPr>
        </p:nvGraphicFramePr>
        <p:xfrm>
          <a:off x="-2532396" y="1310395"/>
          <a:ext cx="10866270" cy="4790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noGrp="1"/>
          </p:cNvSpPr>
          <p:nvPr>
            <p:ph type="title"/>
          </p:nvPr>
        </p:nvSpPr>
        <p:spPr>
          <a:xfrm>
            <a:off x="609601" y="274638"/>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b="0" i="0" dirty="0">
                <a:solidFill>
                  <a:srgbClr val="000000"/>
                </a:solidFill>
                <a:effectLst/>
                <a:latin typeface="Arial" panose="020B0604020202020204" pitchFamily="34" charset="0"/>
              </a:rPr>
              <a:t>Cumplimiento de Código, de los Principios Fundamentales y del Marco Conceptual </a:t>
            </a:r>
            <a:endParaRPr lang="es-EC" b="0" i="0" kern="0" dirty="0">
              <a:solidFill>
                <a:schemeClr val="tx2"/>
              </a:solidFill>
              <a:effectLst/>
              <a:ea typeface="Tahoma" panose="020B0604030504040204" pitchFamily="34"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611293547"/>
              </p:ext>
            </p:extLst>
          </p:nvPr>
        </p:nvGraphicFramePr>
        <p:xfrm>
          <a:off x="4438316" y="885497"/>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p:cNvSpPr txBox="1"/>
          <p:nvPr/>
        </p:nvSpPr>
        <p:spPr>
          <a:xfrm rot="5400000">
            <a:off x="10015711" y="3382559"/>
            <a:ext cx="2487049" cy="646331"/>
          </a:xfrm>
          <a:prstGeom prst="rect">
            <a:avLst/>
          </a:prstGeom>
          <a:noFill/>
        </p:spPr>
        <p:txBody>
          <a:bodyPr wrap="square" rtlCol="0">
            <a:spAutoFit/>
          </a:bodyPr>
          <a:lstStyle/>
          <a:p>
            <a:r>
              <a:rPr lang="es-ES" sz="3600" b="1" dirty="0" smtClean="0">
                <a:ln w="22225">
                  <a:solidFill>
                    <a:schemeClr val="accent2"/>
                  </a:solidFill>
                  <a:prstDash val="solid"/>
                </a:ln>
                <a:solidFill>
                  <a:schemeClr val="accent2">
                    <a:lumMod val="40000"/>
                    <a:lumOff val="60000"/>
                  </a:schemeClr>
                </a:solidFill>
              </a:rPr>
              <a:t>Amenazas</a:t>
            </a:r>
            <a:endParaRPr lang="en-US" sz="3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84101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1">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EB96245E-D37D-4F9C-8667-35795D32B517}" vid="{8D0BFCF9-4232-45D2-9139-CE1B050F35E1}"/>
    </a:ext>
  </a:extLst>
</a:theme>
</file>

<file path=ppt/theme/theme3.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776</TotalTime>
  <Words>2855</Words>
  <Application>Microsoft Office PowerPoint</Application>
  <PresentationFormat>Panorámica</PresentationFormat>
  <Paragraphs>360</Paragraphs>
  <Slides>42</Slides>
  <Notes>3</Notes>
  <HiddenSlides>0</HiddenSlides>
  <MMClips>0</MMClips>
  <ScaleCrop>false</ScaleCrop>
  <HeadingPairs>
    <vt:vector size="8" baseType="variant">
      <vt:variant>
        <vt:lpstr>Fuentes usadas</vt:lpstr>
      </vt:variant>
      <vt:variant>
        <vt:i4>11</vt:i4>
      </vt:variant>
      <vt:variant>
        <vt:lpstr>Tema</vt:lpstr>
      </vt:variant>
      <vt:variant>
        <vt:i4>4</vt:i4>
      </vt:variant>
      <vt:variant>
        <vt:lpstr>Servidores OLE incrustados</vt:lpstr>
      </vt:variant>
      <vt:variant>
        <vt:i4>1</vt:i4>
      </vt:variant>
      <vt:variant>
        <vt:lpstr>Títulos de diapositiva</vt:lpstr>
      </vt:variant>
      <vt:variant>
        <vt:i4>42</vt:i4>
      </vt:variant>
    </vt:vector>
  </HeadingPairs>
  <TitlesOfParts>
    <vt:vector size="58" baseType="lpstr">
      <vt:lpstr>Arial</vt:lpstr>
      <vt:lpstr>Calibri</vt:lpstr>
      <vt:lpstr>Cambria Math</vt:lpstr>
      <vt:lpstr>Lato Light</vt:lpstr>
      <vt:lpstr>Noto Sans</vt:lpstr>
      <vt:lpstr>Open Sans</vt:lpstr>
      <vt:lpstr>Roboto Slab Regular</vt:lpstr>
      <vt:lpstr>Tahoma</vt:lpstr>
      <vt:lpstr>Times New Roman</vt:lpstr>
      <vt:lpstr>Trebuchet MS</vt:lpstr>
      <vt:lpstr>Wingdings 3</vt:lpstr>
      <vt:lpstr>Faceta</vt:lpstr>
      <vt:lpstr>Tema1</vt:lpstr>
      <vt:lpstr>1_Faceta</vt:lpstr>
      <vt:lpstr>Kent template</vt:lpstr>
      <vt:lpstr>CorelDRAW</vt:lpstr>
      <vt:lpstr>DEPARTAMENTO DE CIENCIAS ECONÓMICAS, ADMINISTRATIVAS Y DEL COMERCIO  TRABAJO DE TITULACIÓN, PREVIO A LA OBTENCIÓN DEL TÍTULO DE INGENIERA EN FINANZAS - CONTADOR PÚBLICO– AUDITOR   TEMA: INCIDENCIA DE LA ÉTICA EN LOS INFORMES DE AUDITORÍA ELABORADO POR FIRMAS AUDITORAS SEGÚN LA TEORÍA DE REST</vt:lpstr>
      <vt:lpstr>Índice:</vt:lpstr>
      <vt:lpstr>Problema</vt:lpstr>
      <vt:lpstr>Objetivos</vt:lpstr>
      <vt:lpstr>Preguntas de investigación</vt:lpstr>
      <vt:lpstr>Marco Teórico</vt:lpstr>
      <vt:lpstr>Presentación de PowerPoint</vt:lpstr>
      <vt:lpstr>Código de Ética del Federación Internacional de Contadores IFAC</vt:lpstr>
      <vt:lpstr>Cumplimiento de Código, de los Principios Fundamentales y del Marco Conceptual </vt:lpstr>
      <vt:lpstr>Presentación de PowerPoint</vt:lpstr>
      <vt:lpstr>Presentación de PowerPoint</vt:lpstr>
      <vt:lpstr>Presentación de PowerPoint</vt:lpstr>
      <vt:lpstr>Presentación de PowerPoint</vt:lpstr>
      <vt:lpstr>NICC 1 “Control de Calidad en las firmas de auditoría que realizan auditorías y revisiones de estados financieros, así como otros encargos que proporcionan un grado de seguridad y servicios relacionados”</vt:lpstr>
      <vt:lpstr>Presentación de PowerPoint</vt:lpstr>
      <vt:lpstr>Marco Metodológico</vt:lpstr>
      <vt:lpstr>Presentación de PowerPoint</vt:lpstr>
      <vt:lpstr>Presentación de PowerPoint</vt:lpstr>
      <vt:lpstr>Presentación de PowerPoint</vt:lpstr>
      <vt:lpstr>Instrumento: Encuesta</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Casos de Conflicto</vt:lpstr>
      <vt:lpstr>Presentación de PowerPoint</vt:lpstr>
      <vt:lpstr>Presentación de PowerPoint</vt:lpstr>
      <vt:lpstr>Presentación de PowerPoint</vt:lpstr>
      <vt:lpstr>Presentación de PowerPoint</vt:lpstr>
      <vt:lpstr>Presentación de PowerPoint</vt:lpstr>
      <vt:lpstr>Informe de Resultados</vt:lpstr>
      <vt:lpstr>Conclusiones</vt:lpstr>
      <vt:lpstr>Presentación de PowerPoint</vt:lpstr>
      <vt:lpstr>Presentación de PowerPoint</vt:lpstr>
      <vt:lpstr>Recomendaciones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TRABAJO DE TITULACIÓN, PREVIO A LA OBTENCIÓN DEL TÍTULO DE INGENIERa EN FINANZAS - CONTADOR PÚBLICO– AUDITOR   TEMA: GOBIERNO CORPORATIVO EN EL DESARROLLO DE LAS PYMES DEL SECTOR INDUSTRIAL DE ALIMENTOS Y BEBIDAS DEL DISTRITO METROPOLITANO DE QUITO</dc:title>
  <dc:creator>hp</dc:creator>
  <cp:lastModifiedBy>hp</cp:lastModifiedBy>
  <cp:revision>75</cp:revision>
  <dcterms:created xsi:type="dcterms:W3CDTF">2021-03-18T16:52:11Z</dcterms:created>
  <dcterms:modified xsi:type="dcterms:W3CDTF">2021-05-05T18:12:54Z</dcterms:modified>
</cp:coreProperties>
</file>