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8" r:id="rId6"/>
    <p:sldId id="270" r:id="rId7"/>
    <p:sldId id="271" r:id="rId8"/>
    <p:sldId id="262" r:id="rId9"/>
    <p:sldId id="263"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6" r:id="rId23"/>
    <p:sldId id="282" r:id="rId24"/>
    <p:sldId id="283" r:id="rId25"/>
    <p:sldId id="284" r:id="rId26"/>
    <p:sldId id="285"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41" d="100"/>
          <a:sy n="41" d="100"/>
        </p:scale>
        <p:origin x="45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GRA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DELL\Desktop\TESIS%20PRESENTACION\DATO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GRAFICO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DELL\Desktop\TESIS%20PRESENTACION\DATO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esktop\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esktop\GRA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esktop\GRAFIC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esktop\CUESTIONARI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dirty="0">
                <a:solidFill>
                  <a:schemeClr val="tx1">
                    <a:lumMod val="65000"/>
                    <a:lumOff val="35000"/>
                  </a:schemeClr>
                </a:solidFill>
                <a:latin typeface="+mn-lt"/>
                <a:ea typeface="+mn-ea"/>
                <a:cs typeface="+mn-cs"/>
              </a:defRPr>
            </a:pPr>
            <a:r>
              <a:rPr lang="en-US" dirty="0"/>
              <a:t>Activo</a:t>
            </a:r>
          </a:p>
        </c:rich>
      </c:tx>
      <c:overlay val="0"/>
      <c:spPr>
        <a:noFill/>
        <a:ln>
          <a:noFill/>
        </a:ln>
        <a:effectLst/>
      </c:spPr>
      <c:txPr>
        <a:bodyPr rot="0" spcFirstLastPara="1" vertOverflow="ellipsis" vert="horz" wrap="square" anchor="ctr" anchorCtr="1"/>
        <a:lstStyle/>
        <a:p>
          <a:pPr>
            <a:defRPr sz="1400" b="0" i="0" u="none" strike="noStrike" kern="1200" spc="0" baseline="0" dirty="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135608048993879E-2"/>
          <c:y val="0.15078083989501315"/>
          <c:w val="0.39084011373578298"/>
          <c:h val="0.6514001895596383"/>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EE5-4456-AA03-0490236C3BF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EE5-4456-AA03-0490236C3BF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EE5-4456-AA03-0490236C3BF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EE5-4456-AA03-0490236C3BF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EE5-4456-AA03-0490236C3BF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DEE5-4456-AA03-0490236C3BF2}"/>
              </c:ext>
            </c:extLst>
          </c:dPt>
          <c:dLbls>
            <c:spPr>
              <a:noFill/>
              <a:ln>
                <a:noFill/>
              </a:ln>
              <a:effectLst/>
            </c:spPr>
            <c:txPr>
              <a:bodyPr rot="0" spcFirstLastPara="1" vertOverflow="ellipsis" vert="horz" wrap="square" anchor="ctr" anchorCtr="1"/>
              <a:lstStyle/>
              <a:p>
                <a:pPr>
                  <a:defRPr sz="900" b="0" i="0" u="none" strike="noStrike" kern="1200" baseline="0" dirty="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roe!$B$12:$B$17</c:f>
              <c:strCache>
                <c:ptCount val="6"/>
                <c:pt idx="0">
                  <c:v>De 0   a  50,000</c:v>
                </c:pt>
                <c:pt idx="1">
                  <c:v>De 50,001 a 100,000</c:v>
                </c:pt>
                <c:pt idx="2">
                  <c:v>De 100,001 a 500,000</c:v>
                </c:pt>
                <c:pt idx="3">
                  <c:v>De 500,001 a 1'000,000</c:v>
                </c:pt>
                <c:pt idx="4">
                  <c:v>De 1'000,000 a 3'000,000</c:v>
                </c:pt>
                <c:pt idx="5">
                  <c:v>Mayor a 3'000.000</c:v>
                </c:pt>
              </c:strCache>
            </c:strRef>
          </c:cat>
          <c:val>
            <c:numRef>
              <c:f>roe!$C$12:$C$17</c:f>
              <c:numCache>
                <c:formatCode>0.00%</c:formatCode>
                <c:ptCount val="6"/>
                <c:pt idx="0">
                  <c:v>7.1400000000000005E-2</c:v>
                </c:pt>
                <c:pt idx="1">
                  <c:v>0.14299999999999999</c:v>
                </c:pt>
                <c:pt idx="2">
                  <c:v>0.14299999999999999</c:v>
                </c:pt>
                <c:pt idx="3">
                  <c:v>7.1400000000000005E-2</c:v>
                </c:pt>
                <c:pt idx="4">
                  <c:v>0.14299999999999999</c:v>
                </c:pt>
                <c:pt idx="5">
                  <c:v>0.42820000000000003</c:v>
                </c:pt>
              </c:numCache>
            </c:numRef>
          </c:val>
          <c:extLst xmlns:c16r2="http://schemas.microsoft.com/office/drawing/2015/06/chart">
            <c:ext xmlns:c16="http://schemas.microsoft.com/office/drawing/2014/chart" uri="{C3380CC4-5D6E-409C-BE32-E72D297353CC}">
              <c16:uniqueId val="{0000000C-DEE5-4456-AA03-0490236C3BF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4828652668416444"/>
          <c:y val="0.21953521434820647"/>
          <c:w val="0.3074786989205967"/>
          <c:h val="0.4770351409254055"/>
        </c:manualLayout>
      </c:layout>
      <c:overlay val="0"/>
      <c:spPr>
        <a:noFill/>
        <a:ln>
          <a:noFill/>
        </a:ln>
        <a:effectLst/>
      </c:spPr>
      <c:txPr>
        <a:bodyPr rot="0" spcFirstLastPara="1" vertOverflow="ellipsis" vert="horz" wrap="square" anchor="ctr" anchorCtr="1"/>
        <a:lstStyle/>
        <a:p>
          <a:pPr>
            <a:defRPr sz="900" b="0" i="0" u="none" strike="noStrike" kern="1200" baseline="0" dirty="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dirty="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dirty="0">
                <a:solidFill>
                  <a:schemeClr val="tx1">
                    <a:lumMod val="65000"/>
                    <a:lumOff val="35000"/>
                  </a:schemeClr>
                </a:solidFill>
                <a:latin typeface="+mn-lt"/>
                <a:ea typeface="+mn-ea"/>
                <a:cs typeface="+mn-cs"/>
              </a:defRPr>
            </a:pPr>
            <a:r>
              <a:rPr lang="en-US" sz="1700" dirty="0"/>
              <a:t>¿La empresa posee la suficiente información acerca de las situaciones de riesgo, ante la toma de decisiones?</a:t>
            </a:r>
          </a:p>
        </c:rich>
      </c:tx>
      <c:layout>
        <c:manualLayout>
          <c:xMode val="edge"/>
          <c:yMode val="edge"/>
          <c:x val="9.1040517405364271E-2"/>
          <c:y val="6.5522917947599124E-2"/>
        </c:manualLayout>
      </c:layout>
      <c:overlay val="0"/>
      <c:spPr>
        <a:noFill/>
        <a:ln>
          <a:noFill/>
        </a:ln>
        <a:effectLst/>
      </c:spPr>
      <c:txPr>
        <a:bodyPr rot="0" spcFirstLastPara="1" vertOverflow="ellipsis" vert="horz" wrap="square" anchor="ctr" anchorCtr="1"/>
        <a:lstStyle/>
        <a:p>
          <a:pPr>
            <a:defRPr sz="1862" b="0" i="0" u="none" strike="noStrike" kern="1200" spc="0" baseline="0" dirty="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D2D9-4D1B-82C9-916EC0A21C0C}"/>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D2D9-4D1B-82C9-916EC0A21C0C}"/>
              </c:ext>
            </c:extLst>
          </c:dPt>
          <c:dLbls>
            <c:spPr>
              <a:noFill/>
              <a:ln>
                <a:noFill/>
              </a:ln>
              <a:effectLst/>
            </c:spPr>
            <c:txPr>
              <a:bodyPr rot="0" spcFirstLastPara="1" vertOverflow="ellipsis" vert="horz" wrap="square" anchor="ctr" anchorCtr="1"/>
              <a:lstStyle/>
              <a:p>
                <a:pPr>
                  <a:defRPr sz="1197" b="0" i="0" u="none" strike="noStrike" kern="1200" baseline="0" dirty="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INFORMES!$C$118:$D$118</c:f>
              <c:strCache>
                <c:ptCount val="2"/>
                <c:pt idx="0">
                  <c:v>SI</c:v>
                </c:pt>
                <c:pt idx="1">
                  <c:v>NO</c:v>
                </c:pt>
              </c:strCache>
            </c:strRef>
          </c:cat>
          <c:val>
            <c:numRef>
              <c:f>INFORMES!$C$119:$D$119</c:f>
              <c:numCache>
                <c:formatCode>0.00%</c:formatCode>
                <c:ptCount val="2"/>
                <c:pt idx="0">
                  <c:v>0.38600000000000001</c:v>
                </c:pt>
                <c:pt idx="1">
                  <c:v>0.61399999999999999</c:v>
                </c:pt>
              </c:numCache>
            </c:numRef>
          </c:val>
          <c:extLst xmlns:c16r2="http://schemas.microsoft.com/office/drawing/2015/06/chart">
            <c:ext xmlns:c16="http://schemas.microsoft.com/office/drawing/2014/chart" uri="{C3380CC4-5D6E-409C-BE32-E72D297353CC}">
              <c16:uniqueId val="{00000004-D2D9-4D1B-82C9-916EC0A21C0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dirty="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dirty="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dirty="0">
                <a:solidFill>
                  <a:sysClr val="windowText" lastClr="000000"/>
                </a:solidFill>
                <a:latin typeface="Times New Roman" panose="02020603050405020304" pitchFamily="18" charset="0"/>
                <a:cs typeface="Times New Roman" panose="02020603050405020304" pitchFamily="18" charset="0"/>
              </a:rPr>
              <a:t>Los directivos analizan e identifican las opciones de respuesta al riesgo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A85-42FA-9FDD-88CDE5D813AE}"/>
              </c:ext>
            </c:extLst>
          </c:dPt>
          <c:dPt>
            <c:idx val="1"/>
            <c:bubble3D val="0"/>
            <c:spPr>
              <a:solidFill>
                <a:schemeClr val="accent2">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A85-42FA-9FDD-88CDE5D813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INFORMES!$C$122:$D$122</c:f>
              <c:strCache>
                <c:ptCount val="2"/>
                <c:pt idx="0">
                  <c:v>SI</c:v>
                </c:pt>
                <c:pt idx="1">
                  <c:v>NO</c:v>
                </c:pt>
              </c:strCache>
            </c:strRef>
          </c:cat>
          <c:val>
            <c:numRef>
              <c:f>INFORMES!$C$123:$D$123</c:f>
              <c:numCache>
                <c:formatCode>0.00%</c:formatCode>
                <c:ptCount val="2"/>
                <c:pt idx="0">
                  <c:v>0.33300000000000002</c:v>
                </c:pt>
                <c:pt idx="1">
                  <c:v>0.66700000000000004</c:v>
                </c:pt>
              </c:numCache>
            </c:numRef>
          </c:val>
          <c:extLst xmlns:c16r2="http://schemas.microsoft.com/office/drawing/2015/06/chart">
            <c:ext xmlns:c16="http://schemas.microsoft.com/office/drawing/2014/chart" uri="{C3380CC4-5D6E-409C-BE32-E72D297353CC}">
              <c16:uniqueId val="{00000004-0A85-42FA-9FDD-88CDE5D813A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dirty="0">
                <a:solidFill>
                  <a:sysClr val="windowText" lastClr="000000"/>
                </a:solidFill>
                <a:latin typeface="Times New Roman" panose="02020603050405020304" pitchFamily="18" charset="0"/>
                <a:cs typeface="Times New Roman" panose="02020603050405020304" pitchFamily="18" charset="0"/>
              </a:rPr>
              <a:t>La organización analiza como  los  riesgos  pueden afectar la obtención de sus objetivos</a:t>
            </a:r>
            <a:r>
              <a:rPr lang="en-US" sz="1400" b="1" dirty="0">
                <a:solidFill>
                  <a:sysClr val="windowText" lastClr="000000"/>
                </a:solidFill>
                <a:latin typeface="Times New Roman" panose="02020603050405020304" pitchFamily="18" charset="0"/>
                <a:cs typeface="Times New Roman" panose="02020603050405020304" pitchFamily="18" charset="0"/>
              </a:rPr>
              <a:t>.</a:t>
            </a:r>
          </a:p>
        </c:rich>
      </c:tx>
      <c:layout>
        <c:manualLayout>
          <c:xMode val="edge"/>
          <c:yMode val="edge"/>
          <c:x val="0.14434200145414042"/>
          <c:y val="4.80048118985126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93EC-4C32-A432-7F01B3D34151}"/>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93EC-4C32-A432-7F01B3D341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INFORMES!$C$120:$D$120</c:f>
              <c:strCache>
                <c:ptCount val="2"/>
                <c:pt idx="0">
                  <c:v>SI</c:v>
                </c:pt>
                <c:pt idx="1">
                  <c:v>NO</c:v>
                </c:pt>
              </c:strCache>
            </c:strRef>
          </c:cat>
          <c:val>
            <c:numRef>
              <c:f>INFORMES!$C$121:$D$121</c:f>
              <c:numCache>
                <c:formatCode>0.00%</c:formatCode>
                <c:ptCount val="2"/>
                <c:pt idx="0">
                  <c:v>0.22800000000000001</c:v>
                </c:pt>
                <c:pt idx="1">
                  <c:v>0.77200000000000002</c:v>
                </c:pt>
              </c:numCache>
            </c:numRef>
          </c:val>
          <c:extLst xmlns:c16r2="http://schemas.microsoft.com/office/drawing/2015/06/chart">
            <c:ext xmlns:c16="http://schemas.microsoft.com/office/drawing/2014/chart" uri="{C3380CC4-5D6E-409C-BE32-E72D297353CC}">
              <c16:uniqueId val="{00000004-93EC-4C32-A432-7F01B3D3415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dirty="0">
                <a:solidFill>
                  <a:schemeClr val="tx1">
                    <a:lumMod val="65000"/>
                    <a:lumOff val="35000"/>
                  </a:schemeClr>
                </a:solidFill>
                <a:latin typeface="+mn-lt"/>
                <a:ea typeface="+mn-ea"/>
                <a:cs typeface="+mn-cs"/>
              </a:defRPr>
            </a:pPr>
            <a:r>
              <a:rPr lang="en-US" sz="1600" dirty="0"/>
              <a:t>¿Existe un manual de procedimientos actualizado, que corresponda a las competencias de cada área?</a:t>
            </a:r>
          </a:p>
        </c:rich>
      </c:tx>
      <c:overlay val="0"/>
      <c:spPr>
        <a:noFill/>
        <a:ln>
          <a:noFill/>
        </a:ln>
        <a:effectLst/>
      </c:spPr>
      <c:txPr>
        <a:bodyPr rot="0" spcFirstLastPara="1" vertOverflow="ellipsis" vert="horz" wrap="square" anchor="ctr" anchorCtr="1"/>
        <a:lstStyle/>
        <a:p>
          <a:pPr>
            <a:defRPr sz="1400" b="0" i="0" u="none" strike="noStrike" kern="1200" spc="0" baseline="0" dirty="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BCBD-46A1-A6F8-92E378FF1E99}"/>
              </c:ext>
            </c:extLst>
          </c:dPt>
          <c:dPt>
            <c:idx val="1"/>
            <c:bubble3D val="0"/>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BCBD-46A1-A6F8-92E378FF1E99}"/>
              </c:ext>
            </c:extLst>
          </c:dPt>
          <c:dLbls>
            <c:spPr>
              <a:noFill/>
              <a:ln>
                <a:noFill/>
              </a:ln>
              <a:effectLst/>
            </c:spPr>
            <c:txPr>
              <a:bodyPr rot="0" spcFirstLastPara="1" vertOverflow="ellipsis" vert="horz" wrap="square" anchor="ctr" anchorCtr="1"/>
              <a:lstStyle/>
              <a:p>
                <a:pPr>
                  <a:defRPr sz="900" b="0" i="0" u="none" strike="noStrike" kern="1200" baseline="0" dirty="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INFORMES!$C$127:$D$127</c:f>
              <c:strCache>
                <c:ptCount val="2"/>
                <c:pt idx="0">
                  <c:v>SI</c:v>
                </c:pt>
                <c:pt idx="1">
                  <c:v>NO</c:v>
                </c:pt>
              </c:strCache>
            </c:strRef>
          </c:cat>
          <c:val>
            <c:numRef>
              <c:f>INFORMES!$C$128:$D$128</c:f>
              <c:numCache>
                <c:formatCode>0.00%</c:formatCode>
                <c:ptCount val="2"/>
                <c:pt idx="0">
                  <c:v>0.42099999999999999</c:v>
                </c:pt>
                <c:pt idx="1">
                  <c:v>0.57899999999999996</c:v>
                </c:pt>
              </c:numCache>
            </c:numRef>
          </c:val>
          <c:extLst xmlns:c16r2="http://schemas.microsoft.com/office/drawing/2015/06/chart">
            <c:ext xmlns:c16="http://schemas.microsoft.com/office/drawing/2014/chart" uri="{C3380CC4-5D6E-409C-BE32-E72D297353CC}">
              <c16:uniqueId val="{00000004-BCBD-46A1-A6F8-92E378FF1E9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dirty="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dirty="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VE" dirty="0"/>
              <a:t>Los controles implementados tienen enfoque de administración de riesgos de los principales procesos de la entidad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C2D-45FF-AC8F-685E346E1589}"/>
              </c:ext>
            </c:extLst>
          </c:dPt>
          <c:dPt>
            <c:idx val="1"/>
            <c:bubble3D val="0"/>
            <c:spPr>
              <a:solidFill>
                <a:schemeClr val="accent1">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C2D-45FF-AC8F-685E346E158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INFORMES!$C$131:$D$131</c:f>
              <c:strCache>
                <c:ptCount val="2"/>
                <c:pt idx="0">
                  <c:v>SI</c:v>
                </c:pt>
                <c:pt idx="1">
                  <c:v>NO</c:v>
                </c:pt>
              </c:strCache>
            </c:strRef>
          </c:cat>
          <c:val>
            <c:numRef>
              <c:f>INFORMES!$C$132:$D$132</c:f>
              <c:numCache>
                <c:formatCode>0.00%</c:formatCode>
                <c:ptCount val="2"/>
                <c:pt idx="0">
                  <c:v>0.45600000000000002</c:v>
                </c:pt>
                <c:pt idx="1">
                  <c:v>0.54400000000000004</c:v>
                </c:pt>
              </c:numCache>
            </c:numRef>
          </c:val>
          <c:extLst xmlns:c16r2="http://schemas.microsoft.com/office/drawing/2015/06/chart">
            <c:ext xmlns:c16="http://schemas.microsoft.com/office/drawing/2014/chart" uri="{C3380CC4-5D6E-409C-BE32-E72D297353CC}">
              <c16:uniqueId val="{00000004-4C2D-45FF-AC8F-685E346E158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dirty="0">
                <a:solidFill>
                  <a:schemeClr val="tx1">
                    <a:lumMod val="65000"/>
                    <a:lumOff val="35000"/>
                  </a:schemeClr>
                </a:solidFill>
                <a:latin typeface="+mn-lt"/>
                <a:ea typeface="+mn-ea"/>
                <a:cs typeface="+mn-cs"/>
              </a:defRPr>
            </a:pPr>
            <a:r>
              <a:rPr lang="en-US" dirty="0"/>
              <a:t>¿Cuentan con políticas de comunicación e información con sus colaboradores para difundir  los programas, metas y objetivos de la entidad?</a:t>
            </a:r>
          </a:p>
        </c:rich>
      </c:tx>
      <c:layout>
        <c:manualLayout>
          <c:xMode val="edge"/>
          <c:yMode val="edge"/>
          <c:x val="0.1175917143089602"/>
          <c:y val="2.387443176815859E-2"/>
        </c:manualLayout>
      </c:layout>
      <c:overlay val="0"/>
      <c:spPr>
        <a:noFill/>
        <a:ln>
          <a:noFill/>
        </a:ln>
        <a:effectLst/>
      </c:spPr>
      <c:txPr>
        <a:bodyPr rot="0" spcFirstLastPara="1" vertOverflow="ellipsis" vert="horz" wrap="square" anchor="ctr" anchorCtr="1"/>
        <a:lstStyle/>
        <a:p>
          <a:pPr>
            <a:defRPr sz="1862" b="0" i="0" u="none" strike="noStrike" kern="1200" spc="0" baseline="0" dirty="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0CA-474A-B33C-6C4F4059F4E0}"/>
              </c:ext>
            </c:extLst>
          </c:dPt>
          <c:dPt>
            <c:idx val="1"/>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0CA-474A-B33C-6C4F4059F4E0}"/>
              </c:ext>
            </c:extLst>
          </c:dPt>
          <c:dLbls>
            <c:spPr>
              <a:noFill/>
              <a:ln>
                <a:noFill/>
              </a:ln>
              <a:effectLst/>
            </c:spPr>
            <c:txPr>
              <a:bodyPr rot="0" spcFirstLastPara="1" vertOverflow="ellipsis" vert="horz" wrap="square" anchor="ctr" anchorCtr="1"/>
              <a:lstStyle/>
              <a:p>
                <a:pPr>
                  <a:defRPr sz="1197" b="0" i="0" u="none" strike="noStrike" kern="1200" baseline="0" dirty="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INFORMES!$C$134:$D$134</c:f>
              <c:strCache>
                <c:ptCount val="2"/>
                <c:pt idx="0">
                  <c:v>SI</c:v>
                </c:pt>
                <c:pt idx="1">
                  <c:v>NO</c:v>
                </c:pt>
              </c:strCache>
            </c:strRef>
          </c:cat>
          <c:val>
            <c:numRef>
              <c:f>INFORMES!$C$135:$D$135</c:f>
              <c:numCache>
                <c:formatCode>0.00%</c:formatCode>
                <c:ptCount val="2"/>
                <c:pt idx="0">
                  <c:v>0.56100000000000005</c:v>
                </c:pt>
                <c:pt idx="1">
                  <c:v>0.439</c:v>
                </c:pt>
              </c:numCache>
            </c:numRef>
          </c:val>
          <c:extLst xmlns:c16r2="http://schemas.microsoft.com/office/drawing/2015/06/chart">
            <c:ext xmlns:c16="http://schemas.microsoft.com/office/drawing/2014/chart" uri="{C3380CC4-5D6E-409C-BE32-E72D297353CC}">
              <c16:uniqueId val="{00000004-E0CA-474A-B33C-6C4F4059F4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dirty="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dirty="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1" dirty="0">
                <a:solidFill>
                  <a:sysClr val="windowText" lastClr="000000"/>
                </a:solidFill>
                <a:latin typeface="Times New Roman" panose="02020603050405020304" pitchFamily="18" charset="0"/>
                <a:cs typeface="Times New Roman" panose="02020603050405020304" pitchFamily="18" charset="0"/>
              </a:rPr>
              <a:t> </a:t>
            </a:r>
            <a:r>
              <a:rPr lang="en-US" sz="1600" b="1" dirty="0">
                <a:solidFill>
                  <a:sysClr val="windowText" lastClr="000000"/>
                </a:solidFill>
                <a:latin typeface="Times New Roman" panose="02020603050405020304" pitchFamily="18" charset="0"/>
                <a:cs typeface="Times New Roman" panose="02020603050405020304" pitchFamily="18" charset="0"/>
              </a:rPr>
              <a:t>¿Las políticas de información y comunicación instituidas, facilitan la atención de los requerimientos de los clientes?</a:t>
            </a:r>
          </a:p>
        </c:rich>
      </c:tx>
      <c:layout>
        <c:manualLayout>
          <c:xMode val="edge"/>
          <c:yMode val="edge"/>
          <c:x val="8.633368756641871E-2"/>
          <c:y val="6.5883334350648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3">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BFF-438E-9F3A-C035D691C48E}"/>
              </c:ext>
            </c:extLst>
          </c:dPt>
          <c:dPt>
            <c:idx val="1"/>
            <c:bubble3D val="0"/>
            <c:spPr>
              <a:solidFill>
                <a:schemeClr val="accent3">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BFF-438E-9F3A-C035D691C48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INFORMES!$C$136:$D$136</c:f>
              <c:strCache>
                <c:ptCount val="2"/>
                <c:pt idx="0">
                  <c:v>SI</c:v>
                </c:pt>
                <c:pt idx="1">
                  <c:v>NO</c:v>
                </c:pt>
              </c:strCache>
            </c:strRef>
          </c:cat>
          <c:val>
            <c:numRef>
              <c:f>INFORMES!$C$137:$D$137</c:f>
              <c:numCache>
                <c:formatCode>0.00%</c:formatCode>
                <c:ptCount val="2"/>
                <c:pt idx="0">
                  <c:v>0.50900000000000001</c:v>
                </c:pt>
                <c:pt idx="1">
                  <c:v>0.49099999999999999</c:v>
                </c:pt>
              </c:numCache>
            </c:numRef>
          </c:val>
          <c:extLst xmlns:c16r2="http://schemas.microsoft.com/office/drawing/2015/06/chart">
            <c:ext xmlns:c16="http://schemas.microsoft.com/office/drawing/2014/chart" uri="{C3380CC4-5D6E-409C-BE32-E72D297353CC}">
              <c16:uniqueId val="{00000004-4BFF-438E-9F3A-C035D691C4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dirty="0">
                <a:solidFill>
                  <a:schemeClr val="tx1">
                    <a:lumMod val="65000"/>
                    <a:lumOff val="35000"/>
                  </a:schemeClr>
                </a:solidFill>
                <a:latin typeface="+mn-lt"/>
                <a:ea typeface="+mn-ea"/>
                <a:cs typeface="+mn-cs"/>
              </a:defRPr>
            </a:pPr>
            <a:r>
              <a:rPr lang="en-US" sz="1600" b="1" i="0" u="none" strike="noStrike" kern="1200" spc="0" baseline="0" dirty="0">
                <a:solidFill>
                  <a:sysClr val="windowText" lastClr="000000"/>
                </a:solidFill>
                <a:latin typeface="Times New Roman" panose="02020603050405020304" pitchFamily="18" charset="0"/>
                <a:ea typeface="+mn-ea"/>
                <a:cs typeface="Times New Roman" panose="02020603050405020304" pitchFamily="18" charset="0"/>
              </a:rPr>
              <a:t>¿Se ejecuta e implementan  las acciones correctivas por los responsables de la organización?</a:t>
            </a:r>
          </a:p>
        </c:rich>
      </c:tx>
      <c:layout>
        <c:manualLayout>
          <c:xMode val="edge"/>
          <c:yMode val="edge"/>
          <c:x val="0.12177601426268839"/>
          <c:y val="3.3348375739037893E-2"/>
        </c:manualLayout>
      </c:layout>
      <c:overlay val="0"/>
      <c:spPr>
        <a:noFill/>
        <a:ln>
          <a:noFill/>
        </a:ln>
        <a:effectLst/>
      </c:spPr>
      <c:txPr>
        <a:bodyPr rot="0" spcFirstLastPara="1" vertOverflow="ellipsis" vert="horz" wrap="square" anchor="ctr" anchorCtr="1"/>
        <a:lstStyle/>
        <a:p>
          <a:pPr>
            <a:defRPr sz="1400" b="0" i="0" u="none" strike="noStrike" kern="1200" spc="0" baseline="0" dirty="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C99-463D-AA25-577B4A5EB3AC}"/>
              </c:ext>
            </c:extLst>
          </c:dPt>
          <c:dPt>
            <c:idx val="1"/>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C99-463D-AA25-577B4A5EB3AC}"/>
              </c:ext>
            </c:extLst>
          </c:dPt>
          <c:dLbls>
            <c:spPr>
              <a:noFill/>
              <a:ln>
                <a:noFill/>
              </a:ln>
              <a:effectLst/>
            </c:spPr>
            <c:txPr>
              <a:bodyPr rot="0" spcFirstLastPara="1" vertOverflow="ellipsis" vert="horz" wrap="square" anchor="ctr" anchorCtr="1"/>
              <a:lstStyle/>
              <a:p>
                <a:pPr>
                  <a:defRPr sz="900" b="0" i="0" u="none" strike="noStrike" kern="1200" baseline="0" dirty="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INFORMES!$C$143:$D$143</c:f>
              <c:strCache>
                <c:ptCount val="2"/>
                <c:pt idx="0">
                  <c:v>SI</c:v>
                </c:pt>
                <c:pt idx="1">
                  <c:v>NO</c:v>
                </c:pt>
              </c:strCache>
            </c:strRef>
          </c:cat>
          <c:val>
            <c:numRef>
              <c:f>INFORMES!$C$144:$D$144</c:f>
              <c:numCache>
                <c:formatCode>0.00%</c:formatCode>
                <c:ptCount val="2"/>
                <c:pt idx="0">
                  <c:v>0.40400000000000003</c:v>
                </c:pt>
                <c:pt idx="1">
                  <c:v>0.59599999999999997</c:v>
                </c:pt>
              </c:numCache>
            </c:numRef>
          </c:val>
          <c:extLst xmlns:c16r2="http://schemas.microsoft.com/office/drawing/2015/06/chart">
            <c:ext xmlns:c16="http://schemas.microsoft.com/office/drawing/2014/chart" uri="{C3380CC4-5D6E-409C-BE32-E72D297353CC}">
              <c16:uniqueId val="{00000004-7C99-463D-AA25-577B4A5EB3A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dirty="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dirty="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latin typeface="Times New Roman" panose="02020603050405020304" pitchFamily="18" charset="0"/>
                <a:cs typeface="Times New Roman" panose="02020603050405020304" pitchFamily="18" charset="0"/>
              </a:rPr>
              <a:t>¿Se analiza los resultados de control interno entre auditores o supervisores con los altos directivos?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A63-4520-99A2-67B8351F2719}"/>
              </c:ext>
            </c:extLst>
          </c:dPt>
          <c:dPt>
            <c:idx val="1"/>
            <c:bubble3D val="0"/>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A63-4520-99A2-67B8351F27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INFORMES!$C$145:$D$145</c:f>
              <c:strCache>
                <c:ptCount val="2"/>
                <c:pt idx="0">
                  <c:v>SI</c:v>
                </c:pt>
                <c:pt idx="1">
                  <c:v>NO</c:v>
                </c:pt>
              </c:strCache>
            </c:strRef>
          </c:cat>
          <c:val>
            <c:numRef>
              <c:f>INFORMES!$C$146:$D$146</c:f>
              <c:numCache>
                <c:formatCode>0.00%</c:formatCode>
                <c:ptCount val="2"/>
                <c:pt idx="0">
                  <c:v>0.40400000000000003</c:v>
                </c:pt>
                <c:pt idx="1">
                  <c:v>0.59599999999999997</c:v>
                </c:pt>
              </c:numCache>
            </c:numRef>
          </c:val>
          <c:extLst xmlns:c16r2="http://schemas.microsoft.com/office/drawing/2015/06/chart">
            <c:ext xmlns:c16="http://schemas.microsoft.com/office/drawing/2014/chart" uri="{C3380CC4-5D6E-409C-BE32-E72D297353CC}">
              <c16:uniqueId val="{00000004-2A63-4520-99A2-67B8351F271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Líquidez corriente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Hoja1!$D$3:$G$3</c:f>
              <c:strCache>
                <c:ptCount val="4"/>
                <c:pt idx="0">
                  <c:v>AÑO 2019</c:v>
                </c:pt>
                <c:pt idx="1">
                  <c:v>AÑO 2018</c:v>
                </c:pt>
                <c:pt idx="2">
                  <c:v>AÑO 2019</c:v>
                </c:pt>
                <c:pt idx="3">
                  <c:v>AÑO 2018</c:v>
                </c:pt>
              </c:strCache>
            </c:strRef>
          </c:cat>
          <c:val>
            <c:numRef>
              <c:f>Hoja1!$D$4:$G$4</c:f>
              <c:numCache>
                <c:formatCode>General</c:formatCode>
                <c:ptCount val="4"/>
                <c:pt idx="0">
                  <c:v>3.1</c:v>
                </c:pt>
                <c:pt idx="1">
                  <c:v>3.1</c:v>
                </c:pt>
                <c:pt idx="2">
                  <c:v>1.8</c:v>
                </c:pt>
                <c:pt idx="3">
                  <c:v>1.8</c:v>
                </c:pt>
              </c:numCache>
            </c:numRef>
          </c:val>
          <c:extLst xmlns:c16r2="http://schemas.microsoft.com/office/drawing/2015/06/chart">
            <c:ext xmlns:c16="http://schemas.microsoft.com/office/drawing/2014/chart" uri="{C3380CC4-5D6E-409C-BE32-E72D297353CC}">
              <c16:uniqueId val="{00000000-7CAD-41CE-B4C7-AABC61DFB3A6}"/>
            </c:ext>
          </c:extLst>
        </c:ser>
        <c:dLbls>
          <c:dLblPos val="outEnd"/>
          <c:showLegendKey val="0"/>
          <c:showVal val="1"/>
          <c:showCatName val="0"/>
          <c:showSerName val="0"/>
          <c:showPercent val="0"/>
          <c:showBubbleSize val="0"/>
        </c:dLbls>
        <c:gapWidth val="267"/>
        <c:overlap val="-43"/>
        <c:axId val="-1720658992"/>
        <c:axId val="-1720662800"/>
      </c:barChart>
      <c:catAx>
        <c:axId val="-17206589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720662800"/>
        <c:crosses val="autoZero"/>
        <c:auto val="1"/>
        <c:lblAlgn val="ctr"/>
        <c:lblOffset val="100"/>
        <c:noMultiLvlLbl val="0"/>
      </c:catAx>
      <c:valAx>
        <c:axId val="-17206628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206589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Pasivo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730-4329-BD08-3FD27B03A06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730-4329-BD08-3FD27B03A06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730-4329-BD08-3FD27B03A06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730-4329-BD08-3FD27B03A06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730-4329-BD08-3FD27B03A06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A730-4329-BD08-3FD27B03A0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roe!$D$12:$D$17</c:f>
              <c:strCache>
                <c:ptCount val="6"/>
                <c:pt idx="0">
                  <c:v>De 0   a  50,000</c:v>
                </c:pt>
                <c:pt idx="1">
                  <c:v>De 50,001 a 100,000</c:v>
                </c:pt>
                <c:pt idx="2">
                  <c:v>De 100,001 a 500,000</c:v>
                </c:pt>
                <c:pt idx="3">
                  <c:v>De 500,001 a 1'000,000</c:v>
                </c:pt>
                <c:pt idx="4">
                  <c:v>De 1'000,000 a 3'000,000</c:v>
                </c:pt>
                <c:pt idx="5">
                  <c:v>Mayor a 3'000.000</c:v>
                </c:pt>
              </c:strCache>
            </c:strRef>
          </c:cat>
          <c:val>
            <c:numRef>
              <c:f>roe!$E$12:$E$17</c:f>
              <c:numCache>
                <c:formatCode>0.00%</c:formatCode>
                <c:ptCount val="6"/>
                <c:pt idx="0">
                  <c:v>7.1400000000000005E-2</c:v>
                </c:pt>
                <c:pt idx="1">
                  <c:v>0.214</c:v>
                </c:pt>
                <c:pt idx="2">
                  <c:v>0.14299999999999999</c:v>
                </c:pt>
                <c:pt idx="3">
                  <c:v>0.14299999999999999</c:v>
                </c:pt>
                <c:pt idx="4">
                  <c:v>7.1400000000000005E-2</c:v>
                </c:pt>
                <c:pt idx="5">
                  <c:v>0.35699999999999998</c:v>
                </c:pt>
              </c:numCache>
            </c:numRef>
          </c:val>
          <c:extLst xmlns:c16r2="http://schemas.microsoft.com/office/drawing/2015/06/chart">
            <c:ext xmlns:c16="http://schemas.microsoft.com/office/drawing/2014/chart" uri="{C3380CC4-5D6E-409C-BE32-E72D297353CC}">
              <c16:uniqueId val="{0000000C-A730-4329-BD08-3FD27B03A06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400" dirty="0"/>
              <a:t>Rentabilidad sobre activos ROA</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Hoja1!$D$26:$G$26</c:f>
              <c:strCache>
                <c:ptCount val="4"/>
                <c:pt idx="0">
                  <c:v>AÑO 2019</c:v>
                </c:pt>
                <c:pt idx="1">
                  <c:v>AÑO 2018</c:v>
                </c:pt>
                <c:pt idx="2">
                  <c:v>AÑO 2019</c:v>
                </c:pt>
                <c:pt idx="3">
                  <c:v>AÑO 2018</c:v>
                </c:pt>
              </c:strCache>
            </c:strRef>
          </c:cat>
          <c:val>
            <c:numRef>
              <c:f>Hoja1!$D$27:$G$27</c:f>
              <c:numCache>
                <c:formatCode>0.00%</c:formatCode>
                <c:ptCount val="4"/>
                <c:pt idx="0">
                  <c:v>0.123</c:v>
                </c:pt>
                <c:pt idx="1">
                  <c:v>0.14299999999999999</c:v>
                </c:pt>
                <c:pt idx="2">
                  <c:v>7.1400000000000005E-2</c:v>
                </c:pt>
                <c:pt idx="3">
                  <c:v>9.2999999999999999E-2</c:v>
                </c:pt>
              </c:numCache>
            </c:numRef>
          </c:val>
          <c:extLst xmlns:c16r2="http://schemas.microsoft.com/office/drawing/2015/06/chart">
            <c:ext xmlns:c16="http://schemas.microsoft.com/office/drawing/2014/chart" uri="{C3380CC4-5D6E-409C-BE32-E72D297353CC}">
              <c16:uniqueId val="{00000000-868F-4066-80DE-56A74264FCCF}"/>
            </c:ext>
          </c:extLst>
        </c:ser>
        <c:dLbls>
          <c:dLblPos val="outEnd"/>
          <c:showLegendKey val="0"/>
          <c:showVal val="1"/>
          <c:showCatName val="0"/>
          <c:showSerName val="0"/>
          <c:showPercent val="0"/>
          <c:showBubbleSize val="0"/>
        </c:dLbls>
        <c:gapWidth val="444"/>
        <c:overlap val="-90"/>
        <c:axId val="-1720665520"/>
        <c:axId val="-1720658448"/>
      </c:barChart>
      <c:catAx>
        <c:axId val="-172066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720658448"/>
        <c:crosses val="autoZero"/>
        <c:auto val="1"/>
        <c:lblAlgn val="ctr"/>
        <c:lblOffset val="100"/>
        <c:noMultiLvlLbl val="0"/>
      </c:catAx>
      <c:valAx>
        <c:axId val="-1720658448"/>
        <c:scaling>
          <c:orientation val="minMax"/>
        </c:scaling>
        <c:delete val="1"/>
        <c:axPos val="l"/>
        <c:numFmt formatCode="0.00%" sourceLinked="1"/>
        <c:majorTickMark val="none"/>
        <c:minorTickMark val="none"/>
        <c:tickLblPos val="nextTo"/>
        <c:crossAx val="-172066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Diagrama de correlación de variables</a:t>
            </a:r>
          </a:p>
        </c:rich>
      </c:tx>
      <c:layout>
        <c:manualLayout>
          <c:xMode val="edge"/>
          <c:yMode val="edge"/>
          <c:x val="0.2421129474067138"/>
          <c:y val="3.34357587088367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61609287412159"/>
          <c:y val="0.19852103521885703"/>
          <c:w val="0.60001904357316027"/>
          <c:h val="0.66871517417673398"/>
        </c:manualLayout>
      </c:layout>
      <c:scatterChart>
        <c:scatterStyle val="lineMarker"/>
        <c:varyColors val="0"/>
        <c:ser>
          <c:idx val="0"/>
          <c:order val="0"/>
          <c:tx>
            <c:strRef>
              <c:f>'\Users\DELL\AppData\Local\Temp\[regresion.xls]Concordancia'!$F$7</c:f>
              <c:strCache>
                <c:ptCount val="1"/>
                <c:pt idx="0">
                  <c:v>Y' </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'\Users\DELL\AppData\Local\Temp\[regresion.xls]Concordancia'!$E$8:$E$17</c:f>
              <c:numCache>
                <c:formatCode>General</c:formatCode>
                <c:ptCount val="10"/>
                <c:pt idx="0">
                  <c:v>1</c:v>
                </c:pt>
                <c:pt idx="1">
                  <c:v>2</c:v>
                </c:pt>
                <c:pt idx="2">
                  <c:v>4</c:v>
                </c:pt>
                <c:pt idx="3">
                  <c:v>3</c:v>
                </c:pt>
                <c:pt idx="4">
                  <c:v>5</c:v>
                </c:pt>
                <c:pt idx="5">
                  <c:v>6</c:v>
                </c:pt>
                <c:pt idx="6">
                  <c:v>8</c:v>
                </c:pt>
                <c:pt idx="7">
                  <c:v>7</c:v>
                </c:pt>
                <c:pt idx="8">
                  <c:v>9</c:v>
                </c:pt>
                <c:pt idx="9">
                  <c:v>10</c:v>
                </c:pt>
              </c:numCache>
            </c:numRef>
          </c:xVal>
          <c:yVal>
            <c:numRef>
              <c:f>'\Users\DELL\AppData\Local\Temp\[regresion.xls]Concordancia'!$F$8:$F$17</c:f>
              <c:numCache>
                <c:formatCode>General</c:formatCode>
                <c:ptCount val="10"/>
                <c:pt idx="0">
                  <c:v>1</c:v>
                </c:pt>
                <c:pt idx="1">
                  <c:v>3</c:v>
                </c:pt>
                <c:pt idx="2">
                  <c:v>4</c:v>
                </c:pt>
                <c:pt idx="3">
                  <c:v>2</c:v>
                </c:pt>
                <c:pt idx="4">
                  <c:v>6</c:v>
                </c:pt>
                <c:pt idx="5">
                  <c:v>5</c:v>
                </c:pt>
                <c:pt idx="6">
                  <c:v>7</c:v>
                </c:pt>
                <c:pt idx="7">
                  <c:v>8</c:v>
                </c:pt>
                <c:pt idx="8">
                  <c:v>9</c:v>
                </c:pt>
                <c:pt idx="9">
                  <c:v>10</c:v>
                </c:pt>
              </c:numCache>
            </c:numRef>
          </c:yVal>
          <c:smooth val="0"/>
          <c:extLst xmlns:c16r2="http://schemas.microsoft.com/office/drawing/2015/06/chart">
            <c:ext xmlns:c16="http://schemas.microsoft.com/office/drawing/2014/chart" uri="{C3380CC4-5D6E-409C-BE32-E72D297353CC}">
              <c16:uniqueId val="{00000000-E755-417C-8526-1637EF9B227E}"/>
            </c:ext>
          </c:extLst>
        </c:ser>
        <c:dLbls>
          <c:showLegendKey val="0"/>
          <c:showVal val="0"/>
          <c:showCatName val="0"/>
          <c:showSerName val="0"/>
          <c:showPercent val="0"/>
          <c:showBubbleSize val="0"/>
        </c:dLbls>
        <c:axId val="-1720662256"/>
        <c:axId val="-1720657360"/>
      </c:scatterChart>
      <c:valAx>
        <c:axId val="-1720662256"/>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Control Interno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20657360"/>
        <c:crosses val="autoZero"/>
        <c:crossBetween val="midCat"/>
      </c:valAx>
      <c:valAx>
        <c:axId val="-17206573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Rentabilidad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206622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t>Utilidad</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FAFD-48FD-87AB-8AE1B126C80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FAFD-48FD-87AB-8AE1B126C80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FAFD-48FD-87AB-8AE1B126C80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FAFD-48FD-87AB-8AE1B126C804}"/>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FAFD-48FD-87AB-8AE1B126C804}"/>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B-FAFD-48FD-87AB-8AE1B126C804}"/>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D-FAFD-48FD-87AB-8AE1B126C8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roe!$D$20:$D$26</c:f>
              <c:strCache>
                <c:ptCount val="7"/>
                <c:pt idx="0">
                  <c:v>Menor a -1</c:v>
                </c:pt>
                <c:pt idx="1">
                  <c:v>De 0   a  50,000</c:v>
                </c:pt>
                <c:pt idx="2">
                  <c:v>De 50,001 a 100,000</c:v>
                </c:pt>
                <c:pt idx="3">
                  <c:v>De 100,001 a 500,000</c:v>
                </c:pt>
                <c:pt idx="4">
                  <c:v>De 500,001 a 1'000,000</c:v>
                </c:pt>
                <c:pt idx="5">
                  <c:v>De 1'000,000 a 3'000,000</c:v>
                </c:pt>
                <c:pt idx="6">
                  <c:v>Mayor a 3'000.000</c:v>
                </c:pt>
              </c:strCache>
            </c:strRef>
          </c:cat>
          <c:val>
            <c:numRef>
              <c:f>roe!$E$20:$E$26</c:f>
              <c:numCache>
                <c:formatCode>0.00%</c:formatCode>
                <c:ptCount val="7"/>
                <c:pt idx="0">
                  <c:v>0.14299999999999999</c:v>
                </c:pt>
                <c:pt idx="1">
                  <c:v>7.1400000000000005E-2</c:v>
                </c:pt>
                <c:pt idx="2">
                  <c:v>0.14299999999999999</c:v>
                </c:pt>
                <c:pt idx="3">
                  <c:v>0.57099999999999995</c:v>
                </c:pt>
                <c:pt idx="4">
                  <c:v>7.1400000000000005E-2</c:v>
                </c:pt>
              </c:numCache>
            </c:numRef>
          </c:val>
          <c:extLst xmlns:c16r2="http://schemas.microsoft.com/office/drawing/2015/06/chart">
            <c:ext xmlns:c16="http://schemas.microsoft.com/office/drawing/2014/chart" uri="{C3380CC4-5D6E-409C-BE32-E72D297353CC}">
              <c16:uniqueId val="{0000000E-FAFD-48FD-87AB-8AE1B126C80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solidFill>
                  <a:sysClr val="windowText" lastClr="000000"/>
                </a:solidFill>
              </a:rPr>
              <a:t>Rentabilidad</a:t>
            </a:r>
            <a:r>
              <a:rPr lang="en-US" sz="1200" baseline="0" dirty="0">
                <a:solidFill>
                  <a:sysClr val="windowText" lastClr="000000"/>
                </a:solidFill>
              </a:rPr>
              <a:t> Pymes sector confección Cantón Quito</a:t>
            </a:r>
            <a:endParaRPr lang="en-US" sz="1200"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979-4983-A80C-479FA011E411}"/>
              </c:ext>
            </c:extLst>
          </c:dPt>
          <c:dPt>
            <c:idx val="1"/>
            <c:bubble3D val="0"/>
            <c:spPr>
              <a:solidFill>
                <a:schemeClr val="accent4">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979-4983-A80C-479FA011E411}"/>
              </c:ext>
            </c:extLst>
          </c:dPt>
          <c:dPt>
            <c:idx val="2"/>
            <c:bubble3D val="0"/>
            <c:spPr>
              <a:solidFill>
                <a:schemeClr val="accent4">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A979-4983-A80C-479FA011E411}"/>
              </c:ext>
            </c:extLst>
          </c:dPt>
          <c:dPt>
            <c:idx val="3"/>
            <c:bubble3D val="0"/>
            <c:spPr>
              <a:solidFill>
                <a:schemeClr val="accent4">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A979-4983-A80C-479FA011E4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'grados rent'!$B$11:$B$14</c:f>
              <c:strCache>
                <c:ptCount val="4"/>
                <c:pt idx="0">
                  <c:v>Sin rentabilidad</c:v>
                </c:pt>
                <c:pt idx="1">
                  <c:v>Baja</c:v>
                </c:pt>
                <c:pt idx="2">
                  <c:v>Moderada</c:v>
                </c:pt>
                <c:pt idx="3">
                  <c:v>Alta</c:v>
                </c:pt>
              </c:strCache>
            </c:strRef>
          </c:cat>
          <c:val>
            <c:numRef>
              <c:f>'grados rent'!$C$11:$C$14</c:f>
              <c:numCache>
                <c:formatCode>0.00%</c:formatCode>
                <c:ptCount val="4"/>
                <c:pt idx="0">
                  <c:v>0.14299999999999999</c:v>
                </c:pt>
                <c:pt idx="1">
                  <c:v>0.42799999999999999</c:v>
                </c:pt>
                <c:pt idx="2">
                  <c:v>0.28599999999999998</c:v>
                </c:pt>
                <c:pt idx="3">
                  <c:v>0.14299999999999999</c:v>
                </c:pt>
              </c:numCache>
            </c:numRef>
          </c:val>
          <c:extLst xmlns:c16r2="http://schemas.microsoft.com/office/drawing/2015/06/chart">
            <c:ext xmlns:c16="http://schemas.microsoft.com/office/drawing/2014/chart" uri="{C3380CC4-5D6E-409C-BE32-E72D297353CC}">
              <c16:uniqueId val="{00000008-A979-4983-A80C-479FA011E41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Roa</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FF00-439B-BB4B-F793F7A59A0C}"/>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FF00-439B-BB4B-F793F7A59A0C}"/>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FF00-439B-BB4B-F793F7A59A0C}"/>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FF00-439B-BB4B-F793F7A59A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'grados rent'!$E$23:$E$26</c:f>
              <c:strCache>
                <c:ptCount val="4"/>
                <c:pt idx="0">
                  <c:v>,-26% a 0%</c:v>
                </c:pt>
                <c:pt idx="1">
                  <c:v>5% al 9%</c:v>
                </c:pt>
                <c:pt idx="2">
                  <c:v>18% al 37%</c:v>
                </c:pt>
                <c:pt idx="3">
                  <c:v>38% al 83% </c:v>
                </c:pt>
              </c:strCache>
            </c:strRef>
          </c:cat>
          <c:val>
            <c:numRef>
              <c:f>'grados rent'!$F$23:$F$26</c:f>
              <c:numCache>
                <c:formatCode>0.00%</c:formatCode>
                <c:ptCount val="4"/>
                <c:pt idx="0">
                  <c:v>0.14299999999999999</c:v>
                </c:pt>
                <c:pt idx="1">
                  <c:v>0.42799999999999999</c:v>
                </c:pt>
                <c:pt idx="2">
                  <c:v>0.28599999999999998</c:v>
                </c:pt>
                <c:pt idx="3">
                  <c:v>0.14299999999999999</c:v>
                </c:pt>
              </c:numCache>
            </c:numRef>
          </c:val>
          <c:extLst xmlns:c16r2="http://schemas.microsoft.com/office/drawing/2015/06/chart">
            <c:ext xmlns:c16="http://schemas.microsoft.com/office/drawing/2014/chart" uri="{C3380CC4-5D6E-409C-BE32-E72D297353CC}">
              <c16:uniqueId val="{00000008-FF00-439B-BB4B-F793F7A59A0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ROE</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xmlns:c16r2="http://schemas.microsoft.com/office/drawing/2015/06/chart">
              <c:ext xmlns:c16="http://schemas.microsoft.com/office/drawing/2014/chart" uri="{C3380CC4-5D6E-409C-BE32-E72D297353CC}">
                <c16:uniqueId val="{00000001-BCB2-493C-9AE1-AF32A754701C}"/>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3-BCB2-493C-9AE1-AF32A754701C}"/>
              </c:ext>
            </c:extLst>
          </c:dPt>
          <c:dPt>
            <c:idx val="2"/>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5-BCB2-493C-9AE1-AF32A754701C}"/>
              </c:ext>
            </c:extLst>
          </c:dPt>
          <c:dPt>
            <c:idx val="3"/>
            <c:bubble3D val="0"/>
            <c:spPr>
              <a:pattFill prst="ltUpDiag">
                <a:fgClr>
                  <a:schemeClr val="accent6">
                    <a:lumMod val="60000"/>
                  </a:schemeClr>
                </a:fgClr>
                <a:bgClr>
                  <a:schemeClr val="accent6">
                    <a:lumMod val="60000"/>
                    <a:lumMod val="20000"/>
                    <a:lumOff val="80000"/>
                  </a:schemeClr>
                </a:bgClr>
              </a:pattFill>
              <a:ln w="19050">
                <a:solidFill>
                  <a:schemeClr val="lt1"/>
                </a:solidFill>
              </a:ln>
              <a:effectLst>
                <a:innerShdw blurRad="114300">
                  <a:schemeClr val="accent6">
                    <a:lumMod val="60000"/>
                  </a:schemeClr>
                </a:innerShdw>
              </a:effectLst>
            </c:spPr>
            <c:extLst xmlns:c16r2="http://schemas.microsoft.com/office/drawing/2015/06/chart">
              <c:ext xmlns:c16="http://schemas.microsoft.com/office/drawing/2014/chart" uri="{C3380CC4-5D6E-409C-BE32-E72D297353CC}">
                <c16:uniqueId val="{00000007-BCB2-493C-9AE1-AF32A754701C}"/>
              </c:ext>
            </c:extLst>
          </c:dPt>
          <c:dPt>
            <c:idx val="4"/>
            <c:bubble3D val="0"/>
            <c:spPr>
              <a:pattFill prst="ltUpDiag">
                <a:fgClr>
                  <a:schemeClr val="accent5">
                    <a:lumMod val="60000"/>
                  </a:schemeClr>
                </a:fgClr>
                <a:bgClr>
                  <a:schemeClr val="accent5">
                    <a:lumMod val="60000"/>
                    <a:lumMod val="20000"/>
                    <a:lumOff val="80000"/>
                  </a:schemeClr>
                </a:bgClr>
              </a:pattFill>
              <a:ln w="19050">
                <a:solidFill>
                  <a:schemeClr val="lt1"/>
                </a:solidFill>
              </a:ln>
              <a:effectLst>
                <a:innerShdw blurRad="114300">
                  <a:schemeClr val="accent5">
                    <a:lumMod val="60000"/>
                  </a:schemeClr>
                </a:innerShdw>
              </a:effectLst>
            </c:spPr>
            <c:extLst xmlns:c16r2="http://schemas.microsoft.com/office/drawing/2015/06/chart">
              <c:ext xmlns:c16="http://schemas.microsoft.com/office/drawing/2014/chart" uri="{C3380CC4-5D6E-409C-BE32-E72D297353CC}">
                <c16:uniqueId val="{00000009-BCB2-493C-9AE1-AF32A75470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'grados rent'!$E$37:$E$41</c:f>
              <c:strCache>
                <c:ptCount val="5"/>
                <c:pt idx="0">
                  <c:v>Negativo a 0</c:v>
                </c:pt>
                <c:pt idx="1">
                  <c:v>5% al 9%</c:v>
                </c:pt>
                <c:pt idx="2">
                  <c:v>18% al 37%</c:v>
                </c:pt>
                <c:pt idx="3">
                  <c:v>38% al 50% </c:v>
                </c:pt>
                <c:pt idx="4">
                  <c:v>51% a mayor a 100%</c:v>
                </c:pt>
              </c:strCache>
            </c:strRef>
          </c:cat>
          <c:val>
            <c:numRef>
              <c:f>'grados rent'!$F$37:$F$41</c:f>
              <c:numCache>
                <c:formatCode>0.00%</c:formatCode>
                <c:ptCount val="5"/>
                <c:pt idx="0">
                  <c:v>7.1400000000000005E-2</c:v>
                </c:pt>
                <c:pt idx="1">
                  <c:v>0.14299999999999999</c:v>
                </c:pt>
                <c:pt idx="2">
                  <c:v>0.28599999999999998</c:v>
                </c:pt>
                <c:pt idx="3">
                  <c:v>0.35699999999999998</c:v>
                </c:pt>
                <c:pt idx="4">
                  <c:v>0.14299999999999999</c:v>
                </c:pt>
              </c:numCache>
            </c:numRef>
          </c:val>
          <c:extLst xmlns:c16r2="http://schemas.microsoft.com/office/drawing/2015/06/chart">
            <c:ext xmlns:c16="http://schemas.microsoft.com/office/drawing/2014/chart" uri="{C3380CC4-5D6E-409C-BE32-E72D297353CC}">
              <c16:uniqueId val="{0000000A-BCB2-493C-9AE1-AF32A754701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¿Existe el establecimiento de políticas claras de recursos humanos,  que asignen  responsabilidades para cubrir las necesidades de la organización?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92B-4AB9-B56C-2A121C5B3A10}"/>
              </c:ext>
            </c:extLst>
          </c:dPt>
          <c:dPt>
            <c:idx val="1"/>
            <c:bubble3D val="0"/>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92B-4AB9-B56C-2A121C5B3A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INFORMES!$C$107:$D$107</c:f>
              <c:strCache>
                <c:ptCount val="2"/>
                <c:pt idx="0">
                  <c:v>SI</c:v>
                </c:pt>
                <c:pt idx="1">
                  <c:v>NO</c:v>
                </c:pt>
              </c:strCache>
            </c:strRef>
          </c:cat>
          <c:val>
            <c:numRef>
              <c:f>INFORMES!$C$108:$D$108</c:f>
              <c:numCache>
                <c:formatCode>0.00%</c:formatCode>
                <c:ptCount val="2"/>
                <c:pt idx="0">
                  <c:v>0.50900000000000001</c:v>
                </c:pt>
                <c:pt idx="1">
                  <c:v>0.49099999999999999</c:v>
                </c:pt>
              </c:numCache>
            </c:numRef>
          </c:val>
          <c:extLst xmlns:c16r2="http://schemas.microsoft.com/office/drawing/2015/06/chart">
            <c:ext xmlns:c16="http://schemas.microsoft.com/office/drawing/2014/chart" uri="{C3380CC4-5D6E-409C-BE32-E72D297353CC}">
              <c16:uniqueId val="{00000004-192B-4AB9-B56C-2A121C5B3A1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dirty="0"/>
              <a:t>¿La organización cuenta con una planificación estratégica?</a:t>
            </a:r>
            <a:endParaRPr lang="en-US" dirty="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2">
                      <a:tint val="77000"/>
                      <a:tint val="65000"/>
                      <a:shade val="92000"/>
                      <a:satMod val="130000"/>
                    </a:schemeClr>
                  </a:gs>
                  <a:gs pos="45000">
                    <a:schemeClr val="accent2">
                      <a:tint val="77000"/>
                      <a:tint val="60000"/>
                      <a:shade val="99000"/>
                      <a:satMod val="120000"/>
                    </a:schemeClr>
                  </a:gs>
                  <a:gs pos="100000">
                    <a:schemeClr val="accent2">
                      <a:tint val="77000"/>
                      <a:tint val="55000"/>
                      <a:satMod val="140000"/>
                    </a:schemeClr>
                  </a:gs>
                </a:gsLst>
                <a:path path="circle">
                  <a:fillToRect l="100000" t="100000" r="100000" b="100000"/>
                </a:path>
              </a:gradFill>
              <a:ln w="9525" cap="flat" cmpd="sng" algn="ctr">
                <a:solidFill>
                  <a:schemeClr val="accent2">
                    <a:tint val="77000"/>
                    <a:shade val="95000"/>
                  </a:schemeClr>
                </a:solidFill>
                <a:round/>
              </a:ln>
              <a:effectLst/>
            </c:spPr>
            <c:extLst xmlns:c16r2="http://schemas.microsoft.com/office/drawing/2015/06/chart">
              <c:ext xmlns:c16="http://schemas.microsoft.com/office/drawing/2014/chart" uri="{C3380CC4-5D6E-409C-BE32-E72D297353CC}">
                <c16:uniqueId val="{00000001-9B4A-46CE-BDFA-B424EC7B06A1}"/>
              </c:ext>
            </c:extLst>
          </c:dPt>
          <c:dPt>
            <c:idx val="1"/>
            <c:bubble3D val="0"/>
            <c:spPr>
              <a:gradFill rotWithShape="1">
                <a:gsLst>
                  <a:gs pos="0">
                    <a:schemeClr val="accent2">
                      <a:shade val="76000"/>
                      <a:tint val="65000"/>
                      <a:shade val="92000"/>
                      <a:satMod val="130000"/>
                    </a:schemeClr>
                  </a:gs>
                  <a:gs pos="45000">
                    <a:schemeClr val="accent2">
                      <a:shade val="76000"/>
                      <a:tint val="60000"/>
                      <a:shade val="99000"/>
                      <a:satMod val="120000"/>
                    </a:schemeClr>
                  </a:gs>
                  <a:gs pos="100000">
                    <a:schemeClr val="accent2">
                      <a:shade val="76000"/>
                      <a:tint val="55000"/>
                      <a:satMod val="140000"/>
                    </a:schemeClr>
                  </a:gs>
                </a:gsLst>
                <a:path path="circle">
                  <a:fillToRect l="100000" t="100000" r="100000" b="100000"/>
                </a:path>
              </a:gradFill>
              <a:ln w="9525" cap="flat" cmpd="sng" algn="ctr">
                <a:solidFill>
                  <a:schemeClr val="accent2">
                    <a:shade val="76000"/>
                    <a:shade val="95000"/>
                  </a:schemeClr>
                </a:solidFill>
                <a:round/>
              </a:ln>
              <a:effectLst/>
            </c:spPr>
            <c:extLst xmlns:c16r2="http://schemas.microsoft.com/office/drawing/2015/06/chart">
              <c:ext xmlns:c16="http://schemas.microsoft.com/office/drawing/2014/chart" uri="{C3380CC4-5D6E-409C-BE32-E72D297353CC}">
                <c16:uniqueId val="{00000003-9B4A-46CE-BDFA-B424EC7B06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INFORMES!$C$109:$D$109</c:f>
              <c:strCache>
                <c:ptCount val="2"/>
                <c:pt idx="0">
                  <c:v>SI</c:v>
                </c:pt>
                <c:pt idx="1">
                  <c:v>NO</c:v>
                </c:pt>
              </c:strCache>
            </c:strRef>
          </c:cat>
          <c:val>
            <c:numRef>
              <c:f>INFORMES!$C$110:$D$110</c:f>
              <c:numCache>
                <c:formatCode>0.00%</c:formatCode>
                <c:ptCount val="2"/>
                <c:pt idx="0">
                  <c:v>0.57899999999999996</c:v>
                </c:pt>
                <c:pt idx="1">
                  <c:v>0.42099999999999999</c:v>
                </c:pt>
              </c:numCache>
            </c:numRef>
          </c:val>
          <c:extLst xmlns:c16r2="http://schemas.microsoft.com/office/drawing/2015/06/chart">
            <c:ext xmlns:c16="http://schemas.microsoft.com/office/drawing/2014/chart" uri="{C3380CC4-5D6E-409C-BE32-E72D297353CC}">
              <c16:uniqueId val="{00000004-9B4A-46CE-BDFA-B424EC7B06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dirty="0">
                <a:latin typeface="Times New Roman" panose="02020603050405020304" pitchFamily="18" charset="0"/>
                <a:cs typeface="Times New Roman" panose="02020603050405020304" pitchFamily="18" charset="0"/>
              </a:rPr>
              <a:t>¿Los objetivos planteados, están enfocados en la misión y visión de la organización?</a:t>
            </a:r>
          </a:p>
        </c:rich>
      </c:tx>
      <c:layout>
        <c:manualLayout>
          <c:xMode val="edge"/>
          <c:yMode val="edge"/>
          <c:x val="5.3320719016083269E-2"/>
          <c:y val="5.01906660007747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BFC3-43D1-94A1-A19A70B2C98E}"/>
              </c:ext>
            </c:extLst>
          </c:dPt>
          <c:dPt>
            <c:idx val="1"/>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BFC3-43D1-94A1-A19A70B2C98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INFORMES!$C$111:$D$111</c:f>
              <c:strCache>
                <c:ptCount val="2"/>
                <c:pt idx="0">
                  <c:v>SI</c:v>
                </c:pt>
                <c:pt idx="1">
                  <c:v>NO</c:v>
                </c:pt>
              </c:strCache>
            </c:strRef>
          </c:cat>
          <c:val>
            <c:numRef>
              <c:f>INFORMES!$C$112:$D$112</c:f>
              <c:numCache>
                <c:formatCode>0.00%</c:formatCode>
                <c:ptCount val="2"/>
                <c:pt idx="0">
                  <c:v>0.54400000000000004</c:v>
                </c:pt>
                <c:pt idx="1">
                  <c:v>0.45700000000000002</c:v>
                </c:pt>
              </c:numCache>
            </c:numRef>
          </c:val>
          <c:extLst xmlns:c16r2="http://schemas.microsoft.com/office/drawing/2015/06/chart">
            <c:ext xmlns:c16="http://schemas.microsoft.com/office/drawing/2014/chart" uri="{C3380CC4-5D6E-409C-BE32-E72D297353CC}">
              <c16:uniqueId val="{00000004-BFC3-43D1-94A1-A19A70B2C9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4">
  <a:schemeClr val="accent4"/>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7">
  <a:schemeClr val="accent4"/>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4">
  <a:schemeClr val="accent4"/>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131F1-142A-4538-A601-2ABCCF69F298}" type="doc">
      <dgm:prSet loTypeId="urn:microsoft.com/office/officeart/2005/8/layout/bProcess4" loCatId="process" qsTypeId="urn:microsoft.com/office/officeart/2005/8/quickstyle/3d3" qsCatId="3D" csTypeId="urn:microsoft.com/office/officeart/2005/8/colors/accent1_1" csCatId="accent1" phldr="1"/>
      <dgm:spPr/>
      <dgm:t>
        <a:bodyPr/>
        <a:lstStyle/>
        <a:p>
          <a:endParaRPr lang="es-CO"/>
        </a:p>
      </dgm:t>
    </dgm:pt>
    <dgm:pt modelId="{FA18B6AC-5014-46D0-8E13-748EC776B9AE}">
      <dgm:prSet phldrT="[Texto]" custT="1"/>
      <dgm:spPr/>
      <dgm:t>
        <a:bodyPr/>
        <a:lstStyle/>
        <a:p>
          <a:r>
            <a:rPr lang="es-CO" sz="1600" dirty="0" smtClean="0"/>
            <a:t>Uno de los sectores generador de riqueza</a:t>
          </a:r>
          <a:endParaRPr lang="es-CO" sz="1600" dirty="0"/>
        </a:p>
      </dgm:t>
    </dgm:pt>
    <dgm:pt modelId="{EB836FB2-5B6F-41EF-9C8E-43BB5C2DE1F1}" type="parTrans" cxnId="{3B8BE5BF-892A-4E83-AA56-899DD3FAE12A}">
      <dgm:prSet/>
      <dgm:spPr/>
      <dgm:t>
        <a:bodyPr/>
        <a:lstStyle/>
        <a:p>
          <a:endParaRPr lang="es-CO"/>
        </a:p>
      </dgm:t>
    </dgm:pt>
    <dgm:pt modelId="{160C9E4C-92BD-4BA0-83B4-75723503C219}" type="sibTrans" cxnId="{3B8BE5BF-892A-4E83-AA56-899DD3FAE12A}">
      <dgm:prSet/>
      <dgm:spPr/>
      <dgm:t>
        <a:bodyPr/>
        <a:lstStyle/>
        <a:p>
          <a:endParaRPr lang="es-CO"/>
        </a:p>
      </dgm:t>
    </dgm:pt>
    <dgm:pt modelId="{DD399AF7-FA56-422F-9A1D-A6948AA7C9F4}">
      <dgm:prSet phldrT="[Texto]" custT="1"/>
      <dgm:spPr/>
      <dgm:t>
        <a:bodyPr/>
        <a:lstStyle/>
        <a:p>
          <a:r>
            <a:rPr lang="es-MX" sz="1600" dirty="0" smtClean="0"/>
            <a:t>Quito aporta con el mayor producto interno bruto per cápita por manufactura del Ecuador</a:t>
          </a:r>
          <a:endParaRPr lang="es-CO" sz="1600" dirty="0"/>
        </a:p>
      </dgm:t>
    </dgm:pt>
    <dgm:pt modelId="{781D9D89-DBDD-4FB1-AD53-03F348E20999}" type="parTrans" cxnId="{37FF0FF7-E176-4DA6-A4DA-435B176A54C3}">
      <dgm:prSet/>
      <dgm:spPr/>
      <dgm:t>
        <a:bodyPr/>
        <a:lstStyle/>
        <a:p>
          <a:endParaRPr lang="es-CO"/>
        </a:p>
      </dgm:t>
    </dgm:pt>
    <dgm:pt modelId="{3DA953A0-EEF9-4FA1-82B7-F07B60D40EDE}" type="sibTrans" cxnId="{37FF0FF7-E176-4DA6-A4DA-435B176A54C3}">
      <dgm:prSet/>
      <dgm:spPr/>
      <dgm:t>
        <a:bodyPr/>
        <a:lstStyle/>
        <a:p>
          <a:endParaRPr lang="es-CO"/>
        </a:p>
      </dgm:t>
    </dgm:pt>
    <dgm:pt modelId="{D2CF3370-D423-454C-A913-48072796CDC0}">
      <dgm:prSet phldrT="[Texto]" custT="1"/>
      <dgm:spPr/>
      <dgm:t>
        <a:bodyPr/>
        <a:lstStyle/>
        <a:p>
          <a:r>
            <a:rPr lang="es-MX" sz="1600" dirty="0" smtClean="0"/>
            <a:t>Mercado es recurrente, están los confeccionistas, con necesidades imperiosas en un entorno cambiante</a:t>
          </a:r>
          <a:endParaRPr lang="es-CO" sz="1600" dirty="0"/>
        </a:p>
      </dgm:t>
    </dgm:pt>
    <dgm:pt modelId="{40441BB3-3C7E-451C-A869-01139656C29C}" type="parTrans" cxnId="{A6DD137A-8D73-40AF-B083-CA788891E04F}">
      <dgm:prSet/>
      <dgm:spPr/>
      <dgm:t>
        <a:bodyPr/>
        <a:lstStyle/>
        <a:p>
          <a:endParaRPr lang="es-CO"/>
        </a:p>
      </dgm:t>
    </dgm:pt>
    <dgm:pt modelId="{0D3813E5-1182-4764-AE08-B2692A13EE6B}" type="sibTrans" cxnId="{A6DD137A-8D73-40AF-B083-CA788891E04F}">
      <dgm:prSet/>
      <dgm:spPr/>
      <dgm:t>
        <a:bodyPr/>
        <a:lstStyle/>
        <a:p>
          <a:endParaRPr lang="es-CO"/>
        </a:p>
      </dgm:t>
    </dgm:pt>
    <dgm:pt modelId="{BF0DC295-0FA7-4196-B33F-2D18817F5ADF}">
      <dgm:prSet phldrT="[Texto]" custT="1"/>
      <dgm:spPr/>
      <dgm:t>
        <a:bodyPr/>
        <a:lstStyle/>
        <a:p>
          <a:r>
            <a:rPr lang="es-MX" sz="1600" dirty="0" smtClean="0"/>
            <a:t>Cuando no existe conocimiento sobre los procedimientos técnicos e idóneos </a:t>
          </a:r>
          <a:endParaRPr lang="es-CO" sz="1600" dirty="0"/>
        </a:p>
      </dgm:t>
    </dgm:pt>
    <dgm:pt modelId="{FA76D2E9-A5F1-4543-B6A6-353F3CDE695C}" type="parTrans" cxnId="{8876EAD4-573B-44EB-9A72-CF642589F905}">
      <dgm:prSet/>
      <dgm:spPr/>
      <dgm:t>
        <a:bodyPr/>
        <a:lstStyle/>
        <a:p>
          <a:endParaRPr lang="es-CO"/>
        </a:p>
      </dgm:t>
    </dgm:pt>
    <dgm:pt modelId="{54A8B836-2E9F-4C0A-A1E9-CB6C406FBEAB}" type="sibTrans" cxnId="{8876EAD4-573B-44EB-9A72-CF642589F905}">
      <dgm:prSet/>
      <dgm:spPr/>
      <dgm:t>
        <a:bodyPr/>
        <a:lstStyle/>
        <a:p>
          <a:endParaRPr lang="es-CO"/>
        </a:p>
      </dgm:t>
    </dgm:pt>
    <dgm:pt modelId="{9F41C3F6-7B50-4BE2-B807-97A867A491F5}">
      <dgm:prSet phldrT="[Texto]" custT="1"/>
      <dgm:spPr/>
      <dgm:t>
        <a:bodyPr/>
        <a:lstStyle/>
        <a:p>
          <a:r>
            <a:rPr lang="es-MX" sz="1600" dirty="0" smtClean="0"/>
            <a:t>Los procesos por mantenerse en el mercado usualmente son complejos</a:t>
          </a:r>
          <a:endParaRPr lang="es-CO" sz="1600" dirty="0"/>
        </a:p>
      </dgm:t>
    </dgm:pt>
    <dgm:pt modelId="{CDB71443-642C-41E3-AC80-70CCFDC4D4AB}" type="parTrans" cxnId="{0E83B210-0EF3-4BE0-A4FD-96C18B969C15}">
      <dgm:prSet/>
      <dgm:spPr/>
      <dgm:t>
        <a:bodyPr/>
        <a:lstStyle/>
        <a:p>
          <a:endParaRPr lang="es-CO"/>
        </a:p>
      </dgm:t>
    </dgm:pt>
    <dgm:pt modelId="{667B1B47-8C2B-46D8-AF9F-DBFBDF24D8B2}" type="sibTrans" cxnId="{0E83B210-0EF3-4BE0-A4FD-96C18B969C15}">
      <dgm:prSet/>
      <dgm:spPr/>
      <dgm:t>
        <a:bodyPr/>
        <a:lstStyle/>
        <a:p>
          <a:endParaRPr lang="es-CO"/>
        </a:p>
      </dgm:t>
    </dgm:pt>
    <dgm:pt modelId="{8C4185E4-C57A-4FEC-B07D-694DEE36545A}">
      <dgm:prSet phldrT="[Texto]" custT="1"/>
      <dgm:spPr/>
      <dgm:t>
        <a:bodyPr/>
        <a:lstStyle/>
        <a:p>
          <a:r>
            <a:rPr lang="es-MX" sz="1600" dirty="0" smtClean="0"/>
            <a:t>Las decisiones que toman los gerentes se vuelven estratégicas</a:t>
          </a:r>
          <a:endParaRPr lang="es-EC" sz="1600" dirty="0" smtClean="0"/>
        </a:p>
      </dgm:t>
    </dgm:pt>
    <dgm:pt modelId="{49BCD133-DA64-4EDC-8EB4-1278192D7C8B}" type="parTrans" cxnId="{37536124-5BB9-4317-BD40-B7B3E0AE9EFA}">
      <dgm:prSet/>
      <dgm:spPr/>
      <dgm:t>
        <a:bodyPr/>
        <a:lstStyle/>
        <a:p>
          <a:endParaRPr lang="es-CO"/>
        </a:p>
      </dgm:t>
    </dgm:pt>
    <dgm:pt modelId="{7471409F-FB6A-48F0-A6E7-3B78A8114B90}" type="sibTrans" cxnId="{37536124-5BB9-4317-BD40-B7B3E0AE9EFA}">
      <dgm:prSet/>
      <dgm:spPr/>
      <dgm:t>
        <a:bodyPr/>
        <a:lstStyle/>
        <a:p>
          <a:endParaRPr lang="es-CO"/>
        </a:p>
      </dgm:t>
    </dgm:pt>
    <dgm:pt modelId="{BB7847CE-2240-4FBE-8CC7-C967D61379A1}">
      <dgm:prSet phldrT="[Texto]" custT="1"/>
      <dgm:spPr/>
      <dgm:t>
        <a:bodyPr/>
        <a:lstStyle/>
        <a:p>
          <a:r>
            <a:rPr lang="es-ES" sz="1600" dirty="0" smtClean="0"/>
            <a:t>Reflejando una imperativa necesidad de conocer como mejorar su rendimiento.</a:t>
          </a:r>
          <a:endParaRPr lang="es-CO" sz="1600" dirty="0"/>
        </a:p>
      </dgm:t>
    </dgm:pt>
    <dgm:pt modelId="{E858EAF6-47C2-4AD4-9B1C-C60311FB3C6D}" type="parTrans" cxnId="{25201844-8E69-4922-8478-76353B0F630D}">
      <dgm:prSet/>
      <dgm:spPr/>
      <dgm:t>
        <a:bodyPr/>
        <a:lstStyle/>
        <a:p>
          <a:endParaRPr lang="es-CO"/>
        </a:p>
      </dgm:t>
    </dgm:pt>
    <dgm:pt modelId="{072B50A7-DB50-4A29-9FF8-682EA415C9DF}" type="sibTrans" cxnId="{25201844-8E69-4922-8478-76353B0F630D}">
      <dgm:prSet/>
      <dgm:spPr/>
      <dgm:t>
        <a:bodyPr/>
        <a:lstStyle/>
        <a:p>
          <a:endParaRPr lang="es-CO"/>
        </a:p>
      </dgm:t>
    </dgm:pt>
    <dgm:pt modelId="{2FEF86DB-F69F-4057-B6F4-A6F805677D32}">
      <dgm:prSet phldrT="[Texto]" custT="1"/>
      <dgm:spPr/>
      <dgm:t>
        <a:bodyPr/>
        <a:lstStyle/>
        <a:p>
          <a:r>
            <a:rPr lang="es-MX" sz="1200" dirty="0" smtClean="0"/>
            <a:t>Constituye una importante fuente generadora de empleo en la ciudad, demanda mano de obra no calificada y posee además una producción integrada que requiere insumos de otros sectores como el agrícola, ganadero, industria de plásticos, industria química</a:t>
          </a:r>
          <a:endParaRPr lang="es-CO" sz="1200" dirty="0"/>
        </a:p>
      </dgm:t>
    </dgm:pt>
    <dgm:pt modelId="{1E78537E-26AC-41A5-850B-DF1C9DDE65DE}" type="parTrans" cxnId="{D48C208C-0013-49A1-B8DD-20E738C69482}">
      <dgm:prSet/>
      <dgm:spPr/>
      <dgm:t>
        <a:bodyPr/>
        <a:lstStyle/>
        <a:p>
          <a:endParaRPr lang="es-CO"/>
        </a:p>
      </dgm:t>
    </dgm:pt>
    <dgm:pt modelId="{1B07F955-3F4F-4BED-A72D-C4B316A978A7}" type="sibTrans" cxnId="{D48C208C-0013-49A1-B8DD-20E738C69482}">
      <dgm:prSet/>
      <dgm:spPr/>
      <dgm:t>
        <a:bodyPr/>
        <a:lstStyle/>
        <a:p>
          <a:endParaRPr lang="es-CO"/>
        </a:p>
      </dgm:t>
    </dgm:pt>
    <dgm:pt modelId="{0FA0B6F7-C987-46C2-9E4E-85CFEA1A015C}" type="pres">
      <dgm:prSet presAssocID="{DD5131F1-142A-4538-A601-2ABCCF69F298}" presName="Name0" presStyleCnt="0">
        <dgm:presLayoutVars>
          <dgm:dir/>
          <dgm:resizeHandles/>
        </dgm:presLayoutVars>
      </dgm:prSet>
      <dgm:spPr/>
      <dgm:t>
        <a:bodyPr/>
        <a:lstStyle/>
        <a:p>
          <a:endParaRPr lang="es-EC"/>
        </a:p>
      </dgm:t>
    </dgm:pt>
    <dgm:pt modelId="{757BB191-22C1-440D-A2F6-2525A190679B}" type="pres">
      <dgm:prSet presAssocID="{FA18B6AC-5014-46D0-8E13-748EC776B9AE}" presName="compNode" presStyleCnt="0"/>
      <dgm:spPr/>
      <dgm:t>
        <a:bodyPr/>
        <a:lstStyle/>
        <a:p>
          <a:endParaRPr lang="es-EC"/>
        </a:p>
      </dgm:t>
    </dgm:pt>
    <dgm:pt modelId="{30B2A4B2-DFFA-4CB6-9BEE-665F2D8A91BB}" type="pres">
      <dgm:prSet presAssocID="{FA18B6AC-5014-46D0-8E13-748EC776B9AE}" presName="dummyConnPt" presStyleCnt="0"/>
      <dgm:spPr/>
      <dgm:t>
        <a:bodyPr/>
        <a:lstStyle/>
        <a:p>
          <a:endParaRPr lang="es-EC"/>
        </a:p>
      </dgm:t>
    </dgm:pt>
    <dgm:pt modelId="{90876B36-2AF8-43A0-86B9-CE1BE236B251}" type="pres">
      <dgm:prSet presAssocID="{FA18B6AC-5014-46D0-8E13-748EC776B9AE}" presName="node" presStyleLbl="node1" presStyleIdx="0" presStyleCnt="8">
        <dgm:presLayoutVars>
          <dgm:bulletEnabled val="1"/>
        </dgm:presLayoutVars>
      </dgm:prSet>
      <dgm:spPr/>
      <dgm:t>
        <a:bodyPr/>
        <a:lstStyle/>
        <a:p>
          <a:endParaRPr lang="es-CO"/>
        </a:p>
      </dgm:t>
    </dgm:pt>
    <dgm:pt modelId="{808C0699-7041-4C68-8F5E-B7D51E272696}" type="pres">
      <dgm:prSet presAssocID="{160C9E4C-92BD-4BA0-83B4-75723503C219}" presName="sibTrans" presStyleLbl="bgSibTrans2D1" presStyleIdx="0" presStyleCnt="7"/>
      <dgm:spPr/>
      <dgm:t>
        <a:bodyPr/>
        <a:lstStyle/>
        <a:p>
          <a:endParaRPr lang="es-EC"/>
        </a:p>
      </dgm:t>
    </dgm:pt>
    <dgm:pt modelId="{8B60DC84-F281-4245-B003-EA68EC5CE423}" type="pres">
      <dgm:prSet presAssocID="{DD399AF7-FA56-422F-9A1D-A6948AA7C9F4}" presName="compNode" presStyleCnt="0"/>
      <dgm:spPr/>
      <dgm:t>
        <a:bodyPr/>
        <a:lstStyle/>
        <a:p>
          <a:endParaRPr lang="es-EC"/>
        </a:p>
      </dgm:t>
    </dgm:pt>
    <dgm:pt modelId="{0E55C980-4353-453B-82F1-FFDAC9B162CC}" type="pres">
      <dgm:prSet presAssocID="{DD399AF7-FA56-422F-9A1D-A6948AA7C9F4}" presName="dummyConnPt" presStyleCnt="0"/>
      <dgm:spPr/>
      <dgm:t>
        <a:bodyPr/>
        <a:lstStyle/>
        <a:p>
          <a:endParaRPr lang="es-EC"/>
        </a:p>
      </dgm:t>
    </dgm:pt>
    <dgm:pt modelId="{E86642C7-7B0A-4CCE-AC48-15E6552BF194}" type="pres">
      <dgm:prSet presAssocID="{DD399AF7-FA56-422F-9A1D-A6948AA7C9F4}" presName="node" presStyleLbl="node1" presStyleIdx="1" presStyleCnt="8">
        <dgm:presLayoutVars>
          <dgm:bulletEnabled val="1"/>
        </dgm:presLayoutVars>
      </dgm:prSet>
      <dgm:spPr/>
      <dgm:t>
        <a:bodyPr/>
        <a:lstStyle/>
        <a:p>
          <a:endParaRPr lang="es-CO"/>
        </a:p>
      </dgm:t>
    </dgm:pt>
    <dgm:pt modelId="{6DFE53AF-3AE5-40E6-B75F-517E742EE6F4}" type="pres">
      <dgm:prSet presAssocID="{3DA953A0-EEF9-4FA1-82B7-F07B60D40EDE}" presName="sibTrans" presStyleLbl="bgSibTrans2D1" presStyleIdx="1" presStyleCnt="7"/>
      <dgm:spPr/>
      <dgm:t>
        <a:bodyPr/>
        <a:lstStyle/>
        <a:p>
          <a:endParaRPr lang="es-EC"/>
        </a:p>
      </dgm:t>
    </dgm:pt>
    <dgm:pt modelId="{95B667A6-1AD5-4CF8-BFDB-2754EB7DF5E3}" type="pres">
      <dgm:prSet presAssocID="{D2CF3370-D423-454C-A913-48072796CDC0}" presName="compNode" presStyleCnt="0"/>
      <dgm:spPr/>
      <dgm:t>
        <a:bodyPr/>
        <a:lstStyle/>
        <a:p>
          <a:endParaRPr lang="es-EC"/>
        </a:p>
      </dgm:t>
    </dgm:pt>
    <dgm:pt modelId="{681A7363-A7B9-4AD1-A03E-B0311D0044E6}" type="pres">
      <dgm:prSet presAssocID="{D2CF3370-D423-454C-A913-48072796CDC0}" presName="dummyConnPt" presStyleCnt="0"/>
      <dgm:spPr/>
      <dgm:t>
        <a:bodyPr/>
        <a:lstStyle/>
        <a:p>
          <a:endParaRPr lang="es-EC"/>
        </a:p>
      </dgm:t>
    </dgm:pt>
    <dgm:pt modelId="{F0ED1DCD-FCC9-4865-A136-EB2576F5925B}" type="pres">
      <dgm:prSet presAssocID="{D2CF3370-D423-454C-A913-48072796CDC0}" presName="node" presStyleLbl="node1" presStyleIdx="2" presStyleCnt="8">
        <dgm:presLayoutVars>
          <dgm:bulletEnabled val="1"/>
        </dgm:presLayoutVars>
      </dgm:prSet>
      <dgm:spPr/>
      <dgm:t>
        <a:bodyPr/>
        <a:lstStyle/>
        <a:p>
          <a:endParaRPr lang="es-CO"/>
        </a:p>
      </dgm:t>
    </dgm:pt>
    <dgm:pt modelId="{F04089C3-714E-4F3B-8A2E-CBD45080017F}" type="pres">
      <dgm:prSet presAssocID="{0D3813E5-1182-4764-AE08-B2692A13EE6B}" presName="sibTrans" presStyleLbl="bgSibTrans2D1" presStyleIdx="2" presStyleCnt="7"/>
      <dgm:spPr/>
      <dgm:t>
        <a:bodyPr/>
        <a:lstStyle/>
        <a:p>
          <a:endParaRPr lang="es-EC"/>
        </a:p>
      </dgm:t>
    </dgm:pt>
    <dgm:pt modelId="{C3C13930-2872-4BC2-BFD4-B701AFA5664F}" type="pres">
      <dgm:prSet presAssocID="{BF0DC295-0FA7-4196-B33F-2D18817F5ADF}" presName="compNode" presStyleCnt="0"/>
      <dgm:spPr/>
      <dgm:t>
        <a:bodyPr/>
        <a:lstStyle/>
        <a:p>
          <a:endParaRPr lang="es-EC"/>
        </a:p>
      </dgm:t>
    </dgm:pt>
    <dgm:pt modelId="{4E2EC637-D78F-4EBB-B887-2802E463DD34}" type="pres">
      <dgm:prSet presAssocID="{BF0DC295-0FA7-4196-B33F-2D18817F5ADF}" presName="dummyConnPt" presStyleCnt="0"/>
      <dgm:spPr/>
      <dgm:t>
        <a:bodyPr/>
        <a:lstStyle/>
        <a:p>
          <a:endParaRPr lang="es-EC"/>
        </a:p>
      </dgm:t>
    </dgm:pt>
    <dgm:pt modelId="{F7536310-FE91-4CB1-A1D1-AB51CBF49CE3}" type="pres">
      <dgm:prSet presAssocID="{BF0DC295-0FA7-4196-B33F-2D18817F5ADF}" presName="node" presStyleLbl="node1" presStyleIdx="3" presStyleCnt="8">
        <dgm:presLayoutVars>
          <dgm:bulletEnabled val="1"/>
        </dgm:presLayoutVars>
      </dgm:prSet>
      <dgm:spPr/>
      <dgm:t>
        <a:bodyPr/>
        <a:lstStyle/>
        <a:p>
          <a:endParaRPr lang="es-CO"/>
        </a:p>
      </dgm:t>
    </dgm:pt>
    <dgm:pt modelId="{9D8B58A9-6288-402E-8453-8C6A3F2CD4DF}" type="pres">
      <dgm:prSet presAssocID="{54A8B836-2E9F-4C0A-A1E9-CB6C406FBEAB}" presName="sibTrans" presStyleLbl="bgSibTrans2D1" presStyleIdx="3" presStyleCnt="7"/>
      <dgm:spPr/>
      <dgm:t>
        <a:bodyPr/>
        <a:lstStyle/>
        <a:p>
          <a:endParaRPr lang="es-EC"/>
        </a:p>
      </dgm:t>
    </dgm:pt>
    <dgm:pt modelId="{3F65172D-7A65-4E56-84D4-98D296E04D19}" type="pres">
      <dgm:prSet presAssocID="{9F41C3F6-7B50-4BE2-B807-97A867A491F5}" presName="compNode" presStyleCnt="0"/>
      <dgm:spPr/>
      <dgm:t>
        <a:bodyPr/>
        <a:lstStyle/>
        <a:p>
          <a:endParaRPr lang="es-EC"/>
        </a:p>
      </dgm:t>
    </dgm:pt>
    <dgm:pt modelId="{E985D600-9515-401D-8258-75E73854F059}" type="pres">
      <dgm:prSet presAssocID="{9F41C3F6-7B50-4BE2-B807-97A867A491F5}" presName="dummyConnPt" presStyleCnt="0"/>
      <dgm:spPr/>
      <dgm:t>
        <a:bodyPr/>
        <a:lstStyle/>
        <a:p>
          <a:endParaRPr lang="es-EC"/>
        </a:p>
      </dgm:t>
    </dgm:pt>
    <dgm:pt modelId="{076DB9AE-9D2B-4AA2-B9E5-CD8292CAD241}" type="pres">
      <dgm:prSet presAssocID="{9F41C3F6-7B50-4BE2-B807-97A867A491F5}" presName="node" presStyleLbl="node1" presStyleIdx="4" presStyleCnt="8">
        <dgm:presLayoutVars>
          <dgm:bulletEnabled val="1"/>
        </dgm:presLayoutVars>
      </dgm:prSet>
      <dgm:spPr/>
      <dgm:t>
        <a:bodyPr/>
        <a:lstStyle/>
        <a:p>
          <a:endParaRPr lang="es-CO"/>
        </a:p>
      </dgm:t>
    </dgm:pt>
    <dgm:pt modelId="{DCFEDB29-36A7-4F2A-AF14-7E16177141EA}" type="pres">
      <dgm:prSet presAssocID="{667B1B47-8C2B-46D8-AF9F-DBFBDF24D8B2}" presName="sibTrans" presStyleLbl="bgSibTrans2D1" presStyleIdx="4" presStyleCnt="7"/>
      <dgm:spPr/>
      <dgm:t>
        <a:bodyPr/>
        <a:lstStyle/>
        <a:p>
          <a:endParaRPr lang="es-EC"/>
        </a:p>
      </dgm:t>
    </dgm:pt>
    <dgm:pt modelId="{0A126569-B4F6-456E-B933-17E40C2C6B4B}" type="pres">
      <dgm:prSet presAssocID="{8C4185E4-C57A-4FEC-B07D-694DEE36545A}" presName="compNode" presStyleCnt="0"/>
      <dgm:spPr/>
      <dgm:t>
        <a:bodyPr/>
        <a:lstStyle/>
        <a:p>
          <a:endParaRPr lang="es-EC"/>
        </a:p>
      </dgm:t>
    </dgm:pt>
    <dgm:pt modelId="{0C4F411F-2887-4A2B-B5C1-5E671D4D8DDC}" type="pres">
      <dgm:prSet presAssocID="{8C4185E4-C57A-4FEC-B07D-694DEE36545A}" presName="dummyConnPt" presStyleCnt="0"/>
      <dgm:spPr/>
      <dgm:t>
        <a:bodyPr/>
        <a:lstStyle/>
        <a:p>
          <a:endParaRPr lang="es-EC"/>
        </a:p>
      </dgm:t>
    </dgm:pt>
    <dgm:pt modelId="{F848030D-3977-4FCF-AAD9-4E15404D84D4}" type="pres">
      <dgm:prSet presAssocID="{8C4185E4-C57A-4FEC-B07D-694DEE36545A}" presName="node" presStyleLbl="node1" presStyleIdx="5" presStyleCnt="8">
        <dgm:presLayoutVars>
          <dgm:bulletEnabled val="1"/>
        </dgm:presLayoutVars>
      </dgm:prSet>
      <dgm:spPr/>
      <dgm:t>
        <a:bodyPr/>
        <a:lstStyle/>
        <a:p>
          <a:endParaRPr lang="es-CO"/>
        </a:p>
      </dgm:t>
    </dgm:pt>
    <dgm:pt modelId="{EDDFF07E-53DA-4B96-9FE9-E0345104B7A8}" type="pres">
      <dgm:prSet presAssocID="{7471409F-FB6A-48F0-A6E7-3B78A8114B90}" presName="sibTrans" presStyleLbl="bgSibTrans2D1" presStyleIdx="5" presStyleCnt="7"/>
      <dgm:spPr/>
      <dgm:t>
        <a:bodyPr/>
        <a:lstStyle/>
        <a:p>
          <a:endParaRPr lang="es-EC"/>
        </a:p>
      </dgm:t>
    </dgm:pt>
    <dgm:pt modelId="{CF82EB8E-AA47-4C38-B165-4E908C52BB0E}" type="pres">
      <dgm:prSet presAssocID="{BB7847CE-2240-4FBE-8CC7-C967D61379A1}" presName="compNode" presStyleCnt="0"/>
      <dgm:spPr/>
      <dgm:t>
        <a:bodyPr/>
        <a:lstStyle/>
        <a:p>
          <a:endParaRPr lang="es-EC"/>
        </a:p>
      </dgm:t>
    </dgm:pt>
    <dgm:pt modelId="{819896CB-C785-4437-A179-221846B5B610}" type="pres">
      <dgm:prSet presAssocID="{BB7847CE-2240-4FBE-8CC7-C967D61379A1}" presName="dummyConnPt" presStyleCnt="0"/>
      <dgm:spPr/>
      <dgm:t>
        <a:bodyPr/>
        <a:lstStyle/>
        <a:p>
          <a:endParaRPr lang="es-EC"/>
        </a:p>
      </dgm:t>
    </dgm:pt>
    <dgm:pt modelId="{55A96CF7-8E47-4930-BE89-F7032DABB9BC}" type="pres">
      <dgm:prSet presAssocID="{BB7847CE-2240-4FBE-8CC7-C967D61379A1}" presName="node" presStyleLbl="node1" presStyleIdx="6" presStyleCnt="8">
        <dgm:presLayoutVars>
          <dgm:bulletEnabled val="1"/>
        </dgm:presLayoutVars>
      </dgm:prSet>
      <dgm:spPr/>
      <dgm:t>
        <a:bodyPr/>
        <a:lstStyle/>
        <a:p>
          <a:endParaRPr lang="es-CO"/>
        </a:p>
      </dgm:t>
    </dgm:pt>
    <dgm:pt modelId="{A1416A8F-B86C-4EFC-A1A2-4DD8C82FCF44}" type="pres">
      <dgm:prSet presAssocID="{072B50A7-DB50-4A29-9FF8-682EA415C9DF}" presName="sibTrans" presStyleLbl="bgSibTrans2D1" presStyleIdx="6" presStyleCnt="7"/>
      <dgm:spPr/>
      <dgm:t>
        <a:bodyPr/>
        <a:lstStyle/>
        <a:p>
          <a:endParaRPr lang="es-EC"/>
        </a:p>
      </dgm:t>
    </dgm:pt>
    <dgm:pt modelId="{A9C4C011-27C3-4C02-B5EF-1158F739CD9C}" type="pres">
      <dgm:prSet presAssocID="{2FEF86DB-F69F-4057-B6F4-A6F805677D32}" presName="compNode" presStyleCnt="0"/>
      <dgm:spPr/>
      <dgm:t>
        <a:bodyPr/>
        <a:lstStyle/>
        <a:p>
          <a:endParaRPr lang="es-EC"/>
        </a:p>
      </dgm:t>
    </dgm:pt>
    <dgm:pt modelId="{85605F75-E77D-4884-A116-E2359D038C39}" type="pres">
      <dgm:prSet presAssocID="{2FEF86DB-F69F-4057-B6F4-A6F805677D32}" presName="dummyConnPt" presStyleCnt="0"/>
      <dgm:spPr/>
      <dgm:t>
        <a:bodyPr/>
        <a:lstStyle/>
        <a:p>
          <a:endParaRPr lang="es-EC"/>
        </a:p>
      </dgm:t>
    </dgm:pt>
    <dgm:pt modelId="{154A5B37-AE0B-4E10-96FC-50D71CBF9AE2}" type="pres">
      <dgm:prSet presAssocID="{2FEF86DB-F69F-4057-B6F4-A6F805677D32}" presName="node" presStyleLbl="node1" presStyleIdx="7" presStyleCnt="8" custScaleY="130743" custLinFactNeighborX="2192" custLinFactNeighborY="33800">
        <dgm:presLayoutVars>
          <dgm:bulletEnabled val="1"/>
        </dgm:presLayoutVars>
      </dgm:prSet>
      <dgm:spPr/>
      <dgm:t>
        <a:bodyPr/>
        <a:lstStyle/>
        <a:p>
          <a:endParaRPr lang="es-CO"/>
        </a:p>
      </dgm:t>
    </dgm:pt>
  </dgm:ptLst>
  <dgm:cxnLst>
    <dgm:cxn modelId="{0E83B210-0EF3-4BE0-A4FD-96C18B969C15}" srcId="{DD5131F1-142A-4538-A601-2ABCCF69F298}" destId="{9F41C3F6-7B50-4BE2-B807-97A867A491F5}" srcOrd="4" destOrd="0" parTransId="{CDB71443-642C-41E3-AC80-70CCFDC4D4AB}" sibTransId="{667B1B47-8C2B-46D8-AF9F-DBFBDF24D8B2}"/>
    <dgm:cxn modelId="{25201844-8E69-4922-8478-76353B0F630D}" srcId="{DD5131F1-142A-4538-A601-2ABCCF69F298}" destId="{BB7847CE-2240-4FBE-8CC7-C967D61379A1}" srcOrd="6" destOrd="0" parTransId="{E858EAF6-47C2-4AD4-9B1C-C60311FB3C6D}" sibTransId="{072B50A7-DB50-4A29-9FF8-682EA415C9DF}"/>
    <dgm:cxn modelId="{9E4670E5-4C96-46F7-BAFA-6E25494C1B59}" type="presOf" srcId="{072B50A7-DB50-4A29-9FF8-682EA415C9DF}" destId="{A1416A8F-B86C-4EFC-A1A2-4DD8C82FCF44}" srcOrd="0" destOrd="0" presId="urn:microsoft.com/office/officeart/2005/8/layout/bProcess4"/>
    <dgm:cxn modelId="{941270BB-4E4F-4E91-BA57-6688F91D08DF}" type="presOf" srcId="{2FEF86DB-F69F-4057-B6F4-A6F805677D32}" destId="{154A5B37-AE0B-4E10-96FC-50D71CBF9AE2}" srcOrd="0" destOrd="0" presId="urn:microsoft.com/office/officeart/2005/8/layout/bProcess4"/>
    <dgm:cxn modelId="{C0F9E477-34C5-437F-9BEF-B7BF2AC50A22}" type="presOf" srcId="{54A8B836-2E9F-4C0A-A1E9-CB6C406FBEAB}" destId="{9D8B58A9-6288-402E-8453-8C6A3F2CD4DF}" srcOrd="0" destOrd="0" presId="urn:microsoft.com/office/officeart/2005/8/layout/bProcess4"/>
    <dgm:cxn modelId="{0777FBF1-2FB6-4BBC-AB4B-6B9D7AB9F486}" type="presOf" srcId="{DD5131F1-142A-4538-A601-2ABCCF69F298}" destId="{0FA0B6F7-C987-46C2-9E4E-85CFEA1A015C}" srcOrd="0" destOrd="0" presId="urn:microsoft.com/office/officeart/2005/8/layout/bProcess4"/>
    <dgm:cxn modelId="{A6DD137A-8D73-40AF-B083-CA788891E04F}" srcId="{DD5131F1-142A-4538-A601-2ABCCF69F298}" destId="{D2CF3370-D423-454C-A913-48072796CDC0}" srcOrd="2" destOrd="0" parTransId="{40441BB3-3C7E-451C-A869-01139656C29C}" sibTransId="{0D3813E5-1182-4764-AE08-B2692A13EE6B}"/>
    <dgm:cxn modelId="{0003A09B-AF87-4001-B49C-FC895C7E082F}" type="presOf" srcId="{8C4185E4-C57A-4FEC-B07D-694DEE36545A}" destId="{F848030D-3977-4FCF-AAD9-4E15404D84D4}" srcOrd="0" destOrd="0" presId="urn:microsoft.com/office/officeart/2005/8/layout/bProcess4"/>
    <dgm:cxn modelId="{37FF0FF7-E176-4DA6-A4DA-435B176A54C3}" srcId="{DD5131F1-142A-4538-A601-2ABCCF69F298}" destId="{DD399AF7-FA56-422F-9A1D-A6948AA7C9F4}" srcOrd="1" destOrd="0" parTransId="{781D9D89-DBDD-4FB1-AD53-03F348E20999}" sibTransId="{3DA953A0-EEF9-4FA1-82B7-F07B60D40EDE}"/>
    <dgm:cxn modelId="{3E732829-8674-4392-ADBE-3D3B152033F9}" type="presOf" srcId="{9F41C3F6-7B50-4BE2-B807-97A867A491F5}" destId="{076DB9AE-9D2B-4AA2-B9E5-CD8292CAD241}" srcOrd="0" destOrd="0" presId="urn:microsoft.com/office/officeart/2005/8/layout/bProcess4"/>
    <dgm:cxn modelId="{AE91C9ED-088A-4B78-B224-797E60692540}" type="presOf" srcId="{667B1B47-8C2B-46D8-AF9F-DBFBDF24D8B2}" destId="{DCFEDB29-36A7-4F2A-AF14-7E16177141EA}" srcOrd="0" destOrd="0" presId="urn:microsoft.com/office/officeart/2005/8/layout/bProcess4"/>
    <dgm:cxn modelId="{07B09736-B241-4401-A37F-934D88A4578E}" type="presOf" srcId="{160C9E4C-92BD-4BA0-83B4-75723503C219}" destId="{808C0699-7041-4C68-8F5E-B7D51E272696}" srcOrd="0" destOrd="0" presId="urn:microsoft.com/office/officeart/2005/8/layout/bProcess4"/>
    <dgm:cxn modelId="{FA0D8A4D-6DD9-4812-B729-F53C1604F63E}" type="presOf" srcId="{D2CF3370-D423-454C-A913-48072796CDC0}" destId="{F0ED1DCD-FCC9-4865-A136-EB2576F5925B}" srcOrd="0" destOrd="0" presId="urn:microsoft.com/office/officeart/2005/8/layout/bProcess4"/>
    <dgm:cxn modelId="{D48C208C-0013-49A1-B8DD-20E738C69482}" srcId="{DD5131F1-142A-4538-A601-2ABCCF69F298}" destId="{2FEF86DB-F69F-4057-B6F4-A6F805677D32}" srcOrd="7" destOrd="0" parTransId="{1E78537E-26AC-41A5-850B-DF1C9DDE65DE}" sibTransId="{1B07F955-3F4F-4BED-A72D-C4B316A978A7}"/>
    <dgm:cxn modelId="{3B8BE5BF-892A-4E83-AA56-899DD3FAE12A}" srcId="{DD5131F1-142A-4538-A601-2ABCCF69F298}" destId="{FA18B6AC-5014-46D0-8E13-748EC776B9AE}" srcOrd="0" destOrd="0" parTransId="{EB836FB2-5B6F-41EF-9C8E-43BB5C2DE1F1}" sibTransId="{160C9E4C-92BD-4BA0-83B4-75723503C219}"/>
    <dgm:cxn modelId="{F921AC22-360A-4215-9393-EC06DE112A9A}" type="presOf" srcId="{7471409F-FB6A-48F0-A6E7-3B78A8114B90}" destId="{EDDFF07E-53DA-4B96-9FE9-E0345104B7A8}" srcOrd="0" destOrd="0" presId="urn:microsoft.com/office/officeart/2005/8/layout/bProcess4"/>
    <dgm:cxn modelId="{879B987B-D14C-4A7E-8B0A-D8A628E164F7}" type="presOf" srcId="{BF0DC295-0FA7-4196-B33F-2D18817F5ADF}" destId="{F7536310-FE91-4CB1-A1D1-AB51CBF49CE3}" srcOrd="0" destOrd="0" presId="urn:microsoft.com/office/officeart/2005/8/layout/bProcess4"/>
    <dgm:cxn modelId="{37536124-5BB9-4317-BD40-B7B3E0AE9EFA}" srcId="{DD5131F1-142A-4538-A601-2ABCCF69F298}" destId="{8C4185E4-C57A-4FEC-B07D-694DEE36545A}" srcOrd="5" destOrd="0" parTransId="{49BCD133-DA64-4EDC-8EB4-1278192D7C8B}" sibTransId="{7471409F-FB6A-48F0-A6E7-3B78A8114B90}"/>
    <dgm:cxn modelId="{8876EAD4-573B-44EB-9A72-CF642589F905}" srcId="{DD5131F1-142A-4538-A601-2ABCCF69F298}" destId="{BF0DC295-0FA7-4196-B33F-2D18817F5ADF}" srcOrd="3" destOrd="0" parTransId="{FA76D2E9-A5F1-4543-B6A6-353F3CDE695C}" sibTransId="{54A8B836-2E9F-4C0A-A1E9-CB6C406FBEAB}"/>
    <dgm:cxn modelId="{A91D05F7-089F-478A-9278-A1FF6ADBA796}" type="presOf" srcId="{0D3813E5-1182-4764-AE08-B2692A13EE6B}" destId="{F04089C3-714E-4F3B-8A2E-CBD45080017F}" srcOrd="0" destOrd="0" presId="urn:microsoft.com/office/officeart/2005/8/layout/bProcess4"/>
    <dgm:cxn modelId="{20E9B28F-8803-4ED6-A0AC-C04AD4B1ABC0}" type="presOf" srcId="{FA18B6AC-5014-46D0-8E13-748EC776B9AE}" destId="{90876B36-2AF8-43A0-86B9-CE1BE236B251}" srcOrd="0" destOrd="0" presId="urn:microsoft.com/office/officeart/2005/8/layout/bProcess4"/>
    <dgm:cxn modelId="{F77B6885-F6DE-4ED2-8583-B63A2F60F611}" type="presOf" srcId="{3DA953A0-EEF9-4FA1-82B7-F07B60D40EDE}" destId="{6DFE53AF-3AE5-40E6-B75F-517E742EE6F4}" srcOrd="0" destOrd="0" presId="urn:microsoft.com/office/officeart/2005/8/layout/bProcess4"/>
    <dgm:cxn modelId="{9723BDB6-A612-44E0-A0B0-EBF83650D2E9}" type="presOf" srcId="{DD399AF7-FA56-422F-9A1D-A6948AA7C9F4}" destId="{E86642C7-7B0A-4CCE-AC48-15E6552BF194}" srcOrd="0" destOrd="0" presId="urn:microsoft.com/office/officeart/2005/8/layout/bProcess4"/>
    <dgm:cxn modelId="{B1C81AE2-2B0D-4F6E-A1DE-0291DD75995C}" type="presOf" srcId="{BB7847CE-2240-4FBE-8CC7-C967D61379A1}" destId="{55A96CF7-8E47-4930-BE89-F7032DABB9BC}" srcOrd="0" destOrd="0" presId="urn:microsoft.com/office/officeart/2005/8/layout/bProcess4"/>
    <dgm:cxn modelId="{F3A9EB51-0C33-475E-AD58-42BCE3E120BB}" type="presParOf" srcId="{0FA0B6F7-C987-46C2-9E4E-85CFEA1A015C}" destId="{757BB191-22C1-440D-A2F6-2525A190679B}" srcOrd="0" destOrd="0" presId="urn:microsoft.com/office/officeart/2005/8/layout/bProcess4"/>
    <dgm:cxn modelId="{F9F7E425-353C-49BA-B5CF-3216A33870B5}" type="presParOf" srcId="{757BB191-22C1-440D-A2F6-2525A190679B}" destId="{30B2A4B2-DFFA-4CB6-9BEE-665F2D8A91BB}" srcOrd="0" destOrd="0" presId="urn:microsoft.com/office/officeart/2005/8/layout/bProcess4"/>
    <dgm:cxn modelId="{BFD58E6E-9E00-4F4E-9DF4-1C7C02980533}" type="presParOf" srcId="{757BB191-22C1-440D-A2F6-2525A190679B}" destId="{90876B36-2AF8-43A0-86B9-CE1BE236B251}" srcOrd="1" destOrd="0" presId="urn:microsoft.com/office/officeart/2005/8/layout/bProcess4"/>
    <dgm:cxn modelId="{29E667CE-FA6B-49F4-A4D5-65DF0C532500}" type="presParOf" srcId="{0FA0B6F7-C987-46C2-9E4E-85CFEA1A015C}" destId="{808C0699-7041-4C68-8F5E-B7D51E272696}" srcOrd="1" destOrd="0" presId="urn:microsoft.com/office/officeart/2005/8/layout/bProcess4"/>
    <dgm:cxn modelId="{44C29CD8-9151-4663-9769-B061D06F0DF2}" type="presParOf" srcId="{0FA0B6F7-C987-46C2-9E4E-85CFEA1A015C}" destId="{8B60DC84-F281-4245-B003-EA68EC5CE423}" srcOrd="2" destOrd="0" presId="urn:microsoft.com/office/officeart/2005/8/layout/bProcess4"/>
    <dgm:cxn modelId="{B858E5F0-061D-45A8-90A2-98A4136AA456}" type="presParOf" srcId="{8B60DC84-F281-4245-B003-EA68EC5CE423}" destId="{0E55C980-4353-453B-82F1-FFDAC9B162CC}" srcOrd="0" destOrd="0" presId="urn:microsoft.com/office/officeart/2005/8/layout/bProcess4"/>
    <dgm:cxn modelId="{ED767325-26A1-4477-834E-D2978F234B5A}" type="presParOf" srcId="{8B60DC84-F281-4245-B003-EA68EC5CE423}" destId="{E86642C7-7B0A-4CCE-AC48-15E6552BF194}" srcOrd="1" destOrd="0" presId="urn:microsoft.com/office/officeart/2005/8/layout/bProcess4"/>
    <dgm:cxn modelId="{E50A7271-A385-43E6-9B80-B0B603ED8B6E}" type="presParOf" srcId="{0FA0B6F7-C987-46C2-9E4E-85CFEA1A015C}" destId="{6DFE53AF-3AE5-40E6-B75F-517E742EE6F4}" srcOrd="3" destOrd="0" presId="urn:microsoft.com/office/officeart/2005/8/layout/bProcess4"/>
    <dgm:cxn modelId="{0737FAA9-522A-4CF2-9612-175191238F26}" type="presParOf" srcId="{0FA0B6F7-C987-46C2-9E4E-85CFEA1A015C}" destId="{95B667A6-1AD5-4CF8-BFDB-2754EB7DF5E3}" srcOrd="4" destOrd="0" presId="urn:microsoft.com/office/officeart/2005/8/layout/bProcess4"/>
    <dgm:cxn modelId="{BC4BEF82-5C3B-4E9A-9304-A9B500E50131}" type="presParOf" srcId="{95B667A6-1AD5-4CF8-BFDB-2754EB7DF5E3}" destId="{681A7363-A7B9-4AD1-A03E-B0311D0044E6}" srcOrd="0" destOrd="0" presId="urn:microsoft.com/office/officeart/2005/8/layout/bProcess4"/>
    <dgm:cxn modelId="{24ACE66A-315E-49FD-BC9F-2476C6452D33}" type="presParOf" srcId="{95B667A6-1AD5-4CF8-BFDB-2754EB7DF5E3}" destId="{F0ED1DCD-FCC9-4865-A136-EB2576F5925B}" srcOrd="1" destOrd="0" presId="urn:microsoft.com/office/officeart/2005/8/layout/bProcess4"/>
    <dgm:cxn modelId="{0DB5C631-436B-40FE-89FA-3355DE40D692}" type="presParOf" srcId="{0FA0B6F7-C987-46C2-9E4E-85CFEA1A015C}" destId="{F04089C3-714E-4F3B-8A2E-CBD45080017F}" srcOrd="5" destOrd="0" presId="urn:microsoft.com/office/officeart/2005/8/layout/bProcess4"/>
    <dgm:cxn modelId="{8BF2EFD1-0F0F-4EAA-8EB2-06E9A3469A2B}" type="presParOf" srcId="{0FA0B6F7-C987-46C2-9E4E-85CFEA1A015C}" destId="{C3C13930-2872-4BC2-BFD4-B701AFA5664F}" srcOrd="6" destOrd="0" presId="urn:microsoft.com/office/officeart/2005/8/layout/bProcess4"/>
    <dgm:cxn modelId="{7DA6A441-4241-4D3F-9DA0-2D1D2FD29259}" type="presParOf" srcId="{C3C13930-2872-4BC2-BFD4-B701AFA5664F}" destId="{4E2EC637-D78F-4EBB-B887-2802E463DD34}" srcOrd="0" destOrd="0" presId="urn:microsoft.com/office/officeart/2005/8/layout/bProcess4"/>
    <dgm:cxn modelId="{AA09CEE1-44DB-44CB-890B-0103585027AE}" type="presParOf" srcId="{C3C13930-2872-4BC2-BFD4-B701AFA5664F}" destId="{F7536310-FE91-4CB1-A1D1-AB51CBF49CE3}" srcOrd="1" destOrd="0" presId="urn:microsoft.com/office/officeart/2005/8/layout/bProcess4"/>
    <dgm:cxn modelId="{90EB2B27-8C54-4DA4-90D4-B4C069D5C7D1}" type="presParOf" srcId="{0FA0B6F7-C987-46C2-9E4E-85CFEA1A015C}" destId="{9D8B58A9-6288-402E-8453-8C6A3F2CD4DF}" srcOrd="7" destOrd="0" presId="urn:microsoft.com/office/officeart/2005/8/layout/bProcess4"/>
    <dgm:cxn modelId="{1DA19E09-24F7-4CBC-964E-3631CF61DE42}" type="presParOf" srcId="{0FA0B6F7-C987-46C2-9E4E-85CFEA1A015C}" destId="{3F65172D-7A65-4E56-84D4-98D296E04D19}" srcOrd="8" destOrd="0" presId="urn:microsoft.com/office/officeart/2005/8/layout/bProcess4"/>
    <dgm:cxn modelId="{7FA3C9C7-6CB9-48DF-BFE5-867591562195}" type="presParOf" srcId="{3F65172D-7A65-4E56-84D4-98D296E04D19}" destId="{E985D600-9515-401D-8258-75E73854F059}" srcOrd="0" destOrd="0" presId="urn:microsoft.com/office/officeart/2005/8/layout/bProcess4"/>
    <dgm:cxn modelId="{9E93646A-38D2-4BE7-8806-4282DC9D43F3}" type="presParOf" srcId="{3F65172D-7A65-4E56-84D4-98D296E04D19}" destId="{076DB9AE-9D2B-4AA2-B9E5-CD8292CAD241}" srcOrd="1" destOrd="0" presId="urn:microsoft.com/office/officeart/2005/8/layout/bProcess4"/>
    <dgm:cxn modelId="{CBD8DAA8-E251-4902-81C7-4674441D3B87}" type="presParOf" srcId="{0FA0B6F7-C987-46C2-9E4E-85CFEA1A015C}" destId="{DCFEDB29-36A7-4F2A-AF14-7E16177141EA}" srcOrd="9" destOrd="0" presId="urn:microsoft.com/office/officeart/2005/8/layout/bProcess4"/>
    <dgm:cxn modelId="{5D402588-CC73-4650-9E47-475EA51DF971}" type="presParOf" srcId="{0FA0B6F7-C987-46C2-9E4E-85CFEA1A015C}" destId="{0A126569-B4F6-456E-B933-17E40C2C6B4B}" srcOrd="10" destOrd="0" presId="urn:microsoft.com/office/officeart/2005/8/layout/bProcess4"/>
    <dgm:cxn modelId="{E07C4E25-FFBB-4152-AB9C-2E1DF5CA16DD}" type="presParOf" srcId="{0A126569-B4F6-456E-B933-17E40C2C6B4B}" destId="{0C4F411F-2887-4A2B-B5C1-5E671D4D8DDC}" srcOrd="0" destOrd="0" presId="urn:microsoft.com/office/officeart/2005/8/layout/bProcess4"/>
    <dgm:cxn modelId="{56CF5F0A-D255-4FD1-924E-1ECFC28C634B}" type="presParOf" srcId="{0A126569-B4F6-456E-B933-17E40C2C6B4B}" destId="{F848030D-3977-4FCF-AAD9-4E15404D84D4}" srcOrd="1" destOrd="0" presId="urn:microsoft.com/office/officeart/2005/8/layout/bProcess4"/>
    <dgm:cxn modelId="{56BF7F19-FA4E-435D-AE0C-17E63B4526EE}" type="presParOf" srcId="{0FA0B6F7-C987-46C2-9E4E-85CFEA1A015C}" destId="{EDDFF07E-53DA-4B96-9FE9-E0345104B7A8}" srcOrd="11" destOrd="0" presId="urn:microsoft.com/office/officeart/2005/8/layout/bProcess4"/>
    <dgm:cxn modelId="{7B972C69-5F9B-40B3-9918-B66AC8C364B5}" type="presParOf" srcId="{0FA0B6F7-C987-46C2-9E4E-85CFEA1A015C}" destId="{CF82EB8E-AA47-4C38-B165-4E908C52BB0E}" srcOrd="12" destOrd="0" presId="urn:microsoft.com/office/officeart/2005/8/layout/bProcess4"/>
    <dgm:cxn modelId="{E981601F-6F5B-459E-A482-5B9718A1BBE6}" type="presParOf" srcId="{CF82EB8E-AA47-4C38-B165-4E908C52BB0E}" destId="{819896CB-C785-4437-A179-221846B5B610}" srcOrd="0" destOrd="0" presId="urn:microsoft.com/office/officeart/2005/8/layout/bProcess4"/>
    <dgm:cxn modelId="{5A5F0D9C-9C45-46B1-8E06-7C0642EAECDC}" type="presParOf" srcId="{CF82EB8E-AA47-4C38-B165-4E908C52BB0E}" destId="{55A96CF7-8E47-4930-BE89-F7032DABB9BC}" srcOrd="1" destOrd="0" presId="urn:microsoft.com/office/officeart/2005/8/layout/bProcess4"/>
    <dgm:cxn modelId="{83B11D62-A0CB-4224-88E9-36CE37AFC815}" type="presParOf" srcId="{0FA0B6F7-C987-46C2-9E4E-85CFEA1A015C}" destId="{A1416A8F-B86C-4EFC-A1A2-4DD8C82FCF44}" srcOrd="13" destOrd="0" presId="urn:microsoft.com/office/officeart/2005/8/layout/bProcess4"/>
    <dgm:cxn modelId="{7DA9DD7F-1427-4A85-93B3-CD855A7B27DB}" type="presParOf" srcId="{0FA0B6F7-C987-46C2-9E4E-85CFEA1A015C}" destId="{A9C4C011-27C3-4C02-B5EF-1158F739CD9C}" srcOrd="14" destOrd="0" presId="urn:microsoft.com/office/officeart/2005/8/layout/bProcess4"/>
    <dgm:cxn modelId="{4DA2A49F-B0F3-47A1-89E1-217271E50884}" type="presParOf" srcId="{A9C4C011-27C3-4C02-B5EF-1158F739CD9C}" destId="{85605F75-E77D-4884-A116-E2359D038C39}" srcOrd="0" destOrd="0" presId="urn:microsoft.com/office/officeart/2005/8/layout/bProcess4"/>
    <dgm:cxn modelId="{6F7740ED-78CF-4208-B93A-45763297817E}" type="presParOf" srcId="{A9C4C011-27C3-4C02-B5EF-1158F739CD9C}" destId="{154A5B37-AE0B-4E10-96FC-50D71CBF9AE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643AB-78F0-4AF2-BABB-0CA96B4AF8D8}" type="doc">
      <dgm:prSet loTypeId="urn:microsoft.com/office/officeart/2005/8/layout/process2" loCatId="process" qsTypeId="urn:microsoft.com/office/officeart/2005/8/quickstyle/simple3" qsCatId="simple" csTypeId="urn:microsoft.com/office/officeart/2005/8/colors/colorful5" csCatId="colorful" phldr="1"/>
      <dgm:spPr/>
    </dgm:pt>
    <dgm:pt modelId="{D56909DF-9BC5-483E-8054-4EB38BC29D8F}">
      <dgm:prSet phldrT="[Texto]"/>
      <dgm:spPr/>
      <dgm:t>
        <a:bodyPr/>
        <a:lstStyle/>
        <a:p>
          <a:r>
            <a:rPr lang="es-EC" dirty="0" smtClean="0"/>
            <a:t>Objetivo general</a:t>
          </a:r>
          <a:endParaRPr lang="es-EC" dirty="0"/>
        </a:p>
      </dgm:t>
    </dgm:pt>
    <dgm:pt modelId="{5CB9C88E-A2E5-429A-8200-CC99F2290347}" type="parTrans" cxnId="{5D1278D0-B4E3-46F1-A7D3-EAB26C670FCE}">
      <dgm:prSet/>
      <dgm:spPr/>
      <dgm:t>
        <a:bodyPr/>
        <a:lstStyle/>
        <a:p>
          <a:endParaRPr lang="es-EC"/>
        </a:p>
      </dgm:t>
    </dgm:pt>
    <dgm:pt modelId="{D07FFFA4-9F0A-4B3A-8274-5076B5EBD946}" type="sibTrans" cxnId="{5D1278D0-B4E3-46F1-A7D3-EAB26C670FCE}">
      <dgm:prSet/>
      <dgm:spPr/>
      <dgm:t>
        <a:bodyPr/>
        <a:lstStyle/>
        <a:p>
          <a:endParaRPr lang="es-EC" dirty="0"/>
        </a:p>
      </dgm:t>
    </dgm:pt>
    <dgm:pt modelId="{CD00FF65-B8AF-49C3-99AE-CACD48ECD9A4}">
      <dgm:prSet phldrT="[Texto]"/>
      <dgm:spPr/>
      <dgm:t>
        <a:bodyPr/>
        <a:lstStyle/>
        <a:p>
          <a:r>
            <a:rPr lang="es-EC" dirty="0" smtClean="0"/>
            <a:t>Analizar la incidencia del control interno en la rentabilidad de las Pymes del sector de la confección, en el cantón Quito. Comparando las Pymes confeccionistas que aplican o no el control interno.</a:t>
          </a:r>
          <a:endParaRPr lang="es-EC" dirty="0"/>
        </a:p>
      </dgm:t>
    </dgm:pt>
    <dgm:pt modelId="{A8167E34-1563-4E30-B630-CC9ECED07554}" type="parTrans" cxnId="{903B5E84-221C-4C90-9352-6C4045B4CD37}">
      <dgm:prSet/>
      <dgm:spPr/>
      <dgm:t>
        <a:bodyPr/>
        <a:lstStyle/>
        <a:p>
          <a:endParaRPr lang="es-EC"/>
        </a:p>
      </dgm:t>
    </dgm:pt>
    <dgm:pt modelId="{83C0430E-B0D1-4F27-80B0-025AC1D769B1}" type="sibTrans" cxnId="{903B5E84-221C-4C90-9352-6C4045B4CD37}">
      <dgm:prSet/>
      <dgm:spPr/>
      <dgm:t>
        <a:bodyPr/>
        <a:lstStyle/>
        <a:p>
          <a:endParaRPr lang="es-EC"/>
        </a:p>
      </dgm:t>
    </dgm:pt>
    <dgm:pt modelId="{CBD0167A-E590-4043-8282-5B1A6F8A946C}" type="pres">
      <dgm:prSet presAssocID="{D16643AB-78F0-4AF2-BABB-0CA96B4AF8D8}" presName="linearFlow" presStyleCnt="0">
        <dgm:presLayoutVars>
          <dgm:resizeHandles val="exact"/>
        </dgm:presLayoutVars>
      </dgm:prSet>
      <dgm:spPr/>
    </dgm:pt>
    <dgm:pt modelId="{19A39729-2766-430F-B08F-7C544356BA05}" type="pres">
      <dgm:prSet presAssocID="{D56909DF-9BC5-483E-8054-4EB38BC29D8F}" presName="node" presStyleLbl="node1" presStyleIdx="0" presStyleCnt="2" custLinFactNeighborX="539" custLinFactNeighborY="-65855">
        <dgm:presLayoutVars>
          <dgm:bulletEnabled val="1"/>
        </dgm:presLayoutVars>
      </dgm:prSet>
      <dgm:spPr/>
      <dgm:t>
        <a:bodyPr/>
        <a:lstStyle/>
        <a:p>
          <a:endParaRPr lang="es-EC"/>
        </a:p>
      </dgm:t>
    </dgm:pt>
    <dgm:pt modelId="{EE335AC5-8DCD-43EA-AB12-566FD704CE72}" type="pres">
      <dgm:prSet presAssocID="{D07FFFA4-9F0A-4B3A-8274-5076B5EBD946}" presName="sibTrans" presStyleLbl="sibTrans2D1" presStyleIdx="0" presStyleCnt="1"/>
      <dgm:spPr/>
      <dgm:t>
        <a:bodyPr/>
        <a:lstStyle/>
        <a:p>
          <a:endParaRPr lang="es-EC"/>
        </a:p>
      </dgm:t>
    </dgm:pt>
    <dgm:pt modelId="{FD91743C-D76F-41D1-9CBC-73FB6413DF48}" type="pres">
      <dgm:prSet presAssocID="{D07FFFA4-9F0A-4B3A-8274-5076B5EBD946}" presName="connectorText" presStyleLbl="sibTrans2D1" presStyleIdx="0" presStyleCnt="1"/>
      <dgm:spPr/>
      <dgm:t>
        <a:bodyPr/>
        <a:lstStyle/>
        <a:p>
          <a:endParaRPr lang="es-EC"/>
        </a:p>
      </dgm:t>
    </dgm:pt>
    <dgm:pt modelId="{3237307C-B7B5-4476-8C9D-A623661AF86A}" type="pres">
      <dgm:prSet presAssocID="{CD00FF65-B8AF-49C3-99AE-CACD48ECD9A4}" presName="node" presStyleLbl="node1" presStyleIdx="1" presStyleCnt="2">
        <dgm:presLayoutVars>
          <dgm:bulletEnabled val="1"/>
        </dgm:presLayoutVars>
      </dgm:prSet>
      <dgm:spPr/>
      <dgm:t>
        <a:bodyPr/>
        <a:lstStyle/>
        <a:p>
          <a:endParaRPr lang="es-EC"/>
        </a:p>
      </dgm:t>
    </dgm:pt>
  </dgm:ptLst>
  <dgm:cxnLst>
    <dgm:cxn modelId="{40F580E0-ADDB-4A70-8BE0-6E019A185C6E}" type="presOf" srcId="{D56909DF-9BC5-483E-8054-4EB38BC29D8F}" destId="{19A39729-2766-430F-B08F-7C544356BA05}" srcOrd="0" destOrd="0" presId="urn:microsoft.com/office/officeart/2005/8/layout/process2"/>
    <dgm:cxn modelId="{A522681C-9B62-4733-9595-253AA3D5F98E}" type="presOf" srcId="{D07FFFA4-9F0A-4B3A-8274-5076B5EBD946}" destId="{EE335AC5-8DCD-43EA-AB12-566FD704CE72}" srcOrd="0" destOrd="0" presId="urn:microsoft.com/office/officeart/2005/8/layout/process2"/>
    <dgm:cxn modelId="{5D1278D0-B4E3-46F1-A7D3-EAB26C670FCE}" srcId="{D16643AB-78F0-4AF2-BABB-0CA96B4AF8D8}" destId="{D56909DF-9BC5-483E-8054-4EB38BC29D8F}" srcOrd="0" destOrd="0" parTransId="{5CB9C88E-A2E5-429A-8200-CC99F2290347}" sibTransId="{D07FFFA4-9F0A-4B3A-8274-5076B5EBD946}"/>
    <dgm:cxn modelId="{3E0249D3-E80B-4FF2-AE7E-2723EDB1810D}" type="presOf" srcId="{D07FFFA4-9F0A-4B3A-8274-5076B5EBD946}" destId="{FD91743C-D76F-41D1-9CBC-73FB6413DF48}" srcOrd="1" destOrd="0" presId="urn:microsoft.com/office/officeart/2005/8/layout/process2"/>
    <dgm:cxn modelId="{ECC1A841-9D10-45C6-9BF0-A15DA21BE315}" type="presOf" srcId="{D16643AB-78F0-4AF2-BABB-0CA96B4AF8D8}" destId="{CBD0167A-E590-4043-8282-5B1A6F8A946C}" srcOrd="0" destOrd="0" presId="urn:microsoft.com/office/officeart/2005/8/layout/process2"/>
    <dgm:cxn modelId="{903B5E84-221C-4C90-9352-6C4045B4CD37}" srcId="{D16643AB-78F0-4AF2-BABB-0CA96B4AF8D8}" destId="{CD00FF65-B8AF-49C3-99AE-CACD48ECD9A4}" srcOrd="1" destOrd="0" parTransId="{A8167E34-1563-4E30-B630-CC9ECED07554}" sibTransId="{83C0430E-B0D1-4F27-80B0-025AC1D769B1}"/>
    <dgm:cxn modelId="{C71A9429-1663-443B-91CD-B7BD4EF229CF}" type="presOf" srcId="{CD00FF65-B8AF-49C3-99AE-CACD48ECD9A4}" destId="{3237307C-B7B5-4476-8C9D-A623661AF86A}" srcOrd="0" destOrd="0" presId="urn:microsoft.com/office/officeart/2005/8/layout/process2"/>
    <dgm:cxn modelId="{90DFA290-5A46-430D-9A25-6A01096A0CC3}" type="presParOf" srcId="{CBD0167A-E590-4043-8282-5B1A6F8A946C}" destId="{19A39729-2766-430F-B08F-7C544356BA05}" srcOrd="0" destOrd="0" presId="urn:microsoft.com/office/officeart/2005/8/layout/process2"/>
    <dgm:cxn modelId="{19ACA593-25B9-4437-803D-25417430132A}" type="presParOf" srcId="{CBD0167A-E590-4043-8282-5B1A6F8A946C}" destId="{EE335AC5-8DCD-43EA-AB12-566FD704CE72}" srcOrd="1" destOrd="0" presId="urn:microsoft.com/office/officeart/2005/8/layout/process2"/>
    <dgm:cxn modelId="{ED46E1AC-93D3-447B-97E0-B5B5EE1563D9}" type="presParOf" srcId="{EE335AC5-8DCD-43EA-AB12-566FD704CE72}" destId="{FD91743C-D76F-41D1-9CBC-73FB6413DF48}" srcOrd="0" destOrd="0" presId="urn:microsoft.com/office/officeart/2005/8/layout/process2"/>
    <dgm:cxn modelId="{9C5F4447-B8C1-4F6A-934E-BC432211C595}" type="presParOf" srcId="{CBD0167A-E590-4043-8282-5B1A6F8A946C}" destId="{3237307C-B7B5-4476-8C9D-A623661AF86A}"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FAD51-73B6-4831-9297-015264F49D7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FC5E29C4-37F6-464C-AA5C-E12109E807D4}">
      <dgm:prSet phldrT="[Texto]" custT="1"/>
      <dgm:spPr/>
      <dgm:t>
        <a:bodyPr/>
        <a:lstStyle/>
        <a:p>
          <a:r>
            <a:rPr lang="es-ES" sz="1300" dirty="0" smtClean="0"/>
            <a:t>Recopilar y construir la base teórica para el desarrollo de la investigación.</a:t>
          </a:r>
          <a:endParaRPr lang="es-ES" sz="1300" dirty="0"/>
        </a:p>
      </dgm:t>
    </dgm:pt>
    <dgm:pt modelId="{88C90186-7891-45A2-AF3C-5384E62E6B51}" type="parTrans" cxnId="{7C882C91-97E2-4303-9E5D-DA03CDBCF26A}">
      <dgm:prSet/>
      <dgm:spPr/>
      <dgm:t>
        <a:bodyPr/>
        <a:lstStyle/>
        <a:p>
          <a:endParaRPr lang="es-ES"/>
        </a:p>
      </dgm:t>
    </dgm:pt>
    <dgm:pt modelId="{00D6D124-F0B0-48A9-A658-AEDD447F9B08}" type="sibTrans" cxnId="{7C882C91-97E2-4303-9E5D-DA03CDBCF26A}">
      <dgm:prSet/>
      <dgm:spPr/>
      <dgm:t>
        <a:bodyPr/>
        <a:lstStyle/>
        <a:p>
          <a:endParaRPr lang="es-ES"/>
        </a:p>
      </dgm:t>
    </dgm:pt>
    <dgm:pt modelId="{0D171802-D6C9-447E-97C4-73882EF8EC4D}">
      <dgm:prSet phldrT="[Texto]" custT="1"/>
      <dgm:spPr/>
      <dgm:t>
        <a:bodyPr/>
        <a:lstStyle/>
        <a:p>
          <a:r>
            <a:rPr lang="es-ES" sz="1300" dirty="0" smtClean="0"/>
            <a:t>Analizar la situación financiera actual de una muestra determinada de empresas (Pymes) del sector de la confección, ubicadas en el Cantón Quito. </a:t>
          </a:r>
          <a:endParaRPr lang="es-ES" sz="1300" dirty="0"/>
        </a:p>
      </dgm:t>
    </dgm:pt>
    <dgm:pt modelId="{B15CEA62-6EB5-46B8-AD70-E0C29B84AF42}" type="parTrans" cxnId="{C8A4C664-AEB9-45CE-B175-DD1D1A2A3D13}">
      <dgm:prSet/>
      <dgm:spPr/>
      <dgm:t>
        <a:bodyPr/>
        <a:lstStyle/>
        <a:p>
          <a:endParaRPr lang="es-ES"/>
        </a:p>
      </dgm:t>
    </dgm:pt>
    <dgm:pt modelId="{00CAAAC8-F012-46C3-BDDE-22D5F763205D}" type="sibTrans" cxnId="{C8A4C664-AEB9-45CE-B175-DD1D1A2A3D13}">
      <dgm:prSet/>
      <dgm:spPr/>
      <dgm:t>
        <a:bodyPr/>
        <a:lstStyle/>
        <a:p>
          <a:endParaRPr lang="es-ES"/>
        </a:p>
      </dgm:t>
    </dgm:pt>
    <dgm:pt modelId="{D8672275-F309-4F18-9402-669ABB6C9831}">
      <dgm:prSet phldrT="[Texto]" custT="1"/>
      <dgm:spPr/>
      <dgm:t>
        <a:bodyPr/>
        <a:lstStyle/>
        <a:p>
          <a:r>
            <a:rPr lang="es-ES" sz="1300" dirty="0" smtClean="0"/>
            <a:t>Identificar </a:t>
          </a:r>
          <a:r>
            <a:rPr lang="es-EC" sz="1300" dirty="0" smtClean="0"/>
            <a:t>el nivel de control interno que usan las Pymes del sector de la confección, mediante la aplicación del modelo Coso2013.</a:t>
          </a:r>
          <a:endParaRPr lang="es-ES" sz="1300" dirty="0"/>
        </a:p>
      </dgm:t>
    </dgm:pt>
    <dgm:pt modelId="{4BBCA659-5EFB-4A63-B663-08CEDE05A412}" type="parTrans" cxnId="{872731E9-6B06-4CC7-AA83-E27FE133D8DA}">
      <dgm:prSet/>
      <dgm:spPr/>
      <dgm:t>
        <a:bodyPr/>
        <a:lstStyle/>
        <a:p>
          <a:endParaRPr lang="es-ES"/>
        </a:p>
      </dgm:t>
    </dgm:pt>
    <dgm:pt modelId="{7CC94600-D19D-4F2C-A0C4-F1FB702A1C23}" type="sibTrans" cxnId="{872731E9-6B06-4CC7-AA83-E27FE133D8DA}">
      <dgm:prSet/>
      <dgm:spPr/>
      <dgm:t>
        <a:bodyPr/>
        <a:lstStyle/>
        <a:p>
          <a:endParaRPr lang="es-ES"/>
        </a:p>
      </dgm:t>
    </dgm:pt>
    <dgm:pt modelId="{E55F8BA0-8525-4935-9326-65EAA5DA1DE5}">
      <dgm:prSet phldrT="[Texto]" custT="1"/>
      <dgm:spPr/>
      <dgm:t>
        <a:bodyPr/>
        <a:lstStyle/>
        <a:p>
          <a:r>
            <a:rPr lang="es-ES" sz="1300" dirty="0" smtClean="0"/>
            <a:t>Evaluar el grado de rentabilidad de las Pymes del sector de la confección, Cantón Quito, mediante indicadores financieros ROA y ROE.</a:t>
          </a:r>
          <a:endParaRPr lang="es-ES" sz="1300" dirty="0"/>
        </a:p>
      </dgm:t>
    </dgm:pt>
    <dgm:pt modelId="{4567A6D4-7259-4C9D-8E7D-EAC156A11020}" type="parTrans" cxnId="{E62D9AA5-9686-42B5-8D27-1429DB28E20E}">
      <dgm:prSet/>
      <dgm:spPr/>
      <dgm:t>
        <a:bodyPr/>
        <a:lstStyle/>
        <a:p>
          <a:endParaRPr lang="es-ES"/>
        </a:p>
      </dgm:t>
    </dgm:pt>
    <dgm:pt modelId="{7084BB9B-A0A0-4EFA-825E-476C9F8DCE23}" type="sibTrans" cxnId="{E62D9AA5-9686-42B5-8D27-1429DB28E20E}">
      <dgm:prSet/>
      <dgm:spPr/>
      <dgm:t>
        <a:bodyPr/>
        <a:lstStyle/>
        <a:p>
          <a:endParaRPr lang="es-ES"/>
        </a:p>
      </dgm:t>
    </dgm:pt>
    <dgm:pt modelId="{3BC1C926-FA20-4BFE-8DF0-A145872FF126}">
      <dgm:prSet phldrT="[Texto]" custT="1"/>
      <dgm:spPr/>
      <dgm:t>
        <a:bodyPr/>
        <a:lstStyle/>
        <a:p>
          <a:r>
            <a:rPr lang="es-ES" sz="1300" dirty="0" smtClean="0"/>
            <a:t>Realizar un análisis comparativo del comportamiento de la rentabilidad de las Pymes que aplican control interno vs las Pymes que no lo aplican, para determinar nivel de incidencia de dicho control interno sobre la rentabilidad.</a:t>
          </a:r>
          <a:endParaRPr lang="es-ES" sz="1300" dirty="0"/>
        </a:p>
      </dgm:t>
    </dgm:pt>
    <dgm:pt modelId="{9D1F2198-7012-4EEE-AE7D-D46D26C12DD3}" type="parTrans" cxnId="{0545FF4A-D894-4371-AB63-63F72F47A010}">
      <dgm:prSet/>
      <dgm:spPr/>
      <dgm:t>
        <a:bodyPr/>
        <a:lstStyle/>
        <a:p>
          <a:endParaRPr lang="es-ES"/>
        </a:p>
      </dgm:t>
    </dgm:pt>
    <dgm:pt modelId="{17A1C4B9-D0A5-4F02-99A7-1C6890E26C51}" type="sibTrans" cxnId="{0545FF4A-D894-4371-AB63-63F72F47A010}">
      <dgm:prSet/>
      <dgm:spPr/>
      <dgm:t>
        <a:bodyPr/>
        <a:lstStyle/>
        <a:p>
          <a:endParaRPr lang="es-ES"/>
        </a:p>
      </dgm:t>
    </dgm:pt>
    <dgm:pt modelId="{B86F0665-903C-424B-AB3B-B05BA55C0F35}" type="pres">
      <dgm:prSet presAssocID="{329FAD51-73B6-4831-9297-015264F49D7D}" presName="linear" presStyleCnt="0">
        <dgm:presLayoutVars>
          <dgm:dir/>
          <dgm:animLvl val="lvl"/>
          <dgm:resizeHandles val="exact"/>
        </dgm:presLayoutVars>
      </dgm:prSet>
      <dgm:spPr/>
      <dgm:t>
        <a:bodyPr/>
        <a:lstStyle/>
        <a:p>
          <a:endParaRPr lang="es-ES"/>
        </a:p>
      </dgm:t>
    </dgm:pt>
    <dgm:pt modelId="{186FA337-0C36-428F-A8CC-437CD33F0299}" type="pres">
      <dgm:prSet presAssocID="{FC5E29C4-37F6-464C-AA5C-E12109E807D4}" presName="parentLin" presStyleCnt="0"/>
      <dgm:spPr/>
    </dgm:pt>
    <dgm:pt modelId="{B9253D44-54F3-4B3F-A812-5CB42C46BCAF}" type="pres">
      <dgm:prSet presAssocID="{FC5E29C4-37F6-464C-AA5C-E12109E807D4}" presName="parentLeftMargin" presStyleLbl="node1" presStyleIdx="0" presStyleCnt="5"/>
      <dgm:spPr/>
      <dgm:t>
        <a:bodyPr/>
        <a:lstStyle/>
        <a:p>
          <a:endParaRPr lang="es-ES"/>
        </a:p>
      </dgm:t>
    </dgm:pt>
    <dgm:pt modelId="{FD3F0FFD-B690-49E4-9A2A-849D77C51F59}" type="pres">
      <dgm:prSet presAssocID="{FC5E29C4-37F6-464C-AA5C-E12109E807D4}" presName="parentText" presStyleLbl="node1" presStyleIdx="0" presStyleCnt="5">
        <dgm:presLayoutVars>
          <dgm:chMax val="0"/>
          <dgm:bulletEnabled val="1"/>
        </dgm:presLayoutVars>
      </dgm:prSet>
      <dgm:spPr/>
      <dgm:t>
        <a:bodyPr/>
        <a:lstStyle/>
        <a:p>
          <a:endParaRPr lang="es-ES"/>
        </a:p>
      </dgm:t>
    </dgm:pt>
    <dgm:pt modelId="{E2080C29-804F-4DB0-BAF4-48D2C355D91F}" type="pres">
      <dgm:prSet presAssocID="{FC5E29C4-37F6-464C-AA5C-E12109E807D4}" presName="negativeSpace" presStyleCnt="0"/>
      <dgm:spPr/>
    </dgm:pt>
    <dgm:pt modelId="{BCB7927F-F6F4-4E26-8E2D-D66920EBEA5C}" type="pres">
      <dgm:prSet presAssocID="{FC5E29C4-37F6-464C-AA5C-E12109E807D4}" presName="childText" presStyleLbl="conFgAcc1" presStyleIdx="0" presStyleCnt="5">
        <dgm:presLayoutVars>
          <dgm:bulletEnabled val="1"/>
        </dgm:presLayoutVars>
      </dgm:prSet>
      <dgm:spPr/>
    </dgm:pt>
    <dgm:pt modelId="{67ADE054-CAEC-4FA5-AA0C-0B8EA5BF4416}" type="pres">
      <dgm:prSet presAssocID="{00D6D124-F0B0-48A9-A658-AEDD447F9B08}" presName="spaceBetweenRectangles" presStyleCnt="0"/>
      <dgm:spPr/>
    </dgm:pt>
    <dgm:pt modelId="{1DCF5F06-07A4-4C14-9487-3E2BE09D706B}" type="pres">
      <dgm:prSet presAssocID="{0D171802-D6C9-447E-97C4-73882EF8EC4D}" presName="parentLin" presStyleCnt="0"/>
      <dgm:spPr/>
    </dgm:pt>
    <dgm:pt modelId="{8C057139-4339-4233-BD8B-54FF43047DC0}" type="pres">
      <dgm:prSet presAssocID="{0D171802-D6C9-447E-97C4-73882EF8EC4D}" presName="parentLeftMargin" presStyleLbl="node1" presStyleIdx="0" presStyleCnt="5"/>
      <dgm:spPr/>
      <dgm:t>
        <a:bodyPr/>
        <a:lstStyle/>
        <a:p>
          <a:endParaRPr lang="es-ES"/>
        </a:p>
      </dgm:t>
    </dgm:pt>
    <dgm:pt modelId="{C96D57D0-F444-4A61-A828-129F89469D7C}" type="pres">
      <dgm:prSet presAssocID="{0D171802-D6C9-447E-97C4-73882EF8EC4D}" presName="parentText" presStyleLbl="node1" presStyleIdx="1" presStyleCnt="5">
        <dgm:presLayoutVars>
          <dgm:chMax val="0"/>
          <dgm:bulletEnabled val="1"/>
        </dgm:presLayoutVars>
      </dgm:prSet>
      <dgm:spPr/>
      <dgm:t>
        <a:bodyPr/>
        <a:lstStyle/>
        <a:p>
          <a:endParaRPr lang="es-ES"/>
        </a:p>
      </dgm:t>
    </dgm:pt>
    <dgm:pt modelId="{6BB63299-053A-4882-BAD7-DC9DB3385150}" type="pres">
      <dgm:prSet presAssocID="{0D171802-D6C9-447E-97C4-73882EF8EC4D}" presName="negativeSpace" presStyleCnt="0"/>
      <dgm:spPr/>
    </dgm:pt>
    <dgm:pt modelId="{A947304E-625F-418A-85AC-727FB4320531}" type="pres">
      <dgm:prSet presAssocID="{0D171802-D6C9-447E-97C4-73882EF8EC4D}" presName="childText" presStyleLbl="conFgAcc1" presStyleIdx="1" presStyleCnt="5">
        <dgm:presLayoutVars>
          <dgm:bulletEnabled val="1"/>
        </dgm:presLayoutVars>
      </dgm:prSet>
      <dgm:spPr/>
    </dgm:pt>
    <dgm:pt modelId="{142C1691-7558-4483-A87B-74A52583A40A}" type="pres">
      <dgm:prSet presAssocID="{00CAAAC8-F012-46C3-BDDE-22D5F763205D}" presName="spaceBetweenRectangles" presStyleCnt="0"/>
      <dgm:spPr/>
    </dgm:pt>
    <dgm:pt modelId="{E6F2D16C-8B78-4250-9BAB-4A9B1FA48356}" type="pres">
      <dgm:prSet presAssocID="{D8672275-F309-4F18-9402-669ABB6C9831}" presName="parentLin" presStyleCnt="0"/>
      <dgm:spPr/>
    </dgm:pt>
    <dgm:pt modelId="{BEF87AAF-973B-4D39-90C7-0AF4B66F7B81}" type="pres">
      <dgm:prSet presAssocID="{D8672275-F309-4F18-9402-669ABB6C9831}" presName="parentLeftMargin" presStyleLbl="node1" presStyleIdx="1" presStyleCnt="5"/>
      <dgm:spPr/>
      <dgm:t>
        <a:bodyPr/>
        <a:lstStyle/>
        <a:p>
          <a:endParaRPr lang="es-ES"/>
        </a:p>
      </dgm:t>
    </dgm:pt>
    <dgm:pt modelId="{B062564B-6691-4F67-870A-91554A505E86}" type="pres">
      <dgm:prSet presAssocID="{D8672275-F309-4F18-9402-669ABB6C9831}" presName="parentText" presStyleLbl="node1" presStyleIdx="2" presStyleCnt="5">
        <dgm:presLayoutVars>
          <dgm:chMax val="0"/>
          <dgm:bulletEnabled val="1"/>
        </dgm:presLayoutVars>
      </dgm:prSet>
      <dgm:spPr/>
      <dgm:t>
        <a:bodyPr/>
        <a:lstStyle/>
        <a:p>
          <a:endParaRPr lang="es-ES"/>
        </a:p>
      </dgm:t>
    </dgm:pt>
    <dgm:pt modelId="{17F6B5EB-9174-4A84-8214-AD17C6A5BDAE}" type="pres">
      <dgm:prSet presAssocID="{D8672275-F309-4F18-9402-669ABB6C9831}" presName="negativeSpace" presStyleCnt="0"/>
      <dgm:spPr/>
    </dgm:pt>
    <dgm:pt modelId="{B66C4BCB-7E2B-4512-B0E9-3BE49EBFF57E}" type="pres">
      <dgm:prSet presAssocID="{D8672275-F309-4F18-9402-669ABB6C9831}" presName="childText" presStyleLbl="conFgAcc1" presStyleIdx="2" presStyleCnt="5">
        <dgm:presLayoutVars>
          <dgm:bulletEnabled val="1"/>
        </dgm:presLayoutVars>
      </dgm:prSet>
      <dgm:spPr/>
    </dgm:pt>
    <dgm:pt modelId="{4658EA27-8EC3-49AE-80F5-8FB91C22A4BB}" type="pres">
      <dgm:prSet presAssocID="{7CC94600-D19D-4F2C-A0C4-F1FB702A1C23}" presName="spaceBetweenRectangles" presStyleCnt="0"/>
      <dgm:spPr/>
    </dgm:pt>
    <dgm:pt modelId="{180A6904-25EF-43A5-A0E6-943F4335E59E}" type="pres">
      <dgm:prSet presAssocID="{E55F8BA0-8525-4935-9326-65EAA5DA1DE5}" presName="parentLin" presStyleCnt="0"/>
      <dgm:spPr/>
    </dgm:pt>
    <dgm:pt modelId="{31A0C2B5-375E-46BA-89A5-0933E6657E19}" type="pres">
      <dgm:prSet presAssocID="{E55F8BA0-8525-4935-9326-65EAA5DA1DE5}" presName="parentLeftMargin" presStyleLbl="node1" presStyleIdx="2" presStyleCnt="5"/>
      <dgm:spPr/>
      <dgm:t>
        <a:bodyPr/>
        <a:lstStyle/>
        <a:p>
          <a:endParaRPr lang="es-ES"/>
        </a:p>
      </dgm:t>
    </dgm:pt>
    <dgm:pt modelId="{5ACB8A20-F585-4F2A-91D9-499786DB64F7}" type="pres">
      <dgm:prSet presAssocID="{E55F8BA0-8525-4935-9326-65EAA5DA1DE5}" presName="parentText" presStyleLbl="node1" presStyleIdx="3" presStyleCnt="5">
        <dgm:presLayoutVars>
          <dgm:chMax val="0"/>
          <dgm:bulletEnabled val="1"/>
        </dgm:presLayoutVars>
      </dgm:prSet>
      <dgm:spPr/>
      <dgm:t>
        <a:bodyPr/>
        <a:lstStyle/>
        <a:p>
          <a:endParaRPr lang="es-ES"/>
        </a:p>
      </dgm:t>
    </dgm:pt>
    <dgm:pt modelId="{05D7C3D2-A479-4645-8C28-E70DAE1DBC96}" type="pres">
      <dgm:prSet presAssocID="{E55F8BA0-8525-4935-9326-65EAA5DA1DE5}" presName="negativeSpace" presStyleCnt="0"/>
      <dgm:spPr/>
    </dgm:pt>
    <dgm:pt modelId="{E09395DD-36E7-4DB8-9E71-34BEE3659601}" type="pres">
      <dgm:prSet presAssocID="{E55F8BA0-8525-4935-9326-65EAA5DA1DE5}" presName="childText" presStyleLbl="conFgAcc1" presStyleIdx="3" presStyleCnt="5">
        <dgm:presLayoutVars>
          <dgm:bulletEnabled val="1"/>
        </dgm:presLayoutVars>
      </dgm:prSet>
      <dgm:spPr/>
    </dgm:pt>
    <dgm:pt modelId="{9388C6F3-0C2C-4056-A538-3AFBDD7661A0}" type="pres">
      <dgm:prSet presAssocID="{7084BB9B-A0A0-4EFA-825E-476C9F8DCE23}" presName="spaceBetweenRectangles" presStyleCnt="0"/>
      <dgm:spPr/>
    </dgm:pt>
    <dgm:pt modelId="{BA62E097-A146-4BCF-85CD-1E112F49339D}" type="pres">
      <dgm:prSet presAssocID="{3BC1C926-FA20-4BFE-8DF0-A145872FF126}" presName="parentLin" presStyleCnt="0"/>
      <dgm:spPr/>
    </dgm:pt>
    <dgm:pt modelId="{2F17766F-5C1B-4DA9-8787-1FAC4203B478}" type="pres">
      <dgm:prSet presAssocID="{3BC1C926-FA20-4BFE-8DF0-A145872FF126}" presName="parentLeftMargin" presStyleLbl="node1" presStyleIdx="3" presStyleCnt="5"/>
      <dgm:spPr/>
      <dgm:t>
        <a:bodyPr/>
        <a:lstStyle/>
        <a:p>
          <a:endParaRPr lang="es-ES"/>
        </a:p>
      </dgm:t>
    </dgm:pt>
    <dgm:pt modelId="{8EB1CCB9-BD2C-4B6C-B464-B5588725003A}" type="pres">
      <dgm:prSet presAssocID="{3BC1C926-FA20-4BFE-8DF0-A145872FF126}" presName="parentText" presStyleLbl="node1" presStyleIdx="4" presStyleCnt="5" custScaleY="177339">
        <dgm:presLayoutVars>
          <dgm:chMax val="0"/>
          <dgm:bulletEnabled val="1"/>
        </dgm:presLayoutVars>
      </dgm:prSet>
      <dgm:spPr/>
      <dgm:t>
        <a:bodyPr/>
        <a:lstStyle/>
        <a:p>
          <a:endParaRPr lang="es-ES"/>
        </a:p>
      </dgm:t>
    </dgm:pt>
    <dgm:pt modelId="{02FAFE30-28FB-4EA2-AA86-0B743A47025B}" type="pres">
      <dgm:prSet presAssocID="{3BC1C926-FA20-4BFE-8DF0-A145872FF126}" presName="negativeSpace" presStyleCnt="0"/>
      <dgm:spPr/>
    </dgm:pt>
    <dgm:pt modelId="{8205D0F3-EE4B-491E-91CD-50A13CC08F1D}" type="pres">
      <dgm:prSet presAssocID="{3BC1C926-FA20-4BFE-8DF0-A145872FF126}" presName="childText" presStyleLbl="conFgAcc1" presStyleIdx="4" presStyleCnt="5">
        <dgm:presLayoutVars>
          <dgm:bulletEnabled val="1"/>
        </dgm:presLayoutVars>
      </dgm:prSet>
      <dgm:spPr/>
    </dgm:pt>
  </dgm:ptLst>
  <dgm:cxnLst>
    <dgm:cxn modelId="{82D32992-B25D-42A8-AF00-B1A16746DBAE}" type="presOf" srcId="{D8672275-F309-4F18-9402-669ABB6C9831}" destId="{B062564B-6691-4F67-870A-91554A505E86}" srcOrd="1" destOrd="0" presId="urn:microsoft.com/office/officeart/2005/8/layout/list1"/>
    <dgm:cxn modelId="{CA3AF8F2-C80C-4225-A90B-419C24530223}" type="presOf" srcId="{0D171802-D6C9-447E-97C4-73882EF8EC4D}" destId="{8C057139-4339-4233-BD8B-54FF43047DC0}" srcOrd="0" destOrd="0" presId="urn:microsoft.com/office/officeart/2005/8/layout/list1"/>
    <dgm:cxn modelId="{286904FE-8E32-4A44-A1A0-E4C84090A0EF}" type="presOf" srcId="{3BC1C926-FA20-4BFE-8DF0-A145872FF126}" destId="{8EB1CCB9-BD2C-4B6C-B464-B5588725003A}" srcOrd="1" destOrd="0" presId="urn:microsoft.com/office/officeart/2005/8/layout/list1"/>
    <dgm:cxn modelId="{5D80EB66-1FF5-4D42-9C6B-B6C9D53EA5D8}" type="presOf" srcId="{3BC1C926-FA20-4BFE-8DF0-A145872FF126}" destId="{2F17766F-5C1B-4DA9-8787-1FAC4203B478}" srcOrd="0" destOrd="0" presId="urn:microsoft.com/office/officeart/2005/8/layout/list1"/>
    <dgm:cxn modelId="{0F68B237-5070-442E-B059-969CECFCE466}" type="presOf" srcId="{E55F8BA0-8525-4935-9326-65EAA5DA1DE5}" destId="{31A0C2B5-375E-46BA-89A5-0933E6657E19}" srcOrd="0" destOrd="0" presId="urn:microsoft.com/office/officeart/2005/8/layout/list1"/>
    <dgm:cxn modelId="{E62D9AA5-9686-42B5-8D27-1429DB28E20E}" srcId="{329FAD51-73B6-4831-9297-015264F49D7D}" destId="{E55F8BA0-8525-4935-9326-65EAA5DA1DE5}" srcOrd="3" destOrd="0" parTransId="{4567A6D4-7259-4C9D-8E7D-EAC156A11020}" sibTransId="{7084BB9B-A0A0-4EFA-825E-476C9F8DCE23}"/>
    <dgm:cxn modelId="{752B7099-4823-4D72-814B-2D7996B02719}" type="presOf" srcId="{FC5E29C4-37F6-464C-AA5C-E12109E807D4}" destId="{B9253D44-54F3-4B3F-A812-5CB42C46BCAF}" srcOrd="0" destOrd="0" presId="urn:microsoft.com/office/officeart/2005/8/layout/list1"/>
    <dgm:cxn modelId="{45723DEA-DA70-4D65-A852-88EA1D34AE77}" type="presOf" srcId="{D8672275-F309-4F18-9402-669ABB6C9831}" destId="{BEF87AAF-973B-4D39-90C7-0AF4B66F7B81}" srcOrd="0" destOrd="0" presId="urn:microsoft.com/office/officeart/2005/8/layout/list1"/>
    <dgm:cxn modelId="{0545FF4A-D894-4371-AB63-63F72F47A010}" srcId="{329FAD51-73B6-4831-9297-015264F49D7D}" destId="{3BC1C926-FA20-4BFE-8DF0-A145872FF126}" srcOrd="4" destOrd="0" parTransId="{9D1F2198-7012-4EEE-AE7D-D46D26C12DD3}" sibTransId="{17A1C4B9-D0A5-4F02-99A7-1C6890E26C51}"/>
    <dgm:cxn modelId="{F8CA1039-BB64-4DB4-895D-639D6E3D2B8D}" type="presOf" srcId="{329FAD51-73B6-4831-9297-015264F49D7D}" destId="{B86F0665-903C-424B-AB3B-B05BA55C0F35}" srcOrd="0" destOrd="0" presId="urn:microsoft.com/office/officeart/2005/8/layout/list1"/>
    <dgm:cxn modelId="{C8A4C664-AEB9-45CE-B175-DD1D1A2A3D13}" srcId="{329FAD51-73B6-4831-9297-015264F49D7D}" destId="{0D171802-D6C9-447E-97C4-73882EF8EC4D}" srcOrd="1" destOrd="0" parTransId="{B15CEA62-6EB5-46B8-AD70-E0C29B84AF42}" sibTransId="{00CAAAC8-F012-46C3-BDDE-22D5F763205D}"/>
    <dgm:cxn modelId="{7C882C91-97E2-4303-9E5D-DA03CDBCF26A}" srcId="{329FAD51-73B6-4831-9297-015264F49D7D}" destId="{FC5E29C4-37F6-464C-AA5C-E12109E807D4}" srcOrd="0" destOrd="0" parTransId="{88C90186-7891-45A2-AF3C-5384E62E6B51}" sibTransId="{00D6D124-F0B0-48A9-A658-AEDD447F9B08}"/>
    <dgm:cxn modelId="{84DE476D-4F33-4C75-8330-22C44E694B63}" type="presOf" srcId="{0D171802-D6C9-447E-97C4-73882EF8EC4D}" destId="{C96D57D0-F444-4A61-A828-129F89469D7C}" srcOrd="1" destOrd="0" presId="urn:microsoft.com/office/officeart/2005/8/layout/list1"/>
    <dgm:cxn modelId="{880FE79E-2516-4C70-8EDE-96EBD589CC14}" type="presOf" srcId="{FC5E29C4-37F6-464C-AA5C-E12109E807D4}" destId="{FD3F0FFD-B690-49E4-9A2A-849D77C51F59}" srcOrd="1" destOrd="0" presId="urn:microsoft.com/office/officeart/2005/8/layout/list1"/>
    <dgm:cxn modelId="{872731E9-6B06-4CC7-AA83-E27FE133D8DA}" srcId="{329FAD51-73B6-4831-9297-015264F49D7D}" destId="{D8672275-F309-4F18-9402-669ABB6C9831}" srcOrd="2" destOrd="0" parTransId="{4BBCA659-5EFB-4A63-B663-08CEDE05A412}" sibTransId="{7CC94600-D19D-4F2C-A0C4-F1FB702A1C23}"/>
    <dgm:cxn modelId="{6F014C10-304F-4A0B-84C5-56478835CC95}" type="presOf" srcId="{E55F8BA0-8525-4935-9326-65EAA5DA1DE5}" destId="{5ACB8A20-F585-4F2A-91D9-499786DB64F7}" srcOrd="1" destOrd="0" presId="urn:microsoft.com/office/officeart/2005/8/layout/list1"/>
    <dgm:cxn modelId="{B4212EC3-6493-40BF-BE93-CC281D32244E}" type="presParOf" srcId="{B86F0665-903C-424B-AB3B-B05BA55C0F35}" destId="{186FA337-0C36-428F-A8CC-437CD33F0299}" srcOrd="0" destOrd="0" presId="urn:microsoft.com/office/officeart/2005/8/layout/list1"/>
    <dgm:cxn modelId="{D87EC0BD-F6B9-436C-B628-8D828434CBF9}" type="presParOf" srcId="{186FA337-0C36-428F-A8CC-437CD33F0299}" destId="{B9253D44-54F3-4B3F-A812-5CB42C46BCAF}" srcOrd="0" destOrd="0" presId="urn:microsoft.com/office/officeart/2005/8/layout/list1"/>
    <dgm:cxn modelId="{FF081FFD-2524-4F40-BBDA-13FA28B57B7A}" type="presParOf" srcId="{186FA337-0C36-428F-A8CC-437CD33F0299}" destId="{FD3F0FFD-B690-49E4-9A2A-849D77C51F59}" srcOrd="1" destOrd="0" presId="urn:microsoft.com/office/officeart/2005/8/layout/list1"/>
    <dgm:cxn modelId="{236F5FE5-29DC-4C2D-A0F8-2D0AB4409FD8}" type="presParOf" srcId="{B86F0665-903C-424B-AB3B-B05BA55C0F35}" destId="{E2080C29-804F-4DB0-BAF4-48D2C355D91F}" srcOrd="1" destOrd="0" presId="urn:microsoft.com/office/officeart/2005/8/layout/list1"/>
    <dgm:cxn modelId="{403398E5-E18C-40FE-9083-5DB378E7DC0F}" type="presParOf" srcId="{B86F0665-903C-424B-AB3B-B05BA55C0F35}" destId="{BCB7927F-F6F4-4E26-8E2D-D66920EBEA5C}" srcOrd="2" destOrd="0" presId="urn:microsoft.com/office/officeart/2005/8/layout/list1"/>
    <dgm:cxn modelId="{BED19D75-E057-4745-BA3C-95D7781E3679}" type="presParOf" srcId="{B86F0665-903C-424B-AB3B-B05BA55C0F35}" destId="{67ADE054-CAEC-4FA5-AA0C-0B8EA5BF4416}" srcOrd="3" destOrd="0" presId="urn:microsoft.com/office/officeart/2005/8/layout/list1"/>
    <dgm:cxn modelId="{422618C0-844F-4298-BF9B-5434D742D9EE}" type="presParOf" srcId="{B86F0665-903C-424B-AB3B-B05BA55C0F35}" destId="{1DCF5F06-07A4-4C14-9487-3E2BE09D706B}" srcOrd="4" destOrd="0" presId="urn:microsoft.com/office/officeart/2005/8/layout/list1"/>
    <dgm:cxn modelId="{230556FD-5110-4D06-9B5F-8356043EC0EF}" type="presParOf" srcId="{1DCF5F06-07A4-4C14-9487-3E2BE09D706B}" destId="{8C057139-4339-4233-BD8B-54FF43047DC0}" srcOrd="0" destOrd="0" presId="urn:microsoft.com/office/officeart/2005/8/layout/list1"/>
    <dgm:cxn modelId="{4F0D51AA-0F0D-4FD7-90C6-885C44930A52}" type="presParOf" srcId="{1DCF5F06-07A4-4C14-9487-3E2BE09D706B}" destId="{C96D57D0-F444-4A61-A828-129F89469D7C}" srcOrd="1" destOrd="0" presId="urn:microsoft.com/office/officeart/2005/8/layout/list1"/>
    <dgm:cxn modelId="{BD3BC5A0-A91C-44BB-BAEE-1FF69A6390A0}" type="presParOf" srcId="{B86F0665-903C-424B-AB3B-B05BA55C0F35}" destId="{6BB63299-053A-4882-BAD7-DC9DB3385150}" srcOrd="5" destOrd="0" presId="urn:microsoft.com/office/officeart/2005/8/layout/list1"/>
    <dgm:cxn modelId="{CEF574B5-AEFA-47E5-B243-ECB85DA033B5}" type="presParOf" srcId="{B86F0665-903C-424B-AB3B-B05BA55C0F35}" destId="{A947304E-625F-418A-85AC-727FB4320531}" srcOrd="6" destOrd="0" presId="urn:microsoft.com/office/officeart/2005/8/layout/list1"/>
    <dgm:cxn modelId="{EB6E5474-8A23-4F4A-8A6C-819768535B77}" type="presParOf" srcId="{B86F0665-903C-424B-AB3B-B05BA55C0F35}" destId="{142C1691-7558-4483-A87B-74A52583A40A}" srcOrd="7" destOrd="0" presId="urn:microsoft.com/office/officeart/2005/8/layout/list1"/>
    <dgm:cxn modelId="{7E84F740-7D7C-4047-95F1-BB4DEEB808E3}" type="presParOf" srcId="{B86F0665-903C-424B-AB3B-B05BA55C0F35}" destId="{E6F2D16C-8B78-4250-9BAB-4A9B1FA48356}" srcOrd="8" destOrd="0" presId="urn:microsoft.com/office/officeart/2005/8/layout/list1"/>
    <dgm:cxn modelId="{4B153FDE-94B9-4F47-83CD-2E26EE58880D}" type="presParOf" srcId="{E6F2D16C-8B78-4250-9BAB-4A9B1FA48356}" destId="{BEF87AAF-973B-4D39-90C7-0AF4B66F7B81}" srcOrd="0" destOrd="0" presId="urn:microsoft.com/office/officeart/2005/8/layout/list1"/>
    <dgm:cxn modelId="{AAF5D1DF-6E3B-42CB-B0B2-F9BACF11A544}" type="presParOf" srcId="{E6F2D16C-8B78-4250-9BAB-4A9B1FA48356}" destId="{B062564B-6691-4F67-870A-91554A505E86}" srcOrd="1" destOrd="0" presId="urn:microsoft.com/office/officeart/2005/8/layout/list1"/>
    <dgm:cxn modelId="{3D8F7BF7-B64E-4574-A4A7-FA7165D88136}" type="presParOf" srcId="{B86F0665-903C-424B-AB3B-B05BA55C0F35}" destId="{17F6B5EB-9174-4A84-8214-AD17C6A5BDAE}" srcOrd="9" destOrd="0" presId="urn:microsoft.com/office/officeart/2005/8/layout/list1"/>
    <dgm:cxn modelId="{1284AD89-D668-450E-AFE9-F653F2D97588}" type="presParOf" srcId="{B86F0665-903C-424B-AB3B-B05BA55C0F35}" destId="{B66C4BCB-7E2B-4512-B0E9-3BE49EBFF57E}" srcOrd="10" destOrd="0" presId="urn:microsoft.com/office/officeart/2005/8/layout/list1"/>
    <dgm:cxn modelId="{D58F9354-8DF1-49F2-8F80-C0D643A940DC}" type="presParOf" srcId="{B86F0665-903C-424B-AB3B-B05BA55C0F35}" destId="{4658EA27-8EC3-49AE-80F5-8FB91C22A4BB}" srcOrd="11" destOrd="0" presId="urn:microsoft.com/office/officeart/2005/8/layout/list1"/>
    <dgm:cxn modelId="{99363FF5-A013-4198-8BA5-34394183300A}" type="presParOf" srcId="{B86F0665-903C-424B-AB3B-B05BA55C0F35}" destId="{180A6904-25EF-43A5-A0E6-943F4335E59E}" srcOrd="12" destOrd="0" presId="urn:microsoft.com/office/officeart/2005/8/layout/list1"/>
    <dgm:cxn modelId="{D5231B88-39C5-4686-9B19-AF8598EAB895}" type="presParOf" srcId="{180A6904-25EF-43A5-A0E6-943F4335E59E}" destId="{31A0C2B5-375E-46BA-89A5-0933E6657E19}" srcOrd="0" destOrd="0" presId="urn:microsoft.com/office/officeart/2005/8/layout/list1"/>
    <dgm:cxn modelId="{09CF370E-214E-42FA-892A-0BBCF777D267}" type="presParOf" srcId="{180A6904-25EF-43A5-A0E6-943F4335E59E}" destId="{5ACB8A20-F585-4F2A-91D9-499786DB64F7}" srcOrd="1" destOrd="0" presId="urn:microsoft.com/office/officeart/2005/8/layout/list1"/>
    <dgm:cxn modelId="{E98586FF-E11F-43E5-9A51-4973EB356578}" type="presParOf" srcId="{B86F0665-903C-424B-AB3B-B05BA55C0F35}" destId="{05D7C3D2-A479-4645-8C28-E70DAE1DBC96}" srcOrd="13" destOrd="0" presId="urn:microsoft.com/office/officeart/2005/8/layout/list1"/>
    <dgm:cxn modelId="{381C9230-0BAE-4389-B70F-591572D8D491}" type="presParOf" srcId="{B86F0665-903C-424B-AB3B-B05BA55C0F35}" destId="{E09395DD-36E7-4DB8-9E71-34BEE3659601}" srcOrd="14" destOrd="0" presId="urn:microsoft.com/office/officeart/2005/8/layout/list1"/>
    <dgm:cxn modelId="{1449D452-96E8-4E7D-9175-940F90311872}" type="presParOf" srcId="{B86F0665-903C-424B-AB3B-B05BA55C0F35}" destId="{9388C6F3-0C2C-4056-A538-3AFBDD7661A0}" srcOrd="15" destOrd="0" presId="urn:microsoft.com/office/officeart/2005/8/layout/list1"/>
    <dgm:cxn modelId="{E4CAF88A-5852-4ED8-90CC-9C37E3D9DBBE}" type="presParOf" srcId="{B86F0665-903C-424B-AB3B-B05BA55C0F35}" destId="{BA62E097-A146-4BCF-85CD-1E112F49339D}" srcOrd="16" destOrd="0" presId="urn:microsoft.com/office/officeart/2005/8/layout/list1"/>
    <dgm:cxn modelId="{F7046397-895D-400C-99AA-F809FD696158}" type="presParOf" srcId="{BA62E097-A146-4BCF-85CD-1E112F49339D}" destId="{2F17766F-5C1B-4DA9-8787-1FAC4203B478}" srcOrd="0" destOrd="0" presId="urn:microsoft.com/office/officeart/2005/8/layout/list1"/>
    <dgm:cxn modelId="{46884E55-D4ED-43C3-8503-0C7BB1A54484}" type="presParOf" srcId="{BA62E097-A146-4BCF-85CD-1E112F49339D}" destId="{8EB1CCB9-BD2C-4B6C-B464-B5588725003A}" srcOrd="1" destOrd="0" presId="urn:microsoft.com/office/officeart/2005/8/layout/list1"/>
    <dgm:cxn modelId="{D504C97C-1EE5-4FE7-BBC7-5A830E6602F4}" type="presParOf" srcId="{B86F0665-903C-424B-AB3B-B05BA55C0F35}" destId="{02FAFE30-28FB-4EA2-AA86-0B743A47025B}" srcOrd="17" destOrd="0" presId="urn:microsoft.com/office/officeart/2005/8/layout/list1"/>
    <dgm:cxn modelId="{DC5100C5-ED39-4BF4-8C6A-0BF25F0C51C2}" type="presParOf" srcId="{B86F0665-903C-424B-AB3B-B05BA55C0F35}" destId="{8205D0F3-EE4B-491E-91CD-50A13CC08F1D}"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20BF46-4312-49D2-8296-DB4C40FB73B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0E46F092-8EB1-4EB6-9C7E-AFDAE12169F5}">
      <dgm:prSet phldrT="[Texto]" custT="1"/>
      <dgm:spPr/>
      <dgm:t>
        <a:bodyPr/>
        <a:lstStyle/>
        <a:p>
          <a:r>
            <a:rPr lang="es-ES" sz="2500" dirty="0" smtClean="0"/>
            <a:t>Variable independiente</a:t>
          </a:r>
          <a:endParaRPr lang="es-ES" sz="2500" dirty="0"/>
        </a:p>
      </dgm:t>
    </dgm:pt>
    <dgm:pt modelId="{C7FB2BC7-556C-43D4-A553-AD9F7A4B8977}" type="parTrans" cxnId="{AFDAF733-9E44-4253-8F40-D5F23CD730BA}">
      <dgm:prSet/>
      <dgm:spPr/>
      <dgm:t>
        <a:bodyPr/>
        <a:lstStyle/>
        <a:p>
          <a:endParaRPr lang="es-ES"/>
        </a:p>
      </dgm:t>
    </dgm:pt>
    <dgm:pt modelId="{8F68AC86-C466-4E74-A45C-4D9EB1AA652F}" type="sibTrans" cxnId="{AFDAF733-9E44-4253-8F40-D5F23CD730BA}">
      <dgm:prSet/>
      <dgm:spPr/>
      <dgm:t>
        <a:bodyPr/>
        <a:lstStyle/>
        <a:p>
          <a:endParaRPr lang="es-ES"/>
        </a:p>
      </dgm:t>
    </dgm:pt>
    <dgm:pt modelId="{1AC6A134-724B-42B6-B10B-057C79AD5D3D}">
      <dgm:prSet phldrT="[Texto]" custT="1"/>
      <dgm:spPr/>
      <dgm:t>
        <a:bodyPr/>
        <a:lstStyle/>
        <a:p>
          <a:r>
            <a:rPr lang="es-ES" sz="2500" dirty="0" smtClean="0"/>
            <a:t>Control</a:t>
          </a:r>
          <a:r>
            <a:rPr lang="es-ES" sz="2500" baseline="0" dirty="0" smtClean="0"/>
            <a:t> interno</a:t>
          </a:r>
          <a:endParaRPr lang="es-ES" sz="2500" dirty="0"/>
        </a:p>
      </dgm:t>
    </dgm:pt>
    <dgm:pt modelId="{F28D14B9-F655-4723-9D5E-296B33BD7F40}" type="parTrans" cxnId="{69C5B3B9-74CB-4618-BF1D-D20E757014F4}">
      <dgm:prSet/>
      <dgm:spPr/>
      <dgm:t>
        <a:bodyPr/>
        <a:lstStyle/>
        <a:p>
          <a:endParaRPr lang="es-ES"/>
        </a:p>
      </dgm:t>
    </dgm:pt>
    <dgm:pt modelId="{0A25DA58-B120-4D19-846D-69BE4245B8D9}" type="sibTrans" cxnId="{69C5B3B9-74CB-4618-BF1D-D20E757014F4}">
      <dgm:prSet/>
      <dgm:spPr/>
      <dgm:t>
        <a:bodyPr/>
        <a:lstStyle/>
        <a:p>
          <a:endParaRPr lang="es-ES"/>
        </a:p>
      </dgm:t>
    </dgm:pt>
    <dgm:pt modelId="{37F88E52-1346-4D04-A359-96FAF04675D3}">
      <dgm:prSet phldrT="[Texto]" custT="1"/>
      <dgm:spPr/>
      <dgm:t>
        <a:bodyPr/>
        <a:lstStyle/>
        <a:p>
          <a:r>
            <a:rPr lang="es-ES" sz="2500" dirty="0" smtClean="0"/>
            <a:t>Variable</a:t>
          </a:r>
          <a:r>
            <a:rPr lang="es-ES" sz="2500" baseline="0" dirty="0" smtClean="0"/>
            <a:t> dependiente</a:t>
          </a:r>
          <a:endParaRPr lang="es-ES" sz="2500" dirty="0"/>
        </a:p>
      </dgm:t>
    </dgm:pt>
    <dgm:pt modelId="{362044A4-65B8-4BF8-BC46-A38237AB71D0}" type="parTrans" cxnId="{3AF49550-EE5C-4248-99FC-246376AED756}">
      <dgm:prSet/>
      <dgm:spPr/>
      <dgm:t>
        <a:bodyPr/>
        <a:lstStyle/>
        <a:p>
          <a:endParaRPr lang="es-ES"/>
        </a:p>
      </dgm:t>
    </dgm:pt>
    <dgm:pt modelId="{D9746766-B9B3-4BAA-89CD-FCB934B31503}" type="sibTrans" cxnId="{3AF49550-EE5C-4248-99FC-246376AED756}">
      <dgm:prSet/>
      <dgm:spPr/>
      <dgm:t>
        <a:bodyPr/>
        <a:lstStyle/>
        <a:p>
          <a:endParaRPr lang="es-ES"/>
        </a:p>
      </dgm:t>
    </dgm:pt>
    <dgm:pt modelId="{27F8B468-DEBC-4CB5-AFD2-249F7FD544AA}">
      <dgm:prSet phldrT="[Texto]" custT="1"/>
      <dgm:spPr/>
      <dgm:t>
        <a:bodyPr/>
        <a:lstStyle/>
        <a:p>
          <a:r>
            <a:rPr lang="es-ES" sz="2500" dirty="0" smtClean="0"/>
            <a:t>Rentabilidad</a:t>
          </a:r>
          <a:endParaRPr lang="es-ES" sz="2500" dirty="0"/>
        </a:p>
      </dgm:t>
    </dgm:pt>
    <dgm:pt modelId="{2852EA49-511E-408E-9DCF-E9908E6808E4}" type="parTrans" cxnId="{DAB6D317-6354-45BE-9986-C696DF87C517}">
      <dgm:prSet/>
      <dgm:spPr/>
      <dgm:t>
        <a:bodyPr/>
        <a:lstStyle/>
        <a:p>
          <a:endParaRPr lang="es-ES"/>
        </a:p>
      </dgm:t>
    </dgm:pt>
    <dgm:pt modelId="{B5338782-80B1-44CE-BEE4-0F232E55DA95}" type="sibTrans" cxnId="{DAB6D317-6354-45BE-9986-C696DF87C517}">
      <dgm:prSet/>
      <dgm:spPr/>
      <dgm:t>
        <a:bodyPr/>
        <a:lstStyle/>
        <a:p>
          <a:endParaRPr lang="es-ES"/>
        </a:p>
      </dgm:t>
    </dgm:pt>
    <dgm:pt modelId="{9B1CECBD-2186-4CF9-A58C-FB27F257EF53}" type="pres">
      <dgm:prSet presAssocID="{C220BF46-4312-49D2-8296-DB4C40FB73BA}" presName="linear" presStyleCnt="0">
        <dgm:presLayoutVars>
          <dgm:animLvl val="lvl"/>
          <dgm:resizeHandles val="exact"/>
        </dgm:presLayoutVars>
      </dgm:prSet>
      <dgm:spPr/>
      <dgm:t>
        <a:bodyPr/>
        <a:lstStyle/>
        <a:p>
          <a:endParaRPr lang="es-ES"/>
        </a:p>
      </dgm:t>
    </dgm:pt>
    <dgm:pt modelId="{8212DE88-4B27-4C76-B285-722B082B57DE}" type="pres">
      <dgm:prSet presAssocID="{0E46F092-8EB1-4EB6-9C7E-AFDAE12169F5}" presName="parentText" presStyleLbl="node1" presStyleIdx="0" presStyleCnt="2">
        <dgm:presLayoutVars>
          <dgm:chMax val="0"/>
          <dgm:bulletEnabled val="1"/>
        </dgm:presLayoutVars>
      </dgm:prSet>
      <dgm:spPr/>
      <dgm:t>
        <a:bodyPr/>
        <a:lstStyle/>
        <a:p>
          <a:endParaRPr lang="es-ES"/>
        </a:p>
      </dgm:t>
    </dgm:pt>
    <dgm:pt modelId="{0DCA856E-B7D4-4B1C-950A-81EB14B1926A}" type="pres">
      <dgm:prSet presAssocID="{0E46F092-8EB1-4EB6-9C7E-AFDAE12169F5}" presName="childText" presStyleLbl="revTx" presStyleIdx="0" presStyleCnt="2">
        <dgm:presLayoutVars>
          <dgm:bulletEnabled val="1"/>
        </dgm:presLayoutVars>
      </dgm:prSet>
      <dgm:spPr/>
      <dgm:t>
        <a:bodyPr/>
        <a:lstStyle/>
        <a:p>
          <a:endParaRPr lang="es-ES"/>
        </a:p>
      </dgm:t>
    </dgm:pt>
    <dgm:pt modelId="{657B866E-65F6-4B55-94CC-5EF5D155AC33}" type="pres">
      <dgm:prSet presAssocID="{37F88E52-1346-4D04-A359-96FAF04675D3}" presName="parentText" presStyleLbl="node1" presStyleIdx="1" presStyleCnt="2">
        <dgm:presLayoutVars>
          <dgm:chMax val="0"/>
          <dgm:bulletEnabled val="1"/>
        </dgm:presLayoutVars>
      </dgm:prSet>
      <dgm:spPr/>
      <dgm:t>
        <a:bodyPr/>
        <a:lstStyle/>
        <a:p>
          <a:endParaRPr lang="es-ES"/>
        </a:p>
      </dgm:t>
    </dgm:pt>
    <dgm:pt modelId="{E594E2DD-01A3-4EDC-8263-F21FB710B32D}" type="pres">
      <dgm:prSet presAssocID="{37F88E52-1346-4D04-A359-96FAF04675D3}" presName="childText" presStyleLbl="revTx" presStyleIdx="1" presStyleCnt="2">
        <dgm:presLayoutVars>
          <dgm:bulletEnabled val="1"/>
        </dgm:presLayoutVars>
      </dgm:prSet>
      <dgm:spPr/>
      <dgm:t>
        <a:bodyPr/>
        <a:lstStyle/>
        <a:p>
          <a:endParaRPr lang="es-ES"/>
        </a:p>
      </dgm:t>
    </dgm:pt>
  </dgm:ptLst>
  <dgm:cxnLst>
    <dgm:cxn modelId="{4EAFF3B7-3E27-4A7C-BB8F-1DA434092DCA}" type="presOf" srcId="{C220BF46-4312-49D2-8296-DB4C40FB73BA}" destId="{9B1CECBD-2186-4CF9-A58C-FB27F257EF53}" srcOrd="0" destOrd="0" presId="urn:microsoft.com/office/officeart/2005/8/layout/vList2"/>
    <dgm:cxn modelId="{169A7957-2741-4220-96F4-944ED91F8185}" type="presOf" srcId="{0E46F092-8EB1-4EB6-9C7E-AFDAE12169F5}" destId="{8212DE88-4B27-4C76-B285-722B082B57DE}" srcOrd="0" destOrd="0" presId="urn:microsoft.com/office/officeart/2005/8/layout/vList2"/>
    <dgm:cxn modelId="{7EE4D528-4623-4D31-97CD-DB3AD9B58266}" type="presOf" srcId="{27F8B468-DEBC-4CB5-AFD2-249F7FD544AA}" destId="{E594E2DD-01A3-4EDC-8263-F21FB710B32D}" srcOrd="0" destOrd="0" presId="urn:microsoft.com/office/officeart/2005/8/layout/vList2"/>
    <dgm:cxn modelId="{908D5D9B-311A-4A1D-854F-233A78541D78}" type="presOf" srcId="{37F88E52-1346-4D04-A359-96FAF04675D3}" destId="{657B866E-65F6-4B55-94CC-5EF5D155AC33}" srcOrd="0" destOrd="0" presId="urn:microsoft.com/office/officeart/2005/8/layout/vList2"/>
    <dgm:cxn modelId="{3AF49550-EE5C-4248-99FC-246376AED756}" srcId="{C220BF46-4312-49D2-8296-DB4C40FB73BA}" destId="{37F88E52-1346-4D04-A359-96FAF04675D3}" srcOrd="1" destOrd="0" parTransId="{362044A4-65B8-4BF8-BC46-A38237AB71D0}" sibTransId="{D9746766-B9B3-4BAA-89CD-FCB934B31503}"/>
    <dgm:cxn modelId="{3F5C5731-D3F7-4F3A-8B13-B0607616047F}" type="presOf" srcId="{1AC6A134-724B-42B6-B10B-057C79AD5D3D}" destId="{0DCA856E-B7D4-4B1C-950A-81EB14B1926A}" srcOrd="0" destOrd="0" presId="urn:microsoft.com/office/officeart/2005/8/layout/vList2"/>
    <dgm:cxn modelId="{DAB6D317-6354-45BE-9986-C696DF87C517}" srcId="{37F88E52-1346-4D04-A359-96FAF04675D3}" destId="{27F8B468-DEBC-4CB5-AFD2-249F7FD544AA}" srcOrd="0" destOrd="0" parTransId="{2852EA49-511E-408E-9DCF-E9908E6808E4}" sibTransId="{B5338782-80B1-44CE-BEE4-0F232E55DA95}"/>
    <dgm:cxn modelId="{69C5B3B9-74CB-4618-BF1D-D20E757014F4}" srcId="{0E46F092-8EB1-4EB6-9C7E-AFDAE12169F5}" destId="{1AC6A134-724B-42B6-B10B-057C79AD5D3D}" srcOrd="0" destOrd="0" parTransId="{F28D14B9-F655-4723-9D5E-296B33BD7F40}" sibTransId="{0A25DA58-B120-4D19-846D-69BE4245B8D9}"/>
    <dgm:cxn modelId="{AFDAF733-9E44-4253-8F40-D5F23CD730BA}" srcId="{C220BF46-4312-49D2-8296-DB4C40FB73BA}" destId="{0E46F092-8EB1-4EB6-9C7E-AFDAE12169F5}" srcOrd="0" destOrd="0" parTransId="{C7FB2BC7-556C-43D4-A553-AD9F7A4B8977}" sibTransId="{8F68AC86-C466-4E74-A45C-4D9EB1AA652F}"/>
    <dgm:cxn modelId="{878D9597-00D3-4C37-9A99-92347E57B10F}" type="presParOf" srcId="{9B1CECBD-2186-4CF9-A58C-FB27F257EF53}" destId="{8212DE88-4B27-4C76-B285-722B082B57DE}" srcOrd="0" destOrd="0" presId="urn:microsoft.com/office/officeart/2005/8/layout/vList2"/>
    <dgm:cxn modelId="{A92826B3-92D7-4DA4-9D3D-5B6D29900D03}" type="presParOf" srcId="{9B1CECBD-2186-4CF9-A58C-FB27F257EF53}" destId="{0DCA856E-B7D4-4B1C-950A-81EB14B1926A}" srcOrd="1" destOrd="0" presId="urn:microsoft.com/office/officeart/2005/8/layout/vList2"/>
    <dgm:cxn modelId="{A7884C64-2712-4A6A-BDC1-70A1C475C700}" type="presParOf" srcId="{9B1CECBD-2186-4CF9-A58C-FB27F257EF53}" destId="{657B866E-65F6-4B55-94CC-5EF5D155AC33}" srcOrd="2" destOrd="0" presId="urn:microsoft.com/office/officeart/2005/8/layout/vList2"/>
    <dgm:cxn modelId="{7DCCAD37-9822-4B56-B00B-7A45AFDA4B12}" type="presParOf" srcId="{9B1CECBD-2186-4CF9-A58C-FB27F257EF53}" destId="{E594E2DD-01A3-4EDC-8263-F21FB710B3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839AE-D0A9-430B-87D2-000ED9B64EA7}" type="doc">
      <dgm:prSet loTypeId="urn:microsoft.com/office/officeart/2009/3/layout/HorizontalOrganizationChart" loCatId="hierarchy" qsTypeId="urn:microsoft.com/office/officeart/2005/8/quickstyle/simple3" qsCatId="simple" csTypeId="urn:microsoft.com/office/officeart/2005/8/colors/accent6_2" csCatId="accent6" phldr="1"/>
      <dgm:spPr/>
      <dgm:t>
        <a:bodyPr/>
        <a:lstStyle/>
        <a:p>
          <a:endParaRPr lang="es-EC"/>
        </a:p>
      </dgm:t>
    </dgm:pt>
    <dgm:pt modelId="{D8F5D9C4-A9E9-4D9B-A30A-2A083D591240}">
      <dgm:prSet phldrT="[Texto]" custT="1"/>
      <dgm:spPr/>
      <dgm:t>
        <a:bodyPr/>
        <a:lstStyle/>
        <a:p>
          <a:r>
            <a:rPr lang="es-EC" sz="1400" dirty="0" smtClean="0"/>
            <a:t>Instrumentos para medir la rentabilidad</a:t>
          </a:r>
          <a:endParaRPr lang="es-EC" sz="1400" dirty="0"/>
        </a:p>
      </dgm:t>
    </dgm:pt>
    <dgm:pt modelId="{38F50ECA-0439-4899-A281-8F2726EE3F4D}" type="parTrans" cxnId="{07573A91-165D-4DC5-A23D-0DC7018DC5B7}">
      <dgm:prSet/>
      <dgm:spPr/>
      <dgm:t>
        <a:bodyPr/>
        <a:lstStyle/>
        <a:p>
          <a:endParaRPr lang="es-EC"/>
        </a:p>
      </dgm:t>
    </dgm:pt>
    <dgm:pt modelId="{ADF3E075-1D1E-4828-B580-EF5000136884}" type="sibTrans" cxnId="{07573A91-165D-4DC5-A23D-0DC7018DC5B7}">
      <dgm:prSet/>
      <dgm:spPr/>
      <dgm:t>
        <a:bodyPr/>
        <a:lstStyle/>
        <a:p>
          <a:endParaRPr lang="es-EC"/>
        </a:p>
      </dgm:t>
    </dgm:pt>
    <dgm:pt modelId="{386C6BAB-A484-4A2F-8071-EA4D76875977}">
      <dgm:prSet phldrT="[Texto]" custT="1"/>
      <dgm:spPr/>
      <dgm:t>
        <a:bodyPr/>
        <a:lstStyle/>
        <a:p>
          <a:r>
            <a:rPr lang="es-EC" sz="1400" dirty="0" smtClean="0"/>
            <a:t>ROA</a:t>
          </a:r>
          <a:endParaRPr lang="es-EC" sz="1400" dirty="0"/>
        </a:p>
      </dgm:t>
    </dgm:pt>
    <dgm:pt modelId="{DFF36743-DF9E-4567-97C7-CA2DC103793A}" type="parTrans" cxnId="{E56912EC-72B2-4EF5-835E-870148E65DF5}">
      <dgm:prSet/>
      <dgm:spPr/>
      <dgm:t>
        <a:bodyPr/>
        <a:lstStyle/>
        <a:p>
          <a:endParaRPr lang="es-EC" sz="1400"/>
        </a:p>
      </dgm:t>
    </dgm:pt>
    <dgm:pt modelId="{E3F86896-720D-4CEC-B50B-A019FD6E664C}" type="sibTrans" cxnId="{E56912EC-72B2-4EF5-835E-870148E65DF5}">
      <dgm:prSet/>
      <dgm:spPr/>
      <dgm:t>
        <a:bodyPr/>
        <a:lstStyle/>
        <a:p>
          <a:endParaRPr lang="es-EC"/>
        </a:p>
      </dgm:t>
    </dgm:pt>
    <dgm:pt modelId="{B96DEF5C-6DD4-4879-B861-AE409F581CAA}">
      <dgm:prSet phldrT="[Texto]" custT="1"/>
      <dgm:spPr/>
      <dgm:t>
        <a:bodyPr/>
        <a:lstStyle/>
        <a:p>
          <a:r>
            <a:rPr lang="es-EC" sz="1400" dirty="0" smtClean="0"/>
            <a:t>ROE</a:t>
          </a:r>
          <a:endParaRPr lang="es-EC" sz="1400" dirty="0"/>
        </a:p>
      </dgm:t>
    </dgm:pt>
    <dgm:pt modelId="{09CFEEA2-0590-4AF5-BF16-71E3A70853C2}" type="parTrans" cxnId="{E10345BD-1308-44C9-BBF8-026EB679CFEA}">
      <dgm:prSet/>
      <dgm:spPr/>
      <dgm:t>
        <a:bodyPr/>
        <a:lstStyle/>
        <a:p>
          <a:endParaRPr lang="es-EC" sz="1400"/>
        </a:p>
      </dgm:t>
    </dgm:pt>
    <dgm:pt modelId="{440486BF-AA0F-41AC-97F4-6038BE3E0E98}" type="sibTrans" cxnId="{E10345BD-1308-44C9-BBF8-026EB679CFEA}">
      <dgm:prSet/>
      <dgm:spPr/>
      <dgm:t>
        <a:bodyPr/>
        <a:lstStyle/>
        <a:p>
          <a:endParaRPr lang="es-EC"/>
        </a:p>
      </dgm:t>
    </dgm:pt>
    <dgm:pt modelId="{A75A8383-A243-4255-9610-52EA7C995399}">
      <dgm:prSet phldrT="[Texto]" custT="1"/>
      <dgm:spPr/>
      <dgm:t>
        <a:bodyPr/>
        <a:lstStyle/>
        <a:p>
          <a:r>
            <a:rPr lang="es-ES" sz="1400" dirty="0" smtClean="0"/>
            <a:t>Utilidad Neta / Activo Total</a:t>
          </a:r>
          <a:endParaRPr lang="es-EC" sz="1400" dirty="0"/>
        </a:p>
      </dgm:t>
    </dgm:pt>
    <dgm:pt modelId="{CEAEA64A-091E-420E-8018-E404C7543C3D}" type="parTrans" cxnId="{9C2C9E67-CD17-4512-931B-4EF12D4DC1BF}">
      <dgm:prSet/>
      <dgm:spPr/>
      <dgm:t>
        <a:bodyPr/>
        <a:lstStyle/>
        <a:p>
          <a:endParaRPr lang="es-EC" sz="1400"/>
        </a:p>
      </dgm:t>
    </dgm:pt>
    <dgm:pt modelId="{1E0F41FE-6A5D-487D-9850-1C3D562EE165}" type="sibTrans" cxnId="{9C2C9E67-CD17-4512-931B-4EF12D4DC1BF}">
      <dgm:prSet/>
      <dgm:spPr/>
      <dgm:t>
        <a:bodyPr/>
        <a:lstStyle/>
        <a:p>
          <a:endParaRPr lang="es-EC"/>
        </a:p>
      </dgm:t>
    </dgm:pt>
    <dgm:pt modelId="{FE991DF9-E145-420B-98AD-1580DD8B27E9}">
      <dgm:prSet phldrT="[Texto]" custT="1"/>
      <dgm:spPr/>
      <dgm:t>
        <a:bodyPr/>
        <a:lstStyle/>
        <a:p>
          <a:r>
            <a:rPr lang="es-ES" sz="1400" dirty="0" smtClean="0"/>
            <a:t>Utilidad Neta / Patrimonio Total</a:t>
          </a:r>
          <a:endParaRPr lang="es-EC" sz="1400" dirty="0"/>
        </a:p>
      </dgm:t>
    </dgm:pt>
    <dgm:pt modelId="{7910DD96-B405-43BC-8BDE-49BCB5533952}" type="parTrans" cxnId="{6855146D-86B6-42E7-A527-1EB544DC82DD}">
      <dgm:prSet/>
      <dgm:spPr/>
      <dgm:t>
        <a:bodyPr/>
        <a:lstStyle/>
        <a:p>
          <a:endParaRPr lang="es-EC" sz="1400"/>
        </a:p>
      </dgm:t>
    </dgm:pt>
    <dgm:pt modelId="{78DEBB9B-CED0-4DEA-9B0E-BB88BE1DE067}" type="sibTrans" cxnId="{6855146D-86B6-42E7-A527-1EB544DC82DD}">
      <dgm:prSet/>
      <dgm:spPr/>
      <dgm:t>
        <a:bodyPr/>
        <a:lstStyle/>
        <a:p>
          <a:endParaRPr lang="es-EC"/>
        </a:p>
      </dgm:t>
    </dgm:pt>
    <dgm:pt modelId="{EFB4E1DB-2E6A-4AE8-BFC3-C1FB3CCF1CB0}">
      <dgm:prSet phldrT="[Texto]" custT="1"/>
      <dgm:spPr/>
      <dgm:t>
        <a:bodyPr/>
        <a:lstStyle/>
        <a:p>
          <a:r>
            <a:rPr lang="es-ES" sz="1400" dirty="0" smtClean="0"/>
            <a:t>El rendimiento obtenido por sus capitales propios</a:t>
          </a:r>
          <a:endParaRPr lang="es-EC" sz="1400" dirty="0"/>
        </a:p>
      </dgm:t>
    </dgm:pt>
    <dgm:pt modelId="{5882B10F-BF2B-4407-9917-613C7BE1259C}" type="parTrans" cxnId="{A1DFD99A-FBA0-4A13-ACE0-546714DCEA57}">
      <dgm:prSet/>
      <dgm:spPr/>
      <dgm:t>
        <a:bodyPr/>
        <a:lstStyle/>
        <a:p>
          <a:endParaRPr lang="es-EC" sz="1400"/>
        </a:p>
      </dgm:t>
    </dgm:pt>
    <dgm:pt modelId="{65BF5BC1-A9DA-44B2-BB0D-5A1E2CD9F4DE}" type="sibTrans" cxnId="{A1DFD99A-FBA0-4A13-ACE0-546714DCEA57}">
      <dgm:prSet/>
      <dgm:spPr/>
      <dgm:t>
        <a:bodyPr/>
        <a:lstStyle/>
        <a:p>
          <a:endParaRPr lang="es-EC"/>
        </a:p>
      </dgm:t>
    </dgm:pt>
    <dgm:pt modelId="{1414D1FE-1A56-4E46-9801-DAB2D38D006A}">
      <dgm:prSet phldrT="[Texto]" custT="1"/>
      <dgm:spPr/>
      <dgm:t>
        <a:bodyPr/>
        <a:lstStyle/>
        <a:p>
          <a:r>
            <a:rPr lang="es-EC" sz="1400" b="0" i="0" dirty="0" smtClean="0"/>
            <a:t>Mide la relación entre el beneficio alcanzado  y los activos totales</a:t>
          </a:r>
          <a:endParaRPr lang="es-EC" sz="1400" dirty="0"/>
        </a:p>
      </dgm:t>
    </dgm:pt>
    <dgm:pt modelId="{4554D28B-CD71-4AAE-B651-A1CB8E45EDC6}" type="parTrans" cxnId="{33340509-56B5-40D8-A9E3-56AACDE63CB7}">
      <dgm:prSet/>
      <dgm:spPr/>
      <dgm:t>
        <a:bodyPr/>
        <a:lstStyle/>
        <a:p>
          <a:endParaRPr lang="es-EC" sz="1400"/>
        </a:p>
      </dgm:t>
    </dgm:pt>
    <dgm:pt modelId="{9A0621F7-B4BE-40CB-ADAE-0C002EEE1753}" type="sibTrans" cxnId="{33340509-56B5-40D8-A9E3-56AACDE63CB7}">
      <dgm:prSet/>
      <dgm:spPr/>
      <dgm:t>
        <a:bodyPr/>
        <a:lstStyle/>
        <a:p>
          <a:endParaRPr lang="es-EC"/>
        </a:p>
      </dgm:t>
    </dgm:pt>
    <dgm:pt modelId="{29252F90-3A4C-425A-9DA1-AAB6744F105A}" type="pres">
      <dgm:prSet presAssocID="{EF4839AE-D0A9-430B-87D2-000ED9B64EA7}" presName="hierChild1" presStyleCnt="0">
        <dgm:presLayoutVars>
          <dgm:orgChart val="1"/>
          <dgm:chPref val="1"/>
          <dgm:dir/>
          <dgm:animOne val="branch"/>
          <dgm:animLvl val="lvl"/>
          <dgm:resizeHandles/>
        </dgm:presLayoutVars>
      </dgm:prSet>
      <dgm:spPr/>
      <dgm:t>
        <a:bodyPr/>
        <a:lstStyle/>
        <a:p>
          <a:endParaRPr lang="es-EC"/>
        </a:p>
      </dgm:t>
    </dgm:pt>
    <dgm:pt modelId="{6BB126C3-795B-41D0-AD3B-ACB24BB4FD27}" type="pres">
      <dgm:prSet presAssocID="{D8F5D9C4-A9E9-4D9B-A30A-2A083D591240}" presName="hierRoot1" presStyleCnt="0">
        <dgm:presLayoutVars>
          <dgm:hierBranch val="init"/>
        </dgm:presLayoutVars>
      </dgm:prSet>
      <dgm:spPr/>
      <dgm:t>
        <a:bodyPr/>
        <a:lstStyle/>
        <a:p>
          <a:endParaRPr lang="es-EC"/>
        </a:p>
      </dgm:t>
    </dgm:pt>
    <dgm:pt modelId="{FD1EA05A-AF00-42EE-A65D-F43AB2E72792}" type="pres">
      <dgm:prSet presAssocID="{D8F5D9C4-A9E9-4D9B-A30A-2A083D591240}" presName="rootComposite1" presStyleCnt="0"/>
      <dgm:spPr/>
      <dgm:t>
        <a:bodyPr/>
        <a:lstStyle/>
        <a:p>
          <a:endParaRPr lang="es-EC"/>
        </a:p>
      </dgm:t>
    </dgm:pt>
    <dgm:pt modelId="{B58FBBF5-D46C-4E51-A509-6E45802CF5B2}" type="pres">
      <dgm:prSet presAssocID="{D8F5D9C4-A9E9-4D9B-A30A-2A083D591240}" presName="rootText1" presStyleLbl="node0" presStyleIdx="0" presStyleCnt="1" custScaleX="99319" custLinFactNeighborX="-112" custLinFactNeighborY="5715">
        <dgm:presLayoutVars>
          <dgm:chPref val="3"/>
        </dgm:presLayoutVars>
      </dgm:prSet>
      <dgm:spPr/>
      <dgm:t>
        <a:bodyPr/>
        <a:lstStyle/>
        <a:p>
          <a:endParaRPr lang="es-EC"/>
        </a:p>
      </dgm:t>
    </dgm:pt>
    <dgm:pt modelId="{B21F585B-FEF8-47D4-89A1-DC2ECBCC4273}" type="pres">
      <dgm:prSet presAssocID="{D8F5D9C4-A9E9-4D9B-A30A-2A083D591240}" presName="rootConnector1" presStyleLbl="node1" presStyleIdx="0" presStyleCnt="0"/>
      <dgm:spPr/>
      <dgm:t>
        <a:bodyPr/>
        <a:lstStyle/>
        <a:p>
          <a:endParaRPr lang="es-EC"/>
        </a:p>
      </dgm:t>
    </dgm:pt>
    <dgm:pt modelId="{A4E8E672-A6D4-4D95-BA41-FE6219E82386}" type="pres">
      <dgm:prSet presAssocID="{D8F5D9C4-A9E9-4D9B-A30A-2A083D591240}" presName="hierChild2" presStyleCnt="0"/>
      <dgm:spPr/>
      <dgm:t>
        <a:bodyPr/>
        <a:lstStyle/>
        <a:p>
          <a:endParaRPr lang="es-EC"/>
        </a:p>
      </dgm:t>
    </dgm:pt>
    <dgm:pt modelId="{231BAFB2-ABA3-44B7-98D2-7201EAE90D0E}" type="pres">
      <dgm:prSet presAssocID="{DFF36743-DF9E-4567-97C7-CA2DC103793A}" presName="Name64" presStyleLbl="parChTrans1D2" presStyleIdx="0" presStyleCnt="2"/>
      <dgm:spPr/>
      <dgm:t>
        <a:bodyPr/>
        <a:lstStyle/>
        <a:p>
          <a:endParaRPr lang="es-EC"/>
        </a:p>
      </dgm:t>
    </dgm:pt>
    <dgm:pt modelId="{86673978-8BA0-4732-922B-4AF1D06703C6}" type="pres">
      <dgm:prSet presAssocID="{386C6BAB-A484-4A2F-8071-EA4D76875977}" presName="hierRoot2" presStyleCnt="0">
        <dgm:presLayoutVars>
          <dgm:hierBranch val="init"/>
        </dgm:presLayoutVars>
      </dgm:prSet>
      <dgm:spPr/>
      <dgm:t>
        <a:bodyPr/>
        <a:lstStyle/>
        <a:p>
          <a:endParaRPr lang="es-EC"/>
        </a:p>
      </dgm:t>
    </dgm:pt>
    <dgm:pt modelId="{CE918ADB-09F2-4471-BA1C-7C8B996F9794}" type="pres">
      <dgm:prSet presAssocID="{386C6BAB-A484-4A2F-8071-EA4D76875977}" presName="rootComposite" presStyleCnt="0"/>
      <dgm:spPr/>
      <dgm:t>
        <a:bodyPr/>
        <a:lstStyle/>
        <a:p>
          <a:endParaRPr lang="es-EC"/>
        </a:p>
      </dgm:t>
    </dgm:pt>
    <dgm:pt modelId="{E49E7A6A-0343-4349-A391-ECF5C9265E2A}" type="pres">
      <dgm:prSet presAssocID="{386C6BAB-A484-4A2F-8071-EA4D76875977}" presName="rootText" presStyleLbl="node2" presStyleIdx="0" presStyleCnt="2">
        <dgm:presLayoutVars>
          <dgm:chPref val="3"/>
        </dgm:presLayoutVars>
      </dgm:prSet>
      <dgm:spPr/>
      <dgm:t>
        <a:bodyPr/>
        <a:lstStyle/>
        <a:p>
          <a:endParaRPr lang="es-EC"/>
        </a:p>
      </dgm:t>
    </dgm:pt>
    <dgm:pt modelId="{6EC8C104-578A-4A80-88D6-41E079201A76}" type="pres">
      <dgm:prSet presAssocID="{386C6BAB-A484-4A2F-8071-EA4D76875977}" presName="rootConnector" presStyleLbl="node2" presStyleIdx="0" presStyleCnt="2"/>
      <dgm:spPr/>
      <dgm:t>
        <a:bodyPr/>
        <a:lstStyle/>
        <a:p>
          <a:endParaRPr lang="es-EC"/>
        </a:p>
      </dgm:t>
    </dgm:pt>
    <dgm:pt modelId="{2E25C13C-80FB-4646-9B88-BA0570CC95C6}" type="pres">
      <dgm:prSet presAssocID="{386C6BAB-A484-4A2F-8071-EA4D76875977}" presName="hierChild4" presStyleCnt="0"/>
      <dgm:spPr/>
      <dgm:t>
        <a:bodyPr/>
        <a:lstStyle/>
        <a:p>
          <a:endParaRPr lang="es-EC"/>
        </a:p>
      </dgm:t>
    </dgm:pt>
    <dgm:pt modelId="{5DB4B18E-97E6-44B0-90B8-27E1A1F1DF00}" type="pres">
      <dgm:prSet presAssocID="{CEAEA64A-091E-420E-8018-E404C7543C3D}" presName="Name64" presStyleLbl="parChTrans1D3" presStyleIdx="0" presStyleCnt="2"/>
      <dgm:spPr/>
      <dgm:t>
        <a:bodyPr/>
        <a:lstStyle/>
        <a:p>
          <a:endParaRPr lang="es-EC"/>
        </a:p>
      </dgm:t>
    </dgm:pt>
    <dgm:pt modelId="{E2C8B393-9E3A-455B-A3A4-540E937556FC}" type="pres">
      <dgm:prSet presAssocID="{A75A8383-A243-4255-9610-52EA7C995399}" presName="hierRoot2" presStyleCnt="0">
        <dgm:presLayoutVars>
          <dgm:hierBranch val="init"/>
        </dgm:presLayoutVars>
      </dgm:prSet>
      <dgm:spPr/>
      <dgm:t>
        <a:bodyPr/>
        <a:lstStyle/>
        <a:p>
          <a:endParaRPr lang="es-EC"/>
        </a:p>
      </dgm:t>
    </dgm:pt>
    <dgm:pt modelId="{5866B402-DE8A-4321-8682-286AABC3BD27}" type="pres">
      <dgm:prSet presAssocID="{A75A8383-A243-4255-9610-52EA7C995399}" presName="rootComposite" presStyleCnt="0"/>
      <dgm:spPr/>
      <dgm:t>
        <a:bodyPr/>
        <a:lstStyle/>
        <a:p>
          <a:endParaRPr lang="es-EC"/>
        </a:p>
      </dgm:t>
    </dgm:pt>
    <dgm:pt modelId="{908D4D87-6F78-4101-B793-F9CC7B34DEE7}" type="pres">
      <dgm:prSet presAssocID="{A75A8383-A243-4255-9610-52EA7C995399}" presName="rootText" presStyleLbl="node3" presStyleIdx="0" presStyleCnt="2">
        <dgm:presLayoutVars>
          <dgm:chPref val="3"/>
        </dgm:presLayoutVars>
      </dgm:prSet>
      <dgm:spPr/>
      <dgm:t>
        <a:bodyPr/>
        <a:lstStyle/>
        <a:p>
          <a:endParaRPr lang="es-EC"/>
        </a:p>
      </dgm:t>
    </dgm:pt>
    <dgm:pt modelId="{3C021894-B08E-436D-BE84-2D43FCD06471}" type="pres">
      <dgm:prSet presAssocID="{A75A8383-A243-4255-9610-52EA7C995399}" presName="rootConnector" presStyleLbl="node3" presStyleIdx="0" presStyleCnt="2"/>
      <dgm:spPr/>
      <dgm:t>
        <a:bodyPr/>
        <a:lstStyle/>
        <a:p>
          <a:endParaRPr lang="es-EC"/>
        </a:p>
      </dgm:t>
    </dgm:pt>
    <dgm:pt modelId="{CE2C5BEF-6BBF-42ED-A599-ECB8D369DC08}" type="pres">
      <dgm:prSet presAssocID="{A75A8383-A243-4255-9610-52EA7C995399}" presName="hierChild4" presStyleCnt="0"/>
      <dgm:spPr/>
      <dgm:t>
        <a:bodyPr/>
        <a:lstStyle/>
        <a:p>
          <a:endParaRPr lang="es-EC"/>
        </a:p>
      </dgm:t>
    </dgm:pt>
    <dgm:pt modelId="{97890012-8C51-49B3-8C82-FC3BC9DECF15}" type="pres">
      <dgm:prSet presAssocID="{4554D28B-CD71-4AAE-B651-A1CB8E45EDC6}" presName="Name64" presStyleLbl="parChTrans1D4" presStyleIdx="0" presStyleCnt="2"/>
      <dgm:spPr/>
      <dgm:t>
        <a:bodyPr/>
        <a:lstStyle/>
        <a:p>
          <a:endParaRPr lang="es-EC"/>
        </a:p>
      </dgm:t>
    </dgm:pt>
    <dgm:pt modelId="{9AA7E3B1-1B35-4504-9086-B6728EAE06B0}" type="pres">
      <dgm:prSet presAssocID="{1414D1FE-1A56-4E46-9801-DAB2D38D006A}" presName="hierRoot2" presStyleCnt="0">
        <dgm:presLayoutVars>
          <dgm:hierBranch val="init"/>
        </dgm:presLayoutVars>
      </dgm:prSet>
      <dgm:spPr/>
      <dgm:t>
        <a:bodyPr/>
        <a:lstStyle/>
        <a:p>
          <a:endParaRPr lang="es-EC"/>
        </a:p>
      </dgm:t>
    </dgm:pt>
    <dgm:pt modelId="{C41DCA7B-861D-4068-9262-670D780CF081}" type="pres">
      <dgm:prSet presAssocID="{1414D1FE-1A56-4E46-9801-DAB2D38D006A}" presName="rootComposite" presStyleCnt="0"/>
      <dgm:spPr/>
      <dgm:t>
        <a:bodyPr/>
        <a:lstStyle/>
        <a:p>
          <a:endParaRPr lang="es-EC"/>
        </a:p>
      </dgm:t>
    </dgm:pt>
    <dgm:pt modelId="{1B8DEF4C-2C66-4FAC-A018-2F93BED64891}" type="pres">
      <dgm:prSet presAssocID="{1414D1FE-1A56-4E46-9801-DAB2D38D006A}" presName="rootText" presStyleLbl="node4" presStyleIdx="0" presStyleCnt="2" custScaleY="97165">
        <dgm:presLayoutVars>
          <dgm:chPref val="3"/>
        </dgm:presLayoutVars>
      </dgm:prSet>
      <dgm:spPr/>
      <dgm:t>
        <a:bodyPr/>
        <a:lstStyle/>
        <a:p>
          <a:endParaRPr lang="es-EC"/>
        </a:p>
      </dgm:t>
    </dgm:pt>
    <dgm:pt modelId="{B8F2C4D6-DBFF-4E8B-9309-5B7070272C7D}" type="pres">
      <dgm:prSet presAssocID="{1414D1FE-1A56-4E46-9801-DAB2D38D006A}" presName="rootConnector" presStyleLbl="node4" presStyleIdx="0" presStyleCnt="2"/>
      <dgm:spPr/>
      <dgm:t>
        <a:bodyPr/>
        <a:lstStyle/>
        <a:p>
          <a:endParaRPr lang="es-EC"/>
        </a:p>
      </dgm:t>
    </dgm:pt>
    <dgm:pt modelId="{C1899C30-8FD5-4CBA-A728-E26F0551B2AD}" type="pres">
      <dgm:prSet presAssocID="{1414D1FE-1A56-4E46-9801-DAB2D38D006A}" presName="hierChild4" presStyleCnt="0"/>
      <dgm:spPr/>
      <dgm:t>
        <a:bodyPr/>
        <a:lstStyle/>
        <a:p>
          <a:endParaRPr lang="es-EC"/>
        </a:p>
      </dgm:t>
    </dgm:pt>
    <dgm:pt modelId="{05C1C537-16DE-4F24-8705-31689D3B5A74}" type="pres">
      <dgm:prSet presAssocID="{1414D1FE-1A56-4E46-9801-DAB2D38D006A}" presName="hierChild5" presStyleCnt="0"/>
      <dgm:spPr/>
      <dgm:t>
        <a:bodyPr/>
        <a:lstStyle/>
        <a:p>
          <a:endParaRPr lang="es-EC"/>
        </a:p>
      </dgm:t>
    </dgm:pt>
    <dgm:pt modelId="{3FBDFACC-20B1-41F8-B420-DFE2C397414A}" type="pres">
      <dgm:prSet presAssocID="{A75A8383-A243-4255-9610-52EA7C995399}" presName="hierChild5" presStyleCnt="0"/>
      <dgm:spPr/>
      <dgm:t>
        <a:bodyPr/>
        <a:lstStyle/>
        <a:p>
          <a:endParaRPr lang="es-EC"/>
        </a:p>
      </dgm:t>
    </dgm:pt>
    <dgm:pt modelId="{A36F7F5D-6FE1-4A58-8FE8-CE4A0BDCF5EE}" type="pres">
      <dgm:prSet presAssocID="{386C6BAB-A484-4A2F-8071-EA4D76875977}" presName="hierChild5" presStyleCnt="0"/>
      <dgm:spPr/>
      <dgm:t>
        <a:bodyPr/>
        <a:lstStyle/>
        <a:p>
          <a:endParaRPr lang="es-EC"/>
        </a:p>
      </dgm:t>
    </dgm:pt>
    <dgm:pt modelId="{3BE3F990-4156-46A8-9185-DC77EBCBBA64}" type="pres">
      <dgm:prSet presAssocID="{09CFEEA2-0590-4AF5-BF16-71E3A70853C2}" presName="Name64" presStyleLbl="parChTrans1D2" presStyleIdx="1" presStyleCnt="2"/>
      <dgm:spPr/>
      <dgm:t>
        <a:bodyPr/>
        <a:lstStyle/>
        <a:p>
          <a:endParaRPr lang="es-EC"/>
        </a:p>
      </dgm:t>
    </dgm:pt>
    <dgm:pt modelId="{25FB1B1F-FCD9-4837-BDA7-18601AB2A2B4}" type="pres">
      <dgm:prSet presAssocID="{B96DEF5C-6DD4-4879-B861-AE409F581CAA}" presName="hierRoot2" presStyleCnt="0">
        <dgm:presLayoutVars>
          <dgm:hierBranch val="init"/>
        </dgm:presLayoutVars>
      </dgm:prSet>
      <dgm:spPr/>
      <dgm:t>
        <a:bodyPr/>
        <a:lstStyle/>
        <a:p>
          <a:endParaRPr lang="es-EC"/>
        </a:p>
      </dgm:t>
    </dgm:pt>
    <dgm:pt modelId="{B553C0C4-3486-4336-8228-B4E63CD65992}" type="pres">
      <dgm:prSet presAssocID="{B96DEF5C-6DD4-4879-B861-AE409F581CAA}" presName="rootComposite" presStyleCnt="0"/>
      <dgm:spPr/>
      <dgm:t>
        <a:bodyPr/>
        <a:lstStyle/>
        <a:p>
          <a:endParaRPr lang="es-EC"/>
        </a:p>
      </dgm:t>
    </dgm:pt>
    <dgm:pt modelId="{7FBCA6C0-53F0-4075-A98C-A5C6FF864AD8}" type="pres">
      <dgm:prSet presAssocID="{B96DEF5C-6DD4-4879-B861-AE409F581CAA}" presName="rootText" presStyleLbl="node2" presStyleIdx="1" presStyleCnt="2">
        <dgm:presLayoutVars>
          <dgm:chPref val="3"/>
        </dgm:presLayoutVars>
      </dgm:prSet>
      <dgm:spPr/>
      <dgm:t>
        <a:bodyPr/>
        <a:lstStyle/>
        <a:p>
          <a:endParaRPr lang="es-EC"/>
        </a:p>
      </dgm:t>
    </dgm:pt>
    <dgm:pt modelId="{2CC0026B-DD27-460A-86BC-1776BA7043CC}" type="pres">
      <dgm:prSet presAssocID="{B96DEF5C-6DD4-4879-B861-AE409F581CAA}" presName="rootConnector" presStyleLbl="node2" presStyleIdx="1" presStyleCnt="2"/>
      <dgm:spPr/>
      <dgm:t>
        <a:bodyPr/>
        <a:lstStyle/>
        <a:p>
          <a:endParaRPr lang="es-EC"/>
        </a:p>
      </dgm:t>
    </dgm:pt>
    <dgm:pt modelId="{BB2B9646-1F28-4997-B972-08C0B1A6A4A3}" type="pres">
      <dgm:prSet presAssocID="{B96DEF5C-6DD4-4879-B861-AE409F581CAA}" presName="hierChild4" presStyleCnt="0"/>
      <dgm:spPr/>
      <dgm:t>
        <a:bodyPr/>
        <a:lstStyle/>
        <a:p>
          <a:endParaRPr lang="es-EC"/>
        </a:p>
      </dgm:t>
    </dgm:pt>
    <dgm:pt modelId="{67F9DB53-17E0-4B3C-AD2C-CB6A2A6904A2}" type="pres">
      <dgm:prSet presAssocID="{7910DD96-B405-43BC-8BDE-49BCB5533952}" presName="Name64" presStyleLbl="parChTrans1D3" presStyleIdx="1" presStyleCnt="2"/>
      <dgm:spPr/>
      <dgm:t>
        <a:bodyPr/>
        <a:lstStyle/>
        <a:p>
          <a:endParaRPr lang="es-EC"/>
        </a:p>
      </dgm:t>
    </dgm:pt>
    <dgm:pt modelId="{5514B652-4767-404B-A7A8-5BB76BFC856A}" type="pres">
      <dgm:prSet presAssocID="{FE991DF9-E145-420B-98AD-1580DD8B27E9}" presName="hierRoot2" presStyleCnt="0">
        <dgm:presLayoutVars>
          <dgm:hierBranch val="init"/>
        </dgm:presLayoutVars>
      </dgm:prSet>
      <dgm:spPr/>
      <dgm:t>
        <a:bodyPr/>
        <a:lstStyle/>
        <a:p>
          <a:endParaRPr lang="es-EC"/>
        </a:p>
      </dgm:t>
    </dgm:pt>
    <dgm:pt modelId="{157C0EB0-5364-4719-897A-C15023355D43}" type="pres">
      <dgm:prSet presAssocID="{FE991DF9-E145-420B-98AD-1580DD8B27E9}" presName="rootComposite" presStyleCnt="0"/>
      <dgm:spPr/>
      <dgm:t>
        <a:bodyPr/>
        <a:lstStyle/>
        <a:p>
          <a:endParaRPr lang="es-EC"/>
        </a:p>
      </dgm:t>
    </dgm:pt>
    <dgm:pt modelId="{8EA3016B-B89B-4D53-9128-6F64E82ACD7D}" type="pres">
      <dgm:prSet presAssocID="{FE991DF9-E145-420B-98AD-1580DD8B27E9}" presName="rootText" presStyleLbl="node3" presStyleIdx="1" presStyleCnt="2">
        <dgm:presLayoutVars>
          <dgm:chPref val="3"/>
        </dgm:presLayoutVars>
      </dgm:prSet>
      <dgm:spPr/>
      <dgm:t>
        <a:bodyPr/>
        <a:lstStyle/>
        <a:p>
          <a:endParaRPr lang="es-EC"/>
        </a:p>
      </dgm:t>
    </dgm:pt>
    <dgm:pt modelId="{D3827365-5D43-4A4B-A7BA-1E5C56F0C009}" type="pres">
      <dgm:prSet presAssocID="{FE991DF9-E145-420B-98AD-1580DD8B27E9}" presName="rootConnector" presStyleLbl="node3" presStyleIdx="1" presStyleCnt="2"/>
      <dgm:spPr/>
      <dgm:t>
        <a:bodyPr/>
        <a:lstStyle/>
        <a:p>
          <a:endParaRPr lang="es-EC"/>
        </a:p>
      </dgm:t>
    </dgm:pt>
    <dgm:pt modelId="{B6F03621-112E-42BF-82A1-EAAE5FF6892B}" type="pres">
      <dgm:prSet presAssocID="{FE991DF9-E145-420B-98AD-1580DD8B27E9}" presName="hierChild4" presStyleCnt="0"/>
      <dgm:spPr/>
      <dgm:t>
        <a:bodyPr/>
        <a:lstStyle/>
        <a:p>
          <a:endParaRPr lang="es-EC"/>
        </a:p>
      </dgm:t>
    </dgm:pt>
    <dgm:pt modelId="{33074A1B-2649-4DAE-8563-05A6E3B65835}" type="pres">
      <dgm:prSet presAssocID="{5882B10F-BF2B-4407-9917-613C7BE1259C}" presName="Name64" presStyleLbl="parChTrans1D4" presStyleIdx="1" presStyleCnt="2"/>
      <dgm:spPr/>
      <dgm:t>
        <a:bodyPr/>
        <a:lstStyle/>
        <a:p>
          <a:endParaRPr lang="es-EC"/>
        </a:p>
      </dgm:t>
    </dgm:pt>
    <dgm:pt modelId="{E14F0D8E-1C8C-41F5-B266-E96860985F5F}" type="pres">
      <dgm:prSet presAssocID="{EFB4E1DB-2E6A-4AE8-BFC3-C1FB3CCF1CB0}" presName="hierRoot2" presStyleCnt="0">
        <dgm:presLayoutVars>
          <dgm:hierBranch val="init"/>
        </dgm:presLayoutVars>
      </dgm:prSet>
      <dgm:spPr/>
      <dgm:t>
        <a:bodyPr/>
        <a:lstStyle/>
        <a:p>
          <a:endParaRPr lang="es-EC"/>
        </a:p>
      </dgm:t>
    </dgm:pt>
    <dgm:pt modelId="{56D868E1-11B7-4232-BE5E-E2E45E6E4610}" type="pres">
      <dgm:prSet presAssocID="{EFB4E1DB-2E6A-4AE8-BFC3-C1FB3CCF1CB0}" presName="rootComposite" presStyleCnt="0"/>
      <dgm:spPr/>
      <dgm:t>
        <a:bodyPr/>
        <a:lstStyle/>
        <a:p>
          <a:endParaRPr lang="es-EC"/>
        </a:p>
      </dgm:t>
    </dgm:pt>
    <dgm:pt modelId="{6340E617-6B77-4897-AB46-DFA08D41DB1C}" type="pres">
      <dgm:prSet presAssocID="{EFB4E1DB-2E6A-4AE8-BFC3-C1FB3CCF1CB0}" presName="rootText" presStyleLbl="node4" presStyleIdx="1" presStyleCnt="2">
        <dgm:presLayoutVars>
          <dgm:chPref val="3"/>
        </dgm:presLayoutVars>
      </dgm:prSet>
      <dgm:spPr/>
      <dgm:t>
        <a:bodyPr/>
        <a:lstStyle/>
        <a:p>
          <a:endParaRPr lang="es-EC"/>
        </a:p>
      </dgm:t>
    </dgm:pt>
    <dgm:pt modelId="{6AF29CC5-2FAD-463A-BBB5-06CAB7319F0B}" type="pres">
      <dgm:prSet presAssocID="{EFB4E1DB-2E6A-4AE8-BFC3-C1FB3CCF1CB0}" presName="rootConnector" presStyleLbl="node4" presStyleIdx="1" presStyleCnt="2"/>
      <dgm:spPr/>
      <dgm:t>
        <a:bodyPr/>
        <a:lstStyle/>
        <a:p>
          <a:endParaRPr lang="es-EC"/>
        </a:p>
      </dgm:t>
    </dgm:pt>
    <dgm:pt modelId="{63C99DCA-96F4-4734-B19F-93D7FCB72670}" type="pres">
      <dgm:prSet presAssocID="{EFB4E1DB-2E6A-4AE8-BFC3-C1FB3CCF1CB0}" presName="hierChild4" presStyleCnt="0"/>
      <dgm:spPr/>
      <dgm:t>
        <a:bodyPr/>
        <a:lstStyle/>
        <a:p>
          <a:endParaRPr lang="es-EC"/>
        </a:p>
      </dgm:t>
    </dgm:pt>
    <dgm:pt modelId="{E16C940A-E173-4AA0-A1AE-5A84819A09D9}" type="pres">
      <dgm:prSet presAssocID="{EFB4E1DB-2E6A-4AE8-BFC3-C1FB3CCF1CB0}" presName="hierChild5" presStyleCnt="0"/>
      <dgm:spPr/>
      <dgm:t>
        <a:bodyPr/>
        <a:lstStyle/>
        <a:p>
          <a:endParaRPr lang="es-EC"/>
        </a:p>
      </dgm:t>
    </dgm:pt>
    <dgm:pt modelId="{63E20D4D-C088-4621-840F-E34DF9CE823A}" type="pres">
      <dgm:prSet presAssocID="{FE991DF9-E145-420B-98AD-1580DD8B27E9}" presName="hierChild5" presStyleCnt="0"/>
      <dgm:spPr/>
      <dgm:t>
        <a:bodyPr/>
        <a:lstStyle/>
        <a:p>
          <a:endParaRPr lang="es-EC"/>
        </a:p>
      </dgm:t>
    </dgm:pt>
    <dgm:pt modelId="{1DB6FDD2-9E03-4CD4-9626-3BAD09465578}" type="pres">
      <dgm:prSet presAssocID="{B96DEF5C-6DD4-4879-B861-AE409F581CAA}" presName="hierChild5" presStyleCnt="0"/>
      <dgm:spPr/>
      <dgm:t>
        <a:bodyPr/>
        <a:lstStyle/>
        <a:p>
          <a:endParaRPr lang="es-EC"/>
        </a:p>
      </dgm:t>
    </dgm:pt>
    <dgm:pt modelId="{D4A1A5CF-4461-4CEA-ADE5-188EDBD20967}" type="pres">
      <dgm:prSet presAssocID="{D8F5D9C4-A9E9-4D9B-A30A-2A083D591240}" presName="hierChild3" presStyleCnt="0"/>
      <dgm:spPr/>
      <dgm:t>
        <a:bodyPr/>
        <a:lstStyle/>
        <a:p>
          <a:endParaRPr lang="es-EC"/>
        </a:p>
      </dgm:t>
    </dgm:pt>
  </dgm:ptLst>
  <dgm:cxnLst>
    <dgm:cxn modelId="{365A5CD5-E520-43BB-B0E6-DC8E0B0BA727}" type="presOf" srcId="{7910DD96-B405-43BC-8BDE-49BCB5533952}" destId="{67F9DB53-17E0-4B3C-AD2C-CB6A2A6904A2}" srcOrd="0" destOrd="0" presId="urn:microsoft.com/office/officeart/2009/3/layout/HorizontalOrganizationChart"/>
    <dgm:cxn modelId="{ED8FF062-03D6-4408-9095-BEC858A044F1}" type="presOf" srcId="{A75A8383-A243-4255-9610-52EA7C995399}" destId="{3C021894-B08E-436D-BE84-2D43FCD06471}" srcOrd="1" destOrd="0" presId="urn:microsoft.com/office/officeart/2009/3/layout/HorizontalOrganizationChart"/>
    <dgm:cxn modelId="{B962E327-6787-4852-9EB6-6EC3AD5133CC}" type="presOf" srcId="{B96DEF5C-6DD4-4879-B861-AE409F581CAA}" destId="{7FBCA6C0-53F0-4075-A98C-A5C6FF864AD8}" srcOrd="0" destOrd="0" presId="urn:microsoft.com/office/officeart/2009/3/layout/HorizontalOrganizationChart"/>
    <dgm:cxn modelId="{A1DFD99A-FBA0-4A13-ACE0-546714DCEA57}" srcId="{FE991DF9-E145-420B-98AD-1580DD8B27E9}" destId="{EFB4E1DB-2E6A-4AE8-BFC3-C1FB3CCF1CB0}" srcOrd="0" destOrd="0" parTransId="{5882B10F-BF2B-4407-9917-613C7BE1259C}" sibTransId="{65BF5BC1-A9DA-44B2-BB0D-5A1E2CD9F4DE}"/>
    <dgm:cxn modelId="{42B0EF4F-4003-4200-B23A-02F12E775564}" type="presOf" srcId="{386C6BAB-A484-4A2F-8071-EA4D76875977}" destId="{6EC8C104-578A-4A80-88D6-41E079201A76}" srcOrd="1" destOrd="0" presId="urn:microsoft.com/office/officeart/2009/3/layout/HorizontalOrganizationChart"/>
    <dgm:cxn modelId="{C2AFBA99-A184-4EDC-ABB0-A936C96F78F9}" type="presOf" srcId="{EFB4E1DB-2E6A-4AE8-BFC3-C1FB3CCF1CB0}" destId="{6AF29CC5-2FAD-463A-BBB5-06CAB7319F0B}" srcOrd="1" destOrd="0" presId="urn:microsoft.com/office/officeart/2009/3/layout/HorizontalOrganizationChart"/>
    <dgm:cxn modelId="{07573A91-165D-4DC5-A23D-0DC7018DC5B7}" srcId="{EF4839AE-D0A9-430B-87D2-000ED9B64EA7}" destId="{D8F5D9C4-A9E9-4D9B-A30A-2A083D591240}" srcOrd="0" destOrd="0" parTransId="{38F50ECA-0439-4899-A281-8F2726EE3F4D}" sibTransId="{ADF3E075-1D1E-4828-B580-EF5000136884}"/>
    <dgm:cxn modelId="{33340509-56B5-40D8-A9E3-56AACDE63CB7}" srcId="{A75A8383-A243-4255-9610-52EA7C995399}" destId="{1414D1FE-1A56-4E46-9801-DAB2D38D006A}" srcOrd="0" destOrd="0" parTransId="{4554D28B-CD71-4AAE-B651-A1CB8E45EDC6}" sibTransId="{9A0621F7-B4BE-40CB-ADAE-0C002EEE1753}"/>
    <dgm:cxn modelId="{7A8ECD46-0AFD-4D25-88C9-AEF756E8A50F}" type="presOf" srcId="{09CFEEA2-0590-4AF5-BF16-71E3A70853C2}" destId="{3BE3F990-4156-46A8-9185-DC77EBCBBA64}" srcOrd="0" destOrd="0" presId="urn:microsoft.com/office/officeart/2009/3/layout/HorizontalOrganizationChart"/>
    <dgm:cxn modelId="{8A0291B8-A577-478E-BD26-0D2FDBAA222A}" type="presOf" srcId="{5882B10F-BF2B-4407-9917-613C7BE1259C}" destId="{33074A1B-2649-4DAE-8563-05A6E3B65835}" srcOrd="0" destOrd="0" presId="urn:microsoft.com/office/officeart/2009/3/layout/HorizontalOrganizationChart"/>
    <dgm:cxn modelId="{A16D9DA7-E9EB-4D70-94B9-7A4C7EBF3587}" type="presOf" srcId="{386C6BAB-A484-4A2F-8071-EA4D76875977}" destId="{E49E7A6A-0343-4349-A391-ECF5C9265E2A}" srcOrd="0" destOrd="0" presId="urn:microsoft.com/office/officeart/2009/3/layout/HorizontalOrganizationChart"/>
    <dgm:cxn modelId="{4F23DAFD-7695-4B1D-A4F6-C07BB7019542}" type="presOf" srcId="{EF4839AE-D0A9-430B-87D2-000ED9B64EA7}" destId="{29252F90-3A4C-425A-9DA1-AAB6744F105A}" srcOrd="0" destOrd="0" presId="urn:microsoft.com/office/officeart/2009/3/layout/HorizontalOrganizationChart"/>
    <dgm:cxn modelId="{E56912EC-72B2-4EF5-835E-870148E65DF5}" srcId="{D8F5D9C4-A9E9-4D9B-A30A-2A083D591240}" destId="{386C6BAB-A484-4A2F-8071-EA4D76875977}" srcOrd="0" destOrd="0" parTransId="{DFF36743-DF9E-4567-97C7-CA2DC103793A}" sibTransId="{E3F86896-720D-4CEC-B50B-A019FD6E664C}"/>
    <dgm:cxn modelId="{40CAD37D-8549-4656-B28C-4DE8A83D598B}" type="presOf" srcId="{B96DEF5C-6DD4-4879-B861-AE409F581CAA}" destId="{2CC0026B-DD27-460A-86BC-1776BA7043CC}" srcOrd="1" destOrd="0" presId="urn:microsoft.com/office/officeart/2009/3/layout/HorizontalOrganizationChart"/>
    <dgm:cxn modelId="{9C2C9E67-CD17-4512-931B-4EF12D4DC1BF}" srcId="{386C6BAB-A484-4A2F-8071-EA4D76875977}" destId="{A75A8383-A243-4255-9610-52EA7C995399}" srcOrd="0" destOrd="0" parTransId="{CEAEA64A-091E-420E-8018-E404C7543C3D}" sibTransId="{1E0F41FE-6A5D-487D-9850-1C3D562EE165}"/>
    <dgm:cxn modelId="{3A84B5A0-EAA6-4957-AB08-533EA626F45F}" type="presOf" srcId="{D8F5D9C4-A9E9-4D9B-A30A-2A083D591240}" destId="{B21F585B-FEF8-47D4-89A1-DC2ECBCC4273}" srcOrd="1" destOrd="0" presId="urn:microsoft.com/office/officeart/2009/3/layout/HorizontalOrganizationChart"/>
    <dgm:cxn modelId="{E8E1DDE6-D4F0-4756-B678-3CFDDF4CEA11}" type="presOf" srcId="{FE991DF9-E145-420B-98AD-1580DD8B27E9}" destId="{8EA3016B-B89B-4D53-9128-6F64E82ACD7D}" srcOrd="0" destOrd="0" presId="urn:microsoft.com/office/officeart/2009/3/layout/HorizontalOrganizationChart"/>
    <dgm:cxn modelId="{0215C15C-4E81-46E6-8D4B-4A43451E1DE7}" type="presOf" srcId="{DFF36743-DF9E-4567-97C7-CA2DC103793A}" destId="{231BAFB2-ABA3-44B7-98D2-7201EAE90D0E}" srcOrd="0" destOrd="0" presId="urn:microsoft.com/office/officeart/2009/3/layout/HorizontalOrganizationChart"/>
    <dgm:cxn modelId="{7681E96B-EB8C-46F4-9C61-CB2D0BF553D5}" type="presOf" srcId="{1414D1FE-1A56-4E46-9801-DAB2D38D006A}" destId="{B8F2C4D6-DBFF-4E8B-9309-5B7070272C7D}" srcOrd="1" destOrd="0" presId="urn:microsoft.com/office/officeart/2009/3/layout/HorizontalOrganizationChart"/>
    <dgm:cxn modelId="{2162B1D8-5DDE-4D96-8924-2E4DC2AB5D18}" type="presOf" srcId="{EFB4E1DB-2E6A-4AE8-BFC3-C1FB3CCF1CB0}" destId="{6340E617-6B77-4897-AB46-DFA08D41DB1C}" srcOrd="0" destOrd="0" presId="urn:microsoft.com/office/officeart/2009/3/layout/HorizontalOrganizationChart"/>
    <dgm:cxn modelId="{09E9F5AA-946A-4668-B49C-FF97D0E781C4}" type="presOf" srcId="{A75A8383-A243-4255-9610-52EA7C995399}" destId="{908D4D87-6F78-4101-B793-F9CC7B34DEE7}" srcOrd="0" destOrd="0" presId="urn:microsoft.com/office/officeart/2009/3/layout/HorizontalOrganizationChart"/>
    <dgm:cxn modelId="{04A76EBD-9A49-4DD7-AD3A-0191A3A460FB}" type="presOf" srcId="{1414D1FE-1A56-4E46-9801-DAB2D38D006A}" destId="{1B8DEF4C-2C66-4FAC-A018-2F93BED64891}" srcOrd="0" destOrd="0" presId="urn:microsoft.com/office/officeart/2009/3/layout/HorizontalOrganizationChart"/>
    <dgm:cxn modelId="{E10345BD-1308-44C9-BBF8-026EB679CFEA}" srcId="{D8F5D9C4-A9E9-4D9B-A30A-2A083D591240}" destId="{B96DEF5C-6DD4-4879-B861-AE409F581CAA}" srcOrd="1" destOrd="0" parTransId="{09CFEEA2-0590-4AF5-BF16-71E3A70853C2}" sibTransId="{440486BF-AA0F-41AC-97F4-6038BE3E0E98}"/>
    <dgm:cxn modelId="{29985269-1DDB-4FEF-A7E9-04D592CB5C58}" type="presOf" srcId="{4554D28B-CD71-4AAE-B651-A1CB8E45EDC6}" destId="{97890012-8C51-49B3-8C82-FC3BC9DECF15}" srcOrd="0" destOrd="0" presId="urn:microsoft.com/office/officeart/2009/3/layout/HorizontalOrganizationChart"/>
    <dgm:cxn modelId="{CBC97846-B00C-4CAA-BD94-EAC18B9D6E55}" type="presOf" srcId="{FE991DF9-E145-420B-98AD-1580DD8B27E9}" destId="{D3827365-5D43-4A4B-A7BA-1E5C56F0C009}" srcOrd="1" destOrd="0" presId="urn:microsoft.com/office/officeart/2009/3/layout/HorizontalOrganizationChart"/>
    <dgm:cxn modelId="{70E32645-F821-4CE6-9165-5B938EDE4B70}" type="presOf" srcId="{D8F5D9C4-A9E9-4D9B-A30A-2A083D591240}" destId="{B58FBBF5-D46C-4E51-A509-6E45802CF5B2}" srcOrd="0" destOrd="0" presId="urn:microsoft.com/office/officeart/2009/3/layout/HorizontalOrganizationChart"/>
    <dgm:cxn modelId="{6855146D-86B6-42E7-A527-1EB544DC82DD}" srcId="{B96DEF5C-6DD4-4879-B861-AE409F581CAA}" destId="{FE991DF9-E145-420B-98AD-1580DD8B27E9}" srcOrd="0" destOrd="0" parTransId="{7910DD96-B405-43BC-8BDE-49BCB5533952}" sibTransId="{78DEBB9B-CED0-4DEA-9B0E-BB88BE1DE067}"/>
    <dgm:cxn modelId="{EEEDC03A-53BD-40F8-855A-BD8EF4A28989}" type="presOf" srcId="{CEAEA64A-091E-420E-8018-E404C7543C3D}" destId="{5DB4B18E-97E6-44B0-90B8-27E1A1F1DF00}" srcOrd="0" destOrd="0" presId="urn:microsoft.com/office/officeart/2009/3/layout/HorizontalOrganizationChart"/>
    <dgm:cxn modelId="{77EB3F1F-C9C1-49F5-8B91-C6704398B0E4}" type="presParOf" srcId="{29252F90-3A4C-425A-9DA1-AAB6744F105A}" destId="{6BB126C3-795B-41D0-AD3B-ACB24BB4FD27}" srcOrd="0" destOrd="0" presId="urn:microsoft.com/office/officeart/2009/3/layout/HorizontalOrganizationChart"/>
    <dgm:cxn modelId="{A73F56BF-A339-4321-9719-9D46580DE711}" type="presParOf" srcId="{6BB126C3-795B-41D0-AD3B-ACB24BB4FD27}" destId="{FD1EA05A-AF00-42EE-A65D-F43AB2E72792}" srcOrd="0" destOrd="0" presId="urn:microsoft.com/office/officeart/2009/3/layout/HorizontalOrganizationChart"/>
    <dgm:cxn modelId="{EBF795C7-BBE8-4FCC-9F6D-B0F7EBCDB149}" type="presParOf" srcId="{FD1EA05A-AF00-42EE-A65D-F43AB2E72792}" destId="{B58FBBF5-D46C-4E51-A509-6E45802CF5B2}" srcOrd="0" destOrd="0" presId="urn:microsoft.com/office/officeart/2009/3/layout/HorizontalOrganizationChart"/>
    <dgm:cxn modelId="{9B8C028B-B09F-49A3-BCF0-5C0817FE573D}" type="presParOf" srcId="{FD1EA05A-AF00-42EE-A65D-F43AB2E72792}" destId="{B21F585B-FEF8-47D4-89A1-DC2ECBCC4273}" srcOrd="1" destOrd="0" presId="urn:microsoft.com/office/officeart/2009/3/layout/HorizontalOrganizationChart"/>
    <dgm:cxn modelId="{0F3CB304-E605-4902-9C15-84ACC23C6D8A}" type="presParOf" srcId="{6BB126C3-795B-41D0-AD3B-ACB24BB4FD27}" destId="{A4E8E672-A6D4-4D95-BA41-FE6219E82386}" srcOrd="1" destOrd="0" presId="urn:microsoft.com/office/officeart/2009/3/layout/HorizontalOrganizationChart"/>
    <dgm:cxn modelId="{9C54DD80-3A3A-424D-8894-67478F03A6E0}" type="presParOf" srcId="{A4E8E672-A6D4-4D95-BA41-FE6219E82386}" destId="{231BAFB2-ABA3-44B7-98D2-7201EAE90D0E}" srcOrd="0" destOrd="0" presId="urn:microsoft.com/office/officeart/2009/3/layout/HorizontalOrganizationChart"/>
    <dgm:cxn modelId="{6D85DD91-4343-4549-AECE-AC5D15605B98}" type="presParOf" srcId="{A4E8E672-A6D4-4D95-BA41-FE6219E82386}" destId="{86673978-8BA0-4732-922B-4AF1D06703C6}" srcOrd="1" destOrd="0" presId="urn:microsoft.com/office/officeart/2009/3/layout/HorizontalOrganizationChart"/>
    <dgm:cxn modelId="{AA20D48C-5033-468D-95DB-39E6D2B0EE6B}" type="presParOf" srcId="{86673978-8BA0-4732-922B-4AF1D06703C6}" destId="{CE918ADB-09F2-4471-BA1C-7C8B996F9794}" srcOrd="0" destOrd="0" presId="urn:microsoft.com/office/officeart/2009/3/layout/HorizontalOrganizationChart"/>
    <dgm:cxn modelId="{2BF9DCC6-D0A4-4CF9-B2E5-24107DD64EBC}" type="presParOf" srcId="{CE918ADB-09F2-4471-BA1C-7C8B996F9794}" destId="{E49E7A6A-0343-4349-A391-ECF5C9265E2A}" srcOrd="0" destOrd="0" presId="urn:microsoft.com/office/officeart/2009/3/layout/HorizontalOrganizationChart"/>
    <dgm:cxn modelId="{C772B6C5-94BA-4B08-8715-38A43E815D09}" type="presParOf" srcId="{CE918ADB-09F2-4471-BA1C-7C8B996F9794}" destId="{6EC8C104-578A-4A80-88D6-41E079201A76}" srcOrd="1" destOrd="0" presId="urn:microsoft.com/office/officeart/2009/3/layout/HorizontalOrganizationChart"/>
    <dgm:cxn modelId="{A84FB2E5-0A65-4600-9793-49703C5C8F44}" type="presParOf" srcId="{86673978-8BA0-4732-922B-4AF1D06703C6}" destId="{2E25C13C-80FB-4646-9B88-BA0570CC95C6}" srcOrd="1" destOrd="0" presId="urn:microsoft.com/office/officeart/2009/3/layout/HorizontalOrganizationChart"/>
    <dgm:cxn modelId="{63A1321E-2EEF-4FF6-A106-594C6CE4A1DC}" type="presParOf" srcId="{2E25C13C-80FB-4646-9B88-BA0570CC95C6}" destId="{5DB4B18E-97E6-44B0-90B8-27E1A1F1DF00}" srcOrd="0" destOrd="0" presId="urn:microsoft.com/office/officeart/2009/3/layout/HorizontalOrganizationChart"/>
    <dgm:cxn modelId="{AE04AFD4-6072-488C-B2A9-99F88CE328D6}" type="presParOf" srcId="{2E25C13C-80FB-4646-9B88-BA0570CC95C6}" destId="{E2C8B393-9E3A-455B-A3A4-540E937556FC}" srcOrd="1" destOrd="0" presId="urn:microsoft.com/office/officeart/2009/3/layout/HorizontalOrganizationChart"/>
    <dgm:cxn modelId="{DC2FE3BC-6FD0-4682-81F0-04482A41796A}" type="presParOf" srcId="{E2C8B393-9E3A-455B-A3A4-540E937556FC}" destId="{5866B402-DE8A-4321-8682-286AABC3BD27}" srcOrd="0" destOrd="0" presId="urn:microsoft.com/office/officeart/2009/3/layout/HorizontalOrganizationChart"/>
    <dgm:cxn modelId="{4E6457B9-4C4C-4921-901C-C37479E620D2}" type="presParOf" srcId="{5866B402-DE8A-4321-8682-286AABC3BD27}" destId="{908D4D87-6F78-4101-B793-F9CC7B34DEE7}" srcOrd="0" destOrd="0" presId="urn:microsoft.com/office/officeart/2009/3/layout/HorizontalOrganizationChart"/>
    <dgm:cxn modelId="{2BBBB2A1-410D-45A0-B9A0-B7BF07920E14}" type="presParOf" srcId="{5866B402-DE8A-4321-8682-286AABC3BD27}" destId="{3C021894-B08E-436D-BE84-2D43FCD06471}" srcOrd="1" destOrd="0" presId="urn:microsoft.com/office/officeart/2009/3/layout/HorizontalOrganizationChart"/>
    <dgm:cxn modelId="{1644F7A5-CB4E-42CE-B837-8C0054048612}" type="presParOf" srcId="{E2C8B393-9E3A-455B-A3A4-540E937556FC}" destId="{CE2C5BEF-6BBF-42ED-A599-ECB8D369DC08}" srcOrd="1" destOrd="0" presId="urn:microsoft.com/office/officeart/2009/3/layout/HorizontalOrganizationChart"/>
    <dgm:cxn modelId="{F6E26E03-777F-409B-9FC7-4D9E35659CA4}" type="presParOf" srcId="{CE2C5BEF-6BBF-42ED-A599-ECB8D369DC08}" destId="{97890012-8C51-49B3-8C82-FC3BC9DECF15}" srcOrd="0" destOrd="0" presId="urn:microsoft.com/office/officeart/2009/3/layout/HorizontalOrganizationChart"/>
    <dgm:cxn modelId="{1E9D3A39-CFFF-4A1F-BA01-46CCA1905797}" type="presParOf" srcId="{CE2C5BEF-6BBF-42ED-A599-ECB8D369DC08}" destId="{9AA7E3B1-1B35-4504-9086-B6728EAE06B0}" srcOrd="1" destOrd="0" presId="urn:microsoft.com/office/officeart/2009/3/layout/HorizontalOrganizationChart"/>
    <dgm:cxn modelId="{B6188B52-DC8A-4EE3-9B13-08B4F7E75DF1}" type="presParOf" srcId="{9AA7E3B1-1B35-4504-9086-B6728EAE06B0}" destId="{C41DCA7B-861D-4068-9262-670D780CF081}" srcOrd="0" destOrd="0" presId="urn:microsoft.com/office/officeart/2009/3/layout/HorizontalOrganizationChart"/>
    <dgm:cxn modelId="{83ACEE65-A963-49A0-9328-51079A4AE367}" type="presParOf" srcId="{C41DCA7B-861D-4068-9262-670D780CF081}" destId="{1B8DEF4C-2C66-4FAC-A018-2F93BED64891}" srcOrd="0" destOrd="0" presId="urn:microsoft.com/office/officeart/2009/3/layout/HorizontalOrganizationChart"/>
    <dgm:cxn modelId="{43291DB8-751A-4D67-B5A3-BB39E65A3CEB}" type="presParOf" srcId="{C41DCA7B-861D-4068-9262-670D780CF081}" destId="{B8F2C4D6-DBFF-4E8B-9309-5B7070272C7D}" srcOrd="1" destOrd="0" presId="urn:microsoft.com/office/officeart/2009/3/layout/HorizontalOrganizationChart"/>
    <dgm:cxn modelId="{39CC3B29-03F8-4DE9-954B-FCE2E3CBCBC4}" type="presParOf" srcId="{9AA7E3B1-1B35-4504-9086-B6728EAE06B0}" destId="{C1899C30-8FD5-4CBA-A728-E26F0551B2AD}" srcOrd="1" destOrd="0" presId="urn:microsoft.com/office/officeart/2009/3/layout/HorizontalOrganizationChart"/>
    <dgm:cxn modelId="{B9D2A513-9C2A-493E-8193-61D6FA63965D}" type="presParOf" srcId="{9AA7E3B1-1B35-4504-9086-B6728EAE06B0}" destId="{05C1C537-16DE-4F24-8705-31689D3B5A74}" srcOrd="2" destOrd="0" presId="urn:microsoft.com/office/officeart/2009/3/layout/HorizontalOrganizationChart"/>
    <dgm:cxn modelId="{B10DA771-B75F-4EF2-B21F-461CB0141D78}" type="presParOf" srcId="{E2C8B393-9E3A-455B-A3A4-540E937556FC}" destId="{3FBDFACC-20B1-41F8-B420-DFE2C397414A}" srcOrd="2" destOrd="0" presId="urn:microsoft.com/office/officeart/2009/3/layout/HorizontalOrganizationChart"/>
    <dgm:cxn modelId="{2F03F0EF-17AA-4617-B6AC-A9E53494D3B5}" type="presParOf" srcId="{86673978-8BA0-4732-922B-4AF1D06703C6}" destId="{A36F7F5D-6FE1-4A58-8FE8-CE4A0BDCF5EE}" srcOrd="2" destOrd="0" presId="urn:microsoft.com/office/officeart/2009/3/layout/HorizontalOrganizationChart"/>
    <dgm:cxn modelId="{188EBF4C-4758-4DDF-B33E-7FC4FD49A3E1}" type="presParOf" srcId="{A4E8E672-A6D4-4D95-BA41-FE6219E82386}" destId="{3BE3F990-4156-46A8-9185-DC77EBCBBA64}" srcOrd="2" destOrd="0" presId="urn:microsoft.com/office/officeart/2009/3/layout/HorizontalOrganizationChart"/>
    <dgm:cxn modelId="{7F76DC00-24F8-49DE-8775-B2668D1E2724}" type="presParOf" srcId="{A4E8E672-A6D4-4D95-BA41-FE6219E82386}" destId="{25FB1B1F-FCD9-4837-BDA7-18601AB2A2B4}" srcOrd="3" destOrd="0" presId="urn:microsoft.com/office/officeart/2009/3/layout/HorizontalOrganizationChart"/>
    <dgm:cxn modelId="{A421BCF3-99E2-4DEC-914A-CF5CDDF4208A}" type="presParOf" srcId="{25FB1B1F-FCD9-4837-BDA7-18601AB2A2B4}" destId="{B553C0C4-3486-4336-8228-B4E63CD65992}" srcOrd="0" destOrd="0" presId="urn:microsoft.com/office/officeart/2009/3/layout/HorizontalOrganizationChart"/>
    <dgm:cxn modelId="{75AC3B7E-9EEC-4A0E-A43A-B8667B48FD7F}" type="presParOf" srcId="{B553C0C4-3486-4336-8228-B4E63CD65992}" destId="{7FBCA6C0-53F0-4075-A98C-A5C6FF864AD8}" srcOrd="0" destOrd="0" presId="urn:microsoft.com/office/officeart/2009/3/layout/HorizontalOrganizationChart"/>
    <dgm:cxn modelId="{F6EF7558-6DBF-4808-8B8B-D971BED7F69C}" type="presParOf" srcId="{B553C0C4-3486-4336-8228-B4E63CD65992}" destId="{2CC0026B-DD27-460A-86BC-1776BA7043CC}" srcOrd="1" destOrd="0" presId="urn:microsoft.com/office/officeart/2009/3/layout/HorizontalOrganizationChart"/>
    <dgm:cxn modelId="{8960C128-311B-44D5-9490-8750013C986A}" type="presParOf" srcId="{25FB1B1F-FCD9-4837-BDA7-18601AB2A2B4}" destId="{BB2B9646-1F28-4997-B972-08C0B1A6A4A3}" srcOrd="1" destOrd="0" presId="urn:microsoft.com/office/officeart/2009/3/layout/HorizontalOrganizationChart"/>
    <dgm:cxn modelId="{5DDD326E-4757-4C9E-94AE-73E495C18546}" type="presParOf" srcId="{BB2B9646-1F28-4997-B972-08C0B1A6A4A3}" destId="{67F9DB53-17E0-4B3C-AD2C-CB6A2A6904A2}" srcOrd="0" destOrd="0" presId="urn:microsoft.com/office/officeart/2009/3/layout/HorizontalOrganizationChart"/>
    <dgm:cxn modelId="{FA2841C4-7CA0-4A3E-90C7-282E66A4549B}" type="presParOf" srcId="{BB2B9646-1F28-4997-B972-08C0B1A6A4A3}" destId="{5514B652-4767-404B-A7A8-5BB76BFC856A}" srcOrd="1" destOrd="0" presId="urn:microsoft.com/office/officeart/2009/3/layout/HorizontalOrganizationChart"/>
    <dgm:cxn modelId="{BBB37B24-F570-4791-AB9B-1728A7131210}" type="presParOf" srcId="{5514B652-4767-404B-A7A8-5BB76BFC856A}" destId="{157C0EB0-5364-4719-897A-C15023355D43}" srcOrd="0" destOrd="0" presId="urn:microsoft.com/office/officeart/2009/3/layout/HorizontalOrganizationChart"/>
    <dgm:cxn modelId="{92A33EE1-A8B1-4C16-9936-875ED7221607}" type="presParOf" srcId="{157C0EB0-5364-4719-897A-C15023355D43}" destId="{8EA3016B-B89B-4D53-9128-6F64E82ACD7D}" srcOrd="0" destOrd="0" presId="urn:microsoft.com/office/officeart/2009/3/layout/HorizontalOrganizationChart"/>
    <dgm:cxn modelId="{ADC81EB3-3ED2-495B-8759-06C5B041F7F4}" type="presParOf" srcId="{157C0EB0-5364-4719-897A-C15023355D43}" destId="{D3827365-5D43-4A4B-A7BA-1E5C56F0C009}" srcOrd="1" destOrd="0" presId="urn:microsoft.com/office/officeart/2009/3/layout/HorizontalOrganizationChart"/>
    <dgm:cxn modelId="{608C30DE-3C02-46BB-9678-6C41528FC8AF}" type="presParOf" srcId="{5514B652-4767-404B-A7A8-5BB76BFC856A}" destId="{B6F03621-112E-42BF-82A1-EAAE5FF6892B}" srcOrd="1" destOrd="0" presId="urn:microsoft.com/office/officeart/2009/3/layout/HorizontalOrganizationChart"/>
    <dgm:cxn modelId="{E40A848C-95FB-46BA-A06B-0C858E29E048}" type="presParOf" srcId="{B6F03621-112E-42BF-82A1-EAAE5FF6892B}" destId="{33074A1B-2649-4DAE-8563-05A6E3B65835}" srcOrd="0" destOrd="0" presId="urn:microsoft.com/office/officeart/2009/3/layout/HorizontalOrganizationChart"/>
    <dgm:cxn modelId="{4C03D9D4-3802-4777-AED6-93FF84FDA246}" type="presParOf" srcId="{B6F03621-112E-42BF-82A1-EAAE5FF6892B}" destId="{E14F0D8E-1C8C-41F5-B266-E96860985F5F}" srcOrd="1" destOrd="0" presId="urn:microsoft.com/office/officeart/2009/3/layout/HorizontalOrganizationChart"/>
    <dgm:cxn modelId="{258A4366-2F43-44F0-94C0-4155169B244C}" type="presParOf" srcId="{E14F0D8E-1C8C-41F5-B266-E96860985F5F}" destId="{56D868E1-11B7-4232-BE5E-E2E45E6E4610}" srcOrd="0" destOrd="0" presId="urn:microsoft.com/office/officeart/2009/3/layout/HorizontalOrganizationChart"/>
    <dgm:cxn modelId="{B303E572-018A-41A4-9314-209C4DA60577}" type="presParOf" srcId="{56D868E1-11B7-4232-BE5E-E2E45E6E4610}" destId="{6340E617-6B77-4897-AB46-DFA08D41DB1C}" srcOrd="0" destOrd="0" presId="urn:microsoft.com/office/officeart/2009/3/layout/HorizontalOrganizationChart"/>
    <dgm:cxn modelId="{792151EF-1E6E-4966-A00D-0E0BFE4B9844}" type="presParOf" srcId="{56D868E1-11B7-4232-BE5E-E2E45E6E4610}" destId="{6AF29CC5-2FAD-463A-BBB5-06CAB7319F0B}" srcOrd="1" destOrd="0" presId="urn:microsoft.com/office/officeart/2009/3/layout/HorizontalOrganizationChart"/>
    <dgm:cxn modelId="{B16F5AE6-158C-4D42-A3EA-698E366B6153}" type="presParOf" srcId="{E14F0D8E-1C8C-41F5-B266-E96860985F5F}" destId="{63C99DCA-96F4-4734-B19F-93D7FCB72670}" srcOrd="1" destOrd="0" presId="urn:microsoft.com/office/officeart/2009/3/layout/HorizontalOrganizationChart"/>
    <dgm:cxn modelId="{37A4B958-AF00-46C6-906B-E33088EB37D5}" type="presParOf" srcId="{E14F0D8E-1C8C-41F5-B266-E96860985F5F}" destId="{E16C940A-E173-4AA0-A1AE-5A84819A09D9}" srcOrd="2" destOrd="0" presId="urn:microsoft.com/office/officeart/2009/3/layout/HorizontalOrganizationChart"/>
    <dgm:cxn modelId="{93EF51BA-857F-4FB4-933B-901EF94BAD92}" type="presParOf" srcId="{5514B652-4767-404B-A7A8-5BB76BFC856A}" destId="{63E20D4D-C088-4621-840F-E34DF9CE823A}" srcOrd="2" destOrd="0" presId="urn:microsoft.com/office/officeart/2009/3/layout/HorizontalOrganizationChart"/>
    <dgm:cxn modelId="{CB7D5B59-020E-4A9C-B44D-BC64449F2FDA}" type="presParOf" srcId="{25FB1B1F-FCD9-4837-BDA7-18601AB2A2B4}" destId="{1DB6FDD2-9E03-4CD4-9626-3BAD09465578}" srcOrd="2" destOrd="0" presId="urn:microsoft.com/office/officeart/2009/3/layout/HorizontalOrganizationChart"/>
    <dgm:cxn modelId="{B24908E3-824A-4A51-A324-A8F3BFE4BE70}" type="presParOf" srcId="{6BB126C3-795B-41D0-AD3B-ACB24BB4FD27}" destId="{D4A1A5CF-4461-4CEA-ADE5-188EDBD2096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F4839AE-D0A9-430B-87D2-000ED9B64EA7}" type="doc">
      <dgm:prSet loTypeId="urn:microsoft.com/office/officeart/2009/3/layout/HorizontalOrganizationChart" loCatId="hierarchy" qsTypeId="urn:microsoft.com/office/officeart/2005/8/quickstyle/simple3" qsCatId="simple" csTypeId="urn:microsoft.com/office/officeart/2005/8/colors/accent4_5" csCatId="accent4" phldr="1"/>
      <dgm:spPr/>
      <dgm:t>
        <a:bodyPr/>
        <a:lstStyle/>
        <a:p>
          <a:endParaRPr lang="es-EC"/>
        </a:p>
      </dgm:t>
    </dgm:pt>
    <dgm:pt modelId="{D8F5D9C4-A9E9-4D9B-A30A-2A083D591240}">
      <dgm:prSet phldrT="[Texto]" custT="1"/>
      <dgm:spPr/>
      <dgm:t>
        <a:bodyPr/>
        <a:lstStyle/>
        <a:p>
          <a:r>
            <a:rPr lang="es-EC" sz="1400" dirty="0" smtClean="0"/>
            <a:t>PYMES</a:t>
          </a:r>
          <a:endParaRPr lang="es-EC" sz="1400" dirty="0"/>
        </a:p>
      </dgm:t>
    </dgm:pt>
    <dgm:pt modelId="{38F50ECA-0439-4899-A281-8F2726EE3F4D}" type="parTrans" cxnId="{07573A91-165D-4DC5-A23D-0DC7018DC5B7}">
      <dgm:prSet/>
      <dgm:spPr/>
      <dgm:t>
        <a:bodyPr/>
        <a:lstStyle/>
        <a:p>
          <a:endParaRPr lang="es-EC"/>
        </a:p>
      </dgm:t>
    </dgm:pt>
    <dgm:pt modelId="{ADF3E075-1D1E-4828-B580-EF5000136884}" type="sibTrans" cxnId="{07573A91-165D-4DC5-A23D-0DC7018DC5B7}">
      <dgm:prSet/>
      <dgm:spPr/>
      <dgm:t>
        <a:bodyPr/>
        <a:lstStyle/>
        <a:p>
          <a:endParaRPr lang="es-EC"/>
        </a:p>
      </dgm:t>
    </dgm:pt>
    <dgm:pt modelId="{386C6BAB-A484-4A2F-8071-EA4D76875977}">
      <dgm:prSet phldrT="[Texto]" custT="1"/>
      <dgm:spPr/>
      <dgm:t>
        <a:bodyPr/>
        <a:lstStyle/>
        <a:p>
          <a:r>
            <a:rPr lang="es-EC" sz="1400" dirty="0" smtClean="0"/>
            <a:t>Producen y comercializan bienes o servicios</a:t>
          </a:r>
          <a:endParaRPr lang="es-EC" sz="1400" dirty="0"/>
        </a:p>
      </dgm:t>
    </dgm:pt>
    <dgm:pt modelId="{DFF36743-DF9E-4567-97C7-CA2DC103793A}" type="parTrans" cxnId="{E56912EC-72B2-4EF5-835E-870148E65DF5}">
      <dgm:prSet/>
      <dgm:spPr/>
      <dgm:t>
        <a:bodyPr/>
        <a:lstStyle/>
        <a:p>
          <a:endParaRPr lang="es-EC" sz="1400"/>
        </a:p>
      </dgm:t>
    </dgm:pt>
    <dgm:pt modelId="{E3F86896-720D-4CEC-B50B-A019FD6E664C}" type="sibTrans" cxnId="{E56912EC-72B2-4EF5-835E-870148E65DF5}">
      <dgm:prSet/>
      <dgm:spPr/>
      <dgm:t>
        <a:bodyPr/>
        <a:lstStyle/>
        <a:p>
          <a:endParaRPr lang="es-EC"/>
        </a:p>
      </dgm:t>
    </dgm:pt>
    <dgm:pt modelId="{B96DEF5C-6DD4-4879-B861-AE409F581CAA}">
      <dgm:prSet phldrT="[Texto]" custT="1"/>
      <dgm:spPr/>
      <dgm:t>
        <a:bodyPr/>
        <a:lstStyle/>
        <a:p>
          <a:r>
            <a:rPr lang="es-MX" sz="1400" dirty="0" smtClean="0"/>
            <a:t>Son la columna vertebral de las economías nacionales</a:t>
          </a:r>
          <a:endParaRPr lang="es-EC" sz="1400" dirty="0"/>
        </a:p>
      </dgm:t>
    </dgm:pt>
    <dgm:pt modelId="{09CFEEA2-0590-4AF5-BF16-71E3A70853C2}" type="parTrans" cxnId="{E10345BD-1308-44C9-BBF8-026EB679CFEA}">
      <dgm:prSet/>
      <dgm:spPr/>
      <dgm:t>
        <a:bodyPr/>
        <a:lstStyle/>
        <a:p>
          <a:endParaRPr lang="es-EC" sz="1400"/>
        </a:p>
      </dgm:t>
    </dgm:pt>
    <dgm:pt modelId="{440486BF-AA0F-41AC-97F4-6038BE3E0E98}" type="sibTrans" cxnId="{E10345BD-1308-44C9-BBF8-026EB679CFEA}">
      <dgm:prSet/>
      <dgm:spPr/>
      <dgm:t>
        <a:bodyPr/>
        <a:lstStyle/>
        <a:p>
          <a:endParaRPr lang="es-EC"/>
        </a:p>
      </dgm:t>
    </dgm:pt>
    <dgm:pt modelId="{A75A8383-A243-4255-9610-52EA7C995399}">
      <dgm:prSet phldrT="[Texto]" custT="1"/>
      <dgm:spPr/>
      <dgm:t>
        <a:bodyPr/>
        <a:lstStyle/>
        <a:p>
          <a:r>
            <a:rPr lang="es-EC" sz="1400" dirty="0" smtClean="0"/>
            <a:t>Pequeña empresa</a:t>
          </a:r>
          <a:endParaRPr lang="es-EC" sz="1400" dirty="0"/>
        </a:p>
      </dgm:t>
    </dgm:pt>
    <dgm:pt modelId="{CEAEA64A-091E-420E-8018-E404C7543C3D}" type="parTrans" cxnId="{9C2C9E67-CD17-4512-931B-4EF12D4DC1BF}">
      <dgm:prSet/>
      <dgm:spPr/>
      <dgm:t>
        <a:bodyPr/>
        <a:lstStyle/>
        <a:p>
          <a:endParaRPr lang="es-EC" sz="1400"/>
        </a:p>
      </dgm:t>
    </dgm:pt>
    <dgm:pt modelId="{1E0F41FE-6A5D-487D-9850-1C3D562EE165}" type="sibTrans" cxnId="{9C2C9E67-CD17-4512-931B-4EF12D4DC1BF}">
      <dgm:prSet/>
      <dgm:spPr/>
      <dgm:t>
        <a:bodyPr/>
        <a:lstStyle/>
        <a:p>
          <a:endParaRPr lang="es-EC"/>
        </a:p>
      </dgm:t>
    </dgm:pt>
    <dgm:pt modelId="{FE991DF9-E145-420B-98AD-1580DD8B27E9}">
      <dgm:prSet phldrT="[Texto]" custT="1"/>
      <dgm:spPr/>
      <dgm:t>
        <a:bodyPr/>
        <a:lstStyle/>
        <a:p>
          <a:r>
            <a:rPr lang="es-EC" sz="1400" dirty="0" smtClean="0"/>
            <a:t>Mediana empresa</a:t>
          </a:r>
          <a:endParaRPr lang="es-EC" sz="1400" dirty="0"/>
        </a:p>
      </dgm:t>
    </dgm:pt>
    <dgm:pt modelId="{7910DD96-B405-43BC-8BDE-49BCB5533952}" type="parTrans" cxnId="{6855146D-86B6-42E7-A527-1EB544DC82DD}">
      <dgm:prSet/>
      <dgm:spPr/>
      <dgm:t>
        <a:bodyPr/>
        <a:lstStyle/>
        <a:p>
          <a:endParaRPr lang="es-EC" sz="1400"/>
        </a:p>
      </dgm:t>
    </dgm:pt>
    <dgm:pt modelId="{78DEBB9B-CED0-4DEA-9B0E-BB88BE1DE067}" type="sibTrans" cxnId="{6855146D-86B6-42E7-A527-1EB544DC82DD}">
      <dgm:prSet/>
      <dgm:spPr/>
      <dgm:t>
        <a:bodyPr/>
        <a:lstStyle/>
        <a:p>
          <a:endParaRPr lang="es-EC"/>
        </a:p>
      </dgm:t>
    </dgm:pt>
    <dgm:pt modelId="{EFB4E1DB-2E6A-4AE8-BFC3-C1FB3CCF1CB0}">
      <dgm:prSet phldrT="[Texto]" custT="1"/>
      <dgm:spPr/>
      <dgm:t>
        <a:bodyPr/>
        <a:lstStyle/>
        <a:p>
          <a:r>
            <a:rPr lang="es-ES" sz="1400" dirty="0" smtClean="0"/>
            <a:t>Tienen de 50 a 199 Trabajadores </a:t>
          </a:r>
        </a:p>
        <a:p>
          <a:r>
            <a:rPr lang="es-MX" sz="1400" dirty="0" smtClean="0"/>
            <a:t>Ventas entre $1’000.001,00 y $5’000.000,00</a:t>
          </a:r>
          <a:endParaRPr lang="es-ES" sz="1400" dirty="0" smtClean="0"/>
        </a:p>
      </dgm:t>
    </dgm:pt>
    <dgm:pt modelId="{5882B10F-BF2B-4407-9917-613C7BE1259C}" type="parTrans" cxnId="{A1DFD99A-FBA0-4A13-ACE0-546714DCEA57}">
      <dgm:prSet/>
      <dgm:spPr/>
      <dgm:t>
        <a:bodyPr/>
        <a:lstStyle/>
        <a:p>
          <a:endParaRPr lang="es-EC" sz="1400"/>
        </a:p>
      </dgm:t>
    </dgm:pt>
    <dgm:pt modelId="{65BF5BC1-A9DA-44B2-BB0D-5A1E2CD9F4DE}" type="sibTrans" cxnId="{A1DFD99A-FBA0-4A13-ACE0-546714DCEA57}">
      <dgm:prSet/>
      <dgm:spPr/>
      <dgm:t>
        <a:bodyPr/>
        <a:lstStyle/>
        <a:p>
          <a:endParaRPr lang="es-EC"/>
        </a:p>
      </dgm:t>
    </dgm:pt>
    <dgm:pt modelId="{1414D1FE-1A56-4E46-9801-DAB2D38D006A}">
      <dgm:prSet phldrT="[Texto]" custT="1"/>
      <dgm:spPr/>
      <dgm:t>
        <a:bodyPr/>
        <a:lstStyle/>
        <a:p>
          <a:endParaRPr lang="es-ES" sz="1400" b="0" i="0" dirty="0" smtClean="0"/>
        </a:p>
        <a:p>
          <a:r>
            <a:rPr lang="es-ES" sz="1400" b="0" i="0" dirty="0" smtClean="0"/>
            <a:t>Tienen de 10 a 49 Trabajadores</a:t>
          </a:r>
        </a:p>
        <a:p>
          <a:r>
            <a:rPr lang="es-MX" sz="1400" b="0" i="0" dirty="0" smtClean="0"/>
            <a:t>Ventas entre $100.001,00 y $1’000.000,00</a:t>
          </a:r>
          <a:endParaRPr lang="es-ES" sz="1400" b="0" i="0" dirty="0" smtClean="0"/>
        </a:p>
        <a:p>
          <a:endParaRPr lang="es-EC" sz="1400" dirty="0"/>
        </a:p>
      </dgm:t>
    </dgm:pt>
    <dgm:pt modelId="{4554D28B-CD71-4AAE-B651-A1CB8E45EDC6}" type="parTrans" cxnId="{33340509-56B5-40D8-A9E3-56AACDE63CB7}">
      <dgm:prSet/>
      <dgm:spPr/>
      <dgm:t>
        <a:bodyPr/>
        <a:lstStyle/>
        <a:p>
          <a:endParaRPr lang="es-EC" sz="1400"/>
        </a:p>
      </dgm:t>
    </dgm:pt>
    <dgm:pt modelId="{9A0621F7-B4BE-40CB-ADAE-0C002EEE1753}" type="sibTrans" cxnId="{33340509-56B5-40D8-A9E3-56AACDE63CB7}">
      <dgm:prSet/>
      <dgm:spPr/>
      <dgm:t>
        <a:bodyPr/>
        <a:lstStyle/>
        <a:p>
          <a:endParaRPr lang="es-EC"/>
        </a:p>
      </dgm:t>
    </dgm:pt>
    <dgm:pt modelId="{29252F90-3A4C-425A-9DA1-AAB6744F105A}" type="pres">
      <dgm:prSet presAssocID="{EF4839AE-D0A9-430B-87D2-000ED9B64EA7}" presName="hierChild1" presStyleCnt="0">
        <dgm:presLayoutVars>
          <dgm:orgChart val="1"/>
          <dgm:chPref val="1"/>
          <dgm:dir/>
          <dgm:animOne val="branch"/>
          <dgm:animLvl val="lvl"/>
          <dgm:resizeHandles/>
        </dgm:presLayoutVars>
      </dgm:prSet>
      <dgm:spPr/>
      <dgm:t>
        <a:bodyPr/>
        <a:lstStyle/>
        <a:p>
          <a:endParaRPr lang="es-EC"/>
        </a:p>
      </dgm:t>
    </dgm:pt>
    <dgm:pt modelId="{6BB126C3-795B-41D0-AD3B-ACB24BB4FD27}" type="pres">
      <dgm:prSet presAssocID="{D8F5D9C4-A9E9-4D9B-A30A-2A083D591240}" presName="hierRoot1" presStyleCnt="0">
        <dgm:presLayoutVars>
          <dgm:hierBranch val="init"/>
        </dgm:presLayoutVars>
      </dgm:prSet>
      <dgm:spPr/>
      <dgm:t>
        <a:bodyPr/>
        <a:lstStyle/>
        <a:p>
          <a:endParaRPr lang="es-EC"/>
        </a:p>
      </dgm:t>
    </dgm:pt>
    <dgm:pt modelId="{FD1EA05A-AF00-42EE-A65D-F43AB2E72792}" type="pres">
      <dgm:prSet presAssocID="{D8F5D9C4-A9E9-4D9B-A30A-2A083D591240}" presName="rootComposite1" presStyleCnt="0"/>
      <dgm:spPr/>
      <dgm:t>
        <a:bodyPr/>
        <a:lstStyle/>
        <a:p>
          <a:endParaRPr lang="es-EC"/>
        </a:p>
      </dgm:t>
    </dgm:pt>
    <dgm:pt modelId="{B58FBBF5-D46C-4E51-A509-6E45802CF5B2}" type="pres">
      <dgm:prSet presAssocID="{D8F5D9C4-A9E9-4D9B-A30A-2A083D591240}" presName="rootText1" presStyleLbl="node0" presStyleIdx="0" presStyleCnt="1">
        <dgm:presLayoutVars>
          <dgm:chPref val="3"/>
        </dgm:presLayoutVars>
      </dgm:prSet>
      <dgm:spPr/>
      <dgm:t>
        <a:bodyPr/>
        <a:lstStyle/>
        <a:p>
          <a:endParaRPr lang="es-EC"/>
        </a:p>
      </dgm:t>
    </dgm:pt>
    <dgm:pt modelId="{B21F585B-FEF8-47D4-89A1-DC2ECBCC4273}" type="pres">
      <dgm:prSet presAssocID="{D8F5D9C4-A9E9-4D9B-A30A-2A083D591240}" presName="rootConnector1" presStyleLbl="node1" presStyleIdx="0" presStyleCnt="0"/>
      <dgm:spPr/>
      <dgm:t>
        <a:bodyPr/>
        <a:lstStyle/>
        <a:p>
          <a:endParaRPr lang="es-EC"/>
        </a:p>
      </dgm:t>
    </dgm:pt>
    <dgm:pt modelId="{A4E8E672-A6D4-4D95-BA41-FE6219E82386}" type="pres">
      <dgm:prSet presAssocID="{D8F5D9C4-A9E9-4D9B-A30A-2A083D591240}" presName="hierChild2" presStyleCnt="0"/>
      <dgm:spPr/>
      <dgm:t>
        <a:bodyPr/>
        <a:lstStyle/>
        <a:p>
          <a:endParaRPr lang="es-EC"/>
        </a:p>
      </dgm:t>
    </dgm:pt>
    <dgm:pt modelId="{231BAFB2-ABA3-44B7-98D2-7201EAE90D0E}" type="pres">
      <dgm:prSet presAssocID="{DFF36743-DF9E-4567-97C7-CA2DC103793A}" presName="Name64" presStyleLbl="parChTrans1D2" presStyleIdx="0" presStyleCnt="2"/>
      <dgm:spPr/>
      <dgm:t>
        <a:bodyPr/>
        <a:lstStyle/>
        <a:p>
          <a:endParaRPr lang="es-EC"/>
        </a:p>
      </dgm:t>
    </dgm:pt>
    <dgm:pt modelId="{86673978-8BA0-4732-922B-4AF1D06703C6}" type="pres">
      <dgm:prSet presAssocID="{386C6BAB-A484-4A2F-8071-EA4D76875977}" presName="hierRoot2" presStyleCnt="0">
        <dgm:presLayoutVars>
          <dgm:hierBranch val="init"/>
        </dgm:presLayoutVars>
      </dgm:prSet>
      <dgm:spPr/>
      <dgm:t>
        <a:bodyPr/>
        <a:lstStyle/>
        <a:p>
          <a:endParaRPr lang="es-EC"/>
        </a:p>
      </dgm:t>
    </dgm:pt>
    <dgm:pt modelId="{CE918ADB-09F2-4471-BA1C-7C8B996F9794}" type="pres">
      <dgm:prSet presAssocID="{386C6BAB-A484-4A2F-8071-EA4D76875977}" presName="rootComposite" presStyleCnt="0"/>
      <dgm:spPr/>
      <dgm:t>
        <a:bodyPr/>
        <a:lstStyle/>
        <a:p>
          <a:endParaRPr lang="es-EC"/>
        </a:p>
      </dgm:t>
    </dgm:pt>
    <dgm:pt modelId="{E49E7A6A-0343-4349-A391-ECF5C9265E2A}" type="pres">
      <dgm:prSet presAssocID="{386C6BAB-A484-4A2F-8071-EA4D76875977}" presName="rootText" presStyleLbl="node2" presStyleIdx="0" presStyleCnt="2">
        <dgm:presLayoutVars>
          <dgm:chPref val="3"/>
        </dgm:presLayoutVars>
      </dgm:prSet>
      <dgm:spPr/>
      <dgm:t>
        <a:bodyPr/>
        <a:lstStyle/>
        <a:p>
          <a:endParaRPr lang="es-EC"/>
        </a:p>
      </dgm:t>
    </dgm:pt>
    <dgm:pt modelId="{6EC8C104-578A-4A80-88D6-41E079201A76}" type="pres">
      <dgm:prSet presAssocID="{386C6BAB-A484-4A2F-8071-EA4D76875977}" presName="rootConnector" presStyleLbl="node2" presStyleIdx="0" presStyleCnt="2"/>
      <dgm:spPr/>
      <dgm:t>
        <a:bodyPr/>
        <a:lstStyle/>
        <a:p>
          <a:endParaRPr lang="es-EC"/>
        </a:p>
      </dgm:t>
    </dgm:pt>
    <dgm:pt modelId="{2E25C13C-80FB-4646-9B88-BA0570CC95C6}" type="pres">
      <dgm:prSet presAssocID="{386C6BAB-A484-4A2F-8071-EA4D76875977}" presName="hierChild4" presStyleCnt="0"/>
      <dgm:spPr/>
      <dgm:t>
        <a:bodyPr/>
        <a:lstStyle/>
        <a:p>
          <a:endParaRPr lang="es-EC"/>
        </a:p>
      </dgm:t>
    </dgm:pt>
    <dgm:pt modelId="{5DB4B18E-97E6-44B0-90B8-27E1A1F1DF00}" type="pres">
      <dgm:prSet presAssocID="{CEAEA64A-091E-420E-8018-E404C7543C3D}" presName="Name64" presStyleLbl="parChTrans1D3" presStyleIdx="0" presStyleCnt="2"/>
      <dgm:spPr/>
      <dgm:t>
        <a:bodyPr/>
        <a:lstStyle/>
        <a:p>
          <a:endParaRPr lang="es-EC"/>
        </a:p>
      </dgm:t>
    </dgm:pt>
    <dgm:pt modelId="{E2C8B393-9E3A-455B-A3A4-540E937556FC}" type="pres">
      <dgm:prSet presAssocID="{A75A8383-A243-4255-9610-52EA7C995399}" presName="hierRoot2" presStyleCnt="0">
        <dgm:presLayoutVars>
          <dgm:hierBranch val="init"/>
        </dgm:presLayoutVars>
      </dgm:prSet>
      <dgm:spPr/>
      <dgm:t>
        <a:bodyPr/>
        <a:lstStyle/>
        <a:p>
          <a:endParaRPr lang="es-EC"/>
        </a:p>
      </dgm:t>
    </dgm:pt>
    <dgm:pt modelId="{5866B402-DE8A-4321-8682-286AABC3BD27}" type="pres">
      <dgm:prSet presAssocID="{A75A8383-A243-4255-9610-52EA7C995399}" presName="rootComposite" presStyleCnt="0"/>
      <dgm:spPr/>
      <dgm:t>
        <a:bodyPr/>
        <a:lstStyle/>
        <a:p>
          <a:endParaRPr lang="es-EC"/>
        </a:p>
      </dgm:t>
    </dgm:pt>
    <dgm:pt modelId="{908D4D87-6F78-4101-B793-F9CC7B34DEE7}" type="pres">
      <dgm:prSet presAssocID="{A75A8383-A243-4255-9610-52EA7C995399}" presName="rootText" presStyleLbl="node3" presStyleIdx="0" presStyleCnt="2">
        <dgm:presLayoutVars>
          <dgm:chPref val="3"/>
        </dgm:presLayoutVars>
      </dgm:prSet>
      <dgm:spPr/>
      <dgm:t>
        <a:bodyPr/>
        <a:lstStyle/>
        <a:p>
          <a:endParaRPr lang="es-EC"/>
        </a:p>
      </dgm:t>
    </dgm:pt>
    <dgm:pt modelId="{3C021894-B08E-436D-BE84-2D43FCD06471}" type="pres">
      <dgm:prSet presAssocID="{A75A8383-A243-4255-9610-52EA7C995399}" presName="rootConnector" presStyleLbl="node3" presStyleIdx="0" presStyleCnt="2"/>
      <dgm:spPr/>
      <dgm:t>
        <a:bodyPr/>
        <a:lstStyle/>
        <a:p>
          <a:endParaRPr lang="es-EC"/>
        </a:p>
      </dgm:t>
    </dgm:pt>
    <dgm:pt modelId="{CE2C5BEF-6BBF-42ED-A599-ECB8D369DC08}" type="pres">
      <dgm:prSet presAssocID="{A75A8383-A243-4255-9610-52EA7C995399}" presName="hierChild4" presStyleCnt="0"/>
      <dgm:spPr/>
      <dgm:t>
        <a:bodyPr/>
        <a:lstStyle/>
        <a:p>
          <a:endParaRPr lang="es-EC"/>
        </a:p>
      </dgm:t>
    </dgm:pt>
    <dgm:pt modelId="{97890012-8C51-49B3-8C82-FC3BC9DECF15}" type="pres">
      <dgm:prSet presAssocID="{4554D28B-CD71-4AAE-B651-A1CB8E45EDC6}" presName="Name64" presStyleLbl="parChTrans1D4" presStyleIdx="0" presStyleCnt="2"/>
      <dgm:spPr/>
      <dgm:t>
        <a:bodyPr/>
        <a:lstStyle/>
        <a:p>
          <a:endParaRPr lang="es-EC"/>
        </a:p>
      </dgm:t>
    </dgm:pt>
    <dgm:pt modelId="{9AA7E3B1-1B35-4504-9086-B6728EAE06B0}" type="pres">
      <dgm:prSet presAssocID="{1414D1FE-1A56-4E46-9801-DAB2D38D006A}" presName="hierRoot2" presStyleCnt="0">
        <dgm:presLayoutVars>
          <dgm:hierBranch val="init"/>
        </dgm:presLayoutVars>
      </dgm:prSet>
      <dgm:spPr/>
      <dgm:t>
        <a:bodyPr/>
        <a:lstStyle/>
        <a:p>
          <a:endParaRPr lang="es-EC"/>
        </a:p>
      </dgm:t>
    </dgm:pt>
    <dgm:pt modelId="{C41DCA7B-861D-4068-9262-670D780CF081}" type="pres">
      <dgm:prSet presAssocID="{1414D1FE-1A56-4E46-9801-DAB2D38D006A}" presName="rootComposite" presStyleCnt="0"/>
      <dgm:spPr/>
      <dgm:t>
        <a:bodyPr/>
        <a:lstStyle/>
        <a:p>
          <a:endParaRPr lang="es-EC"/>
        </a:p>
      </dgm:t>
    </dgm:pt>
    <dgm:pt modelId="{1B8DEF4C-2C66-4FAC-A018-2F93BED64891}" type="pres">
      <dgm:prSet presAssocID="{1414D1FE-1A56-4E46-9801-DAB2D38D006A}" presName="rootText" presStyleLbl="node4" presStyleIdx="0" presStyleCnt="2">
        <dgm:presLayoutVars>
          <dgm:chPref val="3"/>
        </dgm:presLayoutVars>
      </dgm:prSet>
      <dgm:spPr/>
      <dgm:t>
        <a:bodyPr/>
        <a:lstStyle/>
        <a:p>
          <a:endParaRPr lang="es-EC"/>
        </a:p>
      </dgm:t>
    </dgm:pt>
    <dgm:pt modelId="{B8F2C4D6-DBFF-4E8B-9309-5B7070272C7D}" type="pres">
      <dgm:prSet presAssocID="{1414D1FE-1A56-4E46-9801-DAB2D38D006A}" presName="rootConnector" presStyleLbl="node4" presStyleIdx="0" presStyleCnt="2"/>
      <dgm:spPr/>
      <dgm:t>
        <a:bodyPr/>
        <a:lstStyle/>
        <a:p>
          <a:endParaRPr lang="es-EC"/>
        </a:p>
      </dgm:t>
    </dgm:pt>
    <dgm:pt modelId="{C1899C30-8FD5-4CBA-A728-E26F0551B2AD}" type="pres">
      <dgm:prSet presAssocID="{1414D1FE-1A56-4E46-9801-DAB2D38D006A}" presName="hierChild4" presStyleCnt="0"/>
      <dgm:spPr/>
      <dgm:t>
        <a:bodyPr/>
        <a:lstStyle/>
        <a:p>
          <a:endParaRPr lang="es-EC"/>
        </a:p>
      </dgm:t>
    </dgm:pt>
    <dgm:pt modelId="{05C1C537-16DE-4F24-8705-31689D3B5A74}" type="pres">
      <dgm:prSet presAssocID="{1414D1FE-1A56-4E46-9801-DAB2D38D006A}" presName="hierChild5" presStyleCnt="0"/>
      <dgm:spPr/>
      <dgm:t>
        <a:bodyPr/>
        <a:lstStyle/>
        <a:p>
          <a:endParaRPr lang="es-EC"/>
        </a:p>
      </dgm:t>
    </dgm:pt>
    <dgm:pt modelId="{3FBDFACC-20B1-41F8-B420-DFE2C397414A}" type="pres">
      <dgm:prSet presAssocID="{A75A8383-A243-4255-9610-52EA7C995399}" presName="hierChild5" presStyleCnt="0"/>
      <dgm:spPr/>
      <dgm:t>
        <a:bodyPr/>
        <a:lstStyle/>
        <a:p>
          <a:endParaRPr lang="es-EC"/>
        </a:p>
      </dgm:t>
    </dgm:pt>
    <dgm:pt modelId="{A36F7F5D-6FE1-4A58-8FE8-CE4A0BDCF5EE}" type="pres">
      <dgm:prSet presAssocID="{386C6BAB-A484-4A2F-8071-EA4D76875977}" presName="hierChild5" presStyleCnt="0"/>
      <dgm:spPr/>
      <dgm:t>
        <a:bodyPr/>
        <a:lstStyle/>
        <a:p>
          <a:endParaRPr lang="es-EC"/>
        </a:p>
      </dgm:t>
    </dgm:pt>
    <dgm:pt modelId="{3BE3F990-4156-46A8-9185-DC77EBCBBA64}" type="pres">
      <dgm:prSet presAssocID="{09CFEEA2-0590-4AF5-BF16-71E3A70853C2}" presName="Name64" presStyleLbl="parChTrans1D2" presStyleIdx="1" presStyleCnt="2"/>
      <dgm:spPr/>
      <dgm:t>
        <a:bodyPr/>
        <a:lstStyle/>
        <a:p>
          <a:endParaRPr lang="es-EC"/>
        </a:p>
      </dgm:t>
    </dgm:pt>
    <dgm:pt modelId="{25FB1B1F-FCD9-4837-BDA7-18601AB2A2B4}" type="pres">
      <dgm:prSet presAssocID="{B96DEF5C-6DD4-4879-B861-AE409F581CAA}" presName="hierRoot2" presStyleCnt="0">
        <dgm:presLayoutVars>
          <dgm:hierBranch val="init"/>
        </dgm:presLayoutVars>
      </dgm:prSet>
      <dgm:spPr/>
      <dgm:t>
        <a:bodyPr/>
        <a:lstStyle/>
        <a:p>
          <a:endParaRPr lang="es-EC"/>
        </a:p>
      </dgm:t>
    </dgm:pt>
    <dgm:pt modelId="{B553C0C4-3486-4336-8228-B4E63CD65992}" type="pres">
      <dgm:prSet presAssocID="{B96DEF5C-6DD4-4879-B861-AE409F581CAA}" presName="rootComposite" presStyleCnt="0"/>
      <dgm:spPr/>
      <dgm:t>
        <a:bodyPr/>
        <a:lstStyle/>
        <a:p>
          <a:endParaRPr lang="es-EC"/>
        </a:p>
      </dgm:t>
    </dgm:pt>
    <dgm:pt modelId="{7FBCA6C0-53F0-4075-A98C-A5C6FF864AD8}" type="pres">
      <dgm:prSet presAssocID="{B96DEF5C-6DD4-4879-B861-AE409F581CAA}" presName="rootText" presStyleLbl="node2" presStyleIdx="1" presStyleCnt="2">
        <dgm:presLayoutVars>
          <dgm:chPref val="3"/>
        </dgm:presLayoutVars>
      </dgm:prSet>
      <dgm:spPr/>
      <dgm:t>
        <a:bodyPr/>
        <a:lstStyle/>
        <a:p>
          <a:endParaRPr lang="es-EC"/>
        </a:p>
      </dgm:t>
    </dgm:pt>
    <dgm:pt modelId="{2CC0026B-DD27-460A-86BC-1776BA7043CC}" type="pres">
      <dgm:prSet presAssocID="{B96DEF5C-6DD4-4879-B861-AE409F581CAA}" presName="rootConnector" presStyleLbl="node2" presStyleIdx="1" presStyleCnt="2"/>
      <dgm:spPr/>
      <dgm:t>
        <a:bodyPr/>
        <a:lstStyle/>
        <a:p>
          <a:endParaRPr lang="es-EC"/>
        </a:p>
      </dgm:t>
    </dgm:pt>
    <dgm:pt modelId="{BB2B9646-1F28-4997-B972-08C0B1A6A4A3}" type="pres">
      <dgm:prSet presAssocID="{B96DEF5C-6DD4-4879-B861-AE409F581CAA}" presName="hierChild4" presStyleCnt="0"/>
      <dgm:spPr/>
      <dgm:t>
        <a:bodyPr/>
        <a:lstStyle/>
        <a:p>
          <a:endParaRPr lang="es-EC"/>
        </a:p>
      </dgm:t>
    </dgm:pt>
    <dgm:pt modelId="{67F9DB53-17E0-4B3C-AD2C-CB6A2A6904A2}" type="pres">
      <dgm:prSet presAssocID="{7910DD96-B405-43BC-8BDE-49BCB5533952}" presName="Name64" presStyleLbl="parChTrans1D3" presStyleIdx="1" presStyleCnt="2"/>
      <dgm:spPr/>
      <dgm:t>
        <a:bodyPr/>
        <a:lstStyle/>
        <a:p>
          <a:endParaRPr lang="es-EC"/>
        </a:p>
      </dgm:t>
    </dgm:pt>
    <dgm:pt modelId="{5514B652-4767-404B-A7A8-5BB76BFC856A}" type="pres">
      <dgm:prSet presAssocID="{FE991DF9-E145-420B-98AD-1580DD8B27E9}" presName="hierRoot2" presStyleCnt="0">
        <dgm:presLayoutVars>
          <dgm:hierBranch val="init"/>
        </dgm:presLayoutVars>
      </dgm:prSet>
      <dgm:spPr/>
      <dgm:t>
        <a:bodyPr/>
        <a:lstStyle/>
        <a:p>
          <a:endParaRPr lang="es-EC"/>
        </a:p>
      </dgm:t>
    </dgm:pt>
    <dgm:pt modelId="{157C0EB0-5364-4719-897A-C15023355D43}" type="pres">
      <dgm:prSet presAssocID="{FE991DF9-E145-420B-98AD-1580DD8B27E9}" presName="rootComposite" presStyleCnt="0"/>
      <dgm:spPr/>
      <dgm:t>
        <a:bodyPr/>
        <a:lstStyle/>
        <a:p>
          <a:endParaRPr lang="es-EC"/>
        </a:p>
      </dgm:t>
    </dgm:pt>
    <dgm:pt modelId="{8EA3016B-B89B-4D53-9128-6F64E82ACD7D}" type="pres">
      <dgm:prSet presAssocID="{FE991DF9-E145-420B-98AD-1580DD8B27E9}" presName="rootText" presStyleLbl="node3" presStyleIdx="1" presStyleCnt="2">
        <dgm:presLayoutVars>
          <dgm:chPref val="3"/>
        </dgm:presLayoutVars>
      </dgm:prSet>
      <dgm:spPr/>
      <dgm:t>
        <a:bodyPr/>
        <a:lstStyle/>
        <a:p>
          <a:endParaRPr lang="es-EC"/>
        </a:p>
      </dgm:t>
    </dgm:pt>
    <dgm:pt modelId="{D3827365-5D43-4A4B-A7BA-1E5C56F0C009}" type="pres">
      <dgm:prSet presAssocID="{FE991DF9-E145-420B-98AD-1580DD8B27E9}" presName="rootConnector" presStyleLbl="node3" presStyleIdx="1" presStyleCnt="2"/>
      <dgm:spPr/>
      <dgm:t>
        <a:bodyPr/>
        <a:lstStyle/>
        <a:p>
          <a:endParaRPr lang="es-EC"/>
        </a:p>
      </dgm:t>
    </dgm:pt>
    <dgm:pt modelId="{B6F03621-112E-42BF-82A1-EAAE5FF6892B}" type="pres">
      <dgm:prSet presAssocID="{FE991DF9-E145-420B-98AD-1580DD8B27E9}" presName="hierChild4" presStyleCnt="0"/>
      <dgm:spPr/>
      <dgm:t>
        <a:bodyPr/>
        <a:lstStyle/>
        <a:p>
          <a:endParaRPr lang="es-EC"/>
        </a:p>
      </dgm:t>
    </dgm:pt>
    <dgm:pt modelId="{33074A1B-2649-4DAE-8563-05A6E3B65835}" type="pres">
      <dgm:prSet presAssocID="{5882B10F-BF2B-4407-9917-613C7BE1259C}" presName="Name64" presStyleLbl="parChTrans1D4" presStyleIdx="1" presStyleCnt="2"/>
      <dgm:spPr/>
      <dgm:t>
        <a:bodyPr/>
        <a:lstStyle/>
        <a:p>
          <a:endParaRPr lang="es-EC"/>
        </a:p>
      </dgm:t>
    </dgm:pt>
    <dgm:pt modelId="{E14F0D8E-1C8C-41F5-B266-E96860985F5F}" type="pres">
      <dgm:prSet presAssocID="{EFB4E1DB-2E6A-4AE8-BFC3-C1FB3CCF1CB0}" presName="hierRoot2" presStyleCnt="0">
        <dgm:presLayoutVars>
          <dgm:hierBranch val="init"/>
        </dgm:presLayoutVars>
      </dgm:prSet>
      <dgm:spPr/>
      <dgm:t>
        <a:bodyPr/>
        <a:lstStyle/>
        <a:p>
          <a:endParaRPr lang="es-EC"/>
        </a:p>
      </dgm:t>
    </dgm:pt>
    <dgm:pt modelId="{56D868E1-11B7-4232-BE5E-E2E45E6E4610}" type="pres">
      <dgm:prSet presAssocID="{EFB4E1DB-2E6A-4AE8-BFC3-C1FB3CCF1CB0}" presName="rootComposite" presStyleCnt="0"/>
      <dgm:spPr/>
      <dgm:t>
        <a:bodyPr/>
        <a:lstStyle/>
        <a:p>
          <a:endParaRPr lang="es-EC"/>
        </a:p>
      </dgm:t>
    </dgm:pt>
    <dgm:pt modelId="{6340E617-6B77-4897-AB46-DFA08D41DB1C}" type="pres">
      <dgm:prSet presAssocID="{EFB4E1DB-2E6A-4AE8-BFC3-C1FB3CCF1CB0}" presName="rootText" presStyleLbl="node4" presStyleIdx="1" presStyleCnt="2" custScaleY="125929">
        <dgm:presLayoutVars>
          <dgm:chPref val="3"/>
        </dgm:presLayoutVars>
      </dgm:prSet>
      <dgm:spPr/>
      <dgm:t>
        <a:bodyPr/>
        <a:lstStyle/>
        <a:p>
          <a:endParaRPr lang="es-EC"/>
        </a:p>
      </dgm:t>
    </dgm:pt>
    <dgm:pt modelId="{6AF29CC5-2FAD-463A-BBB5-06CAB7319F0B}" type="pres">
      <dgm:prSet presAssocID="{EFB4E1DB-2E6A-4AE8-BFC3-C1FB3CCF1CB0}" presName="rootConnector" presStyleLbl="node4" presStyleIdx="1" presStyleCnt="2"/>
      <dgm:spPr/>
      <dgm:t>
        <a:bodyPr/>
        <a:lstStyle/>
        <a:p>
          <a:endParaRPr lang="es-EC"/>
        </a:p>
      </dgm:t>
    </dgm:pt>
    <dgm:pt modelId="{63C99DCA-96F4-4734-B19F-93D7FCB72670}" type="pres">
      <dgm:prSet presAssocID="{EFB4E1DB-2E6A-4AE8-BFC3-C1FB3CCF1CB0}" presName="hierChild4" presStyleCnt="0"/>
      <dgm:spPr/>
      <dgm:t>
        <a:bodyPr/>
        <a:lstStyle/>
        <a:p>
          <a:endParaRPr lang="es-EC"/>
        </a:p>
      </dgm:t>
    </dgm:pt>
    <dgm:pt modelId="{E16C940A-E173-4AA0-A1AE-5A84819A09D9}" type="pres">
      <dgm:prSet presAssocID="{EFB4E1DB-2E6A-4AE8-BFC3-C1FB3CCF1CB0}" presName="hierChild5" presStyleCnt="0"/>
      <dgm:spPr/>
      <dgm:t>
        <a:bodyPr/>
        <a:lstStyle/>
        <a:p>
          <a:endParaRPr lang="es-EC"/>
        </a:p>
      </dgm:t>
    </dgm:pt>
    <dgm:pt modelId="{63E20D4D-C088-4621-840F-E34DF9CE823A}" type="pres">
      <dgm:prSet presAssocID="{FE991DF9-E145-420B-98AD-1580DD8B27E9}" presName="hierChild5" presStyleCnt="0"/>
      <dgm:spPr/>
      <dgm:t>
        <a:bodyPr/>
        <a:lstStyle/>
        <a:p>
          <a:endParaRPr lang="es-EC"/>
        </a:p>
      </dgm:t>
    </dgm:pt>
    <dgm:pt modelId="{1DB6FDD2-9E03-4CD4-9626-3BAD09465578}" type="pres">
      <dgm:prSet presAssocID="{B96DEF5C-6DD4-4879-B861-AE409F581CAA}" presName="hierChild5" presStyleCnt="0"/>
      <dgm:spPr/>
      <dgm:t>
        <a:bodyPr/>
        <a:lstStyle/>
        <a:p>
          <a:endParaRPr lang="es-EC"/>
        </a:p>
      </dgm:t>
    </dgm:pt>
    <dgm:pt modelId="{D4A1A5CF-4461-4CEA-ADE5-188EDBD20967}" type="pres">
      <dgm:prSet presAssocID="{D8F5D9C4-A9E9-4D9B-A30A-2A083D591240}" presName="hierChild3" presStyleCnt="0"/>
      <dgm:spPr/>
      <dgm:t>
        <a:bodyPr/>
        <a:lstStyle/>
        <a:p>
          <a:endParaRPr lang="es-EC"/>
        </a:p>
      </dgm:t>
    </dgm:pt>
  </dgm:ptLst>
  <dgm:cxnLst>
    <dgm:cxn modelId="{365A5CD5-E520-43BB-B0E6-DC8E0B0BA727}" type="presOf" srcId="{7910DD96-B405-43BC-8BDE-49BCB5533952}" destId="{67F9DB53-17E0-4B3C-AD2C-CB6A2A6904A2}" srcOrd="0" destOrd="0" presId="urn:microsoft.com/office/officeart/2009/3/layout/HorizontalOrganizationChart"/>
    <dgm:cxn modelId="{ED8FF062-03D6-4408-9095-BEC858A044F1}" type="presOf" srcId="{A75A8383-A243-4255-9610-52EA7C995399}" destId="{3C021894-B08E-436D-BE84-2D43FCD06471}" srcOrd="1" destOrd="0" presId="urn:microsoft.com/office/officeart/2009/3/layout/HorizontalOrganizationChart"/>
    <dgm:cxn modelId="{B962E327-6787-4852-9EB6-6EC3AD5133CC}" type="presOf" srcId="{B96DEF5C-6DD4-4879-B861-AE409F581CAA}" destId="{7FBCA6C0-53F0-4075-A98C-A5C6FF864AD8}" srcOrd="0" destOrd="0" presId="urn:microsoft.com/office/officeart/2009/3/layout/HorizontalOrganizationChart"/>
    <dgm:cxn modelId="{A1DFD99A-FBA0-4A13-ACE0-546714DCEA57}" srcId="{FE991DF9-E145-420B-98AD-1580DD8B27E9}" destId="{EFB4E1DB-2E6A-4AE8-BFC3-C1FB3CCF1CB0}" srcOrd="0" destOrd="0" parTransId="{5882B10F-BF2B-4407-9917-613C7BE1259C}" sibTransId="{65BF5BC1-A9DA-44B2-BB0D-5A1E2CD9F4DE}"/>
    <dgm:cxn modelId="{42B0EF4F-4003-4200-B23A-02F12E775564}" type="presOf" srcId="{386C6BAB-A484-4A2F-8071-EA4D76875977}" destId="{6EC8C104-578A-4A80-88D6-41E079201A76}" srcOrd="1" destOrd="0" presId="urn:microsoft.com/office/officeart/2009/3/layout/HorizontalOrganizationChart"/>
    <dgm:cxn modelId="{C2AFBA99-A184-4EDC-ABB0-A936C96F78F9}" type="presOf" srcId="{EFB4E1DB-2E6A-4AE8-BFC3-C1FB3CCF1CB0}" destId="{6AF29CC5-2FAD-463A-BBB5-06CAB7319F0B}" srcOrd="1" destOrd="0" presId="urn:microsoft.com/office/officeart/2009/3/layout/HorizontalOrganizationChart"/>
    <dgm:cxn modelId="{07573A91-165D-4DC5-A23D-0DC7018DC5B7}" srcId="{EF4839AE-D0A9-430B-87D2-000ED9B64EA7}" destId="{D8F5D9C4-A9E9-4D9B-A30A-2A083D591240}" srcOrd="0" destOrd="0" parTransId="{38F50ECA-0439-4899-A281-8F2726EE3F4D}" sibTransId="{ADF3E075-1D1E-4828-B580-EF5000136884}"/>
    <dgm:cxn modelId="{33340509-56B5-40D8-A9E3-56AACDE63CB7}" srcId="{A75A8383-A243-4255-9610-52EA7C995399}" destId="{1414D1FE-1A56-4E46-9801-DAB2D38D006A}" srcOrd="0" destOrd="0" parTransId="{4554D28B-CD71-4AAE-B651-A1CB8E45EDC6}" sibTransId="{9A0621F7-B4BE-40CB-ADAE-0C002EEE1753}"/>
    <dgm:cxn modelId="{7A8ECD46-0AFD-4D25-88C9-AEF756E8A50F}" type="presOf" srcId="{09CFEEA2-0590-4AF5-BF16-71E3A70853C2}" destId="{3BE3F990-4156-46A8-9185-DC77EBCBBA64}" srcOrd="0" destOrd="0" presId="urn:microsoft.com/office/officeart/2009/3/layout/HorizontalOrganizationChart"/>
    <dgm:cxn modelId="{8A0291B8-A577-478E-BD26-0D2FDBAA222A}" type="presOf" srcId="{5882B10F-BF2B-4407-9917-613C7BE1259C}" destId="{33074A1B-2649-4DAE-8563-05A6E3B65835}" srcOrd="0" destOrd="0" presId="urn:microsoft.com/office/officeart/2009/3/layout/HorizontalOrganizationChart"/>
    <dgm:cxn modelId="{A16D9DA7-E9EB-4D70-94B9-7A4C7EBF3587}" type="presOf" srcId="{386C6BAB-A484-4A2F-8071-EA4D76875977}" destId="{E49E7A6A-0343-4349-A391-ECF5C9265E2A}" srcOrd="0" destOrd="0" presId="urn:microsoft.com/office/officeart/2009/3/layout/HorizontalOrganizationChart"/>
    <dgm:cxn modelId="{4F23DAFD-7695-4B1D-A4F6-C07BB7019542}" type="presOf" srcId="{EF4839AE-D0A9-430B-87D2-000ED9B64EA7}" destId="{29252F90-3A4C-425A-9DA1-AAB6744F105A}" srcOrd="0" destOrd="0" presId="urn:microsoft.com/office/officeart/2009/3/layout/HorizontalOrganizationChart"/>
    <dgm:cxn modelId="{E56912EC-72B2-4EF5-835E-870148E65DF5}" srcId="{D8F5D9C4-A9E9-4D9B-A30A-2A083D591240}" destId="{386C6BAB-A484-4A2F-8071-EA4D76875977}" srcOrd="0" destOrd="0" parTransId="{DFF36743-DF9E-4567-97C7-CA2DC103793A}" sibTransId="{E3F86896-720D-4CEC-B50B-A019FD6E664C}"/>
    <dgm:cxn modelId="{40CAD37D-8549-4656-B28C-4DE8A83D598B}" type="presOf" srcId="{B96DEF5C-6DD4-4879-B861-AE409F581CAA}" destId="{2CC0026B-DD27-460A-86BC-1776BA7043CC}" srcOrd="1" destOrd="0" presId="urn:microsoft.com/office/officeart/2009/3/layout/HorizontalOrganizationChart"/>
    <dgm:cxn modelId="{9C2C9E67-CD17-4512-931B-4EF12D4DC1BF}" srcId="{386C6BAB-A484-4A2F-8071-EA4D76875977}" destId="{A75A8383-A243-4255-9610-52EA7C995399}" srcOrd="0" destOrd="0" parTransId="{CEAEA64A-091E-420E-8018-E404C7543C3D}" sibTransId="{1E0F41FE-6A5D-487D-9850-1C3D562EE165}"/>
    <dgm:cxn modelId="{3A84B5A0-EAA6-4957-AB08-533EA626F45F}" type="presOf" srcId="{D8F5D9C4-A9E9-4D9B-A30A-2A083D591240}" destId="{B21F585B-FEF8-47D4-89A1-DC2ECBCC4273}" srcOrd="1" destOrd="0" presId="urn:microsoft.com/office/officeart/2009/3/layout/HorizontalOrganizationChart"/>
    <dgm:cxn modelId="{E8E1DDE6-D4F0-4756-B678-3CFDDF4CEA11}" type="presOf" srcId="{FE991DF9-E145-420B-98AD-1580DD8B27E9}" destId="{8EA3016B-B89B-4D53-9128-6F64E82ACD7D}" srcOrd="0" destOrd="0" presId="urn:microsoft.com/office/officeart/2009/3/layout/HorizontalOrganizationChart"/>
    <dgm:cxn modelId="{0215C15C-4E81-46E6-8D4B-4A43451E1DE7}" type="presOf" srcId="{DFF36743-DF9E-4567-97C7-CA2DC103793A}" destId="{231BAFB2-ABA3-44B7-98D2-7201EAE90D0E}" srcOrd="0" destOrd="0" presId="urn:microsoft.com/office/officeart/2009/3/layout/HorizontalOrganizationChart"/>
    <dgm:cxn modelId="{7681E96B-EB8C-46F4-9C61-CB2D0BF553D5}" type="presOf" srcId="{1414D1FE-1A56-4E46-9801-DAB2D38D006A}" destId="{B8F2C4D6-DBFF-4E8B-9309-5B7070272C7D}" srcOrd="1" destOrd="0" presId="urn:microsoft.com/office/officeart/2009/3/layout/HorizontalOrganizationChart"/>
    <dgm:cxn modelId="{2162B1D8-5DDE-4D96-8924-2E4DC2AB5D18}" type="presOf" srcId="{EFB4E1DB-2E6A-4AE8-BFC3-C1FB3CCF1CB0}" destId="{6340E617-6B77-4897-AB46-DFA08D41DB1C}" srcOrd="0" destOrd="0" presId="urn:microsoft.com/office/officeart/2009/3/layout/HorizontalOrganizationChart"/>
    <dgm:cxn modelId="{09E9F5AA-946A-4668-B49C-FF97D0E781C4}" type="presOf" srcId="{A75A8383-A243-4255-9610-52EA7C995399}" destId="{908D4D87-6F78-4101-B793-F9CC7B34DEE7}" srcOrd="0" destOrd="0" presId="urn:microsoft.com/office/officeart/2009/3/layout/HorizontalOrganizationChart"/>
    <dgm:cxn modelId="{04A76EBD-9A49-4DD7-AD3A-0191A3A460FB}" type="presOf" srcId="{1414D1FE-1A56-4E46-9801-DAB2D38D006A}" destId="{1B8DEF4C-2C66-4FAC-A018-2F93BED64891}" srcOrd="0" destOrd="0" presId="urn:microsoft.com/office/officeart/2009/3/layout/HorizontalOrganizationChart"/>
    <dgm:cxn modelId="{E10345BD-1308-44C9-BBF8-026EB679CFEA}" srcId="{D8F5D9C4-A9E9-4D9B-A30A-2A083D591240}" destId="{B96DEF5C-6DD4-4879-B861-AE409F581CAA}" srcOrd="1" destOrd="0" parTransId="{09CFEEA2-0590-4AF5-BF16-71E3A70853C2}" sibTransId="{440486BF-AA0F-41AC-97F4-6038BE3E0E98}"/>
    <dgm:cxn modelId="{29985269-1DDB-4FEF-A7E9-04D592CB5C58}" type="presOf" srcId="{4554D28B-CD71-4AAE-B651-A1CB8E45EDC6}" destId="{97890012-8C51-49B3-8C82-FC3BC9DECF15}" srcOrd="0" destOrd="0" presId="urn:microsoft.com/office/officeart/2009/3/layout/HorizontalOrganizationChart"/>
    <dgm:cxn modelId="{CBC97846-B00C-4CAA-BD94-EAC18B9D6E55}" type="presOf" srcId="{FE991DF9-E145-420B-98AD-1580DD8B27E9}" destId="{D3827365-5D43-4A4B-A7BA-1E5C56F0C009}" srcOrd="1" destOrd="0" presId="urn:microsoft.com/office/officeart/2009/3/layout/HorizontalOrganizationChart"/>
    <dgm:cxn modelId="{70E32645-F821-4CE6-9165-5B938EDE4B70}" type="presOf" srcId="{D8F5D9C4-A9E9-4D9B-A30A-2A083D591240}" destId="{B58FBBF5-D46C-4E51-A509-6E45802CF5B2}" srcOrd="0" destOrd="0" presId="urn:microsoft.com/office/officeart/2009/3/layout/HorizontalOrganizationChart"/>
    <dgm:cxn modelId="{6855146D-86B6-42E7-A527-1EB544DC82DD}" srcId="{B96DEF5C-6DD4-4879-B861-AE409F581CAA}" destId="{FE991DF9-E145-420B-98AD-1580DD8B27E9}" srcOrd="0" destOrd="0" parTransId="{7910DD96-B405-43BC-8BDE-49BCB5533952}" sibTransId="{78DEBB9B-CED0-4DEA-9B0E-BB88BE1DE067}"/>
    <dgm:cxn modelId="{EEEDC03A-53BD-40F8-855A-BD8EF4A28989}" type="presOf" srcId="{CEAEA64A-091E-420E-8018-E404C7543C3D}" destId="{5DB4B18E-97E6-44B0-90B8-27E1A1F1DF00}" srcOrd="0" destOrd="0" presId="urn:microsoft.com/office/officeart/2009/3/layout/HorizontalOrganizationChart"/>
    <dgm:cxn modelId="{77EB3F1F-C9C1-49F5-8B91-C6704398B0E4}" type="presParOf" srcId="{29252F90-3A4C-425A-9DA1-AAB6744F105A}" destId="{6BB126C3-795B-41D0-AD3B-ACB24BB4FD27}" srcOrd="0" destOrd="0" presId="urn:microsoft.com/office/officeart/2009/3/layout/HorizontalOrganizationChart"/>
    <dgm:cxn modelId="{A73F56BF-A339-4321-9719-9D46580DE711}" type="presParOf" srcId="{6BB126C3-795B-41D0-AD3B-ACB24BB4FD27}" destId="{FD1EA05A-AF00-42EE-A65D-F43AB2E72792}" srcOrd="0" destOrd="0" presId="urn:microsoft.com/office/officeart/2009/3/layout/HorizontalOrganizationChart"/>
    <dgm:cxn modelId="{EBF795C7-BBE8-4FCC-9F6D-B0F7EBCDB149}" type="presParOf" srcId="{FD1EA05A-AF00-42EE-A65D-F43AB2E72792}" destId="{B58FBBF5-D46C-4E51-A509-6E45802CF5B2}" srcOrd="0" destOrd="0" presId="urn:microsoft.com/office/officeart/2009/3/layout/HorizontalOrganizationChart"/>
    <dgm:cxn modelId="{9B8C028B-B09F-49A3-BCF0-5C0817FE573D}" type="presParOf" srcId="{FD1EA05A-AF00-42EE-A65D-F43AB2E72792}" destId="{B21F585B-FEF8-47D4-89A1-DC2ECBCC4273}" srcOrd="1" destOrd="0" presId="urn:microsoft.com/office/officeart/2009/3/layout/HorizontalOrganizationChart"/>
    <dgm:cxn modelId="{0F3CB304-E605-4902-9C15-84ACC23C6D8A}" type="presParOf" srcId="{6BB126C3-795B-41D0-AD3B-ACB24BB4FD27}" destId="{A4E8E672-A6D4-4D95-BA41-FE6219E82386}" srcOrd="1" destOrd="0" presId="urn:microsoft.com/office/officeart/2009/3/layout/HorizontalOrganizationChart"/>
    <dgm:cxn modelId="{9C54DD80-3A3A-424D-8894-67478F03A6E0}" type="presParOf" srcId="{A4E8E672-A6D4-4D95-BA41-FE6219E82386}" destId="{231BAFB2-ABA3-44B7-98D2-7201EAE90D0E}" srcOrd="0" destOrd="0" presId="urn:microsoft.com/office/officeart/2009/3/layout/HorizontalOrganizationChart"/>
    <dgm:cxn modelId="{6D85DD91-4343-4549-AECE-AC5D15605B98}" type="presParOf" srcId="{A4E8E672-A6D4-4D95-BA41-FE6219E82386}" destId="{86673978-8BA0-4732-922B-4AF1D06703C6}" srcOrd="1" destOrd="0" presId="urn:microsoft.com/office/officeart/2009/3/layout/HorizontalOrganizationChart"/>
    <dgm:cxn modelId="{AA20D48C-5033-468D-95DB-39E6D2B0EE6B}" type="presParOf" srcId="{86673978-8BA0-4732-922B-4AF1D06703C6}" destId="{CE918ADB-09F2-4471-BA1C-7C8B996F9794}" srcOrd="0" destOrd="0" presId="urn:microsoft.com/office/officeart/2009/3/layout/HorizontalOrganizationChart"/>
    <dgm:cxn modelId="{2BF9DCC6-D0A4-4CF9-B2E5-24107DD64EBC}" type="presParOf" srcId="{CE918ADB-09F2-4471-BA1C-7C8B996F9794}" destId="{E49E7A6A-0343-4349-A391-ECF5C9265E2A}" srcOrd="0" destOrd="0" presId="urn:microsoft.com/office/officeart/2009/3/layout/HorizontalOrganizationChart"/>
    <dgm:cxn modelId="{C772B6C5-94BA-4B08-8715-38A43E815D09}" type="presParOf" srcId="{CE918ADB-09F2-4471-BA1C-7C8B996F9794}" destId="{6EC8C104-578A-4A80-88D6-41E079201A76}" srcOrd="1" destOrd="0" presId="urn:microsoft.com/office/officeart/2009/3/layout/HorizontalOrganizationChart"/>
    <dgm:cxn modelId="{A84FB2E5-0A65-4600-9793-49703C5C8F44}" type="presParOf" srcId="{86673978-8BA0-4732-922B-4AF1D06703C6}" destId="{2E25C13C-80FB-4646-9B88-BA0570CC95C6}" srcOrd="1" destOrd="0" presId="urn:microsoft.com/office/officeart/2009/3/layout/HorizontalOrganizationChart"/>
    <dgm:cxn modelId="{63A1321E-2EEF-4FF6-A106-594C6CE4A1DC}" type="presParOf" srcId="{2E25C13C-80FB-4646-9B88-BA0570CC95C6}" destId="{5DB4B18E-97E6-44B0-90B8-27E1A1F1DF00}" srcOrd="0" destOrd="0" presId="urn:microsoft.com/office/officeart/2009/3/layout/HorizontalOrganizationChart"/>
    <dgm:cxn modelId="{AE04AFD4-6072-488C-B2A9-99F88CE328D6}" type="presParOf" srcId="{2E25C13C-80FB-4646-9B88-BA0570CC95C6}" destId="{E2C8B393-9E3A-455B-A3A4-540E937556FC}" srcOrd="1" destOrd="0" presId="urn:microsoft.com/office/officeart/2009/3/layout/HorizontalOrganizationChart"/>
    <dgm:cxn modelId="{DC2FE3BC-6FD0-4682-81F0-04482A41796A}" type="presParOf" srcId="{E2C8B393-9E3A-455B-A3A4-540E937556FC}" destId="{5866B402-DE8A-4321-8682-286AABC3BD27}" srcOrd="0" destOrd="0" presId="urn:microsoft.com/office/officeart/2009/3/layout/HorizontalOrganizationChart"/>
    <dgm:cxn modelId="{4E6457B9-4C4C-4921-901C-C37479E620D2}" type="presParOf" srcId="{5866B402-DE8A-4321-8682-286AABC3BD27}" destId="{908D4D87-6F78-4101-B793-F9CC7B34DEE7}" srcOrd="0" destOrd="0" presId="urn:microsoft.com/office/officeart/2009/3/layout/HorizontalOrganizationChart"/>
    <dgm:cxn modelId="{2BBBB2A1-410D-45A0-B9A0-B7BF07920E14}" type="presParOf" srcId="{5866B402-DE8A-4321-8682-286AABC3BD27}" destId="{3C021894-B08E-436D-BE84-2D43FCD06471}" srcOrd="1" destOrd="0" presId="urn:microsoft.com/office/officeart/2009/3/layout/HorizontalOrganizationChart"/>
    <dgm:cxn modelId="{1644F7A5-CB4E-42CE-B837-8C0054048612}" type="presParOf" srcId="{E2C8B393-9E3A-455B-A3A4-540E937556FC}" destId="{CE2C5BEF-6BBF-42ED-A599-ECB8D369DC08}" srcOrd="1" destOrd="0" presId="urn:microsoft.com/office/officeart/2009/3/layout/HorizontalOrganizationChart"/>
    <dgm:cxn modelId="{F6E26E03-777F-409B-9FC7-4D9E35659CA4}" type="presParOf" srcId="{CE2C5BEF-6BBF-42ED-A599-ECB8D369DC08}" destId="{97890012-8C51-49B3-8C82-FC3BC9DECF15}" srcOrd="0" destOrd="0" presId="urn:microsoft.com/office/officeart/2009/3/layout/HorizontalOrganizationChart"/>
    <dgm:cxn modelId="{1E9D3A39-CFFF-4A1F-BA01-46CCA1905797}" type="presParOf" srcId="{CE2C5BEF-6BBF-42ED-A599-ECB8D369DC08}" destId="{9AA7E3B1-1B35-4504-9086-B6728EAE06B0}" srcOrd="1" destOrd="0" presId="urn:microsoft.com/office/officeart/2009/3/layout/HorizontalOrganizationChart"/>
    <dgm:cxn modelId="{B6188B52-DC8A-4EE3-9B13-08B4F7E75DF1}" type="presParOf" srcId="{9AA7E3B1-1B35-4504-9086-B6728EAE06B0}" destId="{C41DCA7B-861D-4068-9262-670D780CF081}" srcOrd="0" destOrd="0" presId="urn:microsoft.com/office/officeart/2009/3/layout/HorizontalOrganizationChart"/>
    <dgm:cxn modelId="{83ACEE65-A963-49A0-9328-51079A4AE367}" type="presParOf" srcId="{C41DCA7B-861D-4068-9262-670D780CF081}" destId="{1B8DEF4C-2C66-4FAC-A018-2F93BED64891}" srcOrd="0" destOrd="0" presId="urn:microsoft.com/office/officeart/2009/3/layout/HorizontalOrganizationChart"/>
    <dgm:cxn modelId="{43291DB8-751A-4D67-B5A3-BB39E65A3CEB}" type="presParOf" srcId="{C41DCA7B-861D-4068-9262-670D780CF081}" destId="{B8F2C4D6-DBFF-4E8B-9309-5B7070272C7D}" srcOrd="1" destOrd="0" presId="urn:microsoft.com/office/officeart/2009/3/layout/HorizontalOrganizationChart"/>
    <dgm:cxn modelId="{39CC3B29-03F8-4DE9-954B-FCE2E3CBCBC4}" type="presParOf" srcId="{9AA7E3B1-1B35-4504-9086-B6728EAE06B0}" destId="{C1899C30-8FD5-4CBA-A728-E26F0551B2AD}" srcOrd="1" destOrd="0" presId="urn:microsoft.com/office/officeart/2009/3/layout/HorizontalOrganizationChart"/>
    <dgm:cxn modelId="{B9D2A513-9C2A-493E-8193-61D6FA63965D}" type="presParOf" srcId="{9AA7E3B1-1B35-4504-9086-B6728EAE06B0}" destId="{05C1C537-16DE-4F24-8705-31689D3B5A74}" srcOrd="2" destOrd="0" presId="urn:microsoft.com/office/officeart/2009/3/layout/HorizontalOrganizationChart"/>
    <dgm:cxn modelId="{B10DA771-B75F-4EF2-B21F-461CB0141D78}" type="presParOf" srcId="{E2C8B393-9E3A-455B-A3A4-540E937556FC}" destId="{3FBDFACC-20B1-41F8-B420-DFE2C397414A}" srcOrd="2" destOrd="0" presId="urn:microsoft.com/office/officeart/2009/3/layout/HorizontalOrganizationChart"/>
    <dgm:cxn modelId="{2F03F0EF-17AA-4617-B6AC-A9E53494D3B5}" type="presParOf" srcId="{86673978-8BA0-4732-922B-4AF1D06703C6}" destId="{A36F7F5D-6FE1-4A58-8FE8-CE4A0BDCF5EE}" srcOrd="2" destOrd="0" presId="urn:microsoft.com/office/officeart/2009/3/layout/HorizontalOrganizationChart"/>
    <dgm:cxn modelId="{188EBF4C-4758-4DDF-B33E-7FC4FD49A3E1}" type="presParOf" srcId="{A4E8E672-A6D4-4D95-BA41-FE6219E82386}" destId="{3BE3F990-4156-46A8-9185-DC77EBCBBA64}" srcOrd="2" destOrd="0" presId="urn:microsoft.com/office/officeart/2009/3/layout/HorizontalOrganizationChart"/>
    <dgm:cxn modelId="{7F76DC00-24F8-49DE-8775-B2668D1E2724}" type="presParOf" srcId="{A4E8E672-A6D4-4D95-BA41-FE6219E82386}" destId="{25FB1B1F-FCD9-4837-BDA7-18601AB2A2B4}" srcOrd="3" destOrd="0" presId="urn:microsoft.com/office/officeart/2009/3/layout/HorizontalOrganizationChart"/>
    <dgm:cxn modelId="{A421BCF3-99E2-4DEC-914A-CF5CDDF4208A}" type="presParOf" srcId="{25FB1B1F-FCD9-4837-BDA7-18601AB2A2B4}" destId="{B553C0C4-3486-4336-8228-B4E63CD65992}" srcOrd="0" destOrd="0" presId="urn:microsoft.com/office/officeart/2009/3/layout/HorizontalOrganizationChart"/>
    <dgm:cxn modelId="{75AC3B7E-9EEC-4A0E-A43A-B8667B48FD7F}" type="presParOf" srcId="{B553C0C4-3486-4336-8228-B4E63CD65992}" destId="{7FBCA6C0-53F0-4075-A98C-A5C6FF864AD8}" srcOrd="0" destOrd="0" presId="urn:microsoft.com/office/officeart/2009/3/layout/HorizontalOrganizationChart"/>
    <dgm:cxn modelId="{F6EF7558-6DBF-4808-8B8B-D971BED7F69C}" type="presParOf" srcId="{B553C0C4-3486-4336-8228-B4E63CD65992}" destId="{2CC0026B-DD27-460A-86BC-1776BA7043CC}" srcOrd="1" destOrd="0" presId="urn:microsoft.com/office/officeart/2009/3/layout/HorizontalOrganizationChart"/>
    <dgm:cxn modelId="{8960C128-311B-44D5-9490-8750013C986A}" type="presParOf" srcId="{25FB1B1F-FCD9-4837-BDA7-18601AB2A2B4}" destId="{BB2B9646-1F28-4997-B972-08C0B1A6A4A3}" srcOrd="1" destOrd="0" presId="urn:microsoft.com/office/officeart/2009/3/layout/HorizontalOrganizationChart"/>
    <dgm:cxn modelId="{5DDD326E-4757-4C9E-94AE-73E495C18546}" type="presParOf" srcId="{BB2B9646-1F28-4997-B972-08C0B1A6A4A3}" destId="{67F9DB53-17E0-4B3C-AD2C-CB6A2A6904A2}" srcOrd="0" destOrd="0" presId="urn:microsoft.com/office/officeart/2009/3/layout/HorizontalOrganizationChart"/>
    <dgm:cxn modelId="{FA2841C4-7CA0-4A3E-90C7-282E66A4549B}" type="presParOf" srcId="{BB2B9646-1F28-4997-B972-08C0B1A6A4A3}" destId="{5514B652-4767-404B-A7A8-5BB76BFC856A}" srcOrd="1" destOrd="0" presId="urn:microsoft.com/office/officeart/2009/3/layout/HorizontalOrganizationChart"/>
    <dgm:cxn modelId="{BBB37B24-F570-4791-AB9B-1728A7131210}" type="presParOf" srcId="{5514B652-4767-404B-A7A8-5BB76BFC856A}" destId="{157C0EB0-5364-4719-897A-C15023355D43}" srcOrd="0" destOrd="0" presId="urn:microsoft.com/office/officeart/2009/3/layout/HorizontalOrganizationChart"/>
    <dgm:cxn modelId="{92A33EE1-A8B1-4C16-9936-875ED7221607}" type="presParOf" srcId="{157C0EB0-5364-4719-897A-C15023355D43}" destId="{8EA3016B-B89B-4D53-9128-6F64E82ACD7D}" srcOrd="0" destOrd="0" presId="urn:microsoft.com/office/officeart/2009/3/layout/HorizontalOrganizationChart"/>
    <dgm:cxn modelId="{ADC81EB3-3ED2-495B-8759-06C5B041F7F4}" type="presParOf" srcId="{157C0EB0-5364-4719-897A-C15023355D43}" destId="{D3827365-5D43-4A4B-A7BA-1E5C56F0C009}" srcOrd="1" destOrd="0" presId="urn:microsoft.com/office/officeart/2009/3/layout/HorizontalOrganizationChart"/>
    <dgm:cxn modelId="{608C30DE-3C02-46BB-9678-6C41528FC8AF}" type="presParOf" srcId="{5514B652-4767-404B-A7A8-5BB76BFC856A}" destId="{B6F03621-112E-42BF-82A1-EAAE5FF6892B}" srcOrd="1" destOrd="0" presId="urn:microsoft.com/office/officeart/2009/3/layout/HorizontalOrganizationChart"/>
    <dgm:cxn modelId="{E40A848C-95FB-46BA-A06B-0C858E29E048}" type="presParOf" srcId="{B6F03621-112E-42BF-82A1-EAAE5FF6892B}" destId="{33074A1B-2649-4DAE-8563-05A6E3B65835}" srcOrd="0" destOrd="0" presId="urn:microsoft.com/office/officeart/2009/3/layout/HorizontalOrganizationChart"/>
    <dgm:cxn modelId="{4C03D9D4-3802-4777-AED6-93FF84FDA246}" type="presParOf" srcId="{B6F03621-112E-42BF-82A1-EAAE5FF6892B}" destId="{E14F0D8E-1C8C-41F5-B266-E96860985F5F}" srcOrd="1" destOrd="0" presId="urn:microsoft.com/office/officeart/2009/3/layout/HorizontalOrganizationChart"/>
    <dgm:cxn modelId="{258A4366-2F43-44F0-94C0-4155169B244C}" type="presParOf" srcId="{E14F0D8E-1C8C-41F5-B266-E96860985F5F}" destId="{56D868E1-11B7-4232-BE5E-E2E45E6E4610}" srcOrd="0" destOrd="0" presId="urn:microsoft.com/office/officeart/2009/3/layout/HorizontalOrganizationChart"/>
    <dgm:cxn modelId="{B303E572-018A-41A4-9314-209C4DA60577}" type="presParOf" srcId="{56D868E1-11B7-4232-BE5E-E2E45E6E4610}" destId="{6340E617-6B77-4897-AB46-DFA08D41DB1C}" srcOrd="0" destOrd="0" presId="urn:microsoft.com/office/officeart/2009/3/layout/HorizontalOrganizationChart"/>
    <dgm:cxn modelId="{792151EF-1E6E-4966-A00D-0E0BFE4B9844}" type="presParOf" srcId="{56D868E1-11B7-4232-BE5E-E2E45E6E4610}" destId="{6AF29CC5-2FAD-463A-BBB5-06CAB7319F0B}" srcOrd="1" destOrd="0" presId="urn:microsoft.com/office/officeart/2009/3/layout/HorizontalOrganizationChart"/>
    <dgm:cxn modelId="{B16F5AE6-158C-4D42-A3EA-698E366B6153}" type="presParOf" srcId="{E14F0D8E-1C8C-41F5-B266-E96860985F5F}" destId="{63C99DCA-96F4-4734-B19F-93D7FCB72670}" srcOrd="1" destOrd="0" presId="urn:microsoft.com/office/officeart/2009/3/layout/HorizontalOrganizationChart"/>
    <dgm:cxn modelId="{37A4B958-AF00-46C6-906B-E33088EB37D5}" type="presParOf" srcId="{E14F0D8E-1C8C-41F5-B266-E96860985F5F}" destId="{E16C940A-E173-4AA0-A1AE-5A84819A09D9}" srcOrd="2" destOrd="0" presId="urn:microsoft.com/office/officeart/2009/3/layout/HorizontalOrganizationChart"/>
    <dgm:cxn modelId="{93EF51BA-857F-4FB4-933B-901EF94BAD92}" type="presParOf" srcId="{5514B652-4767-404B-A7A8-5BB76BFC856A}" destId="{63E20D4D-C088-4621-840F-E34DF9CE823A}" srcOrd="2" destOrd="0" presId="urn:microsoft.com/office/officeart/2009/3/layout/HorizontalOrganizationChart"/>
    <dgm:cxn modelId="{CB7D5B59-020E-4A9C-B44D-BC64449F2FDA}" type="presParOf" srcId="{25FB1B1F-FCD9-4837-BDA7-18601AB2A2B4}" destId="{1DB6FDD2-9E03-4CD4-9626-3BAD09465578}" srcOrd="2" destOrd="0" presId="urn:microsoft.com/office/officeart/2009/3/layout/HorizontalOrganizationChart"/>
    <dgm:cxn modelId="{B24908E3-824A-4A51-A324-A8F3BFE4BE70}" type="presParOf" srcId="{6BB126C3-795B-41D0-AD3B-ACB24BB4FD27}" destId="{D4A1A5CF-4461-4CEA-ADE5-188EDBD20967}"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E31BD1-399D-4218-86D4-54FA4E56407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D2128BB9-0D7E-4DE3-95E2-FD1E829AC9A3}">
      <dgm:prSet phldrT="[Texto]"/>
      <dgm:spPr/>
      <dgm:t>
        <a:bodyPr/>
        <a:lstStyle/>
        <a:p>
          <a:r>
            <a:rPr lang="es-ES" dirty="0" smtClean="0"/>
            <a:t>Operacionales: Efectividad y eficiencia en las operaciones</a:t>
          </a:r>
          <a:endParaRPr lang="es-ES" dirty="0"/>
        </a:p>
      </dgm:t>
    </dgm:pt>
    <dgm:pt modelId="{CD509A16-09BD-4D5B-A0B0-B6BD08D37107}" type="parTrans" cxnId="{4929ACC4-494E-4B43-8065-49F43F5AE497}">
      <dgm:prSet/>
      <dgm:spPr/>
      <dgm:t>
        <a:bodyPr/>
        <a:lstStyle/>
        <a:p>
          <a:endParaRPr lang="es-ES"/>
        </a:p>
      </dgm:t>
    </dgm:pt>
    <dgm:pt modelId="{5B0C55AF-E719-4A3E-8AF2-D84FA51B6AFE}" type="sibTrans" cxnId="{4929ACC4-494E-4B43-8065-49F43F5AE497}">
      <dgm:prSet/>
      <dgm:spPr/>
      <dgm:t>
        <a:bodyPr/>
        <a:lstStyle/>
        <a:p>
          <a:endParaRPr lang="es-ES"/>
        </a:p>
      </dgm:t>
    </dgm:pt>
    <dgm:pt modelId="{A3C8E3F6-F2B4-4C4C-908A-6ABE2E26F720}">
      <dgm:prSet phldrT="[Texto]"/>
      <dgm:spPr/>
      <dgm:t>
        <a:bodyPr/>
        <a:lstStyle/>
        <a:p>
          <a:r>
            <a:rPr lang="es-ES" dirty="0" smtClean="0"/>
            <a:t>Información: Confiabilidad, oportunidad, transparencia</a:t>
          </a:r>
          <a:endParaRPr lang="es-ES" dirty="0"/>
        </a:p>
      </dgm:t>
    </dgm:pt>
    <dgm:pt modelId="{A620E6A9-EBE2-40F7-86CB-7A5F118633E7}" type="parTrans" cxnId="{05CFDB4F-A3B8-48E7-9975-09AEC1F4A866}">
      <dgm:prSet/>
      <dgm:spPr/>
      <dgm:t>
        <a:bodyPr/>
        <a:lstStyle/>
        <a:p>
          <a:endParaRPr lang="es-ES"/>
        </a:p>
      </dgm:t>
    </dgm:pt>
    <dgm:pt modelId="{DB341764-B749-48C7-8289-A941D5870636}" type="sibTrans" cxnId="{05CFDB4F-A3B8-48E7-9975-09AEC1F4A866}">
      <dgm:prSet/>
      <dgm:spPr/>
      <dgm:t>
        <a:bodyPr/>
        <a:lstStyle/>
        <a:p>
          <a:endParaRPr lang="es-ES"/>
        </a:p>
      </dgm:t>
    </dgm:pt>
    <dgm:pt modelId="{F87B5FC1-472A-4DB7-A3D1-4431AD6678BD}">
      <dgm:prSet phldrT="[Texto]"/>
      <dgm:spPr/>
      <dgm:t>
        <a:bodyPr/>
        <a:lstStyle/>
        <a:p>
          <a:r>
            <a:rPr lang="es-ES" dirty="0" smtClean="0"/>
            <a:t>Cumplimiento: de leyes y regulaciones</a:t>
          </a:r>
          <a:endParaRPr lang="es-ES" dirty="0"/>
        </a:p>
      </dgm:t>
    </dgm:pt>
    <dgm:pt modelId="{125D5507-E349-4AF3-BE68-5DE7E125148F}" type="parTrans" cxnId="{4B822417-4632-4D82-AE94-12E451AD781F}">
      <dgm:prSet/>
      <dgm:spPr/>
      <dgm:t>
        <a:bodyPr/>
        <a:lstStyle/>
        <a:p>
          <a:endParaRPr lang="es-ES"/>
        </a:p>
      </dgm:t>
    </dgm:pt>
    <dgm:pt modelId="{48A1CAB2-DA53-4A57-9FDF-370C30146D2D}" type="sibTrans" cxnId="{4B822417-4632-4D82-AE94-12E451AD781F}">
      <dgm:prSet/>
      <dgm:spPr/>
      <dgm:t>
        <a:bodyPr/>
        <a:lstStyle/>
        <a:p>
          <a:endParaRPr lang="es-ES"/>
        </a:p>
      </dgm:t>
    </dgm:pt>
    <dgm:pt modelId="{9422E55E-199D-455E-9D3D-DFF3A0D0A9BF}" type="pres">
      <dgm:prSet presAssocID="{B2E31BD1-399D-4218-86D4-54FA4E56407B}" presName="linear" presStyleCnt="0">
        <dgm:presLayoutVars>
          <dgm:dir/>
          <dgm:animLvl val="lvl"/>
          <dgm:resizeHandles val="exact"/>
        </dgm:presLayoutVars>
      </dgm:prSet>
      <dgm:spPr/>
      <dgm:t>
        <a:bodyPr/>
        <a:lstStyle/>
        <a:p>
          <a:endParaRPr lang="es-ES"/>
        </a:p>
      </dgm:t>
    </dgm:pt>
    <dgm:pt modelId="{CCC1059F-2E74-4E26-B602-ED1A5363569F}" type="pres">
      <dgm:prSet presAssocID="{D2128BB9-0D7E-4DE3-95E2-FD1E829AC9A3}" presName="parentLin" presStyleCnt="0"/>
      <dgm:spPr/>
    </dgm:pt>
    <dgm:pt modelId="{55D2FCF0-6919-4AA3-A6AA-D816A11ECE1E}" type="pres">
      <dgm:prSet presAssocID="{D2128BB9-0D7E-4DE3-95E2-FD1E829AC9A3}" presName="parentLeftMargin" presStyleLbl="node1" presStyleIdx="0" presStyleCnt="3"/>
      <dgm:spPr/>
      <dgm:t>
        <a:bodyPr/>
        <a:lstStyle/>
        <a:p>
          <a:endParaRPr lang="es-ES"/>
        </a:p>
      </dgm:t>
    </dgm:pt>
    <dgm:pt modelId="{1CB885C2-3A5C-4E23-86F4-D6CC2A871267}" type="pres">
      <dgm:prSet presAssocID="{D2128BB9-0D7E-4DE3-95E2-FD1E829AC9A3}" presName="parentText" presStyleLbl="node1" presStyleIdx="0" presStyleCnt="3" custLinFactNeighborX="6077">
        <dgm:presLayoutVars>
          <dgm:chMax val="0"/>
          <dgm:bulletEnabled val="1"/>
        </dgm:presLayoutVars>
      </dgm:prSet>
      <dgm:spPr/>
      <dgm:t>
        <a:bodyPr/>
        <a:lstStyle/>
        <a:p>
          <a:endParaRPr lang="es-ES"/>
        </a:p>
      </dgm:t>
    </dgm:pt>
    <dgm:pt modelId="{23B964A7-1488-47A3-9712-E216589BAC31}" type="pres">
      <dgm:prSet presAssocID="{D2128BB9-0D7E-4DE3-95E2-FD1E829AC9A3}" presName="negativeSpace" presStyleCnt="0"/>
      <dgm:spPr/>
    </dgm:pt>
    <dgm:pt modelId="{0E06CDBE-E7D0-4061-AB1E-9D8A747DEF8D}" type="pres">
      <dgm:prSet presAssocID="{D2128BB9-0D7E-4DE3-95E2-FD1E829AC9A3}" presName="childText" presStyleLbl="conFgAcc1" presStyleIdx="0" presStyleCnt="3">
        <dgm:presLayoutVars>
          <dgm:bulletEnabled val="1"/>
        </dgm:presLayoutVars>
      </dgm:prSet>
      <dgm:spPr/>
    </dgm:pt>
    <dgm:pt modelId="{8AA63D0C-3679-4283-A829-3EA98E06BE47}" type="pres">
      <dgm:prSet presAssocID="{5B0C55AF-E719-4A3E-8AF2-D84FA51B6AFE}" presName="spaceBetweenRectangles" presStyleCnt="0"/>
      <dgm:spPr/>
    </dgm:pt>
    <dgm:pt modelId="{885FDA6F-F4F1-4C93-9190-AB254B4D7D83}" type="pres">
      <dgm:prSet presAssocID="{A3C8E3F6-F2B4-4C4C-908A-6ABE2E26F720}" presName="parentLin" presStyleCnt="0"/>
      <dgm:spPr/>
    </dgm:pt>
    <dgm:pt modelId="{BE562122-B538-466B-B9F9-193BCC9A780A}" type="pres">
      <dgm:prSet presAssocID="{A3C8E3F6-F2B4-4C4C-908A-6ABE2E26F720}" presName="parentLeftMargin" presStyleLbl="node1" presStyleIdx="0" presStyleCnt="3"/>
      <dgm:spPr/>
      <dgm:t>
        <a:bodyPr/>
        <a:lstStyle/>
        <a:p>
          <a:endParaRPr lang="es-ES"/>
        </a:p>
      </dgm:t>
    </dgm:pt>
    <dgm:pt modelId="{9E52C6E4-E36C-4A51-94A8-42F24DDA8949}" type="pres">
      <dgm:prSet presAssocID="{A3C8E3F6-F2B4-4C4C-908A-6ABE2E26F720}" presName="parentText" presStyleLbl="node1" presStyleIdx="1" presStyleCnt="3">
        <dgm:presLayoutVars>
          <dgm:chMax val="0"/>
          <dgm:bulletEnabled val="1"/>
        </dgm:presLayoutVars>
      </dgm:prSet>
      <dgm:spPr/>
      <dgm:t>
        <a:bodyPr/>
        <a:lstStyle/>
        <a:p>
          <a:endParaRPr lang="es-ES"/>
        </a:p>
      </dgm:t>
    </dgm:pt>
    <dgm:pt modelId="{4B25617A-91C2-4C5C-84DE-90A1F2BE2DF5}" type="pres">
      <dgm:prSet presAssocID="{A3C8E3F6-F2B4-4C4C-908A-6ABE2E26F720}" presName="negativeSpace" presStyleCnt="0"/>
      <dgm:spPr/>
    </dgm:pt>
    <dgm:pt modelId="{B1D4143E-02C8-4436-B7ED-C26681001DE9}" type="pres">
      <dgm:prSet presAssocID="{A3C8E3F6-F2B4-4C4C-908A-6ABE2E26F720}" presName="childText" presStyleLbl="conFgAcc1" presStyleIdx="1" presStyleCnt="3">
        <dgm:presLayoutVars>
          <dgm:bulletEnabled val="1"/>
        </dgm:presLayoutVars>
      </dgm:prSet>
      <dgm:spPr/>
    </dgm:pt>
    <dgm:pt modelId="{B2A02D6C-FC0C-40AC-ACA6-093C67DCB392}" type="pres">
      <dgm:prSet presAssocID="{DB341764-B749-48C7-8289-A941D5870636}" presName="spaceBetweenRectangles" presStyleCnt="0"/>
      <dgm:spPr/>
    </dgm:pt>
    <dgm:pt modelId="{8E41725E-8335-4930-9770-1E4C4524578A}" type="pres">
      <dgm:prSet presAssocID="{F87B5FC1-472A-4DB7-A3D1-4431AD6678BD}" presName="parentLin" presStyleCnt="0"/>
      <dgm:spPr/>
    </dgm:pt>
    <dgm:pt modelId="{5E80AFEC-65F5-46C9-BC99-9565AA1E05BA}" type="pres">
      <dgm:prSet presAssocID="{F87B5FC1-472A-4DB7-A3D1-4431AD6678BD}" presName="parentLeftMargin" presStyleLbl="node1" presStyleIdx="1" presStyleCnt="3"/>
      <dgm:spPr/>
      <dgm:t>
        <a:bodyPr/>
        <a:lstStyle/>
        <a:p>
          <a:endParaRPr lang="es-ES"/>
        </a:p>
      </dgm:t>
    </dgm:pt>
    <dgm:pt modelId="{9D738DA8-FD6E-42F1-9855-B21F9AAEE5BF}" type="pres">
      <dgm:prSet presAssocID="{F87B5FC1-472A-4DB7-A3D1-4431AD6678BD}" presName="parentText" presStyleLbl="node1" presStyleIdx="2" presStyleCnt="3">
        <dgm:presLayoutVars>
          <dgm:chMax val="0"/>
          <dgm:bulletEnabled val="1"/>
        </dgm:presLayoutVars>
      </dgm:prSet>
      <dgm:spPr/>
      <dgm:t>
        <a:bodyPr/>
        <a:lstStyle/>
        <a:p>
          <a:endParaRPr lang="es-ES"/>
        </a:p>
      </dgm:t>
    </dgm:pt>
    <dgm:pt modelId="{49F6210E-9B3E-4DCB-AEE4-BD3CDF132333}" type="pres">
      <dgm:prSet presAssocID="{F87B5FC1-472A-4DB7-A3D1-4431AD6678BD}" presName="negativeSpace" presStyleCnt="0"/>
      <dgm:spPr/>
    </dgm:pt>
    <dgm:pt modelId="{BAEB744E-46A4-4E23-8F90-B2D1DBFA54F5}" type="pres">
      <dgm:prSet presAssocID="{F87B5FC1-472A-4DB7-A3D1-4431AD6678BD}" presName="childText" presStyleLbl="conFgAcc1" presStyleIdx="2" presStyleCnt="3">
        <dgm:presLayoutVars>
          <dgm:bulletEnabled val="1"/>
        </dgm:presLayoutVars>
      </dgm:prSet>
      <dgm:spPr/>
    </dgm:pt>
  </dgm:ptLst>
  <dgm:cxnLst>
    <dgm:cxn modelId="{4B822417-4632-4D82-AE94-12E451AD781F}" srcId="{B2E31BD1-399D-4218-86D4-54FA4E56407B}" destId="{F87B5FC1-472A-4DB7-A3D1-4431AD6678BD}" srcOrd="2" destOrd="0" parTransId="{125D5507-E349-4AF3-BE68-5DE7E125148F}" sibTransId="{48A1CAB2-DA53-4A57-9FDF-370C30146D2D}"/>
    <dgm:cxn modelId="{CDCEC73A-7A91-4446-AE34-76793B78E1F4}" type="presOf" srcId="{B2E31BD1-399D-4218-86D4-54FA4E56407B}" destId="{9422E55E-199D-455E-9D3D-DFF3A0D0A9BF}" srcOrd="0" destOrd="0" presId="urn:microsoft.com/office/officeart/2005/8/layout/list1"/>
    <dgm:cxn modelId="{60307E92-9AAD-4B2F-A639-677A34884266}" type="presOf" srcId="{D2128BB9-0D7E-4DE3-95E2-FD1E829AC9A3}" destId="{1CB885C2-3A5C-4E23-86F4-D6CC2A871267}" srcOrd="1" destOrd="0" presId="urn:microsoft.com/office/officeart/2005/8/layout/list1"/>
    <dgm:cxn modelId="{3B605385-5C49-4098-B721-D4EEB07AB6ED}" type="presOf" srcId="{F87B5FC1-472A-4DB7-A3D1-4431AD6678BD}" destId="{5E80AFEC-65F5-46C9-BC99-9565AA1E05BA}" srcOrd="0" destOrd="0" presId="urn:microsoft.com/office/officeart/2005/8/layout/list1"/>
    <dgm:cxn modelId="{F773D3E7-A730-478C-91D6-338B83C0F25A}" type="presOf" srcId="{A3C8E3F6-F2B4-4C4C-908A-6ABE2E26F720}" destId="{BE562122-B538-466B-B9F9-193BCC9A780A}" srcOrd="0" destOrd="0" presId="urn:microsoft.com/office/officeart/2005/8/layout/list1"/>
    <dgm:cxn modelId="{BCCC48F4-E78C-4AD8-B3A0-5FBBF219FFE5}" type="presOf" srcId="{F87B5FC1-472A-4DB7-A3D1-4431AD6678BD}" destId="{9D738DA8-FD6E-42F1-9855-B21F9AAEE5BF}" srcOrd="1" destOrd="0" presId="urn:microsoft.com/office/officeart/2005/8/layout/list1"/>
    <dgm:cxn modelId="{7CB061F3-A76C-4FA9-9680-D374F6E944E5}" type="presOf" srcId="{A3C8E3F6-F2B4-4C4C-908A-6ABE2E26F720}" destId="{9E52C6E4-E36C-4A51-94A8-42F24DDA8949}" srcOrd="1" destOrd="0" presId="urn:microsoft.com/office/officeart/2005/8/layout/list1"/>
    <dgm:cxn modelId="{FE247E6C-D10F-42A5-84A1-7DBD2D10F491}" type="presOf" srcId="{D2128BB9-0D7E-4DE3-95E2-FD1E829AC9A3}" destId="{55D2FCF0-6919-4AA3-A6AA-D816A11ECE1E}" srcOrd="0" destOrd="0" presId="urn:microsoft.com/office/officeart/2005/8/layout/list1"/>
    <dgm:cxn modelId="{4929ACC4-494E-4B43-8065-49F43F5AE497}" srcId="{B2E31BD1-399D-4218-86D4-54FA4E56407B}" destId="{D2128BB9-0D7E-4DE3-95E2-FD1E829AC9A3}" srcOrd="0" destOrd="0" parTransId="{CD509A16-09BD-4D5B-A0B0-B6BD08D37107}" sibTransId="{5B0C55AF-E719-4A3E-8AF2-D84FA51B6AFE}"/>
    <dgm:cxn modelId="{05CFDB4F-A3B8-48E7-9975-09AEC1F4A866}" srcId="{B2E31BD1-399D-4218-86D4-54FA4E56407B}" destId="{A3C8E3F6-F2B4-4C4C-908A-6ABE2E26F720}" srcOrd="1" destOrd="0" parTransId="{A620E6A9-EBE2-40F7-86CB-7A5F118633E7}" sibTransId="{DB341764-B749-48C7-8289-A941D5870636}"/>
    <dgm:cxn modelId="{C2DBA000-ADB6-459D-BDF4-48779858EC2B}" type="presParOf" srcId="{9422E55E-199D-455E-9D3D-DFF3A0D0A9BF}" destId="{CCC1059F-2E74-4E26-B602-ED1A5363569F}" srcOrd="0" destOrd="0" presId="urn:microsoft.com/office/officeart/2005/8/layout/list1"/>
    <dgm:cxn modelId="{000B95A4-BA81-4A93-A5DE-B69DAB76F9A2}" type="presParOf" srcId="{CCC1059F-2E74-4E26-B602-ED1A5363569F}" destId="{55D2FCF0-6919-4AA3-A6AA-D816A11ECE1E}" srcOrd="0" destOrd="0" presId="urn:microsoft.com/office/officeart/2005/8/layout/list1"/>
    <dgm:cxn modelId="{34162FE9-BAA4-4423-B2C6-6B2FDA864D90}" type="presParOf" srcId="{CCC1059F-2E74-4E26-B602-ED1A5363569F}" destId="{1CB885C2-3A5C-4E23-86F4-D6CC2A871267}" srcOrd="1" destOrd="0" presId="urn:microsoft.com/office/officeart/2005/8/layout/list1"/>
    <dgm:cxn modelId="{5D877023-0240-4290-98C0-CCF603AE51E0}" type="presParOf" srcId="{9422E55E-199D-455E-9D3D-DFF3A0D0A9BF}" destId="{23B964A7-1488-47A3-9712-E216589BAC31}" srcOrd="1" destOrd="0" presId="urn:microsoft.com/office/officeart/2005/8/layout/list1"/>
    <dgm:cxn modelId="{70C4CB73-5284-4C77-8F95-B318534B9D54}" type="presParOf" srcId="{9422E55E-199D-455E-9D3D-DFF3A0D0A9BF}" destId="{0E06CDBE-E7D0-4061-AB1E-9D8A747DEF8D}" srcOrd="2" destOrd="0" presId="urn:microsoft.com/office/officeart/2005/8/layout/list1"/>
    <dgm:cxn modelId="{AC419772-8753-448D-A88F-0AACD9098CD8}" type="presParOf" srcId="{9422E55E-199D-455E-9D3D-DFF3A0D0A9BF}" destId="{8AA63D0C-3679-4283-A829-3EA98E06BE47}" srcOrd="3" destOrd="0" presId="urn:microsoft.com/office/officeart/2005/8/layout/list1"/>
    <dgm:cxn modelId="{41B21873-166F-40BC-86B7-D3F57FF5BF25}" type="presParOf" srcId="{9422E55E-199D-455E-9D3D-DFF3A0D0A9BF}" destId="{885FDA6F-F4F1-4C93-9190-AB254B4D7D83}" srcOrd="4" destOrd="0" presId="urn:microsoft.com/office/officeart/2005/8/layout/list1"/>
    <dgm:cxn modelId="{A8ADC3C9-B57B-43E3-A860-BDE61AFBD816}" type="presParOf" srcId="{885FDA6F-F4F1-4C93-9190-AB254B4D7D83}" destId="{BE562122-B538-466B-B9F9-193BCC9A780A}" srcOrd="0" destOrd="0" presId="urn:microsoft.com/office/officeart/2005/8/layout/list1"/>
    <dgm:cxn modelId="{1396C182-A7BE-4A61-A01B-23DC0906160A}" type="presParOf" srcId="{885FDA6F-F4F1-4C93-9190-AB254B4D7D83}" destId="{9E52C6E4-E36C-4A51-94A8-42F24DDA8949}" srcOrd="1" destOrd="0" presId="urn:microsoft.com/office/officeart/2005/8/layout/list1"/>
    <dgm:cxn modelId="{20B96654-28EE-4743-9F04-E58D49B4BF80}" type="presParOf" srcId="{9422E55E-199D-455E-9D3D-DFF3A0D0A9BF}" destId="{4B25617A-91C2-4C5C-84DE-90A1F2BE2DF5}" srcOrd="5" destOrd="0" presId="urn:microsoft.com/office/officeart/2005/8/layout/list1"/>
    <dgm:cxn modelId="{0DE46F84-06EE-49CC-86AC-F59498ED655F}" type="presParOf" srcId="{9422E55E-199D-455E-9D3D-DFF3A0D0A9BF}" destId="{B1D4143E-02C8-4436-B7ED-C26681001DE9}" srcOrd="6" destOrd="0" presId="urn:microsoft.com/office/officeart/2005/8/layout/list1"/>
    <dgm:cxn modelId="{3EF7BBC3-EDB6-49ED-BB70-E063FC013CB3}" type="presParOf" srcId="{9422E55E-199D-455E-9D3D-DFF3A0D0A9BF}" destId="{B2A02D6C-FC0C-40AC-ACA6-093C67DCB392}" srcOrd="7" destOrd="0" presId="urn:microsoft.com/office/officeart/2005/8/layout/list1"/>
    <dgm:cxn modelId="{2DE8CDDE-DC98-4331-BDF7-32232CF8DF90}" type="presParOf" srcId="{9422E55E-199D-455E-9D3D-DFF3A0D0A9BF}" destId="{8E41725E-8335-4930-9770-1E4C4524578A}" srcOrd="8" destOrd="0" presId="urn:microsoft.com/office/officeart/2005/8/layout/list1"/>
    <dgm:cxn modelId="{E83A5FD0-8FA5-431E-97A3-64B69E6ABF40}" type="presParOf" srcId="{8E41725E-8335-4930-9770-1E4C4524578A}" destId="{5E80AFEC-65F5-46C9-BC99-9565AA1E05BA}" srcOrd="0" destOrd="0" presId="urn:microsoft.com/office/officeart/2005/8/layout/list1"/>
    <dgm:cxn modelId="{69211CBB-7B6B-4699-9569-59332CF9304F}" type="presParOf" srcId="{8E41725E-8335-4930-9770-1E4C4524578A}" destId="{9D738DA8-FD6E-42F1-9855-B21F9AAEE5BF}" srcOrd="1" destOrd="0" presId="urn:microsoft.com/office/officeart/2005/8/layout/list1"/>
    <dgm:cxn modelId="{1DE33028-F2C9-4635-B57C-0626A5C691DA}" type="presParOf" srcId="{9422E55E-199D-455E-9D3D-DFF3A0D0A9BF}" destId="{49F6210E-9B3E-4DCB-AEE4-BD3CDF132333}" srcOrd="9" destOrd="0" presId="urn:microsoft.com/office/officeart/2005/8/layout/list1"/>
    <dgm:cxn modelId="{A4D68CBF-8710-45CD-9506-66ABF657610E}" type="presParOf" srcId="{9422E55E-199D-455E-9D3D-DFF3A0D0A9BF}" destId="{BAEB744E-46A4-4E23-8F90-B2D1DBFA54F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EABB5A-54DC-4A54-B1B5-C43D4AE233D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42FC2158-5106-4554-81D9-A01C72646108}">
      <dgm:prSet phldrT="[Texto]"/>
      <dgm:spPr/>
      <dgm:t>
        <a:bodyPr/>
        <a:lstStyle/>
        <a:p>
          <a:r>
            <a:rPr lang="es-ES" dirty="0" smtClean="0"/>
            <a:t>45% Desconocimiento de Control Interno</a:t>
          </a:r>
          <a:endParaRPr lang="es-ES" dirty="0"/>
        </a:p>
      </dgm:t>
    </dgm:pt>
    <dgm:pt modelId="{C0C325DE-C5FD-427C-B18A-FA382747B0DD}" type="parTrans" cxnId="{B6334304-2C31-45F8-A0FB-F5839A2A0CA6}">
      <dgm:prSet/>
      <dgm:spPr/>
      <dgm:t>
        <a:bodyPr/>
        <a:lstStyle/>
        <a:p>
          <a:endParaRPr lang="es-ES"/>
        </a:p>
      </dgm:t>
    </dgm:pt>
    <dgm:pt modelId="{2FB46448-CECD-4642-BC8A-8738FECC02F9}" type="sibTrans" cxnId="{B6334304-2C31-45F8-A0FB-F5839A2A0CA6}">
      <dgm:prSet/>
      <dgm:spPr/>
      <dgm:t>
        <a:bodyPr/>
        <a:lstStyle/>
        <a:p>
          <a:endParaRPr lang="es-ES"/>
        </a:p>
      </dgm:t>
    </dgm:pt>
    <dgm:pt modelId="{6A9D5237-93C1-48DB-BDF7-1C726BC5F49F}">
      <dgm:prSet phldrT="[Texto]"/>
      <dgm:spPr/>
      <dgm:t>
        <a:bodyPr/>
        <a:lstStyle/>
        <a:p>
          <a:r>
            <a:rPr lang="es-ES" dirty="0" smtClean="0"/>
            <a:t>78% No identifica eventos negativos</a:t>
          </a:r>
          <a:endParaRPr lang="es-ES" dirty="0"/>
        </a:p>
      </dgm:t>
    </dgm:pt>
    <dgm:pt modelId="{21ECFEB2-4E29-41EB-BE3F-91A4A005E7A7}" type="parTrans" cxnId="{5B72E97A-66D3-4472-A919-8F5015324E6D}">
      <dgm:prSet/>
      <dgm:spPr/>
      <dgm:t>
        <a:bodyPr/>
        <a:lstStyle/>
        <a:p>
          <a:endParaRPr lang="es-ES"/>
        </a:p>
      </dgm:t>
    </dgm:pt>
    <dgm:pt modelId="{6DC8F502-DAC7-46D7-B197-82B7840A6887}" type="sibTrans" cxnId="{5B72E97A-66D3-4472-A919-8F5015324E6D}">
      <dgm:prSet/>
      <dgm:spPr/>
      <dgm:t>
        <a:bodyPr/>
        <a:lstStyle/>
        <a:p>
          <a:endParaRPr lang="es-ES"/>
        </a:p>
      </dgm:t>
    </dgm:pt>
    <dgm:pt modelId="{48BEB70D-0A91-4980-91E0-2079BC41E401}" type="pres">
      <dgm:prSet presAssocID="{FCEABB5A-54DC-4A54-B1B5-C43D4AE233DF}" presName="linear" presStyleCnt="0">
        <dgm:presLayoutVars>
          <dgm:dir/>
          <dgm:animLvl val="lvl"/>
          <dgm:resizeHandles val="exact"/>
        </dgm:presLayoutVars>
      </dgm:prSet>
      <dgm:spPr/>
      <dgm:t>
        <a:bodyPr/>
        <a:lstStyle/>
        <a:p>
          <a:endParaRPr lang="es-ES"/>
        </a:p>
      </dgm:t>
    </dgm:pt>
    <dgm:pt modelId="{026E5D52-5369-4A70-807A-894D919A90E4}" type="pres">
      <dgm:prSet presAssocID="{42FC2158-5106-4554-81D9-A01C72646108}" presName="parentLin" presStyleCnt="0"/>
      <dgm:spPr/>
      <dgm:t>
        <a:bodyPr/>
        <a:lstStyle/>
        <a:p>
          <a:endParaRPr lang="es-ES"/>
        </a:p>
      </dgm:t>
    </dgm:pt>
    <dgm:pt modelId="{EEFB26CE-DE56-4F6B-8C73-A8430E4B3071}" type="pres">
      <dgm:prSet presAssocID="{42FC2158-5106-4554-81D9-A01C72646108}" presName="parentLeftMargin" presStyleLbl="node1" presStyleIdx="0" presStyleCnt="2"/>
      <dgm:spPr/>
      <dgm:t>
        <a:bodyPr/>
        <a:lstStyle/>
        <a:p>
          <a:endParaRPr lang="es-ES"/>
        </a:p>
      </dgm:t>
    </dgm:pt>
    <dgm:pt modelId="{DB88CD8C-98BA-43D7-91F0-B4C7B62C0974}" type="pres">
      <dgm:prSet presAssocID="{42FC2158-5106-4554-81D9-A01C72646108}" presName="parentText" presStyleLbl="node1" presStyleIdx="0" presStyleCnt="2">
        <dgm:presLayoutVars>
          <dgm:chMax val="0"/>
          <dgm:bulletEnabled val="1"/>
        </dgm:presLayoutVars>
      </dgm:prSet>
      <dgm:spPr/>
      <dgm:t>
        <a:bodyPr/>
        <a:lstStyle/>
        <a:p>
          <a:endParaRPr lang="es-ES"/>
        </a:p>
      </dgm:t>
    </dgm:pt>
    <dgm:pt modelId="{B0EE6B22-CF57-4D8A-8B8F-BB114FFBC84F}" type="pres">
      <dgm:prSet presAssocID="{42FC2158-5106-4554-81D9-A01C72646108}" presName="negativeSpace" presStyleCnt="0"/>
      <dgm:spPr/>
      <dgm:t>
        <a:bodyPr/>
        <a:lstStyle/>
        <a:p>
          <a:endParaRPr lang="es-ES"/>
        </a:p>
      </dgm:t>
    </dgm:pt>
    <dgm:pt modelId="{9654C0AE-34D0-4940-BBFA-E9F473B2A12A}" type="pres">
      <dgm:prSet presAssocID="{42FC2158-5106-4554-81D9-A01C72646108}" presName="childText" presStyleLbl="conFgAcc1" presStyleIdx="0" presStyleCnt="2">
        <dgm:presLayoutVars>
          <dgm:bulletEnabled val="1"/>
        </dgm:presLayoutVars>
      </dgm:prSet>
      <dgm:spPr/>
      <dgm:t>
        <a:bodyPr/>
        <a:lstStyle/>
        <a:p>
          <a:endParaRPr lang="es-ES"/>
        </a:p>
      </dgm:t>
    </dgm:pt>
    <dgm:pt modelId="{4F0F4A37-CA6F-4031-91C9-41C147A08E2A}" type="pres">
      <dgm:prSet presAssocID="{2FB46448-CECD-4642-BC8A-8738FECC02F9}" presName="spaceBetweenRectangles" presStyleCnt="0"/>
      <dgm:spPr/>
      <dgm:t>
        <a:bodyPr/>
        <a:lstStyle/>
        <a:p>
          <a:endParaRPr lang="es-ES"/>
        </a:p>
      </dgm:t>
    </dgm:pt>
    <dgm:pt modelId="{7113DB17-A6FD-49AC-8D72-199955220D04}" type="pres">
      <dgm:prSet presAssocID="{6A9D5237-93C1-48DB-BDF7-1C726BC5F49F}" presName="parentLin" presStyleCnt="0"/>
      <dgm:spPr/>
      <dgm:t>
        <a:bodyPr/>
        <a:lstStyle/>
        <a:p>
          <a:endParaRPr lang="es-ES"/>
        </a:p>
      </dgm:t>
    </dgm:pt>
    <dgm:pt modelId="{C97FD002-59CE-4A24-81AB-83770509DE40}" type="pres">
      <dgm:prSet presAssocID="{6A9D5237-93C1-48DB-BDF7-1C726BC5F49F}" presName="parentLeftMargin" presStyleLbl="node1" presStyleIdx="0" presStyleCnt="2"/>
      <dgm:spPr/>
      <dgm:t>
        <a:bodyPr/>
        <a:lstStyle/>
        <a:p>
          <a:endParaRPr lang="es-ES"/>
        </a:p>
      </dgm:t>
    </dgm:pt>
    <dgm:pt modelId="{83598334-A29D-4AF8-8526-362E75A94118}" type="pres">
      <dgm:prSet presAssocID="{6A9D5237-93C1-48DB-BDF7-1C726BC5F49F}" presName="parentText" presStyleLbl="node1" presStyleIdx="1" presStyleCnt="2">
        <dgm:presLayoutVars>
          <dgm:chMax val="0"/>
          <dgm:bulletEnabled val="1"/>
        </dgm:presLayoutVars>
      </dgm:prSet>
      <dgm:spPr/>
      <dgm:t>
        <a:bodyPr/>
        <a:lstStyle/>
        <a:p>
          <a:endParaRPr lang="es-ES"/>
        </a:p>
      </dgm:t>
    </dgm:pt>
    <dgm:pt modelId="{287DD3E4-B474-4C6A-8BD4-9A3BBADBD158}" type="pres">
      <dgm:prSet presAssocID="{6A9D5237-93C1-48DB-BDF7-1C726BC5F49F}" presName="negativeSpace" presStyleCnt="0"/>
      <dgm:spPr/>
      <dgm:t>
        <a:bodyPr/>
        <a:lstStyle/>
        <a:p>
          <a:endParaRPr lang="es-ES"/>
        </a:p>
      </dgm:t>
    </dgm:pt>
    <dgm:pt modelId="{707A85C2-6BA4-450C-B7B4-3712E82B3071}" type="pres">
      <dgm:prSet presAssocID="{6A9D5237-93C1-48DB-BDF7-1C726BC5F49F}" presName="childText" presStyleLbl="conFgAcc1" presStyleIdx="1" presStyleCnt="2">
        <dgm:presLayoutVars>
          <dgm:bulletEnabled val="1"/>
        </dgm:presLayoutVars>
      </dgm:prSet>
      <dgm:spPr/>
      <dgm:t>
        <a:bodyPr/>
        <a:lstStyle/>
        <a:p>
          <a:endParaRPr lang="es-ES"/>
        </a:p>
      </dgm:t>
    </dgm:pt>
  </dgm:ptLst>
  <dgm:cxnLst>
    <dgm:cxn modelId="{F0BBF8A7-2F73-496B-80B4-6B7C6C7797AD}" type="presOf" srcId="{42FC2158-5106-4554-81D9-A01C72646108}" destId="{EEFB26CE-DE56-4F6B-8C73-A8430E4B3071}" srcOrd="0" destOrd="0" presId="urn:microsoft.com/office/officeart/2005/8/layout/list1"/>
    <dgm:cxn modelId="{C2146584-39DC-494C-B1E7-73B995BD12DC}" type="presOf" srcId="{6A9D5237-93C1-48DB-BDF7-1C726BC5F49F}" destId="{C97FD002-59CE-4A24-81AB-83770509DE40}" srcOrd="0" destOrd="0" presId="urn:microsoft.com/office/officeart/2005/8/layout/list1"/>
    <dgm:cxn modelId="{CFDE374B-F621-4CFD-980E-353D7A27F706}" type="presOf" srcId="{FCEABB5A-54DC-4A54-B1B5-C43D4AE233DF}" destId="{48BEB70D-0A91-4980-91E0-2079BC41E401}" srcOrd="0" destOrd="0" presId="urn:microsoft.com/office/officeart/2005/8/layout/list1"/>
    <dgm:cxn modelId="{489A83F6-4216-463A-A1C1-E982694C85AF}" type="presOf" srcId="{6A9D5237-93C1-48DB-BDF7-1C726BC5F49F}" destId="{83598334-A29D-4AF8-8526-362E75A94118}" srcOrd="1" destOrd="0" presId="urn:microsoft.com/office/officeart/2005/8/layout/list1"/>
    <dgm:cxn modelId="{35D8A889-F22B-43DF-B175-66252535678C}" type="presOf" srcId="{42FC2158-5106-4554-81D9-A01C72646108}" destId="{DB88CD8C-98BA-43D7-91F0-B4C7B62C0974}" srcOrd="1" destOrd="0" presId="urn:microsoft.com/office/officeart/2005/8/layout/list1"/>
    <dgm:cxn modelId="{5B72E97A-66D3-4472-A919-8F5015324E6D}" srcId="{FCEABB5A-54DC-4A54-B1B5-C43D4AE233DF}" destId="{6A9D5237-93C1-48DB-BDF7-1C726BC5F49F}" srcOrd="1" destOrd="0" parTransId="{21ECFEB2-4E29-41EB-BE3F-91A4A005E7A7}" sibTransId="{6DC8F502-DAC7-46D7-B197-82B7840A6887}"/>
    <dgm:cxn modelId="{B6334304-2C31-45F8-A0FB-F5839A2A0CA6}" srcId="{FCEABB5A-54DC-4A54-B1B5-C43D4AE233DF}" destId="{42FC2158-5106-4554-81D9-A01C72646108}" srcOrd="0" destOrd="0" parTransId="{C0C325DE-C5FD-427C-B18A-FA382747B0DD}" sibTransId="{2FB46448-CECD-4642-BC8A-8738FECC02F9}"/>
    <dgm:cxn modelId="{608C716A-86CB-48D5-A043-01747E88D51B}" type="presParOf" srcId="{48BEB70D-0A91-4980-91E0-2079BC41E401}" destId="{026E5D52-5369-4A70-807A-894D919A90E4}" srcOrd="0" destOrd="0" presId="urn:microsoft.com/office/officeart/2005/8/layout/list1"/>
    <dgm:cxn modelId="{0334D9EE-9211-4779-BA2D-1CA6F1736B06}" type="presParOf" srcId="{026E5D52-5369-4A70-807A-894D919A90E4}" destId="{EEFB26CE-DE56-4F6B-8C73-A8430E4B3071}" srcOrd="0" destOrd="0" presId="urn:microsoft.com/office/officeart/2005/8/layout/list1"/>
    <dgm:cxn modelId="{8853AE87-4445-452C-94E7-D7F7A3A074F9}" type="presParOf" srcId="{026E5D52-5369-4A70-807A-894D919A90E4}" destId="{DB88CD8C-98BA-43D7-91F0-B4C7B62C0974}" srcOrd="1" destOrd="0" presId="urn:microsoft.com/office/officeart/2005/8/layout/list1"/>
    <dgm:cxn modelId="{64EB435C-4583-4AEC-A4E4-42AEF62E6F2F}" type="presParOf" srcId="{48BEB70D-0A91-4980-91E0-2079BC41E401}" destId="{B0EE6B22-CF57-4D8A-8B8F-BB114FFBC84F}" srcOrd="1" destOrd="0" presId="urn:microsoft.com/office/officeart/2005/8/layout/list1"/>
    <dgm:cxn modelId="{8C358F53-6198-42D5-A0BB-E6499172A152}" type="presParOf" srcId="{48BEB70D-0A91-4980-91E0-2079BC41E401}" destId="{9654C0AE-34D0-4940-BBFA-E9F473B2A12A}" srcOrd="2" destOrd="0" presId="urn:microsoft.com/office/officeart/2005/8/layout/list1"/>
    <dgm:cxn modelId="{6D9445B5-040B-4CF8-B4ED-9412E39367CE}" type="presParOf" srcId="{48BEB70D-0A91-4980-91E0-2079BC41E401}" destId="{4F0F4A37-CA6F-4031-91C9-41C147A08E2A}" srcOrd="3" destOrd="0" presId="urn:microsoft.com/office/officeart/2005/8/layout/list1"/>
    <dgm:cxn modelId="{C8795F09-19DA-43B0-B102-4C48A461F3FE}" type="presParOf" srcId="{48BEB70D-0A91-4980-91E0-2079BC41E401}" destId="{7113DB17-A6FD-49AC-8D72-199955220D04}" srcOrd="4" destOrd="0" presId="urn:microsoft.com/office/officeart/2005/8/layout/list1"/>
    <dgm:cxn modelId="{7725FD6F-EA15-4CCB-A791-CF458FD5D9D4}" type="presParOf" srcId="{7113DB17-A6FD-49AC-8D72-199955220D04}" destId="{C97FD002-59CE-4A24-81AB-83770509DE40}" srcOrd="0" destOrd="0" presId="urn:microsoft.com/office/officeart/2005/8/layout/list1"/>
    <dgm:cxn modelId="{03C53F55-88DD-4DB5-9C7C-9E295F03A995}" type="presParOf" srcId="{7113DB17-A6FD-49AC-8D72-199955220D04}" destId="{83598334-A29D-4AF8-8526-362E75A94118}" srcOrd="1" destOrd="0" presId="urn:microsoft.com/office/officeart/2005/8/layout/list1"/>
    <dgm:cxn modelId="{153C4B33-A685-436A-8174-8FE4B15A03AC}" type="presParOf" srcId="{48BEB70D-0A91-4980-91E0-2079BC41E401}" destId="{287DD3E4-B474-4C6A-8BD4-9A3BBADBD158}" srcOrd="5" destOrd="0" presId="urn:microsoft.com/office/officeart/2005/8/layout/list1"/>
    <dgm:cxn modelId="{C31D5F01-50A0-420D-A81F-DBC6EB535169}" type="presParOf" srcId="{48BEB70D-0A91-4980-91E0-2079BC41E401}" destId="{707A85C2-6BA4-450C-B7B4-3712E82B30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63F3-3BD8-4026-87FC-DE672E64DD70}"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13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428353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259634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30553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63F3-3BD8-4026-87FC-DE672E64DD70}"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7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285609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53045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28069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379348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4CD15B-AC1B-49AE-9298-D84ABD77F79B}" type="datetimeFigureOut">
              <a:rPr lang="en-US" smtClean="0"/>
              <a:t>11/6/2020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7763F3-3BD8-4026-87FC-DE672E64DD70}" type="slidenum">
              <a:rPr lang="en-US" smtClean="0"/>
              <a:t>‹Nº›</a:t>
            </a:fld>
            <a:endParaRPr lang="en-US" dirty="0"/>
          </a:p>
        </p:txBody>
      </p:sp>
    </p:spTree>
    <p:extLst>
      <p:ext uri="{BB962C8B-B14F-4D97-AF65-F5344CB8AC3E}">
        <p14:creationId xmlns:p14="http://schemas.microsoft.com/office/powerpoint/2010/main" val="235392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B4CD15B-AC1B-49AE-9298-D84ABD77F79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763F3-3BD8-4026-87FC-DE672E64DD70}" type="slidenum">
              <a:rPr lang="en-US" smtClean="0"/>
              <a:t>‹Nº›</a:t>
            </a:fld>
            <a:endParaRPr lang="en-US" dirty="0"/>
          </a:p>
        </p:txBody>
      </p:sp>
    </p:spTree>
    <p:extLst>
      <p:ext uri="{BB962C8B-B14F-4D97-AF65-F5344CB8AC3E}">
        <p14:creationId xmlns:p14="http://schemas.microsoft.com/office/powerpoint/2010/main" val="34166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4CD15B-AC1B-49AE-9298-D84ABD77F79B}" type="datetimeFigureOut">
              <a:rPr lang="en-US" smtClean="0"/>
              <a:t>11/6/2020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7763F3-3BD8-4026-87FC-DE672E64DD70}" type="slidenum">
              <a:rPr lang="en-US" smtClean="0"/>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048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852864" y="3718679"/>
            <a:ext cx="8446168" cy="3139321"/>
          </a:xfrm>
          <a:prstGeom prst="rect">
            <a:avLst/>
          </a:prstGeom>
          <a:noFill/>
        </p:spPr>
        <p:txBody>
          <a:bodyPr wrap="square" rtlCol="0">
            <a:spAutoFit/>
          </a:bodyPr>
          <a:lstStyle/>
          <a:p>
            <a:pPr algn="ctr"/>
            <a:r>
              <a:rPr lang="es-MX" sz="3600" i="1" dirty="0" smtClean="0">
                <a:latin typeface="Century Schoolbook" panose="02040604050505020304" pitchFamily="18" charset="0"/>
              </a:rPr>
              <a:t>Quienes esperan la total certidumbre para actuar no logran nada.</a:t>
            </a:r>
          </a:p>
          <a:p>
            <a:pPr algn="ctr"/>
            <a:r>
              <a:rPr lang="es-MX" sz="3600" i="1" dirty="0" smtClean="0">
                <a:latin typeface="Century Schoolbook" panose="02040604050505020304" pitchFamily="18" charset="0"/>
              </a:rPr>
              <a:t>Quien busca el camino correcto debe correr el riesgo de equivocarse o ha quedarse en el error.  Karl Jaspers</a:t>
            </a:r>
          </a:p>
          <a:p>
            <a:endParaRPr lang="en-US" dirty="0"/>
          </a:p>
        </p:txBody>
      </p:sp>
    </p:spTree>
    <p:extLst>
      <p:ext uri="{BB962C8B-B14F-4D97-AF65-F5344CB8AC3E}">
        <p14:creationId xmlns:p14="http://schemas.microsoft.com/office/powerpoint/2010/main" val="423126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8879" y="117892"/>
            <a:ext cx="3453064" cy="800100"/>
          </a:xfrm>
          <a:prstGeom prst="homePlate">
            <a:avLst/>
          </a:prstGeom>
          <a:ln>
            <a:noFill/>
          </a:ln>
        </p:spPr>
        <p:style>
          <a:lnRef idx="2">
            <a:schemeClr val="accent2"/>
          </a:lnRef>
          <a:fillRef idx="1">
            <a:schemeClr val="lt1"/>
          </a:fillRef>
          <a:effectRef idx="0">
            <a:schemeClr val="accent2"/>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ln w="0"/>
                <a:effectLst>
                  <a:outerShdw blurRad="38100" dist="19050" dir="2700000" algn="tl" rotWithShape="0">
                    <a:schemeClr val="dk1">
                      <a:alpha val="40000"/>
                    </a:schemeClr>
                  </a:outerShdw>
                </a:effectLst>
              </a:rPr>
              <a:t>RESULTADOS</a:t>
            </a:r>
            <a:endParaRPr lang="es-EC" dirty="0">
              <a:ln w="0"/>
              <a:effectLst>
                <a:outerShdw blurRad="38100" dist="19050" dir="2700000" algn="tl" rotWithShape="0">
                  <a:schemeClr val="dk1">
                    <a:alpha val="40000"/>
                  </a:schemeClr>
                </a:outerShdw>
              </a:effectLst>
            </a:endParaRPr>
          </a:p>
        </p:txBody>
      </p:sp>
      <p:sp>
        <p:nvSpPr>
          <p:cNvPr id="3" name="Rectángulo 2"/>
          <p:cNvSpPr/>
          <p:nvPr/>
        </p:nvSpPr>
        <p:spPr>
          <a:xfrm>
            <a:off x="601579" y="1173079"/>
            <a:ext cx="2899610" cy="6316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ESTRUCTURA FINANCIERA</a:t>
            </a:r>
            <a:endParaRPr lang="en-US" dirty="0"/>
          </a:p>
        </p:txBody>
      </p:sp>
      <p:graphicFrame>
        <p:nvGraphicFramePr>
          <p:cNvPr id="4" name="Gráfico 3"/>
          <p:cNvGraphicFramePr/>
          <p:nvPr>
            <p:extLst>
              <p:ext uri="{D42A27DB-BD31-4B8C-83A1-F6EECF244321}">
                <p14:modId xmlns:p14="http://schemas.microsoft.com/office/powerpoint/2010/main" val="126942817"/>
              </p:ext>
            </p:extLst>
          </p:nvPr>
        </p:nvGraphicFramePr>
        <p:xfrm>
          <a:off x="343372" y="1952109"/>
          <a:ext cx="3416024" cy="2606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4289295178"/>
              </p:ext>
            </p:extLst>
          </p:nvPr>
        </p:nvGraphicFramePr>
        <p:xfrm>
          <a:off x="258879" y="4114147"/>
          <a:ext cx="3242310" cy="2383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498686591"/>
              </p:ext>
            </p:extLst>
          </p:nvPr>
        </p:nvGraphicFramePr>
        <p:xfrm>
          <a:off x="7603958" y="3236495"/>
          <a:ext cx="4170012" cy="281600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ector recto 8"/>
          <p:cNvCxnSpPr/>
          <p:nvPr/>
        </p:nvCxnSpPr>
        <p:spPr>
          <a:xfrm flipV="1">
            <a:off x="258879" y="806116"/>
            <a:ext cx="11122995" cy="1203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rotWithShape="1">
          <a:blip r:embed="rId5"/>
          <a:srcRect l="13469"/>
          <a:stretch/>
        </p:blipFill>
        <p:spPr>
          <a:xfrm>
            <a:off x="3501189" y="806116"/>
            <a:ext cx="4613471" cy="3204623"/>
          </a:xfrm>
          <a:prstGeom prst="rect">
            <a:avLst/>
          </a:prstGeom>
        </p:spPr>
      </p:pic>
    </p:spTree>
    <p:extLst>
      <p:ext uri="{BB962C8B-B14F-4D97-AF65-F5344CB8AC3E}">
        <p14:creationId xmlns:p14="http://schemas.microsoft.com/office/powerpoint/2010/main" val="389451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02170" y="1070991"/>
            <a:ext cx="4744986" cy="699956"/>
          </a:xfrm>
          <a:prstGeom prst="homePlate">
            <a:avLst/>
          </a:prstGeom>
          <a:ln>
            <a:noFill/>
          </a:ln>
        </p:spPr>
        <p:style>
          <a:lnRef idx="2">
            <a:schemeClr val="accent2"/>
          </a:lnRef>
          <a:fillRef idx="1">
            <a:schemeClr val="lt1"/>
          </a:fillRef>
          <a:effectRef idx="0">
            <a:schemeClr val="accent2"/>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ln w="0"/>
                <a:effectLst>
                  <a:outerShdw blurRad="38100" dist="19050" dir="2700000" algn="tl" rotWithShape="0">
                    <a:schemeClr val="dk1">
                      <a:alpha val="40000"/>
                    </a:schemeClr>
                  </a:outerShdw>
                </a:effectLst>
              </a:rPr>
              <a:t>Rentabilidad</a:t>
            </a:r>
            <a:endParaRPr lang="es-EC" dirty="0">
              <a:ln w="0"/>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2453574337"/>
                  </p:ext>
                </p:extLst>
              </p:nvPr>
            </p:nvGraphicFramePr>
            <p:xfrm>
              <a:off x="614005" y="2212311"/>
              <a:ext cx="5100995" cy="2342606"/>
            </p:xfrm>
            <a:graphic>
              <a:graphicData uri="http://schemas.openxmlformats.org/drawingml/2006/table">
                <a:tbl>
                  <a:tblPr firstRow="1" firstCol="1" bandRow="1">
                    <a:tableStyleId>{93296810-A885-4BE3-A3E7-6D5BEEA58F35}</a:tableStyleId>
                  </a:tblPr>
                  <a:tblGrid>
                    <a:gridCol w="2245852">
                      <a:extLst>
                        <a:ext uri="{9D8B030D-6E8A-4147-A177-3AD203B41FA5}">
                          <a16:colId xmlns:a16="http://schemas.microsoft.com/office/drawing/2014/main" xmlns="" val="2894766653"/>
                        </a:ext>
                      </a:extLst>
                    </a:gridCol>
                    <a:gridCol w="1307664">
                      <a:extLst>
                        <a:ext uri="{9D8B030D-6E8A-4147-A177-3AD203B41FA5}">
                          <a16:colId xmlns:a16="http://schemas.microsoft.com/office/drawing/2014/main" xmlns="" val="3067108331"/>
                        </a:ext>
                      </a:extLst>
                    </a:gridCol>
                    <a:gridCol w="1547479">
                      <a:extLst>
                        <a:ext uri="{9D8B030D-6E8A-4147-A177-3AD203B41FA5}">
                          <a16:colId xmlns:a16="http://schemas.microsoft.com/office/drawing/2014/main" xmlns="" val="1737084452"/>
                        </a:ext>
                      </a:extLst>
                    </a:gridCol>
                  </a:tblGrid>
                  <a:tr h="590006">
                    <a:tc>
                      <a:txBody>
                        <a:bodyPr/>
                        <a:lstStyle/>
                        <a:p>
                          <a:pPr indent="450215" algn="ctr">
                            <a:lnSpc>
                              <a:spcPct val="200000"/>
                            </a:lnSpc>
                            <a:spcBef>
                              <a:spcPts val="1200"/>
                            </a:spcBef>
                            <a:spcAft>
                              <a:spcPts val="0"/>
                            </a:spcAft>
                          </a:pPr>
                          <a:r>
                            <a:rPr lang="en-US" sz="1100" dirty="0">
                              <a:effectLst/>
                            </a:rPr>
                            <a:t>Criterio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Rango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Participación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xmlns="" val="2162610358"/>
                      </a:ext>
                    </a:extLst>
                  </a:tr>
                  <a:tr h="505358">
                    <a:tc>
                      <a:txBody>
                        <a:bodyPr/>
                        <a:lstStyle/>
                        <a:p>
                          <a:pPr indent="450215" algn="l">
                            <a:lnSpc>
                              <a:spcPct val="200000"/>
                            </a:lnSpc>
                            <a:spcBef>
                              <a:spcPts val="1200"/>
                            </a:spcBef>
                            <a:spcAft>
                              <a:spcPts val="0"/>
                            </a:spcAft>
                          </a:pPr>
                          <a:r>
                            <a:rPr lang="en-US" sz="1100" dirty="0">
                              <a:effectLst/>
                            </a:rPr>
                            <a:t>Sin rentabilidad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endParaRPr lang="en-US" sz="1200" dirty="0" smtClean="0">
                            <a:effectLst/>
                          </a:endParaRPr>
                        </a:p>
                        <a:p>
                          <a:pPr indent="180340" algn="l">
                            <a:spcAft>
                              <a:spcPts val="0"/>
                            </a:spcAft>
                          </a:pPr>
                          <a14:m>
                            <m:oMathPara xmlns:m="http://schemas.openxmlformats.org/officeDocument/2006/math">
                              <m:oMathParaPr>
                                <m:jc m:val="centerGroup"/>
                              </m:oMathParaPr>
                              <m:oMath xmlns:m="http://schemas.openxmlformats.org/officeDocument/2006/math">
                                <m:r>
                                  <a:rPr lang="es-ES" sz="1100">
                                    <a:effectLst/>
                                    <a:latin typeface="Cambria Math" panose="02040503050406030204" pitchFamily="18" charset="0"/>
                                  </a:rPr>
                                  <m:t>−</m:t>
                                </m:r>
                                <m:r>
                                  <a:rPr lang="es-EC" sz="1100">
                                    <a:effectLst/>
                                    <a:latin typeface="Cambria Math" panose="02040503050406030204" pitchFamily="18" charset="0"/>
                                  </a:rPr>
                                  <m:t>25% </m:t>
                                </m:r>
                                <m:r>
                                  <a:rPr lang="es-EC" sz="1100">
                                    <a:effectLst/>
                                    <a:latin typeface="Cambria Math" panose="02040503050406030204" pitchFamily="18" charset="0"/>
                                  </a:rPr>
                                  <m:t>𝑎𝑙</m:t>
                                </m:r>
                                <m:r>
                                  <a:rPr lang="es-EC" sz="1100">
                                    <a:effectLst/>
                                    <a:latin typeface="Cambria Math" panose="02040503050406030204" pitchFamily="18" charset="0"/>
                                  </a:rPr>
                                  <m:t> 0%</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14,30%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xmlns="" val="635175889"/>
                      </a:ext>
                    </a:extLst>
                  </a:tr>
                  <a:tr h="272352">
                    <a:tc>
                      <a:txBody>
                        <a:bodyPr/>
                        <a:lstStyle/>
                        <a:p>
                          <a:pPr indent="450215" algn="l">
                            <a:lnSpc>
                              <a:spcPct val="200000"/>
                            </a:lnSpc>
                            <a:spcBef>
                              <a:spcPts val="1200"/>
                            </a:spcBef>
                            <a:spcAft>
                              <a:spcPts val="0"/>
                            </a:spcAft>
                          </a:pPr>
                          <a:r>
                            <a:rPr lang="en-US" sz="1100" dirty="0">
                              <a:effectLst/>
                            </a:rPr>
                            <a:t>Baja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r>
                            <a:rPr lang="en-US" sz="1100" dirty="0">
                              <a:effectLst/>
                            </a:rPr>
                            <a:t>5% al 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42,80%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xmlns="" val="4272153429"/>
                      </a:ext>
                    </a:extLst>
                  </a:tr>
                  <a:tr h="272352">
                    <a:tc>
                      <a:txBody>
                        <a:bodyPr/>
                        <a:lstStyle/>
                        <a:p>
                          <a:pPr indent="450215" algn="l">
                            <a:lnSpc>
                              <a:spcPct val="200000"/>
                            </a:lnSpc>
                            <a:spcBef>
                              <a:spcPts val="1200"/>
                            </a:spcBef>
                            <a:spcAft>
                              <a:spcPts val="0"/>
                            </a:spcAft>
                          </a:pPr>
                          <a:r>
                            <a:rPr lang="en-US" sz="1100" dirty="0">
                              <a:effectLst/>
                            </a:rPr>
                            <a:t>Moderada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r>
                            <a:rPr lang="en-US" sz="1100" dirty="0">
                              <a:effectLst/>
                            </a:rPr>
                            <a:t>18% al 37%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28,60%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xmlns="" val="3987113015"/>
                      </a:ext>
                    </a:extLst>
                  </a:tr>
                  <a:tr h="519797">
                    <a:tc>
                      <a:txBody>
                        <a:bodyPr/>
                        <a:lstStyle/>
                        <a:p>
                          <a:pPr indent="450215" algn="l">
                            <a:lnSpc>
                              <a:spcPct val="200000"/>
                            </a:lnSpc>
                            <a:spcBef>
                              <a:spcPts val="1200"/>
                            </a:spcBef>
                            <a:spcAft>
                              <a:spcPts val="0"/>
                            </a:spcAft>
                          </a:pPr>
                          <a:r>
                            <a:rPr lang="en-US" sz="1100" dirty="0">
                              <a:effectLst/>
                            </a:rPr>
                            <a:t>Alta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endParaRPr lang="en-US" sz="1200" dirty="0">
                            <a:effectLst/>
                          </a:endParaRPr>
                        </a:p>
                        <a:p>
                          <a:pPr indent="180340" algn="l">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14,30%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xmlns="" val="1703433431"/>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2453574337"/>
                  </p:ext>
                </p:extLst>
              </p:nvPr>
            </p:nvGraphicFramePr>
            <p:xfrm>
              <a:off x="614005" y="2212311"/>
              <a:ext cx="5100995" cy="2342606"/>
            </p:xfrm>
            <a:graphic>
              <a:graphicData uri="http://schemas.openxmlformats.org/drawingml/2006/table">
                <a:tbl>
                  <a:tblPr firstRow="1" firstCol="1" bandRow="1">
                    <a:tableStyleId>{93296810-A885-4BE3-A3E7-6D5BEEA58F35}</a:tableStyleId>
                  </a:tblPr>
                  <a:tblGrid>
                    <a:gridCol w="2245852">
                      <a:extLst>
                        <a:ext uri="{9D8B030D-6E8A-4147-A177-3AD203B41FA5}">
                          <a16:colId xmlns:a16="http://schemas.microsoft.com/office/drawing/2014/main" val="2894766653"/>
                        </a:ext>
                      </a:extLst>
                    </a:gridCol>
                    <a:gridCol w="1307664">
                      <a:extLst>
                        <a:ext uri="{9D8B030D-6E8A-4147-A177-3AD203B41FA5}">
                          <a16:colId xmlns:a16="http://schemas.microsoft.com/office/drawing/2014/main" val="3067108331"/>
                        </a:ext>
                      </a:extLst>
                    </a:gridCol>
                    <a:gridCol w="1547479">
                      <a:extLst>
                        <a:ext uri="{9D8B030D-6E8A-4147-A177-3AD203B41FA5}">
                          <a16:colId xmlns:a16="http://schemas.microsoft.com/office/drawing/2014/main" val="1737084452"/>
                        </a:ext>
                      </a:extLst>
                    </a:gridCol>
                  </a:tblGrid>
                  <a:tr h="590006">
                    <a:tc>
                      <a:txBody>
                        <a:bodyPr/>
                        <a:lstStyle/>
                        <a:p>
                          <a:pPr indent="450215" algn="ctr">
                            <a:lnSpc>
                              <a:spcPct val="200000"/>
                            </a:lnSpc>
                            <a:spcBef>
                              <a:spcPts val="1200"/>
                            </a:spcBef>
                            <a:spcAft>
                              <a:spcPts val="0"/>
                            </a:spcAft>
                          </a:pPr>
                          <a:r>
                            <a:rPr lang="en-US" sz="1100" dirty="0">
                              <a:effectLst/>
                            </a:rPr>
                            <a:t>Criterio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Rango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Participación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val="2162610358"/>
                      </a:ext>
                    </a:extLst>
                  </a:tr>
                  <a:tr h="533400">
                    <a:tc>
                      <a:txBody>
                        <a:bodyPr/>
                        <a:lstStyle/>
                        <a:p>
                          <a:pPr indent="450215" algn="l">
                            <a:lnSpc>
                              <a:spcPct val="200000"/>
                            </a:lnSpc>
                            <a:spcBef>
                              <a:spcPts val="1200"/>
                            </a:spcBef>
                            <a:spcAft>
                              <a:spcPts val="0"/>
                            </a:spcAft>
                          </a:pPr>
                          <a:r>
                            <a:rPr lang="en-US" sz="1100" dirty="0">
                              <a:effectLst/>
                            </a:rPr>
                            <a:t>Sin rentabilidad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endParaRPr lang="en-US"/>
                        </a:p>
                      </a:txBody>
                      <a:tcPr marL="68569" marR="68569" marT="0" marB="0">
                        <a:blipFill>
                          <a:blip r:embed="rId2"/>
                          <a:stretch>
                            <a:fillRect l="-172093" t="-111364" r="-120000" b="-230682"/>
                          </a:stretch>
                        </a:blipFill>
                      </a:tcPr>
                    </a:tc>
                    <a:tc>
                      <a:txBody>
                        <a:bodyPr/>
                        <a:lstStyle/>
                        <a:p>
                          <a:pPr indent="450215" algn="ctr">
                            <a:lnSpc>
                              <a:spcPct val="200000"/>
                            </a:lnSpc>
                            <a:spcBef>
                              <a:spcPts val="1200"/>
                            </a:spcBef>
                            <a:spcAft>
                              <a:spcPts val="0"/>
                            </a:spcAft>
                          </a:pPr>
                          <a:r>
                            <a:rPr lang="en-US" sz="1100" dirty="0">
                              <a:effectLst/>
                            </a:rPr>
                            <a:t>14,30%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val="635175889"/>
                      </a:ext>
                    </a:extLst>
                  </a:tr>
                  <a:tr h="335280">
                    <a:tc>
                      <a:txBody>
                        <a:bodyPr/>
                        <a:lstStyle/>
                        <a:p>
                          <a:pPr indent="450215" algn="l">
                            <a:lnSpc>
                              <a:spcPct val="200000"/>
                            </a:lnSpc>
                            <a:spcBef>
                              <a:spcPts val="1200"/>
                            </a:spcBef>
                            <a:spcAft>
                              <a:spcPts val="0"/>
                            </a:spcAft>
                          </a:pPr>
                          <a:r>
                            <a:rPr lang="en-US" sz="1100" dirty="0">
                              <a:effectLst/>
                            </a:rPr>
                            <a:t>Baja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r>
                            <a:rPr lang="en-US" sz="1100" dirty="0">
                              <a:effectLst/>
                            </a:rPr>
                            <a:t>5% al 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42,80%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val="4272153429"/>
                      </a:ext>
                    </a:extLst>
                  </a:tr>
                  <a:tr h="335280">
                    <a:tc>
                      <a:txBody>
                        <a:bodyPr/>
                        <a:lstStyle/>
                        <a:p>
                          <a:pPr indent="450215" algn="l">
                            <a:lnSpc>
                              <a:spcPct val="200000"/>
                            </a:lnSpc>
                            <a:spcBef>
                              <a:spcPts val="1200"/>
                            </a:spcBef>
                            <a:spcAft>
                              <a:spcPts val="0"/>
                            </a:spcAft>
                          </a:pPr>
                          <a:r>
                            <a:rPr lang="en-US" sz="1100" dirty="0">
                              <a:effectLst/>
                            </a:rPr>
                            <a:t>Moderada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r>
                            <a:rPr lang="en-US" sz="1100" dirty="0">
                              <a:effectLst/>
                            </a:rPr>
                            <a:t>18% al 37%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28,60%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val="3987113015"/>
                      </a:ext>
                    </a:extLst>
                  </a:tr>
                  <a:tr h="548640">
                    <a:tc>
                      <a:txBody>
                        <a:bodyPr/>
                        <a:lstStyle/>
                        <a:p>
                          <a:pPr indent="450215" algn="l">
                            <a:lnSpc>
                              <a:spcPct val="200000"/>
                            </a:lnSpc>
                            <a:spcBef>
                              <a:spcPts val="1200"/>
                            </a:spcBef>
                            <a:spcAft>
                              <a:spcPts val="0"/>
                            </a:spcAft>
                          </a:pPr>
                          <a:r>
                            <a:rPr lang="en-US" sz="1100" dirty="0">
                              <a:effectLst/>
                            </a:rPr>
                            <a:t>Alta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l">
                            <a:lnSpc>
                              <a:spcPct val="200000"/>
                            </a:lnSpc>
                            <a:spcBef>
                              <a:spcPts val="1200"/>
                            </a:spcBef>
                            <a:spcAft>
                              <a:spcPts val="0"/>
                            </a:spcAft>
                          </a:pPr>
                          <a:endParaRPr lang="en-US" sz="1200" dirty="0">
                            <a:effectLst/>
                          </a:endParaRPr>
                        </a:p>
                        <a:p>
                          <a:pPr indent="180340" algn="l">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tc>
                      <a:txBody>
                        <a:bodyPr/>
                        <a:lstStyle/>
                        <a:p>
                          <a:pPr indent="450215" algn="ctr">
                            <a:lnSpc>
                              <a:spcPct val="200000"/>
                            </a:lnSpc>
                            <a:spcBef>
                              <a:spcPts val="1200"/>
                            </a:spcBef>
                            <a:spcAft>
                              <a:spcPts val="0"/>
                            </a:spcAft>
                          </a:pPr>
                          <a:r>
                            <a:rPr lang="en-US" sz="1100" dirty="0">
                              <a:effectLst/>
                            </a:rPr>
                            <a:t>14,30%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69" marR="68569" marT="0" marB="0"/>
                    </a:tc>
                    <a:extLst>
                      <a:ext uri="{0D108BD9-81ED-4DB2-BD59-A6C34878D82A}">
                        <a16:rowId xmlns:a16="http://schemas.microsoft.com/office/drawing/2014/main" val="1703433431"/>
                      </a:ext>
                    </a:extLst>
                  </a:tr>
                </a:tbl>
              </a:graphicData>
            </a:graphic>
          </p:graphicFrame>
        </mc:Fallback>
      </mc:AlternateContent>
      <mc:AlternateContent xmlns:mc="http://schemas.openxmlformats.org/markup-compatibility/2006" xmlns:a14="http://schemas.microsoft.com/office/drawing/2010/main">
        <mc:Choice Requires="a14">
          <p:sp>
            <p:nvSpPr>
              <p:cNvPr id="4" name="Cuadro de texto 81"/>
              <p:cNvSpPr txBox="1"/>
              <p:nvPr/>
            </p:nvSpPr>
            <p:spPr>
              <a:xfrm>
                <a:off x="3275973" y="4179257"/>
                <a:ext cx="422275" cy="16351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&gt;</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38%</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Cuadro de texto 81"/>
              <p:cNvSpPr txBox="1">
                <a:spLocks noRot="1" noChangeAspect="1" noMove="1" noResize="1" noEditPoints="1" noAdjustHandles="1" noChangeArrowheads="1" noChangeShapeType="1" noTextEdit="1"/>
              </p:cNvSpPr>
              <p:nvPr/>
            </p:nvSpPr>
            <p:spPr>
              <a:xfrm>
                <a:off x="3275973" y="4179257"/>
                <a:ext cx="422275" cy="163512"/>
              </a:xfrm>
              <a:prstGeom prst="rect">
                <a:avLst/>
              </a:prstGeom>
              <a:blipFill>
                <a:blip r:embed="rId3"/>
                <a:stretch>
                  <a:fillRect l="-10000" r="-12857"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 de texto 82"/>
              <p:cNvSpPr txBox="1"/>
              <p:nvPr/>
            </p:nvSpPr>
            <p:spPr>
              <a:xfrm>
                <a:off x="6950075" y="10890250"/>
                <a:ext cx="769938" cy="1635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25% </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𝑎𝑙</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0%</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 name="Cuadro de texto 82"/>
              <p:cNvSpPr txBox="1">
                <a:spLocks noRot="1" noChangeAspect="1" noMove="1" noResize="1" noEditPoints="1" noAdjustHandles="1" noChangeArrowheads="1" noChangeShapeType="1" noTextEdit="1"/>
              </p:cNvSpPr>
              <p:nvPr/>
            </p:nvSpPr>
            <p:spPr>
              <a:xfrm>
                <a:off x="6950075" y="10890250"/>
                <a:ext cx="769938" cy="163513"/>
              </a:xfrm>
              <a:prstGeom prst="rect">
                <a:avLst/>
              </a:prstGeom>
              <a:blipFill>
                <a:blip r:embed="rId4"/>
                <a:stretch>
                  <a:fillRect l="-3175" r="-7937" b="-18519"/>
                </a:stretch>
              </a:blipFill>
            </p:spPr>
            <p:txBody>
              <a:bodyPr/>
              <a:lstStyle/>
              <a:p>
                <a:r>
                  <a:rPr lang="en-US">
                    <a:noFill/>
                  </a:rPr>
                  <a:t> </a:t>
                </a:r>
              </a:p>
            </p:txBody>
          </p:sp>
        </mc:Fallback>
      </mc:AlternateContent>
      <p:graphicFrame>
        <p:nvGraphicFramePr>
          <p:cNvPr id="6" name="Gráfico 5"/>
          <p:cNvGraphicFramePr/>
          <p:nvPr>
            <p:extLst>
              <p:ext uri="{D42A27DB-BD31-4B8C-83A1-F6EECF244321}">
                <p14:modId xmlns:p14="http://schemas.microsoft.com/office/powerpoint/2010/main" val="3147765714"/>
              </p:ext>
            </p:extLst>
          </p:nvPr>
        </p:nvGraphicFramePr>
        <p:xfrm>
          <a:off x="6235582" y="1423851"/>
          <a:ext cx="4489024" cy="32684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806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694656532"/>
              </p:ext>
            </p:extLst>
          </p:nvPr>
        </p:nvGraphicFramePr>
        <p:xfrm>
          <a:off x="348917" y="3076659"/>
          <a:ext cx="4836694" cy="2951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1752049625"/>
              </p:ext>
            </p:extLst>
          </p:nvPr>
        </p:nvGraphicFramePr>
        <p:xfrm>
          <a:off x="6629401" y="2683042"/>
          <a:ext cx="4896852" cy="311343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CuadroTexto 8"/>
              <p:cNvSpPr txBox="1"/>
              <p:nvPr/>
            </p:nvSpPr>
            <p:spPr>
              <a:xfrm>
                <a:off x="2123501" y="1443236"/>
                <a:ext cx="901989" cy="15696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14:m>
                  <m:oMathPara xmlns:m="http://schemas.openxmlformats.org/officeDocument/2006/math">
                    <m:oMathParaPr>
                      <m:jc m:val="centerGroup"/>
                    </m:oMathParaPr>
                    <m:oMath xmlns:m="http://schemas.openxmlformats.org/officeDocument/2006/math">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𝟐𝟔</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𝒂</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 name="CuadroTexto 8"/>
              <p:cNvSpPr txBox="1">
                <a:spLocks noRot="1" noChangeAspect="1" noMove="1" noResize="1" noEditPoints="1" noAdjustHandles="1" noChangeArrowheads="1" noChangeShapeType="1" noTextEdit="1"/>
              </p:cNvSpPr>
              <p:nvPr/>
            </p:nvSpPr>
            <p:spPr>
              <a:xfrm>
                <a:off x="2123501" y="1443236"/>
                <a:ext cx="901989" cy="156964"/>
              </a:xfrm>
              <a:prstGeom prst="rect">
                <a:avLst/>
              </a:prstGeom>
              <a:blipFill>
                <a:blip r:embed="rId4"/>
                <a:stretch>
                  <a:fillRect b="-11538"/>
                </a:stretch>
              </a:blipFill>
            </p:spPr>
            <p:txBody>
              <a:bodyPr/>
              <a:lstStyle/>
              <a:p>
                <a:r>
                  <a:rPr lang="en-US">
                    <a:noFill/>
                  </a:rPr>
                  <a:t> </a:t>
                </a:r>
              </a:p>
            </p:txBody>
          </p:sp>
        </mc:Fallback>
      </mc:AlternateContent>
      <p:graphicFrame>
        <p:nvGraphicFramePr>
          <p:cNvPr id="8" name="Tabla 7"/>
          <p:cNvGraphicFramePr>
            <a:graphicFrameLocks noGrp="1"/>
          </p:cNvGraphicFramePr>
          <p:nvPr>
            <p:extLst>
              <p:ext uri="{D42A27DB-BD31-4B8C-83A1-F6EECF244321}">
                <p14:modId xmlns:p14="http://schemas.microsoft.com/office/powerpoint/2010/main" val="570519139"/>
              </p:ext>
            </p:extLst>
          </p:nvPr>
        </p:nvGraphicFramePr>
        <p:xfrm>
          <a:off x="965116" y="914401"/>
          <a:ext cx="3241123" cy="1933301"/>
        </p:xfrm>
        <a:graphic>
          <a:graphicData uri="http://schemas.openxmlformats.org/drawingml/2006/table">
            <a:tbl>
              <a:tblPr>
                <a:tableStyleId>{5C22544A-7EE6-4342-B048-85BDC9FD1C3A}</a:tableStyleId>
              </a:tblPr>
              <a:tblGrid>
                <a:gridCol w="1252170">
                  <a:extLst>
                    <a:ext uri="{9D8B030D-6E8A-4147-A177-3AD203B41FA5}">
                      <a16:colId xmlns:a16="http://schemas.microsoft.com/office/drawing/2014/main" xmlns="" val="1238700274"/>
                    </a:ext>
                  </a:extLst>
                </a:gridCol>
                <a:gridCol w="1117878">
                  <a:extLst>
                    <a:ext uri="{9D8B030D-6E8A-4147-A177-3AD203B41FA5}">
                      <a16:colId xmlns:a16="http://schemas.microsoft.com/office/drawing/2014/main" xmlns="" val="4048292660"/>
                    </a:ext>
                  </a:extLst>
                </a:gridCol>
                <a:gridCol w="871075">
                  <a:extLst>
                    <a:ext uri="{9D8B030D-6E8A-4147-A177-3AD203B41FA5}">
                      <a16:colId xmlns:a16="http://schemas.microsoft.com/office/drawing/2014/main" xmlns="" val="3064807689"/>
                    </a:ext>
                  </a:extLst>
                </a:gridCol>
              </a:tblGrid>
              <a:tr h="463646">
                <a:tc>
                  <a:txBody>
                    <a:bodyPr/>
                    <a:lstStyle/>
                    <a:p>
                      <a:pPr algn="ctr" fontAlgn="b"/>
                      <a:r>
                        <a:rPr lang="en-US" sz="1100" b="1" u="none" strike="noStrike" dirty="0">
                          <a:effectLst/>
                        </a:rPr>
                        <a:t>Criterio</a:t>
                      </a:r>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l" fontAlgn="ctr"/>
                      <a:r>
                        <a:rPr lang="en-US" sz="1200" b="1" u="none" strike="noStrike" dirty="0">
                          <a:effectLst/>
                        </a:rPr>
                        <a:t>Rango % Roa</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200" b="1" u="none" strike="noStrike" dirty="0">
                          <a:effectLst/>
                        </a:rPr>
                        <a:t>% de empresas</a:t>
                      </a:r>
                      <a:endParaRPr lang="en-US" sz="1200" b="1"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xmlns="" val="2314832237"/>
                  </a:ext>
                </a:extLst>
              </a:tr>
              <a:tr h="293931">
                <a:tc>
                  <a:txBody>
                    <a:bodyPr/>
                    <a:lstStyle/>
                    <a:p>
                      <a:pPr algn="l" fontAlgn="b"/>
                      <a:r>
                        <a:rPr lang="en-US" sz="1100" u="none" strike="noStrike" dirty="0">
                          <a:effectLst/>
                        </a:rPr>
                        <a:t>Sin rentabilidad</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t"/>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tc>
                <a:tc>
                  <a:txBody>
                    <a:bodyPr/>
                    <a:lstStyle/>
                    <a:p>
                      <a:pPr algn="ctr" fontAlgn="ctr"/>
                      <a:r>
                        <a:rPr lang="en-US" sz="1200" u="none" strike="noStrike" dirty="0">
                          <a:effectLst/>
                        </a:rPr>
                        <a:t>14,30%</a:t>
                      </a: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xmlns="" val="42786018"/>
                  </a:ext>
                </a:extLst>
              </a:tr>
              <a:tr h="293931">
                <a:tc>
                  <a:txBody>
                    <a:bodyPr/>
                    <a:lstStyle/>
                    <a:p>
                      <a:pPr algn="l" fontAlgn="b"/>
                      <a:r>
                        <a:rPr lang="en-US" sz="1100" u="none" strike="noStrike" dirty="0">
                          <a:effectLst/>
                        </a:rPr>
                        <a:t>Bajo</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ctr"/>
                      <a:r>
                        <a:rPr lang="en-US" sz="1200" u="none" strike="noStrike" dirty="0">
                          <a:effectLst/>
                        </a:rPr>
                        <a:t>5% al 9%</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200" u="none" strike="noStrike" dirty="0">
                          <a:effectLst/>
                        </a:rPr>
                        <a:t>42,80%</a:t>
                      </a: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xmlns="" val="1506028855"/>
                  </a:ext>
                </a:extLst>
              </a:tr>
              <a:tr h="293931">
                <a:tc>
                  <a:txBody>
                    <a:bodyPr/>
                    <a:lstStyle/>
                    <a:p>
                      <a:pPr algn="l" fontAlgn="b"/>
                      <a:r>
                        <a:rPr lang="en-US" sz="1100" u="none" strike="noStrike" dirty="0">
                          <a:effectLst/>
                        </a:rPr>
                        <a:t>Moderada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ctr"/>
                      <a:r>
                        <a:rPr lang="en-US" sz="1200" u="none" strike="noStrike" dirty="0">
                          <a:effectLst/>
                        </a:rPr>
                        <a:t>18% al 37%</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200" u="none" strike="noStrike" dirty="0">
                          <a:effectLst/>
                        </a:rPr>
                        <a:t>28,60%</a:t>
                      </a: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xmlns="" val="2714547664"/>
                  </a:ext>
                </a:extLst>
              </a:tr>
              <a:tr h="293931">
                <a:tc>
                  <a:txBody>
                    <a:bodyPr/>
                    <a:lstStyle/>
                    <a:p>
                      <a:pPr algn="l" fontAlgn="b"/>
                      <a:r>
                        <a:rPr lang="en-US" sz="1100" u="none" strike="noStrike" dirty="0">
                          <a:effectLst/>
                        </a:rPr>
                        <a:t>Alta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ctr"/>
                      <a:r>
                        <a:rPr lang="en-US" sz="1200" u="none" strike="noStrike" dirty="0">
                          <a:effectLst/>
                        </a:rPr>
                        <a:t>38% al 83% </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200" u="none" strike="noStrike" dirty="0">
                          <a:effectLst/>
                        </a:rPr>
                        <a:t>14,30%</a:t>
                      </a: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xmlns="" val="24185640"/>
                  </a:ext>
                </a:extLst>
              </a:tr>
              <a:tr h="29393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ctr"/>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200" u="none" strike="noStrike" dirty="0">
                          <a:effectLst/>
                        </a:rPr>
                        <a:t>100,00%</a:t>
                      </a: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xmlns="" val="730211275"/>
                  </a:ext>
                </a:extLst>
              </a:tr>
            </a:tbl>
          </a:graphicData>
        </a:graphic>
      </p:graphicFrame>
      <mc:AlternateContent xmlns:mc="http://schemas.openxmlformats.org/markup-compatibility/2006" xmlns:a14="http://schemas.microsoft.com/office/drawing/2010/main">
        <mc:Choice Requires="a14">
          <p:sp>
            <p:nvSpPr>
              <p:cNvPr id="10" name="CuadroTexto 8"/>
              <p:cNvSpPr txBox="1"/>
              <p:nvPr/>
            </p:nvSpPr>
            <p:spPr>
              <a:xfrm>
                <a:off x="2232547" y="1514977"/>
                <a:ext cx="683895" cy="14859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14:m>
                  <m:oMathPara xmlns:m="http://schemas.openxmlformats.org/officeDocument/2006/math">
                    <m:oMathParaPr>
                      <m:jc m:val="centerGroup"/>
                    </m:oMathParaPr>
                    <m:oMath xmlns:m="http://schemas.openxmlformats.org/officeDocument/2006/math">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𝟐𝟔</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𝒂</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sz="1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 name="CuadroTexto 8"/>
              <p:cNvSpPr txBox="1">
                <a:spLocks noRot="1" noChangeAspect="1" noMove="1" noResize="1" noEditPoints="1" noAdjustHandles="1" noChangeArrowheads="1" noChangeShapeType="1" noTextEdit="1"/>
              </p:cNvSpPr>
              <p:nvPr/>
            </p:nvSpPr>
            <p:spPr>
              <a:xfrm>
                <a:off x="2232547" y="1514977"/>
                <a:ext cx="683895" cy="148590"/>
              </a:xfrm>
              <a:prstGeom prst="rect">
                <a:avLst/>
              </a:prstGeom>
              <a:blipFill>
                <a:blip r:embed="rId5"/>
                <a:stretch>
                  <a:fillRect l="-2679" r="-8929" b="-20833"/>
                </a:stretch>
              </a:blipFill>
            </p:spPr>
            <p:txBody>
              <a:bodyPr/>
              <a:lstStyle/>
              <a:p>
                <a:r>
                  <a:rPr lang="en-US">
                    <a:noFill/>
                  </a:rPr>
                  <a:t> </a:t>
                </a:r>
              </a:p>
            </p:txBody>
          </p:sp>
        </mc:Fallback>
      </mc:AlternateContent>
      <p:graphicFrame>
        <p:nvGraphicFramePr>
          <p:cNvPr id="11" name="Tabla 10"/>
          <p:cNvGraphicFramePr>
            <a:graphicFrameLocks noGrp="1"/>
          </p:cNvGraphicFramePr>
          <p:nvPr>
            <p:extLst>
              <p:ext uri="{D42A27DB-BD31-4B8C-83A1-F6EECF244321}">
                <p14:modId xmlns:p14="http://schemas.microsoft.com/office/powerpoint/2010/main" val="1160789156"/>
              </p:ext>
            </p:extLst>
          </p:nvPr>
        </p:nvGraphicFramePr>
        <p:xfrm>
          <a:off x="6629401" y="822961"/>
          <a:ext cx="4126831" cy="1860082"/>
        </p:xfrm>
        <a:graphic>
          <a:graphicData uri="http://schemas.openxmlformats.org/drawingml/2006/table">
            <a:tbl>
              <a:tblPr>
                <a:tableStyleId>{5C22544A-7EE6-4342-B048-85BDC9FD1C3A}</a:tableStyleId>
              </a:tblPr>
              <a:tblGrid>
                <a:gridCol w="1209328">
                  <a:extLst>
                    <a:ext uri="{9D8B030D-6E8A-4147-A177-3AD203B41FA5}">
                      <a16:colId xmlns:a16="http://schemas.microsoft.com/office/drawing/2014/main" xmlns="" val="4291993961"/>
                    </a:ext>
                  </a:extLst>
                </a:gridCol>
                <a:gridCol w="1602359">
                  <a:extLst>
                    <a:ext uri="{9D8B030D-6E8A-4147-A177-3AD203B41FA5}">
                      <a16:colId xmlns:a16="http://schemas.microsoft.com/office/drawing/2014/main" xmlns="" val="3869021675"/>
                    </a:ext>
                  </a:extLst>
                </a:gridCol>
                <a:gridCol w="1315144">
                  <a:extLst>
                    <a:ext uri="{9D8B030D-6E8A-4147-A177-3AD203B41FA5}">
                      <a16:colId xmlns:a16="http://schemas.microsoft.com/office/drawing/2014/main" xmlns="" val="172425432"/>
                    </a:ext>
                  </a:extLst>
                </a:gridCol>
              </a:tblGrid>
              <a:tr h="265726">
                <a:tc>
                  <a:txBody>
                    <a:bodyPr/>
                    <a:lstStyle/>
                    <a:p>
                      <a:pPr algn="ctr" fontAlgn="ctr"/>
                      <a:r>
                        <a:rPr lang="en-US" sz="1200" u="none" strike="noStrike" dirty="0">
                          <a:effectLst/>
                        </a:rPr>
                        <a:t>Criterio</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100" u="none" strike="noStrike" dirty="0">
                          <a:effectLst/>
                        </a:rPr>
                        <a:t>Rango % Roe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 de empresas</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72630547"/>
                  </a:ext>
                </a:extLst>
              </a:tr>
              <a:tr h="265726">
                <a:tc>
                  <a:txBody>
                    <a:bodyPr/>
                    <a:lstStyle/>
                    <a:p>
                      <a:pPr algn="l" fontAlgn="b"/>
                      <a:r>
                        <a:rPr lang="en-US" sz="1100" u="none" strike="noStrike" dirty="0">
                          <a:effectLst/>
                        </a:rPr>
                        <a:t>Sin rentabilidad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dirty="0">
                          <a:effectLst/>
                        </a:rPr>
                        <a:t>Negativo a 0</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dirty="0">
                          <a:effectLst/>
                        </a:rPr>
                        <a:t>7,14%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08477383"/>
                  </a:ext>
                </a:extLst>
              </a:tr>
              <a:tr h="265726">
                <a:tc>
                  <a:txBody>
                    <a:bodyPr/>
                    <a:lstStyle/>
                    <a:p>
                      <a:pPr algn="l" fontAlgn="b"/>
                      <a:r>
                        <a:rPr lang="en-US" sz="1100" u="none" strike="noStrike" dirty="0">
                          <a:effectLst/>
                        </a:rPr>
                        <a:t>Baja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dirty="0">
                          <a:effectLst/>
                        </a:rPr>
                        <a:t>5% al 9%</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dirty="0">
                          <a:effectLst/>
                        </a:rPr>
                        <a:t>14,30%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35278853"/>
                  </a:ext>
                </a:extLst>
              </a:tr>
              <a:tr h="265726">
                <a:tc>
                  <a:txBody>
                    <a:bodyPr/>
                    <a:lstStyle/>
                    <a:p>
                      <a:pPr algn="l" fontAlgn="b"/>
                      <a:r>
                        <a:rPr lang="en-US" sz="1100" u="none" strike="noStrike" dirty="0">
                          <a:effectLst/>
                        </a:rPr>
                        <a:t>Moderada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dirty="0">
                          <a:effectLst/>
                        </a:rPr>
                        <a:t>18% al 37%</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dirty="0">
                          <a:effectLst/>
                        </a:rPr>
                        <a:t>28,60%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27620171"/>
                  </a:ext>
                </a:extLst>
              </a:tr>
              <a:tr h="265726">
                <a:tc>
                  <a:txBody>
                    <a:bodyPr/>
                    <a:lstStyle/>
                    <a:p>
                      <a:pPr algn="l" fontAlgn="b"/>
                      <a:r>
                        <a:rPr lang="en-US" sz="1100" u="none" strike="noStrike" dirty="0">
                          <a:effectLst/>
                        </a:rPr>
                        <a:t>Alta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dirty="0">
                          <a:effectLst/>
                        </a:rPr>
                        <a:t>38% al 50% </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dirty="0">
                          <a:effectLst/>
                        </a:rPr>
                        <a:t>35,70%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9905716"/>
                  </a:ext>
                </a:extLst>
              </a:tr>
              <a:tr h="265726">
                <a:tc>
                  <a:txBody>
                    <a:bodyPr/>
                    <a:lstStyle/>
                    <a:p>
                      <a:pPr algn="l" fontAlgn="b"/>
                      <a:r>
                        <a:rPr lang="en-US" sz="1100" u="none" strike="noStrike" dirty="0">
                          <a:effectLst/>
                        </a:rPr>
                        <a:t>Muy alta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dirty="0">
                          <a:effectLst/>
                        </a:rPr>
                        <a:t>51% a mayor a 100%</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dirty="0">
                          <a:effectLst/>
                        </a:rPr>
                        <a:t>14,30%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19273780"/>
                  </a:ext>
                </a:extLst>
              </a:tr>
              <a:tr h="265726">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b"/>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24426913"/>
                  </a:ext>
                </a:extLst>
              </a:tr>
            </a:tbl>
          </a:graphicData>
        </a:graphic>
      </p:graphicFrame>
    </p:spTree>
    <p:extLst>
      <p:ext uri="{BB962C8B-B14F-4D97-AF65-F5344CB8AC3E}">
        <p14:creationId xmlns:p14="http://schemas.microsoft.com/office/powerpoint/2010/main" val="80776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5724" y="221461"/>
            <a:ext cx="4415589" cy="107081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b="1" dirty="0" smtClean="0"/>
              <a:t>Cuestionario de Control interno por el método Coso 2013</a:t>
            </a:r>
            <a:endParaRPr lang="en-US" b="1" dirty="0"/>
          </a:p>
        </p:txBody>
      </p:sp>
      <p:pic>
        <p:nvPicPr>
          <p:cNvPr id="2" name="Imagen 1"/>
          <p:cNvPicPr>
            <a:picLocks noChangeAspect="1"/>
          </p:cNvPicPr>
          <p:nvPr/>
        </p:nvPicPr>
        <p:blipFill>
          <a:blip r:embed="rId2"/>
          <a:stretch>
            <a:fillRect/>
          </a:stretch>
        </p:blipFill>
        <p:spPr>
          <a:xfrm>
            <a:off x="304391" y="1136469"/>
            <a:ext cx="5733023" cy="5204869"/>
          </a:xfrm>
          <a:prstGeom prst="rect">
            <a:avLst/>
          </a:prstGeom>
        </p:spPr>
      </p:pic>
      <p:pic>
        <p:nvPicPr>
          <p:cNvPr id="4" name="Imagen 3"/>
          <p:cNvPicPr>
            <a:picLocks noChangeAspect="1"/>
          </p:cNvPicPr>
          <p:nvPr/>
        </p:nvPicPr>
        <p:blipFill>
          <a:blip r:embed="rId3"/>
          <a:stretch>
            <a:fillRect/>
          </a:stretch>
        </p:blipFill>
        <p:spPr>
          <a:xfrm>
            <a:off x="5878965" y="1438615"/>
            <a:ext cx="6181725" cy="4600575"/>
          </a:xfrm>
          <a:prstGeom prst="rect">
            <a:avLst/>
          </a:prstGeom>
        </p:spPr>
      </p:pic>
    </p:spTree>
    <p:extLst>
      <p:ext uri="{BB962C8B-B14F-4D97-AF65-F5344CB8AC3E}">
        <p14:creationId xmlns:p14="http://schemas.microsoft.com/office/powerpoint/2010/main" val="29217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9231" y="589547"/>
            <a:ext cx="3789948" cy="445169"/>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Componente ambiente de control</a:t>
            </a:r>
          </a:p>
        </p:txBody>
      </p:sp>
      <p:graphicFrame>
        <p:nvGraphicFramePr>
          <p:cNvPr id="4" name="Gráfico 3"/>
          <p:cNvGraphicFramePr/>
          <p:nvPr>
            <p:extLst>
              <p:ext uri="{D42A27DB-BD31-4B8C-83A1-F6EECF244321}">
                <p14:modId xmlns:p14="http://schemas.microsoft.com/office/powerpoint/2010/main" val="1981219459"/>
              </p:ext>
            </p:extLst>
          </p:nvPr>
        </p:nvGraphicFramePr>
        <p:xfrm>
          <a:off x="469231" y="1379119"/>
          <a:ext cx="4161088" cy="2887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802688730"/>
              </p:ext>
            </p:extLst>
          </p:nvPr>
        </p:nvGraphicFramePr>
        <p:xfrm>
          <a:off x="7826541" y="1034716"/>
          <a:ext cx="3733800" cy="2735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766424056"/>
              </p:ext>
            </p:extLst>
          </p:nvPr>
        </p:nvGraphicFramePr>
        <p:xfrm>
          <a:off x="4530472" y="3437806"/>
          <a:ext cx="3667209" cy="2346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63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9232" y="637674"/>
            <a:ext cx="3765884"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Componente evaluación de riesgos</a:t>
            </a:r>
            <a:endParaRPr lang="en-US" dirty="0"/>
          </a:p>
        </p:txBody>
      </p:sp>
      <p:graphicFrame>
        <p:nvGraphicFramePr>
          <p:cNvPr id="4" name="Gráfico 3"/>
          <p:cNvGraphicFramePr/>
          <p:nvPr>
            <p:extLst>
              <p:ext uri="{D42A27DB-BD31-4B8C-83A1-F6EECF244321}">
                <p14:modId xmlns:p14="http://schemas.microsoft.com/office/powerpoint/2010/main" val="2222651079"/>
              </p:ext>
            </p:extLst>
          </p:nvPr>
        </p:nvGraphicFramePr>
        <p:xfrm>
          <a:off x="625642" y="1391634"/>
          <a:ext cx="3609474" cy="28434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493440515"/>
              </p:ext>
            </p:extLst>
          </p:nvPr>
        </p:nvGraphicFramePr>
        <p:xfrm>
          <a:off x="4429961" y="3826042"/>
          <a:ext cx="2870200" cy="1849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79877002"/>
              </p:ext>
            </p:extLst>
          </p:nvPr>
        </p:nvGraphicFramePr>
        <p:xfrm>
          <a:off x="7495006" y="1540042"/>
          <a:ext cx="323215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01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2979" y="685800"/>
            <a:ext cx="3537284" cy="5654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Componente actividades de control</a:t>
            </a:r>
            <a:endParaRPr lang="en-US" dirty="0"/>
          </a:p>
        </p:txBody>
      </p:sp>
      <p:graphicFrame>
        <p:nvGraphicFramePr>
          <p:cNvPr id="3" name="Gráfico 2"/>
          <p:cNvGraphicFramePr/>
          <p:nvPr>
            <p:extLst>
              <p:ext uri="{D42A27DB-BD31-4B8C-83A1-F6EECF244321}">
                <p14:modId xmlns:p14="http://schemas.microsoft.com/office/powerpoint/2010/main" val="2646515991"/>
              </p:ext>
            </p:extLst>
          </p:nvPr>
        </p:nvGraphicFramePr>
        <p:xfrm>
          <a:off x="589548" y="1921224"/>
          <a:ext cx="4283242" cy="23981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982075218"/>
              </p:ext>
            </p:extLst>
          </p:nvPr>
        </p:nvGraphicFramePr>
        <p:xfrm>
          <a:off x="6521116" y="1805421"/>
          <a:ext cx="4511842" cy="3055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78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7042" y="505326"/>
            <a:ext cx="4295274" cy="7098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Componente información y comunicación</a:t>
            </a:r>
            <a:endParaRPr lang="en-US" dirty="0"/>
          </a:p>
        </p:txBody>
      </p:sp>
      <p:graphicFrame>
        <p:nvGraphicFramePr>
          <p:cNvPr id="3" name="Gráfico 2"/>
          <p:cNvGraphicFramePr/>
          <p:nvPr>
            <p:extLst>
              <p:ext uri="{D42A27DB-BD31-4B8C-83A1-F6EECF244321}">
                <p14:modId xmlns:p14="http://schemas.microsoft.com/office/powerpoint/2010/main" val="3553056876"/>
              </p:ext>
            </p:extLst>
          </p:nvPr>
        </p:nvGraphicFramePr>
        <p:xfrm>
          <a:off x="889484" y="2042037"/>
          <a:ext cx="4031432" cy="31916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1664014991"/>
              </p:ext>
            </p:extLst>
          </p:nvPr>
        </p:nvGraphicFramePr>
        <p:xfrm>
          <a:off x="6930190" y="1897363"/>
          <a:ext cx="3523164" cy="2759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0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14400" y="625642"/>
            <a:ext cx="3729789" cy="6978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Componente actividades de supervisión y monitoreo</a:t>
            </a:r>
            <a:endParaRPr lang="en-US" dirty="0"/>
          </a:p>
        </p:txBody>
      </p:sp>
      <p:graphicFrame>
        <p:nvGraphicFramePr>
          <p:cNvPr id="4" name="Gráfico 3"/>
          <p:cNvGraphicFramePr/>
          <p:nvPr>
            <p:extLst>
              <p:ext uri="{D42A27DB-BD31-4B8C-83A1-F6EECF244321}">
                <p14:modId xmlns:p14="http://schemas.microsoft.com/office/powerpoint/2010/main" val="3664313529"/>
              </p:ext>
            </p:extLst>
          </p:nvPr>
        </p:nvGraphicFramePr>
        <p:xfrm>
          <a:off x="721895" y="2459655"/>
          <a:ext cx="4186588" cy="2665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263778133"/>
              </p:ext>
            </p:extLst>
          </p:nvPr>
        </p:nvGraphicFramePr>
        <p:xfrm>
          <a:off x="6051882" y="1945775"/>
          <a:ext cx="3542197" cy="2794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828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863" y="697832"/>
            <a:ext cx="3224463" cy="57751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Nivel de Control Interno</a:t>
            </a:r>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3504904616"/>
              </p:ext>
            </p:extLst>
          </p:nvPr>
        </p:nvGraphicFramePr>
        <p:xfrm>
          <a:off x="709863" y="1542173"/>
          <a:ext cx="4928501" cy="2547156"/>
        </p:xfrm>
        <a:graphic>
          <a:graphicData uri="http://schemas.openxmlformats.org/drawingml/2006/table">
            <a:tbl>
              <a:tblPr firstRow="1" firstCol="1" bandRow="1">
                <a:tableStyleId>{00A15C55-8517-42AA-B614-E9B94910E393}</a:tableStyleId>
              </a:tblPr>
              <a:tblGrid>
                <a:gridCol w="2908414">
                  <a:extLst>
                    <a:ext uri="{9D8B030D-6E8A-4147-A177-3AD203B41FA5}">
                      <a16:colId xmlns:a16="http://schemas.microsoft.com/office/drawing/2014/main" xmlns="" val="4076579188"/>
                    </a:ext>
                  </a:extLst>
                </a:gridCol>
                <a:gridCol w="741410">
                  <a:extLst>
                    <a:ext uri="{9D8B030D-6E8A-4147-A177-3AD203B41FA5}">
                      <a16:colId xmlns:a16="http://schemas.microsoft.com/office/drawing/2014/main" xmlns="" val="258380403"/>
                    </a:ext>
                  </a:extLst>
                </a:gridCol>
                <a:gridCol w="1278677">
                  <a:extLst>
                    <a:ext uri="{9D8B030D-6E8A-4147-A177-3AD203B41FA5}">
                      <a16:colId xmlns:a16="http://schemas.microsoft.com/office/drawing/2014/main" xmlns="" val="1217449360"/>
                    </a:ext>
                  </a:extLst>
                </a:gridCol>
              </a:tblGrid>
              <a:tr h="287342">
                <a:tc>
                  <a:txBody>
                    <a:bodyPr/>
                    <a:lstStyle/>
                    <a:p>
                      <a:pPr indent="180340" algn="just"/>
                      <a:endParaRPr lang="en-US" sz="1200" dirty="0">
                        <a:effectLst/>
                        <a:latin typeface="Times New Roman" panose="02020603050405020304" pitchFamily="18" charset="0"/>
                        <a:cs typeface="Times New Roman" panose="02020603050405020304" pitchFamily="18" charset="0"/>
                      </a:endParaRPr>
                    </a:p>
                  </a:txBody>
                  <a:tcPr marL="44368" marR="44368" marT="0" marB="0"/>
                </a:tc>
                <a:tc gridSpan="2">
                  <a:txBody>
                    <a:bodyPr/>
                    <a:lstStyle/>
                    <a:p>
                      <a:pPr indent="450215" algn="ctr">
                        <a:lnSpc>
                          <a:spcPct val="200000"/>
                        </a:lnSpc>
                        <a:spcBef>
                          <a:spcPts val="1200"/>
                        </a:spcBef>
                        <a:spcAft>
                          <a:spcPts val="0"/>
                        </a:spcAft>
                      </a:pPr>
                      <a:r>
                        <a:rPr lang="en-US" sz="800" dirty="0">
                          <a:effectLst/>
                        </a:rPr>
                        <a:t>CALIFICACIÓN</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hMerge="1">
                  <a:txBody>
                    <a:bodyPr/>
                    <a:lstStyle/>
                    <a:p>
                      <a:endParaRPr lang="en-US"/>
                    </a:p>
                  </a:txBody>
                  <a:tcPr/>
                </a:tc>
                <a:extLst>
                  <a:ext uri="{0D108BD9-81ED-4DB2-BD59-A6C34878D82A}">
                    <a16:rowId xmlns:a16="http://schemas.microsoft.com/office/drawing/2014/main" xmlns="" val="628697178"/>
                  </a:ext>
                </a:extLst>
              </a:tr>
              <a:tr h="431014">
                <a:tc>
                  <a:txBody>
                    <a:bodyPr/>
                    <a:lstStyle/>
                    <a:p>
                      <a:pPr indent="450215" algn="l">
                        <a:lnSpc>
                          <a:spcPct val="200000"/>
                        </a:lnSpc>
                        <a:spcBef>
                          <a:spcPts val="1200"/>
                        </a:spcBef>
                        <a:spcAft>
                          <a:spcPts val="0"/>
                        </a:spcAft>
                      </a:pPr>
                      <a:r>
                        <a:rPr lang="en-US" sz="1000" dirty="0">
                          <a:effectLst/>
                        </a:rPr>
                        <a:t>COMPONENTE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0" algn="l">
                        <a:lnSpc>
                          <a:spcPct val="200000"/>
                        </a:lnSpc>
                        <a:spcBef>
                          <a:spcPts val="1200"/>
                        </a:spcBef>
                        <a:spcAft>
                          <a:spcPts val="0"/>
                        </a:spcAft>
                      </a:pPr>
                      <a:r>
                        <a:rPr lang="en-US" sz="1000" dirty="0">
                          <a:effectLst/>
                        </a:rPr>
                        <a:t>ESPERADA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l">
                        <a:lnSpc>
                          <a:spcPct val="200000"/>
                        </a:lnSpc>
                        <a:spcBef>
                          <a:spcPts val="1200"/>
                        </a:spcBef>
                        <a:spcAft>
                          <a:spcPts val="0"/>
                        </a:spcAft>
                      </a:pPr>
                      <a:r>
                        <a:rPr lang="en-US" sz="1000" dirty="0">
                          <a:effectLst/>
                        </a:rPr>
                        <a:t>OBTENIDA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2932457446"/>
                  </a:ext>
                </a:extLst>
              </a:tr>
              <a:tr h="287342">
                <a:tc>
                  <a:txBody>
                    <a:bodyPr/>
                    <a:lstStyle/>
                    <a:p>
                      <a:pPr indent="450215" algn="l">
                        <a:lnSpc>
                          <a:spcPct val="200000"/>
                        </a:lnSpc>
                        <a:spcBef>
                          <a:spcPts val="1200"/>
                        </a:spcBef>
                        <a:spcAft>
                          <a:spcPts val="0"/>
                        </a:spcAft>
                      </a:pPr>
                      <a:r>
                        <a:rPr lang="en-US" sz="1000" dirty="0">
                          <a:effectLst/>
                        </a:rPr>
                        <a:t>Ambiente de Control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30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2073420493"/>
                  </a:ext>
                </a:extLst>
              </a:tr>
              <a:tr h="287342">
                <a:tc>
                  <a:txBody>
                    <a:bodyPr/>
                    <a:lstStyle/>
                    <a:p>
                      <a:pPr indent="450215" algn="l">
                        <a:lnSpc>
                          <a:spcPct val="200000"/>
                        </a:lnSpc>
                        <a:spcBef>
                          <a:spcPts val="1200"/>
                        </a:spcBef>
                        <a:spcAft>
                          <a:spcPts val="0"/>
                        </a:spcAft>
                      </a:pPr>
                      <a:r>
                        <a:rPr lang="en-US" sz="1000" dirty="0">
                          <a:effectLst/>
                        </a:rPr>
                        <a:t>Evaluación de Riesgos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30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10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2314481771"/>
                  </a:ext>
                </a:extLst>
              </a:tr>
              <a:tr h="287342">
                <a:tc>
                  <a:txBody>
                    <a:bodyPr/>
                    <a:lstStyle/>
                    <a:p>
                      <a:pPr indent="450215" algn="l">
                        <a:lnSpc>
                          <a:spcPct val="200000"/>
                        </a:lnSpc>
                        <a:spcBef>
                          <a:spcPts val="1200"/>
                        </a:spcBef>
                        <a:spcAft>
                          <a:spcPts val="0"/>
                        </a:spcAft>
                      </a:pPr>
                      <a:r>
                        <a:rPr lang="en-US" sz="1000" dirty="0">
                          <a:effectLst/>
                        </a:rPr>
                        <a:t>Actividades de Control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3633311786"/>
                  </a:ext>
                </a:extLst>
              </a:tr>
              <a:tr h="287342">
                <a:tc>
                  <a:txBody>
                    <a:bodyPr/>
                    <a:lstStyle/>
                    <a:p>
                      <a:pPr indent="450215" algn="l">
                        <a:lnSpc>
                          <a:spcPct val="200000"/>
                        </a:lnSpc>
                        <a:spcBef>
                          <a:spcPts val="1200"/>
                        </a:spcBef>
                        <a:spcAft>
                          <a:spcPts val="0"/>
                        </a:spcAft>
                      </a:pPr>
                      <a:r>
                        <a:rPr lang="en-US" sz="1000" dirty="0">
                          <a:effectLst/>
                        </a:rPr>
                        <a:t>Información y Comunicación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2186877464"/>
                  </a:ext>
                </a:extLst>
              </a:tr>
              <a:tr h="287342">
                <a:tc>
                  <a:txBody>
                    <a:bodyPr/>
                    <a:lstStyle/>
                    <a:p>
                      <a:pPr indent="450215" algn="l">
                        <a:lnSpc>
                          <a:spcPct val="200000"/>
                        </a:lnSpc>
                        <a:spcBef>
                          <a:spcPts val="1200"/>
                        </a:spcBef>
                        <a:spcAft>
                          <a:spcPts val="0"/>
                        </a:spcAft>
                      </a:pPr>
                      <a:r>
                        <a:rPr lang="en-US" sz="1000" dirty="0">
                          <a:effectLst/>
                        </a:rPr>
                        <a:t>Supervisión y Monitoreo</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10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3861516806"/>
                  </a:ext>
                </a:extLst>
              </a:tr>
              <a:tr h="287342">
                <a:tc>
                  <a:txBody>
                    <a:bodyPr/>
                    <a:lstStyle/>
                    <a:p>
                      <a:pPr indent="450215" algn="ctr">
                        <a:lnSpc>
                          <a:spcPct val="200000"/>
                        </a:lnSpc>
                        <a:spcBef>
                          <a:spcPts val="1200"/>
                        </a:spcBef>
                        <a:spcAft>
                          <a:spcPts val="0"/>
                        </a:spcAft>
                      </a:pPr>
                      <a:r>
                        <a:rPr lang="en-US" sz="1000" dirty="0">
                          <a:effectLst/>
                        </a:rPr>
                        <a:t>TOTAL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100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tc>
                  <a:txBody>
                    <a:bodyPr/>
                    <a:lstStyle/>
                    <a:p>
                      <a:pPr indent="450215" algn="ctr">
                        <a:lnSpc>
                          <a:spcPct val="200000"/>
                        </a:lnSpc>
                        <a:spcBef>
                          <a:spcPts val="1200"/>
                        </a:spcBef>
                        <a:spcAft>
                          <a:spcPts val="0"/>
                        </a:spcAft>
                      </a:pPr>
                      <a:r>
                        <a:rPr lang="en-US" sz="1000" dirty="0">
                          <a:effectLst/>
                        </a:rPr>
                        <a:t>41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68" marR="44368" marT="0" marB="0"/>
                </a:tc>
                <a:extLst>
                  <a:ext uri="{0D108BD9-81ED-4DB2-BD59-A6C34878D82A}">
                    <a16:rowId xmlns:a16="http://schemas.microsoft.com/office/drawing/2014/main" xmlns="" val="2549604047"/>
                  </a:ext>
                </a:extLst>
              </a:tr>
            </a:tbl>
          </a:graphicData>
        </a:graphic>
      </p:graphicFrame>
      <p:graphicFrame>
        <p:nvGraphicFramePr>
          <p:cNvPr id="4" name="Diagrama 3"/>
          <p:cNvGraphicFramePr/>
          <p:nvPr>
            <p:extLst>
              <p:ext uri="{D42A27DB-BD31-4B8C-83A1-F6EECF244321}">
                <p14:modId xmlns:p14="http://schemas.microsoft.com/office/powerpoint/2010/main" val="201750426"/>
              </p:ext>
            </p:extLst>
          </p:nvPr>
        </p:nvGraphicFramePr>
        <p:xfrm>
          <a:off x="5876835" y="1542173"/>
          <a:ext cx="6315165" cy="138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23363566"/>
              </p:ext>
            </p:extLst>
          </p:nvPr>
        </p:nvGraphicFramePr>
        <p:xfrm>
          <a:off x="1151106" y="4407817"/>
          <a:ext cx="3429000" cy="1341120"/>
        </p:xfrm>
        <a:graphic>
          <a:graphicData uri="http://schemas.openxmlformats.org/drawingml/2006/table">
            <a:tbl>
              <a:tblPr firstRow="1" firstCol="1" bandRow="1">
                <a:tableStyleId>{93296810-A885-4BE3-A3E7-6D5BEEA58F35}</a:tableStyleId>
              </a:tblPr>
              <a:tblGrid>
                <a:gridCol w="1143000">
                  <a:extLst>
                    <a:ext uri="{9D8B030D-6E8A-4147-A177-3AD203B41FA5}">
                      <a16:colId xmlns:a16="http://schemas.microsoft.com/office/drawing/2014/main" xmlns="" val="2666606962"/>
                    </a:ext>
                  </a:extLst>
                </a:gridCol>
                <a:gridCol w="1143000">
                  <a:extLst>
                    <a:ext uri="{9D8B030D-6E8A-4147-A177-3AD203B41FA5}">
                      <a16:colId xmlns:a16="http://schemas.microsoft.com/office/drawing/2014/main" xmlns="" val="1114931812"/>
                    </a:ext>
                  </a:extLst>
                </a:gridCol>
                <a:gridCol w="1143000">
                  <a:extLst>
                    <a:ext uri="{9D8B030D-6E8A-4147-A177-3AD203B41FA5}">
                      <a16:colId xmlns:a16="http://schemas.microsoft.com/office/drawing/2014/main" xmlns="" val="840657545"/>
                    </a:ext>
                  </a:extLst>
                </a:gridCol>
              </a:tblGrid>
              <a:tr h="190500">
                <a:tc gridSpan="3">
                  <a:txBody>
                    <a:bodyPr/>
                    <a:lstStyle/>
                    <a:p>
                      <a:pPr indent="450215" algn="ctr">
                        <a:lnSpc>
                          <a:spcPct val="200000"/>
                        </a:lnSpc>
                        <a:spcBef>
                          <a:spcPts val="1200"/>
                        </a:spcBef>
                        <a:spcAft>
                          <a:spcPts val="0"/>
                        </a:spcAft>
                      </a:pPr>
                      <a:r>
                        <a:rPr lang="en-US" sz="1100" dirty="0">
                          <a:effectLst/>
                        </a:rPr>
                        <a:t>RIESGO DE CONTROL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048813"/>
                  </a:ext>
                </a:extLst>
              </a:tr>
              <a:tr h="190500">
                <a:tc>
                  <a:txBody>
                    <a:bodyPr/>
                    <a:lstStyle/>
                    <a:p>
                      <a:pPr indent="450215" algn="ctr">
                        <a:lnSpc>
                          <a:spcPct val="200000"/>
                        </a:lnSpc>
                        <a:spcBef>
                          <a:spcPts val="1200"/>
                        </a:spcBef>
                        <a:spcAft>
                          <a:spcPts val="0"/>
                        </a:spcAft>
                      </a:pPr>
                      <a:r>
                        <a:rPr lang="en-US" sz="1100" dirty="0">
                          <a:effectLst/>
                        </a:rPr>
                        <a:t>15%-55%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50215" algn="ctr">
                        <a:lnSpc>
                          <a:spcPct val="200000"/>
                        </a:lnSpc>
                        <a:spcBef>
                          <a:spcPts val="1200"/>
                        </a:spcBef>
                        <a:spcAft>
                          <a:spcPts val="0"/>
                        </a:spcAft>
                      </a:pPr>
                      <a:r>
                        <a:rPr lang="en-US" sz="1100" dirty="0">
                          <a:effectLst/>
                        </a:rPr>
                        <a:t>56%-75%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50215" algn="ctr">
                        <a:lnSpc>
                          <a:spcPct val="200000"/>
                        </a:lnSpc>
                        <a:spcBef>
                          <a:spcPts val="1200"/>
                        </a:spcBef>
                        <a:spcAft>
                          <a:spcPts val="0"/>
                        </a:spcAft>
                      </a:pPr>
                      <a:r>
                        <a:rPr lang="en-US" sz="1100" dirty="0">
                          <a:effectLst/>
                        </a:rPr>
                        <a:t>76%-95%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03952748"/>
                  </a:ext>
                </a:extLst>
              </a:tr>
              <a:tr h="190500">
                <a:tc>
                  <a:txBody>
                    <a:bodyPr/>
                    <a:lstStyle/>
                    <a:p>
                      <a:pPr indent="450215" algn="ctr">
                        <a:lnSpc>
                          <a:spcPct val="200000"/>
                        </a:lnSpc>
                        <a:spcBef>
                          <a:spcPts val="1200"/>
                        </a:spcBef>
                        <a:spcAft>
                          <a:spcPts val="0"/>
                        </a:spcAft>
                      </a:pPr>
                      <a:r>
                        <a:rPr lang="en-US" sz="1100" dirty="0">
                          <a:effectLst/>
                        </a:rPr>
                        <a:t>BAJO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50215" algn="ctr">
                        <a:lnSpc>
                          <a:spcPct val="200000"/>
                        </a:lnSpc>
                        <a:spcBef>
                          <a:spcPts val="1200"/>
                        </a:spcBef>
                        <a:spcAft>
                          <a:spcPts val="0"/>
                        </a:spcAft>
                      </a:pPr>
                      <a:r>
                        <a:rPr lang="en-US" sz="1100" dirty="0">
                          <a:effectLst/>
                        </a:rPr>
                        <a:t>MEDIO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50215" algn="ctr">
                        <a:lnSpc>
                          <a:spcPct val="200000"/>
                        </a:lnSpc>
                        <a:spcBef>
                          <a:spcPts val="1200"/>
                        </a:spcBef>
                        <a:spcAft>
                          <a:spcPts val="0"/>
                        </a:spcAft>
                      </a:pPr>
                      <a:r>
                        <a:rPr lang="en-US" sz="1100" dirty="0">
                          <a:effectLst/>
                        </a:rPr>
                        <a:t>ALTO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83196077"/>
                  </a:ext>
                </a:extLst>
              </a:tr>
              <a:tr h="190500">
                <a:tc gridSpan="3">
                  <a:txBody>
                    <a:bodyPr/>
                    <a:lstStyle/>
                    <a:p>
                      <a:pPr indent="450215" algn="ctr">
                        <a:lnSpc>
                          <a:spcPct val="200000"/>
                        </a:lnSpc>
                        <a:spcBef>
                          <a:spcPts val="1200"/>
                        </a:spcBef>
                        <a:spcAft>
                          <a:spcPts val="0"/>
                        </a:spcAft>
                      </a:pPr>
                      <a:r>
                        <a:rPr lang="en-US" sz="1100" dirty="0">
                          <a:effectLst/>
                        </a:rPr>
                        <a:t>NIVEL DE CONFIANZA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69943057"/>
                  </a:ext>
                </a:extLst>
              </a:tr>
            </a:tbl>
          </a:graphicData>
        </a:graphic>
      </p:graphicFrame>
    </p:spTree>
    <p:extLst>
      <p:ext uri="{BB962C8B-B14F-4D97-AF65-F5344CB8AC3E}">
        <p14:creationId xmlns:p14="http://schemas.microsoft.com/office/powerpoint/2010/main" val="166174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7647" y="1105989"/>
            <a:ext cx="10710182" cy="4970591"/>
          </a:xfrm>
          <a:prstGeom prst="rect">
            <a:avLst/>
          </a:prstGeom>
          <a:noFill/>
          <a:ln w="9525">
            <a:noFill/>
            <a:miter lim="800000"/>
            <a:headEnd/>
            <a:tailEnd/>
          </a:ln>
        </p:spPr>
        <p:txBody>
          <a:bodyPr wrap="square" bIns="0" anchor="ctr">
            <a:spAutoFit/>
          </a:bodyPr>
          <a:lstStyle/>
          <a:p>
            <a:pPr algn="ctr">
              <a:tabLst>
                <a:tab pos="1962150" algn="l"/>
                <a:tab pos="2879725" algn="ctr"/>
              </a:tabLst>
            </a:pPr>
            <a:r>
              <a:rPr lang="es-ES" sz="2800" b="1" dirty="0">
                <a:latin typeface="Times New Roman" panose="02020603050405020304" pitchFamily="18" charset="0"/>
                <a:ea typeface="Times New Roman" pitchFamily="18" charset="0"/>
                <a:cs typeface="Times New Roman" panose="02020603050405020304" pitchFamily="18" charset="0"/>
              </a:rPr>
              <a:t>DEPARTAMENTO DE CIENCIAS ECONÓMICAS, ADMINISTRATIVAS Y </a:t>
            </a:r>
            <a:r>
              <a:rPr lang="es-ES" sz="2800" b="1" dirty="0" smtClean="0">
                <a:latin typeface="Times New Roman" panose="02020603050405020304" pitchFamily="18" charset="0"/>
                <a:ea typeface="Times New Roman" pitchFamily="18" charset="0"/>
                <a:cs typeface="Times New Roman" panose="02020603050405020304" pitchFamily="18" charset="0"/>
              </a:rPr>
              <a:t>DEL </a:t>
            </a:r>
            <a:r>
              <a:rPr lang="es-ES" sz="2800" b="1" dirty="0">
                <a:latin typeface="Times New Roman" panose="02020603050405020304" pitchFamily="18" charset="0"/>
                <a:ea typeface="Times New Roman" pitchFamily="18" charset="0"/>
                <a:cs typeface="Times New Roman" panose="02020603050405020304" pitchFamily="18" charset="0"/>
              </a:rPr>
              <a:t>COMERCIO</a:t>
            </a:r>
          </a:p>
          <a:p>
            <a:pPr algn="ctr">
              <a:tabLst>
                <a:tab pos="1962150" algn="l"/>
                <a:tab pos="2879725" algn="ctr"/>
              </a:tabLst>
            </a:pPr>
            <a:endParaRPr lang="es-ES" b="1" dirty="0">
              <a:latin typeface="Times New Roman" panose="02020603050405020304" pitchFamily="18" charset="0"/>
              <a:ea typeface="Times New Roman" pitchFamily="18" charset="0"/>
              <a:cs typeface="Times New Roman" panose="02020603050405020304" pitchFamily="18" charset="0"/>
            </a:endParaRPr>
          </a:p>
          <a:p>
            <a:pPr algn="ctr"/>
            <a:r>
              <a:rPr lang="es-EC" sz="2000" b="1" dirty="0" smtClean="0">
                <a:latin typeface="Times New Roman" panose="02020603050405020304" pitchFamily="18" charset="0"/>
                <a:ea typeface="Times New Roman" pitchFamily="18" charset="0"/>
                <a:cs typeface="Times New Roman" panose="02020603050405020304" pitchFamily="18" charset="0"/>
              </a:rPr>
              <a:t>TRABAJO DE TITULACIÓN PREVIO </a:t>
            </a:r>
            <a:r>
              <a:rPr lang="es-EC" sz="2000" b="1" dirty="0" smtClean="0">
                <a:latin typeface="Times New Roman" panose="02020603050405020304" pitchFamily="18" charset="0"/>
                <a:ea typeface="Times New Roman" pitchFamily="18" charset="0"/>
                <a:cs typeface="Times New Roman" panose="02020603050405020304" pitchFamily="18" charset="0"/>
              </a:rPr>
              <a:t>A LA OBTENCIÓN DEL TÍTULO DE </a:t>
            </a:r>
            <a:r>
              <a:rPr lang="es-EC" sz="2000" b="1" dirty="0" smtClean="0">
                <a:latin typeface="Times New Roman" panose="02020603050405020304" pitchFamily="18" charset="0"/>
                <a:cs typeface="Times New Roman" panose="02020603050405020304" pitchFamily="18" charset="0"/>
              </a:rPr>
              <a:t>INGENIERA </a:t>
            </a:r>
            <a:r>
              <a:rPr lang="es-EC" sz="2000" b="1" smtClean="0">
                <a:latin typeface="Times New Roman" panose="02020603050405020304" pitchFamily="18" charset="0"/>
                <a:cs typeface="Times New Roman" panose="02020603050405020304" pitchFamily="18" charset="0"/>
              </a:rPr>
              <a:t>EN </a:t>
            </a:r>
            <a:r>
              <a:rPr lang="es-EC" sz="2000" b="1" smtClean="0">
                <a:latin typeface="Times New Roman" panose="02020603050405020304" pitchFamily="18" charset="0"/>
                <a:cs typeface="Times New Roman" panose="02020603050405020304" pitchFamily="18" charset="0"/>
              </a:rPr>
              <a:t>FINANZAS CONTADORA PÚBLICA - AUDITORA</a:t>
            </a:r>
            <a:endParaRPr lang="es-EC" sz="2000" b="1" dirty="0">
              <a:latin typeface="Times New Roman" panose="02020603050405020304" pitchFamily="18" charset="0"/>
              <a:ea typeface="Times New Roman" pitchFamily="18" charset="0"/>
              <a:cs typeface="Times New Roman" panose="02020603050405020304" pitchFamily="18" charset="0"/>
            </a:endParaRPr>
          </a:p>
          <a:p>
            <a:pPr algn="just" eaLnBrk="0" hangingPunct="0">
              <a:tabLst>
                <a:tab pos="1962150" algn="l"/>
                <a:tab pos="2879725" algn="ctr"/>
              </a:tabLst>
            </a:pPr>
            <a:endParaRPr lang="es-EC" sz="2000" b="1" dirty="0">
              <a:latin typeface="Times New Roman" panose="02020603050405020304" pitchFamily="18" charset="0"/>
              <a:ea typeface="Times New Roman" pitchFamily="18" charset="0"/>
              <a:cs typeface="Times New Roman" panose="02020603050405020304" pitchFamily="18" charset="0"/>
            </a:endParaRPr>
          </a:p>
          <a:p>
            <a:pPr algn="ctr"/>
            <a:r>
              <a:rPr lang="es-EC" sz="2000" b="1" dirty="0" smtClean="0">
                <a:latin typeface="Times New Roman" panose="02020603050405020304" pitchFamily="18" charset="0"/>
                <a:cs typeface="Times New Roman" panose="02020603050405020304" pitchFamily="18" charset="0"/>
              </a:rPr>
              <a:t>“</a:t>
            </a:r>
            <a:r>
              <a:rPr lang="es-ES" sz="2000" b="1" dirty="0">
                <a:latin typeface="Times New Roman" panose="02020603050405020304" pitchFamily="18" charset="0"/>
                <a:cs typeface="Times New Roman" panose="02020603050405020304" pitchFamily="18" charset="0"/>
              </a:rPr>
              <a:t>LA INCIDENCIA DEL CONTROL INTERNO FRENTE A LA RENTABILIDAD DE LAS PYMES DEL SECTOR DE </a:t>
            </a:r>
            <a:r>
              <a:rPr lang="es-ES" sz="2000" b="1" dirty="0" smtClean="0">
                <a:latin typeface="Times New Roman" panose="02020603050405020304" pitchFamily="18" charset="0"/>
                <a:cs typeface="Times New Roman" panose="02020603050405020304" pitchFamily="18" charset="0"/>
              </a:rPr>
              <a:t>LA CONFECCIÓN CANTÓN QUITO</a:t>
            </a:r>
            <a:r>
              <a:rPr lang="es-EC" sz="2000" b="1" dirty="0" smtClean="0">
                <a:latin typeface="Times New Roman" panose="02020603050405020304" pitchFamily="18" charset="0"/>
                <a:cs typeface="Times New Roman" panose="02020603050405020304" pitchFamily="18" charset="0"/>
              </a:rPr>
              <a:t>”</a:t>
            </a:r>
            <a:endParaRPr lang="es-EC" sz="20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endParaRPr lang="es-EC" sz="16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endParaRPr lang="es-EC" sz="10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r>
              <a:rPr lang="es-EC" b="1" dirty="0" smtClean="0">
                <a:latin typeface="Times New Roman" panose="02020603050405020304" pitchFamily="18" charset="0"/>
                <a:ea typeface="Calibri" pitchFamily="34" charset="0"/>
                <a:cs typeface="Times New Roman" panose="02020603050405020304" pitchFamily="18" charset="0"/>
              </a:rPr>
              <a:t>AUTOR: </a:t>
            </a:r>
          </a:p>
          <a:p>
            <a:pPr algn="ctr" eaLnBrk="0" hangingPunct="0">
              <a:tabLst>
                <a:tab pos="1962150" algn="l"/>
                <a:tab pos="2879725" algn="ctr"/>
              </a:tabLst>
            </a:pPr>
            <a:r>
              <a:rPr lang="es-ES" b="1" dirty="0" smtClean="0">
                <a:latin typeface="Times New Roman" panose="02020603050405020304" pitchFamily="18" charset="0"/>
                <a:cs typeface="Times New Roman" panose="02020603050405020304" pitchFamily="18" charset="0"/>
              </a:rPr>
              <a:t>TORRES ATARIHUANA DUNIA MAGDALENA</a:t>
            </a:r>
            <a:endParaRPr lang="es-EC" b="1" dirty="0">
              <a:latin typeface="Times New Roman" panose="02020603050405020304" pitchFamily="18" charset="0"/>
              <a:ea typeface="Calibri" pitchFamily="34" charset="0"/>
              <a:cs typeface="Times New Roman" panose="02020603050405020304" pitchFamily="18" charset="0"/>
            </a:endParaRPr>
          </a:p>
          <a:p>
            <a:pPr algn="ctr" eaLnBrk="0" hangingPunct="0">
              <a:tabLst>
                <a:tab pos="1962150" algn="l"/>
                <a:tab pos="2879725" algn="ctr"/>
              </a:tabLst>
            </a:pPr>
            <a:r>
              <a:rPr lang="es-EC" sz="1600" b="1" dirty="0">
                <a:latin typeface="Times New Roman" panose="02020603050405020304" pitchFamily="18" charset="0"/>
                <a:ea typeface="Calibri" pitchFamily="34" charset="0"/>
                <a:cs typeface="Times New Roman" panose="02020603050405020304" pitchFamily="18" charset="0"/>
              </a:rPr>
              <a:t>                                           </a:t>
            </a:r>
            <a:r>
              <a:rPr lang="es-EC" sz="1600" b="1" dirty="0" smtClean="0">
                <a:latin typeface="Times New Roman" panose="02020603050405020304" pitchFamily="18" charset="0"/>
                <a:ea typeface="Calibri" pitchFamily="34" charset="0"/>
                <a:cs typeface="Times New Roman" panose="02020603050405020304" pitchFamily="18" charset="0"/>
              </a:rPr>
              <a:t>  </a:t>
            </a:r>
            <a:endParaRPr lang="es-EC" sz="10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r>
              <a:rPr lang="es-EC" sz="1600" b="1" dirty="0" smtClean="0">
                <a:latin typeface="Times New Roman" panose="02020603050405020304" pitchFamily="18" charset="0"/>
                <a:cs typeface="Times New Roman" panose="02020603050405020304" pitchFamily="18" charset="0"/>
              </a:rPr>
              <a:t>Ing. Mauro Cantuña	</a:t>
            </a:r>
          </a:p>
          <a:p>
            <a:pPr eaLnBrk="0" hangingPunct="0">
              <a:tabLst>
                <a:tab pos="1962150" algn="l"/>
                <a:tab pos="2879725" algn="ctr"/>
              </a:tabLst>
            </a:pPr>
            <a:r>
              <a:rPr lang="es-EC" sz="1600" b="1" dirty="0" smtClean="0">
                <a:latin typeface="Times New Roman" panose="02020603050405020304" pitchFamily="18" charset="0"/>
                <a:ea typeface="Calibri" pitchFamily="34" charset="0"/>
                <a:cs typeface="Times New Roman" panose="02020603050405020304" pitchFamily="18" charset="0"/>
              </a:rPr>
              <a:t>                                               </a:t>
            </a:r>
            <a:r>
              <a:rPr lang="es-EC" sz="1600" b="1" i="1" dirty="0" smtClean="0">
                <a:latin typeface="Times New Roman" panose="02020603050405020304" pitchFamily="18" charset="0"/>
                <a:ea typeface="Calibri" pitchFamily="34" charset="0"/>
                <a:cs typeface="Times New Roman" panose="02020603050405020304" pitchFamily="18" charset="0"/>
              </a:rPr>
              <a:t>                                            DIRECTOR</a:t>
            </a:r>
            <a:r>
              <a:rPr lang="es-EC" sz="1600" b="1" dirty="0" smtClean="0">
                <a:latin typeface="Times New Roman" panose="02020603050405020304" pitchFamily="18" charset="0"/>
                <a:ea typeface="Calibri" pitchFamily="34" charset="0"/>
                <a:cs typeface="Times New Roman" panose="02020603050405020304" pitchFamily="18" charset="0"/>
              </a:rPr>
              <a:t>   		 </a:t>
            </a:r>
            <a:r>
              <a:rPr lang="es-EC" sz="1600" b="1" i="1" dirty="0" smtClean="0">
                <a:latin typeface="Times New Roman" panose="02020603050405020304" pitchFamily="18" charset="0"/>
                <a:ea typeface="Calibri" pitchFamily="34" charset="0"/>
                <a:cs typeface="Times New Roman" panose="02020603050405020304" pitchFamily="18" charset="0"/>
              </a:rPr>
              <a:t>	</a:t>
            </a:r>
            <a:endParaRPr lang="es-EC" sz="1600" b="1" i="1" dirty="0">
              <a:latin typeface="Times New Roman" panose="02020603050405020304" pitchFamily="18" charset="0"/>
              <a:ea typeface="Calibri" pitchFamily="34" charset="0"/>
              <a:cs typeface="Times New Roman" panose="02020603050405020304" pitchFamily="18" charset="0"/>
            </a:endParaRPr>
          </a:p>
          <a:p>
            <a:pPr algn="ctr" eaLnBrk="0" hangingPunct="0">
              <a:tabLst>
                <a:tab pos="1962150" algn="l"/>
                <a:tab pos="2879725" algn="ctr"/>
              </a:tabLst>
            </a:pPr>
            <a:endParaRPr lang="es-EC" sz="10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endParaRPr lang="es-EC" sz="10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r>
              <a:rPr lang="es-EC" sz="1600" b="1" dirty="0">
                <a:latin typeface="Times New Roman" panose="02020603050405020304" pitchFamily="18" charset="0"/>
                <a:ea typeface="Calibri" pitchFamily="34" charset="0"/>
                <a:cs typeface="Times New Roman" panose="02020603050405020304" pitchFamily="18" charset="0"/>
              </a:rPr>
              <a:t>SANGOLQUÍ, </a:t>
            </a:r>
            <a:r>
              <a:rPr lang="es-EC" sz="1600" b="1" dirty="0" smtClean="0">
                <a:latin typeface="Times New Roman" panose="02020603050405020304" pitchFamily="18" charset="0"/>
                <a:ea typeface="Calibri" pitchFamily="34" charset="0"/>
                <a:cs typeface="Times New Roman" panose="02020603050405020304" pitchFamily="18" charset="0"/>
              </a:rPr>
              <a:t> 2020</a:t>
            </a:r>
            <a:endParaRPr lang="es-EC"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56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77516" y="541421"/>
            <a:ext cx="3092116" cy="6136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Hallazgos</a:t>
            </a:r>
            <a:endParaRPr lang="en-US" dirty="0"/>
          </a:p>
        </p:txBody>
      </p:sp>
      <p:graphicFrame>
        <p:nvGraphicFramePr>
          <p:cNvPr id="11" name="Tabla 10"/>
          <p:cNvGraphicFramePr>
            <a:graphicFrameLocks noGrp="1"/>
          </p:cNvGraphicFramePr>
          <p:nvPr>
            <p:extLst>
              <p:ext uri="{D42A27DB-BD31-4B8C-83A1-F6EECF244321}">
                <p14:modId xmlns:p14="http://schemas.microsoft.com/office/powerpoint/2010/main" val="752766362"/>
              </p:ext>
            </p:extLst>
          </p:nvPr>
        </p:nvGraphicFramePr>
        <p:xfrm>
          <a:off x="4319336" y="627968"/>
          <a:ext cx="6804058" cy="5553834"/>
        </p:xfrm>
        <a:graphic>
          <a:graphicData uri="http://schemas.openxmlformats.org/drawingml/2006/table">
            <a:tbl>
              <a:tblPr firstRow="1" firstCol="1" bandRow="1">
                <a:tableStyleId>{17292A2E-F333-43FB-9621-5CBBE7FDCDCB}</a:tableStyleId>
              </a:tblPr>
              <a:tblGrid>
                <a:gridCol w="3402029">
                  <a:extLst>
                    <a:ext uri="{9D8B030D-6E8A-4147-A177-3AD203B41FA5}">
                      <a16:colId xmlns:a16="http://schemas.microsoft.com/office/drawing/2014/main" xmlns="" val="666685349"/>
                    </a:ext>
                  </a:extLst>
                </a:gridCol>
                <a:gridCol w="3402029">
                  <a:extLst>
                    <a:ext uri="{9D8B030D-6E8A-4147-A177-3AD203B41FA5}">
                      <a16:colId xmlns:a16="http://schemas.microsoft.com/office/drawing/2014/main" xmlns="" val="814467500"/>
                    </a:ext>
                  </a:extLst>
                </a:gridCol>
              </a:tblGrid>
              <a:tr h="211305">
                <a:tc gridSpan="2">
                  <a:txBody>
                    <a:bodyPr/>
                    <a:lstStyle/>
                    <a:p>
                      <a:pPr indent="450215" algn="ctr">
                        <a:lnSpc>
                          <a:spcPct val="200000"/>
                        </a:lnSpc>
                        <a:spcBef>
                          <a:spcPts val="1200"/>
                        </a:spcBef>
                        <a:spcAft>
                          <a:spcPts val="0"/>
                        </a:spcAft>
                      </a:pPr>
                      <a:r>
                        <a:rPr lang="en-US" sz="1100" cap="all" dirty="0">
                          <a:effectLst/>
                        </a:rPr>
                        <a:t>Hallazgos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hMerge="1">
                  <a:txBody>
                    <a:bodyPr/>
                    <a:lstStyle/>
                    <a:p>
                      <a:endParaRPr lang="en-US"/>
                    </a:p>
                  </a:txBody>
                  <a:tcPr/>
                </a:tc>
                <a:extLst>
                  <a:ext uri="{0D108BD9-81ED-4DB2-BD59-A6C34878D82A}">
                    <a16:rowId xmlns:a16="http://schemas.microsoft.com/office/drawing/2014/main" xmlns="" val="801197322"/>
                  </a:ext>
                </a:extLst>
              </a:tr>
              <a:tr h="211305">
                <a:tc>
                  <a:txBody>
                    <a:bodyPr/>
                    <a:lstStyle/>
                    <a:p>
                      <a:pPr indent="450215" algn="ctr">
                        <a:lnSpc>
                          <a:spcPct val="200000"/>
                        </a:lnSpc>
                        <a:spcBef>
                          <a:spcPts val="1200"/>
                        </a:spcBef>
                        <a:spcAft>
                          <a:spcPts val="0"/>
                        </a:spcAft>
                      </a:pPr>
                      <a:r>
                        <a:rPr lang="en-US" sz="1100" cap="all" dirty="0">
                          <a:effectLst/>
                        </a:rPr>
                        <a:t>Componente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ctr">
                        <a:lnSpc>
                          <a:spcPct val="200000"/>
                        </a:lnSpc>
                        <a:spcBef>
                          <a:spcPts val="1200"/>
                        </a:spcBef>
                        <a:spcAft>
                          <a:spcPts val="0"/>
                        </a:spcAft>
                      </a:pPr>
                      <a:r>
                        <a:rPr lang="en-US" sz="1100" dirty="0">
                          <a:effectLst/>
                        </a:rPr>
                        <a:t>Hallazgos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2396636443"/>
                  </a:ext>
                </a:extLst>
              </a:tr>
              <a:tr h="211305">
                <a:tc rowSpan="4">
                  <a:txBody>
                    <a:bodyPr/>
                    <a:lstStyle/>
                    <a:p>
                      <a:pPr indent="450215" algn="ctr">
                        <a:lnSpc>
                          <a:spcPct val="200000"/>
                        </a:lnSpc>
                        <a:spcBef>
                          <a:spcPts val="1200"/>
                        </a:spcBef>
                        <a:spcAft>
                          <a:spcPts val="0"/>
                        </a:spcAft>
                      </a:pPr>
                      <a:r>
                        <a:rPr lang="en-US" sz="1100" cap="all" dirty="0">
                          <a:effectLst/>
                        </a:rPr>
                        <a:t>Ambiente de Control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l">
                        <a:lnSpc>
                          <a:spcPct val="200000"/>
                        </a:lnSpc>
                        <a:spcBef>
                          <a:spcPts val="1200"/>
                        </a:spcBef>
                        <a:spcAft>
                          <a:spcPts val="0"/>
                        </a:spcAft>
                      </a:pPr>
                      <a:r>
                        <a:rPr lang="es-EC" sz="1100" dirty="0">
                          <a:effectLst/>
                        </a:rPr>
                        <a:t>Ausencia de un código de ética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2669231128"/>
                  </a:ext>
                </a:extLst>
              </a:tr>
              <a:tr h="398398">
                <a:tc vMerge="1">
                  <a:txBody>
                    <a:bodyPr/>
                    <a:lstStyle/>
                    <a:p>
                      <a:endParaRPr lang="en-US"/>
                    </a:p>
                  </a:txBody>
                  <a:tcPr/>
                </a:tc>
                <a:tc>
                  <a:txBody>
                    <a:bodyPr/>
                    <a:lstStyle/>
                    <a:p>
                      <a:pPr indent="450215" algn="l">
                        <a:lnSpc>
                          <a:spcPct val="200000"/>
                        </a:lnSpc>
                        <a:spcBef>
                          <a:spcPts val="1200"/>
                        </a:spcBef>
                        <a:spcAft>
                          <a:spcPts val="0"/>
                        </a:spcAft>
                      </a:pPr>
                      <a:r>
                        <a:rPr lang="es-EC" sz="1100" dirty="0">
                          <a:effectLst/>
                        </a:rPr>
                        <a:t>Falta de  una estructura de políticas </a:t>
                      </a:r>
                      <a:r>
                        <a:rPr lang="es-EC" sz="1100" dirty="0" smtClean="0">
                          <a:effectLst/>
                        </a:rPr>
                        <a:t>debidamente </a:t>
                      </a:r>
                      <a:r>
                        <a:rPr lang="es-EC" sz="1100" dirty="0">
                          <a:effectLst/>
                        </a:rPr>
                        <a:t>instauradas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4169091284"/>
                  </a:ext>
                </a:extLst>
              </a:tr>
              <a:tr h="398398">
                <a:tc vMerge="1">
                  <a:txBody>
                    <a:bodyPr/>
                    <a:lstStyle/>
                    <a:p>
                      <a:endParaRPr lang="en-US"/>
                    </a:p>
                  </a:txBody>
                  <a:tcPr/>
                </a:tc>
                <a:tc>
                  <a:txBody>
                    <a:bodyPr/>
                    <a:lstStyle/>
                    <a:p>
                      <a:pPr indent="450215" algn="l">
                        <a:lnSpc>
                          <a:spcPct val="200000"/>
                        </a:lnSpc>
                        <a:spcBef>
                          <a:spcPts val="1200"/>
                        </a:spcBef>
                        <a:spcAft>
                          <a:spcPts val="0"/>
                        </a:spcAft>
                      </a:pPr>
                      <a:r>
                        <a:rPr lang="es-EC" sz="1100" dirty="0">
                          <a:effectLst/>
                        </a:rPr>
                        <a:t>No se ha implementado planificación estratégica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4117469856"/>
                  </a:ext>
                </a:extLst>
              </a:tr>
              <a:tr h="211305">
                <a:tc vMerge="1">
                  <a:txBody>
                    <a:bodyPr/>
                    <a:lstStyle/>
                    <a:p>
                      <a:endParaRPr lang="en-US"/>
                    </a:p>
                  </a:txBody>
                  <a:tcPr/>
                </a:tc>
                <a:tc>
                  <a:txBody>
                    <a:bodyPr/>
                    <a:lstStyle/>
                    <a:p>
                      <a:pPr indent="450215" algn="l">
                        <a:lnSpc>
                          <a:spcPct val="200000"/>
                        </a:lnSpc>
                        <a:spcBef>
                          <a:spcPts val="1200"/>
                        </a:spcBef>
                        <a:spcAft>
                          <a:spcPts val="0"/>
                        </a:spcAft>
                      </a:pPr>
                      <a:r>
                        <a:rPr lang="en-US" sz="1100" dirty="0">
                          <a:effectLst/>
                        </a:rPr>
                        <a:t>Indeterminación de objetivos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2947853442"/>
                  </a:ext>
                </a:extLst>
              </a:tr>
              <a:tr h="398398">
                <a:tc rowSpan="2">
                  <a:txBody>
                    <a:bodyPr/>
                    <a:lstStyle/>
                    <a:p>
                      <a:pPr indent="450215" algn="ctr">
                        <a:lnSpc>
                          <a:spcPct val="200000"/>
                        </a:lnSpc>
                        <a:spcBef>
                          <a:spcPts val="1200"/>
                        </a:spcBef>
                        <a:spcAft>
                          <a:spcPts val="0"/>
                        </a:spcAft>
                      </a:pPr>
                      <a:r>
                        <a:rPr lang="en-US" sz="1100" cap="all" dirty="0">
                          <a:effectLst/>
                        </a:rPr>
                        <a:t>Evaluación de riesgos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l">
                        <a:lnSpc>
                          <a:spcPct val="200000"/>
                        </a:lnSpc>
                        <a:spcBef>
                          <a:spcPts val="1200"/>
                        </a:spcBef>
                        <a:spcAft>
                          <a:spcPts val="0"/>
                        </a:spcAft>
                      </a:pPr>
                      <a:r>
                        <a:rPr lang="es-EC" sz="1100" dirty="0">
                          <a:effectLst/>
                        </a:rPr>
                        <a:t>Inobservancia de los riesgos internos ni externos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2494426878"/>
                  </a:ext>
                </a:extLst>
              </a:tr>
              <a:tr h="211305">
                <a:tc vMerge="1">
                  <a:txBody>
                    <a:bodyPr/>
                    <a:lstStyle/>
                    <a:p>
                      <a:endParaRPr lang="en-US"/>
                    </a:p>
                  </a:txBody>
                  <a:tcPr/>
                </a:tc>
                <a:tc>
                  <a:txBody>
                    <a:bodyPr/>
                    <a:lstStyle/>
                    <a:p>
                      <a:pPr indent="450215" algn="l">
                        <a:lnSpc>
                          <a:spcPct val="200000"/>
                        </a:lnSpc>
                        <a:spcBef>
                          <a:spcPts val="1200"/>
                        </a:spcBef>
                        <a:spcAft>
                          <a:spcPts val="0"/>
                        </a:spcAft>
                      </a:pPr>
                      <a:r>
                        <a:rPr lang="es-EC" sz="1100" dirty="0">
                          <a:effectLst/>
                        </a:rPr>
                        <a:t>Deficiencia en  el manejo de los riesgos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1997613526"/>
                  </a:ext>
                </a:extLst>
              </a:tr>
              <a:tr h="211305">
                <a:tc>
                  <a:txBody>
                    <a:bodyPr/>
                    <a:lstStyle/>
                    <a:p>
                      <a:pPr indent="450215" algn="ctr">
                        <a:lnSpc>
                          <a:spcPct val="200000"/>
                        </a:lnSpc>
                        <a:spcBef>
                          <a:spcPts val="1200"/>
                        </a:spcBef>
                        <a:spcAft>
                          <a:spcPts val="0"/>
                        </a:spcAft>
                      </a:pPr>
                      <a:r>
                        <a:rPr lang="en-US" sz="1100" cap="all" dirty="0">
                          <a:effectLst/>
                        </a:rPr>
                        <a:t>Actividades de control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l">
                        <a:lnSpc>
                          <a:spcPct val="200000"/>
                        </a:lnSpc>
                        <a:spcBef>
                          <a:spcPts val="1200"/>
                        </a:spcBef>
                        <a:spcAft>
                          <a:spcPts val="0"/>
                        </a:spcAft>
                      </a:pPr>
                      <a:r>
                        <a:rPr lang="es-EC" sz="1100" dirty="0">
                          <a:effectLst/>
                        </a:rPr>
                        <a:t>Falta de  un manual de procedimientos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3954725037"/>
                  </a:ext>
                </a:extLst>
              </a:tr>
              <a:tr h="398398">
                <a:tc>
                  <a:txBody>
                    <a:bodyPr/>
                    <a:lstStyle/>
                    <a:p>
                      <a:pPr indent="450215" algn="ctr">
                        <a:lnSpc>
                          <a:spcPct val="200000"/>
                        </a:lnSpc>
                        <a:spcBef>
                          <a:spcPts val="1200"/>
                        </a:spcBef>
                        <a:spcAft>
                          <a:spcPts val="0"/>
                        </a:spcAft>
                      </a:pPr>
                      <a:r>
                        <a:rPr lang="en-US" sz="1100" cap="all" dirty="0">
                          <a:effectLst/>
                        </a:rPr>
                        <a:t>Información y comunicación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l">
                        <a:lnSpc>
                          <a:spcPct val="200000"/>
                        </a:lnSpc>
                        <a:spcBef>
                          <a:spcPts val="1200"/>
                        </a:spcBef>
                        <a:spcAft>
                          <a:spcPts val="0"/>
                        </a:spcAft>
                      </a:pPr>
                      <a:r>
                        <a:rPr lang="es-EC" sz="1100" dirty="0">
                          <a:effectLst/>
                        </a:rPr>
                        <a:t>Líneas de comunicación deficientes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4068138082"/>
                  </a:ext>
                </a:extLst>
              </a:tr>
              <a:tr h="422610">
                <a:tc rowSpan="2">
                  <a:txBody>
                    <a:bodyPr/>
                    <a:lstStyle/>
                    <a:p>
                      <a:pPr indent="450215" algn="ctr">
                        <a:lnSpc>
                          <a:spcPct val="200000"/>
                        </a:lnSpc>
                        <a:spcBef>
                          <a:spcPts val="1200"/>
                        </a:spcBef>
                        <a:spcAft>
                          <a:spcPts val="0"/>
                        </a:spcAft>
                      </a:pPr>
                      <a:r>
                        <a:rPr lang="en-US" sz="1100" cap="all" dirty="0">
                          <a:effectLst/>
                        </a:rPr>
                        <a:t>Supervisión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l">
                        <a:lnSpc>
                          <a:spcPct val="200000"/>
                        </a:lnSpc>
                        <a:spcBef>
                          <a:spcPts val="1200"/>
                        </a:spcBef>
                        <a:spcAft>
                          <a:spcPts val="0"/>
                        </a:spcAft>
                      </a:pPr>
                      <a:r>
                        <a:rPr lang="es-EC" sz="1100" dirty="0">
                          <a:effectLst/>
                        </a:rPr>
                        <a:t>Incumplimiento en el seguimiento de las recomendaciones que les han preestablecido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531164836"/>
                  </a:ext>
                </a:extLst>
              </a:tr>
              <a:tr h="597597">
                <a:tc vMerge="1">
                  <a:txBody>
                    <a:bodyPr/>
                    <a:lstStyle/>
                    <a:p>
                      <a:endParaRPr lang="en-US"/>
                    </a:p>
                  </a:txBody>
                  <a:tcPr/>
                </a:tc>
                <a:tc>
                  <a:txBody>
                    <a:bodyPr/>
                    <a:lstStyle/>
                    <a:p>
                      <a:pPr indent="450215" algn="l">
                        <a:lnSpc>
                          <a:spcPct val="200000"/>
                        </a:lnSpc>
                        <a:spcBef>
                          <a:spcPts val="1200"/>
                        </a:spcBef>
                        <a:spcAft>
                          <a:spcPts val="0"/>
                        </a:spcAft>
                      </a:pPr>
                      <a:r>
                        <a:rPr lang="es-EC" sz="1100" dirty="0">
                          <a:effectLst/>
                        </a:rPr>
                        <a:t>Deficiente socialización de los resultados de control interno, con el personal apropiado.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3595268513"/>
                  </a:ext>
                </a:extLst>
              </a:tr>
              <a:tr h="211305">
                <a:tc>
                  <a:txBody>
                    <a:bodyPr/>
                    <a:lstStyle/>
                    <a:p>
                      <a:pPr indent="450215" algn="l">
                        <a:lnSpc>
                          <a:spcPct val="200000"/>
                        </a:lnSpc>
                        <a:spcBef>
                          <a:spcPts val="1200"/>
                        </a:spcBef>
                        <a:spcAft>
                          <a:spcPts val="0"/>
                        </a:spcAft>
                      </a:pPr>
                      <a:r>
                        <a:rPr lang="en-US" sz="1100" cap="all" dirty="0">
                          <a:effectLst/>
                        </a:rPr>
                        <a:t>Elaborado por: Dunia Torres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tc>
                  <a:txBody>
                    <a:bodyPr/>
                    <a:lstStyle/>
                    <a:p>
                      <a:pPr indent="450215" algn="l">
                        <a:lnSpc>
                          <a:spcPct val="200000"/>
                        </a:lnSpc>
                        <a:spcBef>
                          <a:spcPts val="120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713" marR="37713" marT="0" marB="0"/>
                </a:tc>
                <a:extLst>
                  <a:ext uri="{0D108BD9-81ED-4DB2-BD59-A6C34878D82A}">
                    <a16:rowId xmlns:a16="http://schemas.microsoft.com/office/drawing/2014/main" xmlns="" val="3709224212"/>
                  </a:ext>
                </a:extLst>
              </a:tr>
            </a:tbl>
          </a:graphicData>
        </a:graphic>
      </p:graphicFrame>
      <p:cxnSp>
        <p:nvCxnSpPr>
          <p:cNvPr id="13" name="Conector recto 12"/>
          <p:cNvCxnSpPr/>
          <p:nvPr/>
        </p:nvCxnSpPr>
        <p:spPr>
          <a:xfrm>
            <a:off x="7483642" y="902368"/>
            <a:ext cx="72190" cy="48012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4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5480" y="1203159"/>
            <a:ext cx="5390147" cy="6030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Resumen </a:t>
            </a:r>
            <a:r>
              <a:rPr lang="es-MX" dirty="0"/>
              <a:t>del nivel del control interno según la rentabilidad</a:t>
            </a:r>
            <a:endParaRPr lang="en-US" dirty="0"/>
          </a:p>
        </p:txBody>
      </p:sp>
      <p:graphicFrame>
        <p:nvGraphicFramePr>
          <p:cNvPr id="3" name="Objeto 2"/>
          <p:cNvGraphicFramePr>
            <a:graphicFrameLocks noChangeAspect="1"/>
          </p:cNvGraphicFramePr>
          <p:nvPr>
            <p:extLst>
              <p:ext uri="{D42A27DB-BD31-4B8C-83A1-F6EECF244321}">
                <p14:modId xmlns:p14="http://schemas.microsoft.com/office/powerpoint/2010/main" val="2680867414"/>
              </p:ext>
            </p:extLst>
          </p:nvPr>
        </p:nvGraphicFramePr>
        <p:xfrm>
          <a:off x="1135480" y="2107030"/>
          <a:ext cx="5734050" cy="3090612"/>
        </p:xfrm>
        <a:graphic>
          <a:graphicData uri="http://schemas.openxmlformats.org/presentationml/2006/ole">
            <mc:AlternateContent xmlns:mc="http://schemas.openxmlformats.org/markup-compatibility/2006">
              <mc:Choice xmlns:v="urn:schemas-microsoft-com:vml" Requires="v">
                <p:oleObj spid="_x0000_s10253" name="Documento" r:id="rId3" imgW="5733591" imgH="2570768" progId="Word.Document.12">
                  <p:embed/>
                </p:oleObj>
              </mc:Choice>
              <mc:Fallback>
                <p:oleObj name="Documento" r:id="rId3" imgW="5733591" imgH="2570768" progId="Word.Document.12">
                  <p:embed/>
                  <p:pic>
                    <p:nvPicPr>
                      <p:cNvPr id="8" name="Objeto 7"/>
                      <p:cNvPicPr/>
                      <p:nvPr/>
                    </p:nvPicPr>
                    <p:blipFill>
                      <a:blip r:embed="rId4"/>
                      <a:stretch>
                        <a:fillRect/>
                      </a:stretch>
                    </p:blipFill>
                    <p:spPr>
                      <a:xfrm>
                        <a:off x="1135480" y="2107030"/>
                        <a:ext cx="5734050" cy="3090612"/>
                      </a:xfrm>
                      <a:prstGeom prst="rect">
                        <a:avLst/>
                      </a:prstGeom>
                    </p:spPr>
                  </p:pic>
                </p:oleObj>
              </mc:Fallback>
            </mc:AlternateContent>
          </a:graphicData>
        </a:graphic>
      </p:graphicFrame>
    </p:spTree>
    <p:extLst>
      <p:ext uri="{BB962C8B-B14F-4D97-AF65-F5344CB8AC3E}">
        <p14:creationId xmlns:p14="http://schemas.microsoft.com/office/powerpoint/2010/main" val="36538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315503767"/>
              </p:ext>
            </p:extLst>
          </p:nvPr>
        </p:nvGraphicFramePr>
        <p:xfrm>
          <a:off x="422860" y="2076099"/>
          <a:ext cx="5727702" cy="3442335"/>
        </p:xfrm>
        <a:graphic>
          <a:graphicData uri="http://schemas.openxmlformats.org/drawingml/2006/table">
            <a:tbl>
              <a:tblPr>
                <a:tableStyleId>{5C22544A-7EE6-4342-B048-85BDC9FD1C3A}</a:tableStyleId>
              </a:tblPr>
              <a:tblGrid>
                <a:gridCol w="1595725">
                  <a:extLst>
                    <a:ext uri="{9D8B030D-6E8A-4147-A177-3AD203B41FA5}">
                      <a16:colId xmlns:a16="http://schemas.microsoft.com/office/drawing/2014/main" xmlns="" val="1202486953"/>
                    </a:ext>
                  </a:extLst>
                </a:gridCol>
                <a:gridCol w="1595725">
                  <a:extLst>
                    <a:ext uri="{9D8B030D-6E8A-4147-A177-3AD203B41FA5}">
                      <a16:colId xmlns:a16="http://schemas.microsoft.com/office/drawing/2014/main" xmlns="" val="917282797"/>
                    </a:ext>
                  </a:extLst>
                </a:gridCol>
                <a:gridCol w="634063">
                  <a:extLst>
                    <a:ext uri="{9D8B030D-6E8A-4147-A177-3AD203B41FA5}">
                      <a16:colId xmlns:a16="http://schemas.microsoft.com/office/drawing/2014/main" xmlns="" val="3320827200"/>
                    </a:ext>
                  </a:extLst>
                </a:gridCol>
                <a:gridCol w="634063">
                  <a:extLst>
                    <a:ext uri="{9D8B030D-6E8A-4147-A177-3AD203B41FA5}">
                      <a16:colId xmlns:a16="http://schemas.microsoft.com/office/drawing/2014/main" xmlns="" val="3925338780"/>
                    </a:ext>
                  </a:extLst>
                </a:gridCol>
                <a:gridCol w="634063">
                  <a:extLst>
                    <a:ext uri="{9D8B030D-6E8A-4147-A177-3AD203B41FA5}">
                      <a16:colId xmlns:a16="http://schemas.microsoft.com/office/drawing/2014/main" xmlns="" val="3072534019"/>
                    </a:ext>
                  </a:extLst>
                </a:gridCol>
                <a:gridCol w="634063">
                  <a:extLst>
                    <a:ext uri="{9D8B030D-6E8A-4147-A177-3AD203B41FA5}">
                      <a16:colId xmlns:a16="http://schemas.microsoft.com/office/drawing/2014/main" xmlns="" val="4153180816"/>
                    </a:ext>
                  </a:extLst>
                </a:gridCol>
              </a:tblGrid>
              <a:tr h="361950">
                <a:tc>
                  <a:txBody>
                    <a:bodyPr/>
                    <a:lstStyle/>
                    <a:p>
                      <a:pPr algn="l" fontAlgn="t"/>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9525" marR="9525" marT="9525" marB="0"/>
                </a:tc>
                <a:tc gridSpan="2">
                  <a:txBody>
                    <a:bodyPr/>
                    <a:lstStyle/>
                    <a:p>
                      <a:pPr algn="ctr" fontAlgn="ctr"/>
                      <a:r>
                        <a:rPr lang="en-US" sz="1100" u="none" strike="noStrike" dirty="0">
                          <a:effectLst/>
                        </a:rPr>
                        <a:t>Empresas con control interno</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en-US"/>
                    </a:p>
                  </a:txBody>
                  <a:tcPr/>
                </a:tc>
                <a:tc gridSpan="2">
                  <a:txBody>
                    <a:bodyPr/>
                    <a:lstStyle/>
                    <a:p>
                      <a:pPr algn="ctr" fontAlgn="ctr"/>
                      <a:r>
                        <a:rPr lang="en-US" sz="1100" u="none" strike="noStrike" dirty="0">
                          <a:effectLst/>
                        </a:rPr>
                        <a:t>Empresas sin control interno</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xmlns="" val="90363969"/>
                  </a:ext>
                </a:extLst>
              </a:tr>
              <a:tr h="200025">
                <a:tc>
                  <a:txBody>
                    <a:bodyPr/>
                    <a:lstStyle/>
                    <a:p>
                      <a:pPr algn="ctr" fontAlgn="ctr"/>
                      <a:r>
                        <a:rPr lang="en-US" sz="1100" u="none" strike="noStrike" dirty="0">
                          <a:effectLst/>
                        </a:rPr>
                        <a:t>FACTOR</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INDICADORES TÉCNICOS</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AÑO 2019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AÑO 2018</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AÑO 2019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AÑO 2018</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929959491"/>
                  </a:ext>
                </a:extLst>
              </a:tr>
              <a:tr h="200025">
                <a:tc rowSpan="2">
                  <a:txBody>
                    <a:bodyPr/>
                    <a:lstStyle/>
                    <a:p>
                      <a:pPr algn="ctr" fontAlgn="ctr"/>
                      <a:r>
                        <a:rPr lang="en-US" sz="1100" u="none" strike="noStrike" dirty="0">
                          <a:effectLst/>
                        </a:rPr>
                        <a:t>LIQUIDEZ</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Líquidez </a:t>
                      </a:r>
                      <a:r>
                        <a:rPr lang="en-US" sz="1100" u="none" strike="noStrike" dirty="0" smtClean="0">
                          <a:effectLst/>
                        </a:rPr>
                        <a:t>corriente</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3,1</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3,1</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1,8</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1,8</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154194854"/>
                  </a:ext>
                </a:extLst>
              </a:tr>
              <a:tr h="200025">
                <a:tc vMerge="1">
                  <a:txBody>
                    <a:bodyPr/>
                    <a:lstStyle/>
                    <a:p>
                      <a:endParaRPr lang="en-US"/>
                    </a:p>
                  </a:txBody>
                  <a:tcPr/>
                </a:tc>
                <a:tc>
                  <a:txBody>
                    <a:bodyPr/>
                    <a:lstStyle/>
                    <a:p>
                      <a:pPr algn="ctr" fontAlgn="ctr"/>
                      <a:r>
                        <a:rPr lang="en-US" sz="1100" u="none" strike="noStrike" dirty="0">
                          <a:effectLst/>
                        </a:rPr>
                        <a:t>Prueba ácida</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2,8</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2,9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0,4</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0,4</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497823475"/>
                  </a:ext>
                </a:extLst>
              </a:tr>
              <a:tr h="200025">
                <a:tc>
                  <a:txBody>
                    <a:bodyPr/>
                    <a:lstStyle/>
                    <a:p>
                      <a:pPr algn="ctr" fontAlgn="ctr"/>
                      <a:r>
                        <a:rPr lang="en-US" sz="1100" u="none" strike="noStrike" dirty="0">
                          <a:effectLst/>
                        </a:rPr>
                        <a:t>SOLIDEZ</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Solidez</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7</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4</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964264220"/>
                  </a:ext>
                </a:extLst>
              </a:tr>
              <a:tr h="200025">
                <a:tc rowSpan="5">
                  <a:txBody>
                    <a:bodyPr/>
                    <a:lstStyle/>
                    <a:p>
                      <a:pPr algn="ctr" fontAlgn="ctr"/>
                      <a:r>
                        <a:rPr lang="en-US" sz="1100" u="none" strike="noStrike" dirty="0">
                          <a:effectLst/>
                        </a:rPr>
                        <a:t>INDICADORES DE EFICIENCIA O DE GESTION</a:t>
                      </a:r>
                      <a:endParaRPr lang="en-US"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Rotación de activos</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0,2</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0,2</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86625070"/>
                  </a:ext>
                </a:extLst>
              </a:tr>
              <a:tr h="200025">
                <a:tc vMerge="1">
                  <a:txBody>
                    <a:bodyPr/>
                    <a:lstStyle/>
                    <a:p>
                      <a:endParaRPr lang="en-US"/>
                    </a:p>
                  </a:txBody>
                  <a:tcPr/>
                </a:tc>
                <a:tc>
                  <a:txBody>
                    <a:bodyPr/>
                    <a:lstStyle/>
                    <a:p>
                      <a:pPr algn="ctr" fontAlgn="ctr"/>
                      <a:r>
                        <a:rPr lang="en-US" sz="1100" u="none" strike="noStrike" dirty="0">
                          <a:effectLst/>
                        </a:rPr>
                        <a:t>Rotación de inventarios</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8,6</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9,7</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3,9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4,1</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045018108"/>
                  </a:ext>
                </a:extLst>
              </a:tr>
              <a:tr h="200025">
                <a:tc vMerge="1">
                  <a:txBody>
                    <a:bodyPr/>
                    <a:lstStyle/>
                    <a:p>
                      <a:endParaRPr lang="en-US"/>
                    </a:p>
                  </a:txBody>
                  <a:tcPr/>
                </a:tc>
                <a:tc>
                  <a:txBody>
                    <a:bodyPr/>
                    <a:lstStyle/>
                    <a:p>
                      <a:pPr algn="ctr" fontAlgn="ctr"/>
                      <a:r>
                        <a:rPr lang="en-US" sz="1100" u="none" strike="noStrike" dirty="0">
                          <a:effectLst/>
                        </a:rPr>
                        <a:t>Periódo de reposición</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18</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14</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16</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12</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545535440"/>
                  </a:ext>
                </a:extLst>
              </a:tr>
              <a:tr h="200025">
                <a:tc vMerge="1">
                  <a:txBody>
                    <a:bodyPr/>
                    <a:lstStyle/>
                    <a:p>
                      <a:endParaRPr lang="en-US"/>
                    </a:p>
                  </a:txBody>
                  <a:tcPr/>
                </a:tc>
                <a:tc>
                  <a:txBody>
                    <a:bodyPr/>
                    <a:lstStyle/>
                    <a:p>
                      <a:pPr algn="ctr" fontAlgn="ctr"/>
                      <a:r>
                        <a:rPr lang="en-US" sz="1100" u="none" strike="noStrike" dirty="0">
                          <a:effectLst/>
                        </a:rPr>
                        <a:t>Rotación de cartera</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1,2</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1,7</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0,8</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0,9</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63216083"/>
                  </a:ext>
                </a:extLst>
              </a:tr>
              <a:tr h="342900">
                <a:tc vMerge="1">
                  <a:txBody>
                    <a:bodyPr/>
                    <a:lstStyle/>
                    <a:p>
                      <a:endParaRPr lang="en-US"/>
                    </a:p>
                  </a:txBody>
                  <a:tcPr/>
                </a:tc>
                <a:tc>
                  <a:txBody>
                    <a:bodyPr/>
                    <a:lstStyle/>
                    <a:p>
                      <a:pPr algn="ctr" fontAlgn="ctr"/>
                      <a:r>
                        <a:rPr lang="es-MX" sz="1100" u="none" strike="noStrike" dirty="0">
                          <a:effectLst/>
                        </a:rPr>
                        <a:t>Rotación de cuentas por pagar</a:t>
                      </a:r>
                      <a:endParaRPr lang="es-MX"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7</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6</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351672169"/>
                  </a:ext>
                </a:extLst>
              </a:tr>
              <a:tr h="200025">
                <a:tc rowSpan="4">
                  <a:txBody>
                    <a:bodyPr/>
                    <a:lstStyle/>
                    <a:p>
                      <a:pPr algn="ctr" fontAlgn="ctr"/>
                      <a:r>
                        <a:rPr lang="en-US" sz="900" u="none" strike="noStrike" dirty="0">
                          <a:effectLst/>
                        </a:rPr>
                        <a:t>RENTABILIDAD</a:t>
                      </a:r>
                      <a:endParaRPr lang="en-US"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Margen bruto de utilidad</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51%</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54%</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35%</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9513637"/>
                  </a:ext>
                </a:extLst>
              </a:tr>
              <a:tr h="200025">
                <a:tc vMerge="1">
                  <a:txBody>
                    <a:bodyPr/>
                    <a:lstStyle/>
                    <a:p>
                      <a:endParaRPr lang="en-US"/>
                    </a:p>
                  </a:txBody>
                  <a:tcPr/>
                </a:tc>
                <a:tc>
                  <a:txBody>
                    <a:bodyPr/>
                    <a:lstStyle/>
                    <a:p>
                      <a:pPr algn="ctr" fontAlgn="ctr"/>
                      <a:r>
                        <a:rPr lang="en-US" sz="1100" u="none" strike="noStrike" dirty="0">
                          <a:effectLst/>
                        </a:rPr>
                        <a:t>Rentabilidad sobre ventas</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15%</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16%</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9%</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11%</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406602121"/>
                  </a:ext>
                </a:extLst>
              </a:tr>
              <a:tr h="209550">
                <a:tc vMerge="1">
                  <a:txBody>
                    <a:bodyPr/>
                    <a:lstStyle/>
                    <a:p>
                      <a:endParaRPr lang="en-US"/>
                    </a:p>
                  </a:txBody>
                  <a:tcPr/>
                </a:tc>
                <a:tc>
                  <a:txBody>
                    <a:bodyPr/>
                    <a:lstStyle/>
                    <a:p>
                      <a:pPr algn="ctr" fontAlgn="ctr"/>
                      <a:r>
                        <a:rPr lang="en-US" sz="1100" u="none" strike="noStrike" dirty="0">
                          <a:effectLst/>
                        </a:rPr>
                        <a:t>Rentabilidad sobre activos ROA</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12,30%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14,30%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7,14%</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9,30%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420014498"/>
                  </a:ext>
                </a:extLst>
              </a:tr>
              <a:tr h="390525">
                <a:tc vMerge="1">
                  <a:txBody>
                    <a:bodyPr/>
                    <a:lstStyle/>
                    <a:p>
                      <a:endParaRPr lang="en-US"/>
                    </a:p>
                  </a:txBody>
                  <a:tcPr/>
                </a:tc>
                <a:tc>
                  <a:txBody>
                    <a:bodyPr/>
                    <a:lstStyle/>
                    <a:p>
                      <a:pPr algn="ctr" fontAlgn="ctr"/>
                      <a:r>
                        <a:rPr lang="es-MX" sz="1100" u="none" strike="noStrike" dirty="0">
                          <a:effectLst/>
                        </a:rPr>
                        <a:t>Rentabilidad sobre el patrimonio ROE</a:t>
                      </a:r>
                      <a:endParaRPr lang="es-MX"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11,30%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12,30%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7,20%</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u="none" strike="noStrike" dirty="0">
                          <a:effectLst/>
                        </a:rPr>
                        <a:t>8,30%</a:t>
                      </a:r>
                      <a:endParaRPr lang="en-US"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169432446"/>
                  </a:ext>
                </a:extLst>
              </a:tr>
            </a:tbl>
          </a:graphicData>
        </a:graphic>
      </p:graphicFrame>
      <p:sp>
        <p:nvSpPr>
          <p:cNvPr id="4" name="Rectángulo 3"/>
          <p:cNvSpPr/>
          <p:nvPr/>
        </p:nvSpPr>
        <p:spPr>
          <a:xfrm>
            <a:off x="577516" y="745958"/>
            <a:ext cx="4199021" cy="10948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Comparación de las empresas que usan control interno versus las que no usan control interno</a:t>
            </a:r>
            <a:endParaRPr lang="en-US" dirty="0"/>
          </a:p>
        </p:txBody>
      </p:sp>
      <p:graphicFrame>
        <p:nvGraphicFramePr>
          <p:cNvPr id="5" name="Gráfico 4"/>
          <p:cNvGraphicFramePr>
            <a:graphicFrameLocks/>
          </p:cNvGraphicFramePr>
          <p:nvPr>
            <p:extLst>
              <p:ext uri="{D42A27DB-BD31-4B8C-83A1-F6EECF244321}">
                <p14:modId xmlns:p14="http://schemas.microsoft.com/office/powerpoint/2010/main" val="3428516968"/>
              </p:ext>
            </p:extLst>
          </p:nvPr>
        </p:nvGraphicFramePr>
        <p:xfrm>
          <a:off x="7196388" y="577515"/>
          <a:ext cx="379095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7652085" y="2743851"/>
            <a:ext cx="1311442" cy="30078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dirty="0" smtClean="0"/>
              <a:t>Empresas con CI</a:t>
            </a:r>
            <a:endParaRPr lang="en-US" sz="1100" dirty="0"/>
          </a:p>
        </p:txBody>
      </p:sp>
      <p:sp>
        <p:nvSpPr>
          <p:cNvPr id="7" name="Rectángulo 6"/>
          <p:cNvSpPr/>
          <p:nvPr/>
        </p:nvSpPr>
        <p:spPr>
          <a:xfrm>
            <a:off x="9353632" y="2747184"/>
            <a:ext cx="1311442" cy="30078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dirty="0" smtClean="0"/>
              <a:t>Empresas sin CI</a:t>
            </a:r>
            <a:endParaRPr lang="en-US" sz="1100" dirty="0"/>
          </a:p>
        </p:txBody>
      </p:sp>
      <p:graphicFrame>
        <p:nvGraphicFramePr>
          <p:cNvPr id="8" name="Gráfico 7"/>
          <p:cNvGraphicFramePr>
            <a:graphicFrameLocks/>
          </p:cNvGraphicFramePr>
          <p:nvPr>
            <p:extLst>
              <p:ext uri="{D42A27DB-BD31-4B8C-83A1-F6EECF244321}">
                <p14:modId xmlns:p14="http://schemas.microsoft.com/office/powerpoint/2010/main" val="631764248"/>
              </p:ext>
            </p:extLst>
          </p:nvPr>
        </p:nvGraphicFramePr>
        <p:xfrm>
          <a:off x="6914147" y="3195035"/>
          <a:ext cx="457200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9675896" y="5752573"/>
            <a:ext cx="1311442" cy="30078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dirty="0" smtClean="0"/>
              <a:t>Empresas sin CI</a:t>
            </a:r>
            <a:endParaRPr lang="en-US" sz="1100" dirty="0"/>
          </a:p>
        </p:txBody>
      </p:sp>
      <p:sp>
        <p:nvSpPr>
          <p:cNvPr id="10" name="Rectángulo 9"/>
          <p:cNvSpPr/>
          <p:nvPr/>
        </p:nvSpPr>
        <p:spPr>
          <a:xfrm>
            <a:off x="7865645" y="5797365"/>
            <a:ext cx="1311442" cy="30078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dirty="0" smtClean="0"/>
              <a:t>Empresas con CI</a:t>
            </a:r>
            <a:endParaRPr lang="en-US" sz="1100" dirty="0"/>
          </a:p>
        </p:txBody>
      </p:sp>
    </p:spTree>
    <p:extLst>
      <p:ext uri="{BB962C8B-B14F-4D97-AF65-F5344CB8AC3E}">
        <p14:creationId xmlns:p14="http://schemas.microsoft.com/office/powerpoint/2010/main" val="333120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5642" y="637674"/>
            <a:ext cx="3368842" cy="7459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Resultado de hipótesis</a:t>
            </a:r>
          </a:p>
        </p:txBody>
      </p:sp>
      <p:graphicFrame>
        <p:nvGraphicFramePr>
          <p:cNvPr id="3" name="Tabla 2"/>
          <p:cNvGraphicFramePr>
            <a:graphicFrameLocks noGrp="1"/>
          </p:cNvGraphicFramePr>
          <p:nvPr>
            <p:extLst>
              <p:ext uri="{D42A27DB-BD31-4B8C-83A1-F6EECF244321}">
                <p14:modId xmlns:p14="http://schemas.microsoft.com/office/powerpoint/2010/main" val="2765735608"/>
              </p:ext>
            </p:extLst>
          </p:nvPr>
        </p:nvGraphicFramePr>
        <p:xfrm>
          <a:off x="625642" y="1651835"/>
          <a:ext cx="4837781" cy="2560320"/>
        </p:xfrm>
        <a:graphic>
          <a:graphicData uri="http://schemas.openxmlformats.org/drawingml/2006/table">
            <a:tbl>
              <a:tblPr firstRow="1" firstCol="1" bandRow="1">
                <a:tableStyleId>{00A15C55-8517-42AA-B614-E9B94910E393}</a:tableStyleId>
              </a:tblPr>
              <a:tblGrid>
                <a:gridCol w="2119926">
                  <a:extLst>
                    <a:ext uri="{9D8B030D-6E8A-4147-A177-3AD203B41FA5}">
                      <a16:colId xmlns:a16="http://schemas.microsoft.com/office/drawing/2014/main" xmlns="" val="4065020678"/>
                    </a:ext>
                  </a:extLst>
                </a:gridCol>
                <a:gridCol w="2717855">
                  <a:extLst>
                    <a:ext uri="{9D8B030D-6E8A-4147-A177-3AD203B41FA5}">
                      <a16:colId xmlns:a16="http://schemas.microsoft.com/office/drawing/2014/main" xmlns="" val="4029578360"/>
                    </a:ext>
                  </a:extLst>
                </a:gridCol>
              </a:tblGrid>
              <a:tr h="190500">
                <a:tc>
                  <a:txBody>
                    <a:bodyPr/>
                    <a:lstStyle/>
                    <a:p>
                      <a:pPr indent="450215" algn="ctr">
                        <a:lnSpc>
                          <a:spcPct val="200000"/>
                        </a:lnSpc>
                        <a:spcBef>
                          <a:spcPts val="1200"/>
                        </a:spcBef>
                        <a:spcAft>
                          <a:spcPts val="0"/>
                        </a:spcAft>
                      </a:pPr>
                      <a:r>
                        <a:rPr lang="en-US" sz="1200" dirty="0">
                          <a:effectLst/>
                        </a:rPr>
                        <a:t>Variable Independiente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0215" algn="ctr">
                        <a:lnSpc>
                          <a:spcPct val="200000"/>
                        </a:lnSpc>
                        <a:spcBef>
                          <a:spcPts val="1200"/>
                        </a:spcBef>
                        <a:spcAft>
                          <a:spcPts val="0"/>
                        </a:spcAft>
                      </a:pPr>
                      <a:r>
                        <a:rPr lang="en-US" sz="1200" dirty="0">
                          <a:effectLst/>
                        </a:rPr>
                        <a:t>Control Interno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00033449"/>
                  </a:ext>
                </a:extLst>
              </a:tr>
              <a:tr h="190500">
                <a:tc>
                  <a:txBody>
                    <a:bodyPr/>
                    <a:lstStyle/>
                    <a:p>
                      <a:pPr indent="450215" algn="ctr">
                        <a:lnSpc>
                          <a:spcPct val="200000"/>
                        </a:lnSpc>
                        <a:spcBef>
                          <a:spcPts val="1200"/>
                        </a:spcBef>
                        <a:spcAft>
                          <a:spcPts val="0"/>
                        </a:spcAft>
                      </a:pPr>
                      <a:r>
                        <a:rPr lang="en-US" sz="1200" dirty="0">
                          <a:effectLst/>
                        </a:rPr>
                        <a:t>Variable dependiente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0215" algn="ctr">
                        <a:lnSpc>
                          <a:spcPct val="200000"/>
                        </a:lnSpc>
                        <a:spcBef>
                          <a:spcPts val="1200"/>
                        </a:spcBef>
                        <a:spcAft>
                          <a:spcPts val="0"/>
                        </a:spcAft>
                      </a:pPr>
                      <a:r>
                        <a:rPr lang="en-US" sz="1200" dirty="0">
                          <a:effectLst/>
                        </a:rPr>
                        <a:t>Rentabilidad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90601991"/>
                  </a:ext>
                </a:extLst>
              </a:tr>
              <a:tr h="190500">
                <a:tc>
                  <a:txBody>
                    <a:bodyPr/>
                    <a:lstStyle/>
                    <a:p>
                      <a:pPr indent="450215" algn="ctr">
                        <a:lnSpc>
                          <a:spcPct val="200000"/>
                        </a:lnSpc>
                        <a:spcBef>
                          <a:spcPts val="1200"/>
                        </a:spcBef>
                        <a:spcAft>
                          <a:spcPts val="0"/>
                        </a:spcAft>
                      </a:pPr>
                      <a:r>
                        <a:rPr lang="en-US" sz="1200" dirty="0">
                          <a:effectLst/>
                        </a:rPr>
                        <a:t>R Pearson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0215" algn="ctr">
                        <a:lnSpc>
                          <a:spcPct val="200000"/>
                        </a:lnSpc>
                        <a:spcBef>
                          <a:spcPts val="1200"/>
                        </a:spcBef>
                        <a:spcAft>
                          <a:spcPts val="0"/>
                        </a:spcAft>
                      </a:pPr>
                      <a:r>
                        <a:rPr lang="en-US" sz="1200" dirty="0">
                          <a:effectLst/>
                        </a:rPr>
                        <a:t>0,9286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8597220"/>
                  </a:ext>
                </a:extLst>
              </a:tr>
              <a:tr h="381000">
                <a:tc>
                  <a:txBody>
                    <a:bodyPr/>
                    <a:lstStyle/>
                    <a:p>
                      <a:pPr indent="450215" algn="ctr">
                        <a:lnSpc>
                          <a:spcPct val="200000"/>
                        </a:lnSpc>
                        <a:spcBef>
                          <a:spcPts val="1200"/>
                        </a:spcBef>
                        <a:spcAft>
                          <a:spcPts val="0"/>
                        </a:spcAft>
                      </a:pPr>
                      <a:r>
                        <a:rPr lang="en-US" sz="1200" dirty="0">
                          <a:effectLst/>
                        </a:rPr>
                        <a:t>Interpretación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0215" algn="ctr">
                        <a:lnSpc>
                          <a:spcPct val="200000"/>
                        </a:lnSpc>
                        <a:spcBef>
                          <a:spcPts val="1200"/>
                        </a:spcBef>
                        <a:spcAft>
                          <a:spcPts val="0"/>
                        </a:spcAft>
                      </a:pPr>
                      <a:r>
                        <a:rPr lang="es-EC" sz="1200" dirty="0">
                          <a:effectLst/>
                        </a:rPr>
                        <a:t>Escala de correlación positiva muy alta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95787344"/>
                  </a:ext>
                </a:extLst>
              </a:tr>
              <a:tr h="371475">
                <a:tc>
                  <a:txBody>
                    <a:bodyPr/>
                    <a:lstStyle/>
                    <a:p>
                      <a:pPr indent="450215" algn="ctr">
                        <a:lnSpc>
                          <a:spcPct val="200000"/>
                        </a:lnSpc>
                        <a:spcBef>
                          <a:spcPts val="1200"/>
                        </a:spcBef>
                        <a:spcAft>
                          <a:spcPts val="0"/>
                        </a:spcAft>
                      </a:pPr>
                      <a:r>
                        <a:rPr lang="en-US" sz="1200" dirty="0">
                          <a:effectLst/>
                        </a:rPr>
                        <a:t>Muestra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50215" algn="ctr">
                        <a:lnSpc>
                          <a:spcPct val="200000"/>
                        </a:lnSpc>
                        <a:spcBef>
                          <a:spcPts val="1200"/>
                        </a:spcBef>
                        <a:spcAft>
                          <a:spcPts val="0"/>
                        </a:spcAft>
                      </a:pPr>
                      <a:r>
                        <a:rPr lang="es-EC" sz="1200" dirty="0">
                          <a:effectLst/>
                        </a:rPr>
                        <a:t>57 empresas Pymes del sector de la confección Cantón Quito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14725885"/>
                  </a:ext>
                </a:extLst>
              </a:tr>
            </a:tbl>
          </a:graphicData>
        </a:graphic>
      </p:graphicFrame>
      <p:sp>
        <p:nvSpPr>
          <p:cNvPr id="4" name="Rectángulo 3"/>
          <p:cNvSpPr/>
          <p:nvPr/>
        </p:nvSpPr>
        <p:spPr>
          <a:xfrm>
            <a:off x="7037471" y="866274"/>
            <a:ext cx="3442035" cy="5173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Diagrama comparativo control interno y rentabilidad</a:t>
            </a:r>
            <a:endParaRPr lang="en-US" dirty="0"/>
          </a:p>
        </p:txBody>
      </p:sp>
      <p:graphicFrame>
        <p:nvGraphicFramePr>
          <p:cNvPr id="5" name="Gráfico 4"/>
          <p:cNvGraphicFramePr/>
          <p:nvPr>
            <p:extLst>
              <p:ext uri="{D42A27DB-BD31-4B8C-83A1-F6EECF244321}">
                <p14:modId xmlns:p14="http://schemas.microsoft.com/office/powerpoint/2010/main" val="3179862107"/>
              </p:ext>
            </p:extLst>
          </p:nvPr>
        </p:nvGraphicFramePr>
        <p:xfrm>
          <a:off x="6497053" y="1744579"/>
          <a:ext cx="4901865" cy="2993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88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36483" y="1103145"/>
            <a:ext cx="9124950" cy="4772025"/>
          </a:xfrm>
          <a:prstGeom prst="rect">
            <a:avLst/>
          </a:prstGeom>
        </p:spPr>
      </p:pic>
      <p:sp>
        <p:nvSpPr>
          <p:cNvPr id="6" name="Rectángulo 5"/>
          <p:cNvSpPr/>
          <p:nvPr/>
        </p:nvSpPr>
        <p:spPr>
          <a:xfrm>
            <a:off x="998621" y="481263"/>
            <a:ext cx="3549316" cy="6218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t>Planteamiento de acciones para el mejoramiento de lo confeccionistas</a:t>
            </a:r>
            <a:endParaRPr lang="en-US" sz="1400" dirty="0"/>
          </a:p>
        </p:txBody>
      </p:sp>
    </p:spTree>
    <p:extLst>
      <p:ext uri="{BB962C8B-B14F-4D97-AF65-F5344CB8AC3E}">
        <p14:creationId xmlns:p14="http://schemas.microsoft.com/office/powerpoint/2010/main" val="235773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90337" y="493296"/>
            <a:ext cx="3418686" cy="104846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i="1" dirty="0" smtClean="0"/>
              <a:t>CONCLUSIONES </a:t>
            </a:r>
            <a:endParaRPr lang="es-EC" sz="4000" b="1" i="1" dirty="0"/>
          </a:p>
        </p:txBody>
      </p:sp>
      <p:sp>
        <p:nvSpPr>
          <p:cNvPr id="5" name="CuadroTexto 4"/>
          <p:cNvSpPr txBox="1"/>
          <p:nvPr/>
        </p:nvSpPr>
        <p:spPr>
          <a:xfrm>
            <a:off x="860429" y="1395663"/>
            <a:ext cx="9799550" cy="1477328"/>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De las empresas analizadas en la muestra seleccionada, se identificó que el grado de rentabilidad de las Pymes del </a:t>
            </a:r>
            <a:r>
              <a:rPr lang="es-EC" dirty="0">
                <a:latin typeface="Times New Roman" panose="02020603050405020304" pitchFamily="18" charset="0"/>
                <a:cs typeface="Times New Roman" panose="02020603050405020304" pitchFamily="18" charset="0"/>
              </a:rPr>
              <a:t>sector de la confección, </a:t>
            </a:r>
            <a:r>
              <a:rPr lang="es-EC" dirty="0" smtClean="0">
                <a:latin typeface="Times New Roman" panose="02020603050405020304" pitchFamily="18" charset="0"/>
                <a:cs typeface="Times New Roman" panose="02020603050405020304" pitchFamily="18" charset="0"/>
              </a:rPr>
              <a:t>en </a:t>
            </a:r>
            <a:r>
              <a:rPr lang="es-EC" dirty="0">
                <a:latin typeface="Times New Roman" panose="02020603050405020304" pitchFamily="18" charset="0"/>
                <a:cs typeface="Times New Roman" panose="02020603050405020304" pitchFamily="18" charset="0"/>
              </a:rPr>
              <a:t>un 42.80% es bajo, (en el rango de 5%- 9%), en razón de que no mantienen información financiera oportuna y razonable, así como también no establecen adecuadamente el valor de sus productos, sus objetivos financieros que componen la planificación estratégica general; afectando directamente a la obtención de su beneficio económico.</a:t>
            </a:r>
            <a:endParaRPr lang="en-US" dirty="0">
              <a:latin typeface="Times New Roman" panose="02020603050405020304" pitchFamily="18" charset="0"/>
              <a:cs typeface="Times New Roman" panose="02020603050405020304" pitchFamily="18" charset="0"/>
            </a:endParaRPr>
          </a:p>
        </p:txBody>
      </p:sp>
      <p:cxnSp>
        <p:nvCxnSpPr>
          <p:cNvPr id="7" name="Conector recto 6"/>
          <p:cNvCxnSpPr/>
          <p:nvPr/>
        </p:nvCxnSpPr>
        <p:spPr>
          <a:xfrm flipV="1">
            <a:off x="860429" y="1143000"/>
            <a:ext cx="10304876" cy="24063"/>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081463" y="2995862"/>
            <a:ext cx="9637295" cy="923330"/>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Se comprobó durante la investigación realizada, la relación directa entre la implementación de control interno y rentabilidad en las Pymes del sector de la confección analizadas, es decir que si el nivel de control interno sube también la rentabilidad lo hace, y viceversa.</a:t>
            </a:r>
            <a:endParaRPr lang="en-US"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571671" y="4211053"/>
            <a:ext cx="8560297" cy="1754326"/>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Al realizar el análisis comparativo, del comportamiento de la rentabilidad, de las Pymes que aplicaron control interno versus las Pymes que no lo aplicaron, se evidenció un nivel mayor de liquidez corriente, margen bruto de utilidad y rentabilidad en las pymes que usan control interno, comprobando que son eficientes en todos sus procesos, generando y apalancando resultados de rentabilidad más altos, que les permiten tener sostenibilidad económica en el corto y largo plazo.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8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4558" y="1203157"/>
            <a:ext cx="8578516" cy="1477328"/>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E</a:t>
            </a:r>
            <a:r>
              <a:rPr lang="es-ES" dirty="0" smtClean="0">
                <a:latin typeface="Times New Roman" panose="02020603050405020304" pitchFamily="18" charset="0"/>
                <a:cs typeface="Times New Roman" panose="02020603050405020304" pitchFamily="18" charset="0"/>
              </a:rPr>
              <a:t>stablecer </a:t>
            </a:r>
            <a:r>
              <a:rPr lang="es-ES" dirty="0">
                <a:latin typeface="Times New Roman" panose="02020603050405020304" pitchFamily="18" charset="0"/>
                <a:cs typeface="Times New Roman" panose="02020603050405020304" pitchFamily="18" charset="0"/>
              </a:rPr>
              <a:t>una planificación estratégica general, que considere objetivos financieros anuales, para   la obtención de información oportuna y razonable, así como también el correcto establecimiento del valor de sus productos, que les permita a las pymes del sector de confección obtener mayor beneficio económico.</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ítulo 1"/>
          <p:cNvSpPr txBox="1">
            <a:spLocks/>
          </p:cNvSpPr>
          <p:nvPr/>
        </p:nvSpPr>
        <p:spPr>
          <a:xfrm>
            <a:off x="890337" y="493296"/>
            <a:ext cx="4343400" cy="104846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i="1" dirty="0" smtClean="0"/>
              <a:t>RECOMENDACIONES </a:t>
            </a:r>
            <a:endParaRPr lang="es-EC" sz="4000" b="1" i="1" dirty="0"/>
          </a:p>
        </p:txBody>
      </p:sp>
      <p:cxnSp>
        <p:nvCxnSpPr>
          <p:cNvPr id="5" name="Conector recto 4"/>
          <p:cNvCxnSpPr/>
          <p:nvPr/>
        </p:nvCxnSpPr>
        <p:spPr>
          <a:xfrm>
            <a:off x="709863" y="1203157"/>
            <a:ext cx="10455442"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CuadroTexto 5"/>
          <p:cNvSpPr txBox="1"/>
          <p:nvPr/>
        </p:nvSpPr>
        <p:spPr>
          <a:xfrm>
            <a:off x="3344779" y="2524075"/>
            <a:ext cx="8241631" cy="1477328"/>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Estructurar una propuesta de controles internos que permitan diseñar, evaluar, e implementar procesos y procedimientos de las actividades administrativas y financieras, permitiendo una toma de decisiones efectivas por parte de la alta gerencia para la mejora de los resultados de su rentabilidad anual. En razón de que, si el nivel de control interno sube también la rentabilidad lo hace, y viceversa.</a:t>
            </a:r>
            <a:endParaRPr lang="en-US"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1094874" y="4174958"/>
            <a:ext cx="8061158" cy="1754326"/>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Recomendar </a:t>
            </a:r>
            <a:r>
              <a:rPr lang="es-ES" dirty="0">
                <a:latin typeface="Times New Roman" panose="02020603050405020304" pitchFamily="18" charset="0"/>
                <a:cs typeface="Times New Roman" panose="02020603050405020304" pitchFamily="18" charset="0"/>
              </a:rPr>
              <a:t>a los empresarios, la implementación de control interno, ya que se ha evidenciado que las empresas que lo aplican: identifican y mitigan riesgos, son más productivas y obtienen mayores beneficios económicos en liquidez corriente, margen bruto de utilidad y rentabilidad; Evitando posibles cierres por una deficiente </a:t>
            </a:r>
            <a:r>
              <a:rPr lang="es-ES" dirty="0" smtClean="0">
                <a:latin typeface="Times New Roman" panose="02020603050405020304" pitchFamily="18" charset="0"/>
                <a:cs typeface="Times New Roman" panose="02020603050405020304" pitchFamily="18" charset="0"/>
              </a:rPr>
              <a:t>administración.</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78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92643" y="786428"/>
            <a:ext cx="9131445" cy="707886"/>
          </a:xfrm>
          <a:prstGeom prst="rect">
            <a:avLst/>
          </a:prstGeom>
          <a:noFill/>
        </p:spPr>
        <p:txBody>
          <a:bodyPr wrap="square" rtlCol="0">
            <a:spAutoFit/>
          </a:bodyPr>
          <a:lstStyle/>
          <a:p>
            <a:pPr algn="ctr"/>
            <a:r>
              <a:rPr lang="es-EC" sz="2000" b="1" dirty="0" smtClean="0">
                <a:solidFill>
                  <a:srgbClr val="0070C0"/>
                </a:solidFill>
                <a:effectLst>
                  <a:outerShdw blurRad="38100" dist="38100" dir="2700000" algn="tl">
                    <a:srgbClr val="000000">
                      <a:alpha val="43137"/>
                    </a:srgbClr>
                  </a:outerShdw>
                </a:effectLst>
              </a:rPr>
              <a:t>“</a:t>
            </a:r>
            <a:r>
              <a:rPr lang="es-EC"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ÉXITO NUNCA LLEGA SOLO ,  HAY QUE TRABAJAR ARDUAMENTE PARA CONSEGUIRLO”</a:t>
            </a:r>
            <a:endParaRPr lang="es-EC"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4" name="Picture 2" descr="Sandra&quot;, la cristiana perseguida de Singapur, te da las gracias -  Enraizado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912" y="2432467"/>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8704" y="401917"/>
            <a:ext cx="3991378" cy="4720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4000" b="1" i="1" dirty="0" smtClean="0"/>
              <a:t>ANTECEDENTES </a:t>
            </a:r>
            <a:endParaRPr lang="es-CO" sz="4000" b="1" i="1" dirty="0"/>
          </a:p>
        </p:txBody>
      </p:sp>
      <p:graphicFrame>
        <p:nvGraphicFramePr>
          <p:cNvPr id="3" name="Marcador de contenido 6"/>
          <p:cNvGraphicFramePr>
            <a:graphicFrameLocks/>
          </p:cNvGraphicFramePr>
          <p:nvPr>
            <p:extLst>
              <p:ext uri="{D42A27DB-BD31-4B8C-83A1-F6EECF244321}">
                <p14:modId xmlns:p14="http://schemas.microsoft.com/office/powerpoint/2010/main" val="546619822"/>
              </p:ext>
            </p:extLst>
          </p:nvPr>
        </p:nvGraphicFramePr>
        <p:xfrm>
          <a:off x="1034219" y="1308590"/>
          <a:ext cx="9616236" cy="461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4"/>
          <p:cNvCxnSpPr/>
          <p:nvPr/>
        </p:nvCxnSpPr>
        <p:spPr>
          <a:xfrm flipV="1">
            <a:off x="433137" y="873918"/>
            <a:ext cx="11008895" cy="112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4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n 84"/>
          <p:cNvPicPr>
            <a:picLocks noChangeAspect="1"/>
          </p:cNvPicPr>
          <p:nvPr/>
        </p:nvPicPr>
        <p:blipFill>
          <a:blip r:embed="rId2"/>
          <a:stretch>
            <a:fillRect/>
          </a:stretch>
        </p:blipFill>
        <p:spPr>
          <a:xfrm>
            <a:off x="143691" y="1193409"/>
            <a:ext cx="11522367" cy="4618446"/>
          </a:xfrm>
          <a:prstGeom prst="rect">
            <a:avLst/>
          </a:prstGeom>
        </p:spPr>
      </p:pic>
      <p:sp>
        <p:nvSpPr>
          <p:cNvPr id="42" name="CuadroTexto 41"/>
          <p:cNvSpPr txBox="1"/>
          <p:nvPr/>
        </p:nvSpPr>
        <p:spPr>
          <a:xfrm>
            <a:off x="718457" y="496388"/>
            <a:ext cx="10607040" cy="369332"/>
          </a:xfrm>
          <a:prstGeom prst="rect">
            <a:avLst/>
          </a:prstGeom>
          <a:noFill/>
        </p:spPr>
        <p:txBody>
          <a:bodyPr wrap="square" rtlCol="0">
            <a:spAutoFit/>
          </a:bodyPr>
          <a:lstStyle/>
          <a:p>
            <a:r>
              <a:rPr lang="es-EC" dirty="0" smtClean="0"/>
              <a:t>v</a:t>
            </a:r>
            <a:endParaRPr lang="en-US" dirty="0"/>
          </a:p>
        </p:txBody>
      </p:sp>
      <p:sp>
        <p:nvSpPr>
          <p:cNvPr id="86" name="Título 1"/>
          <p:cNvSpPr txBox="1">
            <a:spLocks/>
          </p:cNvSpPr>
          <p:nvPr/>
        </p:nvSpPr>
        <p:spPr>
          <a:xfrm>
            <a:off x="0" y="168699"/>
            <a:ext cx="5055555" cy="711201"/>
          </a:xfrm>
          <a:prstGeom prst="homePlate">
            <a:avLst/>
          </a:prstGeom>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ln w="0"/>
                <a:effectLst>
                  <a:outerShdw blurRad="38100" dist="19050" dir="2700000" algn="tl" rotWithShape="0">
                    <a:schemeClr val="dk1">
                      <a:alpha val="40000"/>
                    </a:schemeClr>
                  </a:outerShdw>
                </a:effectLst>
              </a:rPr>
              <a:t>PROBLEMÁTICA</a:t>
            </a:r>
            <a:endParaRPr lang="es-EC" b="1" dirty="0">
              <a:ln w="0"/>
              <a:effectLst>
                <a:outerShdw blurRad="38100" dist="19050" dir="2700000" algn="tl" rotWithShape="0">
                  <a:schemeClr val="dk1">
                    <a:alpha val="40000"/>
                  </a:schemeClr>
                </a:outerShdw>
              </a:effectLst>
            </a:endParaRPr>
          </a:p>
        </p:txBody>
      </p:sp>
      <p:pic>
        <p:nvPicPr>
          <p:cNvPr id="87" name="Picture 2" descr="http://monografiaurgente.com/novo/wp-content/uploads/2014/08/probl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385" y="95067"/>
            <a:ext cx="2043569" cy="204356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p:cNvCxnSpPr/>
          <p:nvPr/>
        </p:nvCxnSpPr>
        <p:spPr>
          <a:xfrm flipV="1">
            <a:off x="613611" y="1034716"/>
            <a:ext cx="8963526" cy="240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2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heel(1)">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20129273"/>
              </p:ext>
            </p:extLst>
          </p:nvPr>
        </p:nvGraphicFramePr>
        <p:xfrm>
          <a:off x="1157151" y="1402420"/>
          <a:ext cx="2356097" cy="4243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100189984"/>
              </p:ext>
            </p:extLst>
          </p:nvPr>
        </p:nvGraphicFramePr>
        <p:xfrm>
          <a:off x="4343400" y="1257300"/>
          <a:ext cx="7416800" cy="4533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ángulo 3"/>
          <p:cNvSpPr/>
          <p:nvPr/>
        </p:nvSpPr>
        <p:spPr>
          <a:xfrm>
            <a:off x="5638800" y="736600"/>
            <a:ext cx="2806700" cy="5207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Objetivos específicos</a:t>
            </a:r>
            <a:endParaRPr lang="en-US" dirty="0"/>
          </a:p>
        </p:txBody>
      </p:sp>
      <p:sp>
        <p:nvSpPr>
          <p:cNvPr id="5" name="Título 1"/>
          <p:cNvSpPr txBox="1">
            <a:spLocks/>
          </p:cNvSpPr>
          <p:nvPr/>
        </p:nvSpPr>
        <p:spPr>
          <a:xfrm>
            <a:off x="0" y="67311"/>
            <a:ext cx="4124710" cy="669289"/>
          </a:xfrm>
          <a:prstGeom prst="homePlate">
            <a:avLst/>
          </a:prstGeom>
          <a:ln>
            <a:noFill/>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ln w="0"/>
                <a:effectLst>
                  <a:outerShdw blurRad="38100" dist="19050" dir="2700000" algn="tl" rotWithShape="0">
                    <a:schemeClr val="dk1">
                      <a:alpha val="40000"/>
                    </a:schemeClr>
                  </a:outerShdw>
                </a:effectLst>
              </a:rPr>
              <a:t>OBJETIVOS</a:t>
            </a:r>
            <a:endParaRPr lang="es-EC" b="1" dirty="0">
              <a:ln w="0"/>
              <a:effectLst>
                <a:outerShdw blurRad="38100" dist="19050" dir="2700000" algn="tl" rotWithShape="0">
                  <a:schemeClr val="dk1">
                    <a:alpha val="40000"/>
                  </a:schemeClr>
                </a:outerShdw>
              </a:effectLst>
            </a:endParaRPr>
          </a:p>
        </p:txBody>
      </p:sp>
      <p:cxnSp>
        <p:nvCxnSpPr>
          <p:cNvPr id="7" name="Conector recto 6"/>
          <p:cNvCxnSpPr/>
          <p:nvPr/>
        </p:nvCxnSpPr>
        <p:spPr>
          <a:xfrm flipV="1">
            <a:off x="866274" y="613609"/>
            <a:ext cx="10479505" cy="868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81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2347" y="177628"/>
            <a:ext cx="5820189" cy="675410"/>
          </a:xfrm>
          <a:prstGeom prst="homePlate">
            <a:avLst/>
          </a:prstGeom>
          <a:ln>
            <a:noFill/>
          </a:ln>
        </p:spPr>
        <p:style>
          <a:lnRef idx="2">
            <a:schemeClr val="accent2"/>
          </a:lnRef>
          <a:fillRef idx="1">
            <a:schemeClr val="lt1"/>
          </a:fillRef>
          <a:effectRef idx="0">
            <a:schemeClr val="accent2"/>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dirty="0" smtClean="0">
                <a:ln w="0"/>
                <a:effectLst>
                  <a:outerShdw blurRad="38100" dist="19050" dir="2700000" algn="tl" rotWithShape="0">
                    <a:schemeClr val="dk1">
                      <a:alpha val="40000"/>
                    </a:schemeClr>
                  </a:outerShdw>
                </a:effectLst>
              </a:rPr>
              <a:t>HIPÓTESIS – VARIABLES</a:t>
            </a:r>
            <a:endParaRPr lang="es-EC" sz="4000" dirty="0">
              <a:ln w="0"/>
              <a:effectLst>
                <a:outerShdw blurRad="38100" dist="19050" dir="2700000" algn="tl" rotWithShape="0">
                  <a:schemeClr val="dk1">
                    <a:alpha val="40000"/>
                  </a:schemeClr>
                </a:outerShdw>
              </a:effectLst>
            </a:endParaRPr>
          </a:p>
        </p:txBody>
      </p:sp>
      <p:graphicFrame>
        <p:nvGraphicFramePr>
          <p:cNvPr id="3" name="Diagrama 2"/>
          <p:cNvGraphicFramePr/>
          <p:nvPr>
            <p:extLst>
              <p:ext uri="{D42A27DB-BD31-4B8C-83A1-F6EECF244321}">
                <p14:modId xmlns:p14="http://schemas.microsoft.com/office/powerpoint/2010/main" val="4167137110"/>
              </p:ext>
            </p:extLst>
          </p:nvPr>
        </p:nvGraphicFramePr>
        <p:xfrm>
          <a:off x="3866604" y="3386058"/>
          <a:ext cx="7188200" cy="252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529080" y="1380301"/>
            <a:ext cx="4038600" cy="1689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a:t>¿Existe correlación directa entre el nivel de control interno frente a la rentabilidad en las Pymes del sector confección Cantón Quito?</a:t>
            </a:r>
            <a:endParaRPr lang="en-US" dirty="0"/>
          </a:p>
        </p:txBody>
      </p:sp>
      <p:cxnSp>
        <p:nvCxnSpPr>
          <p:cNvPr id="10" name="Conector recto 9"/>
          <p:cNvCxnSpPr/>
          <p:nvPr/>
        </p:nvCxnSpPr>
        <p:spPr>
          <a:xfrm flipV="1">
            <a:off x="433137" y="884268"/>
            <a:ext cx="11213431" cy="902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53454"/>
            <a:ext cx="5331076" cy="675410"/>
          </a:xfrm>
          <a:prstGeom prst="homePlate">
            <a:avLst/>
          </a:prstGeom>
          <a:ln>
            <a:noFill/>
          </a:ln>
        </p:spPr>
        <p:style>
          <a:lnRef idx="2">
            <a:schemeClr val="accent2"/>
          </a:lnRef>
          <a:fillRef idx="1">
            <a:schemeClr val="lt1"/>
          </a:fillRef>
          <a:effectRef idx="0">
            <a:schemeClr val="accent2"/>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ln w="0"/>
                <a:effectLst>
                  <a:outerShdw blurRad="38100" dist="19050" dir="2700000" algn="tl" rotWithShape="0">
                    <a:schemeClr val="dk1">
                      <a:alpha val="40000"/>
                    </a:schemeClr>
                  </a:outerShdw>
                </a:effectLst>
              </a:rPr>
              <a:t>METODOLOGÍA</a:t>
            </a:r>
            <a:endParaRPr lang="es-EC" b="1" dirty="0">
              <a:ln w="0"/>
              <a:solidFill>
                <a:schemeClr val="bg1"/>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2"/>
          <a:stretch>
            <a:fillRect/>
          </a:stretch>
        </p:blipFill>
        <p:spPr>
          <a:xfrm>
            <a:off x="7727950" y="2578100"/>
            <a:ext cx="3405234" cy="3592512"/>
          </a:xfrm>
          <a:prstGeom prst="rect">
            <a:avLst/>
          </a:prstGeom>
        </p:spPr>
      </p:pic>
      <p:sp>
        <p:nvSpPr>
          <p:cNvPr id="5" name="Rectángulo 4"/>
          <p:cNvSpPr/>
          <p:nvPr/>
        </p:nvSpPr>
        <p:spPr>
          <a:xfrm>
            <a:off x="8204200" y="2641600"/>
            <a:ext cx="1104900" cy="4445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s-EC" sz="1200" dirty="0" smtClean="0"/>
              <a:t>COSO 2013</a:t>
            </a:r>
            <a:endParaRPr lang="en-US" sz="1200" dirty="0"/>
          </a:p>
        </p:txBody>
      </p:sp>
      <p:pic>
        <p:nvPicPr>
          <p:cNvPr id="4098" name="Picture 2" descr="Definición de rentabilidad - Qué es, Significado y Concep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167" y="584200"/>
            <a:ext cx="1828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369300" y="812800"/>
            <a:ext cx="1104900" cy="4445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s-EC" sz="1200" dirty="0" smtClean="0"/>
              <a:t>RENTABILIDAD</a:t>
            </a:r>
            <a:endParaRPr lang="en-US" sz="1200" dirty="0"/>
          </a:p>
        </p:txBody>
      </p:sp>
      <p:sp>
        <p:nvSpPr>
          <p:cNvPr id="6" name="Abrir llave 5"/>
          <p:cNvSpPr/>
          <p:nvPr/>
        </p:nvSpPr>
        <p:spPr>
          <a:xfrm>
            <a:off x="7099300" y="1257300"/>
            <a:ext cx="628650" cy="4025900"/>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8" name="Rectángulo 7"/>
          <p:cNvSpPr/>
          <p:nvPr/>
        </p:nvSpPr>
        <p:spPr>
          <a:xfrm>
            <a:off x="5753100" y="2984500"/>
            <a:ext cx="1435100" cy="6985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dirty="0" smtClean="0"/>
              <a:t>Correlación R Pearson</a:t>
            </a:r>
            <a:endParaRPr lang="en-US" dirty="0"/>
          </a:p>
        </p:txBody>
      </p:sp>
      <p:sp>
        <p:nvSpPr>
          <p:cNvPr id="9" name="Rectángulo 8"/>
          <p:cNvSpPr/>
          <p:nvPr/>
        </p:nvSpPr>
        <p:spPr>
          <a:xfrm>
            <a:off x="336392" y="1926292"/>
            <a:ext cx="1460500" cy="5969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Enfoque de la investigación</a:t>
            </a:r>
            <a:endParaRPr lang="en-US" dirty="0"/>
          </a:p>
        </p:txBody>
      </p:sp>
      <p:sp>
        <p:nvSpPr>
          <p:cNvPr id="10" name="Abrir llave 9"/>
          <p:cNvSpPr/>
          <p:nvPr/>
        </p:nvSpPr>
        <p:spPr>
          <a:xfrm>
            <a:off x="1810567" y="1487568"/>
            <a:ext cx="478450" cy="1387979"/>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11" name="Rectángulo 10"/>
          <p:cNvSpPr/>
          <p:nvPr/>
        </p:nvSpPr>
        <p:spPr>
          <a:xfrm>
            <a:off x="2289017" y="1270000"/>
            <a:ext cx="2545533" cy="8001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200" b="1" dirty="0" smtClean="0"/>
              <a:t>Cuantitativa</a:t>
            </a:r>
            <a:r>
              <a:rPr lang="es-EC" sz="1200" dirty="0" smtClean="0"/>
              <a:t>: </a:t>
            </a:r>
            <a:r>
              <a:rPr lang="es-MX" sz="1200" dirty="0" smtClean="0"/>
              <a:t>se recogerá información de una muestra para en base a ello analizar y comprobar la información necesaria para el estudio.</a:t>
            </a:r>
            <a:r>
              <a:rPr lang="es-EC" sz="1200" dirty="0" smtClean="0"/>
              <a:t> </a:t>
            </a:r>
            <a:endParaRPr lang="en-US" sz="1200" dirty="0"/>
          </a:p>
        </p:txBody>
      </p:sp>
      <p:sp>
        <p:nvSpPr>
          <p:cNvPr id="12" name="Rectángulo 11"/>
          <p:cNvSpPr/>
          <p:nvPr/>
        </p:nvSpPr>
        <p:spPr>
          <a:xfrm>
            <a:off x="2289017" y="2346828"/>
            <a:ext cx="2545533" cy="8001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400" dirty="0" smtClean="0"/>
              <a:t>Cualitativa: se recopilará datos no numéricos</a:t>
            </a:r>
            <a:endParaRPr lang="en-US" sz="1400" dirty="0"/>
          </a:p>
        </p:txBody>
      </p:sp>
      <p:sp>
        <p:nvSpPr>
          <p:cNvPr id="13" name="Rectángulo 12"/>
          <p:cNvSpPr/>
          <p:nvPr/>
        </p:nvSpPr>
        <p:spPr>
          <a:xfrm>
            <a:off x="462460" y="4718048"/>
            <a:ext cx="4911840" cy="1452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400" dirty="0"/>
              <a:t>n= </a:t>
            </a:r>
            <a:r>
              <a:rPr lang="es-ES" sz="1400" dirty="0"/>
              <a:t>Tamaño de la </a:t>
            </a:r>
            <a:r>
              <a:rPr lang="es-EC" sz="1400" dirty="0"/>
              <a:t>muestra </a:t>
            </a:r>
            <a:endParaRPr lang="en-US" sz="1400" dirty="0"/>
          </a:p>
          <a:p>
            <a:r>
              <a:rPr lang="es-ES" sz="1400" dirty="0"/>
              <a:t>Z=Parámetro Estadístico que depende de Z (1.65)</a:t>
            </a:r>
            <a:endParaRPr lang="en-US" sz="1400" dirty="0"/>
          </a:p>
          <a:p>
            <a:r>
              <a:rPr lang="es-EC" sz="1400" dirty="0"/>
              <a:t>p= probabilidad de éxito (50%)</a:t>
            </a:r>
            <a:endParaRPr lang="en-US" sz="1400" dirty="0"/>
          </a:p>
          <a:p>
            <a:r>
              <a:rPr lang="es-EC" sz="1400" dirty="0"/>
              <a:t>q= probabilidad de fracaso (50%)</a:t>
            </a:r>
            <a:endParaRPr lang="en-US" sz="1400" dirty="0"/>
          </a:p>
          <a:p>
            <a:r>
              <a:rPr lang="es-EC" sz="1400" dirty="0"/>
              <a:t>N= población 348 Pymes del sector de la </a:t>
            </a:r>
            <a:r>
              <a:rPr lang="es-EC" sz="1400" dirty="0" smtClean="0"/>
              <a:t>confección (Inec,2016) </a:t>
            </a:r>
            <a:endParaRPr lang="en-US" sz="1400" dirty="0"/>
          </a:p>
          <a:p>
            <a:r>
              <a:rPr lang="es-EC" sz="1400" dirty="0"/>
              <a:t>e= error de la muestra (10</a:t>
            </a:r>
            <a:r>
              <a:rPr lang="es-EC" sz="1400" dirty="0" smtClean="0"/>
              <a:t>%)</a:t>
            </a:r>
          </a:p>
          <a:p>
            <a:r>
              <a:rPr lang="es-EC" sz="1400" dirty="0" smtClean="0"/>
              <a:t>Resultado= 57 empresas</a:t>
            </a:r>
            <a:endParaRPr lang="en-US" sz="1400" dirty="0"/>
          </a:p>
        </p:txBody>
      </p:sp>
      <mc:AlternateContent xmlns:mc="http://schemas.openxmlformats.org/markup-compatibility/2006" xmlns:a14="http://schemas.microsoft.com/office/drawing/2010/main">
        <mc:Choice Requires="a14">
          <p:sp>
            <p:nvSpPr>
              <p:cNvPr id="15" name="Rectángulo 14"/>
              <p:cNvSpPr/>
              <p:nvPr/>
            </p:nvSpPr>
            <p:spPr>
              <a:xfrm>
                <a:off x="576874" y="4020741"/>
                <a:ext cx="4683012" cy="6973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1,65</m:t>
                                      </m:r>
                                    </m:e>
                                  </m:d>
                                </m:e>
                                <m:sup>
                                  <m:r>
                                    <a:rPr lang="en-US" i="0">
                                      <a:latin typeface="Cambria Math" panose="02040503050406030204" pitchFamily="18" charset="0"/>
                                    </a:rPr>
                                    <m:t>2</m:t>
                                  </m:r>
                                </m:sup>
                              </m:sSup>
                              <m:r>
                                <a:rPr lang="en-US" i="0">
                                  <a:latin typeface="Cambria Math" panose="02040503050406030204" pitchFamily="18" charset="0"/>
                                </a:rPr>
                                <m:t>(0,50)(0,50)(348</m:t>
                              </m:r>
                            </m:e>
                          </m:d>
                        </m:num>
                        <m:den>
                          <m:d>
                            <m:dPr>
                              <m:beg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0.10</m:t>
                                      </m:r>
                                    </m:e>
                                  </m:d>
                                </m:e>
                                <m:sup>
                                  <m:r>
                                    <a:rPr lang="en-US" i="0">
                                      <a:latin typeface="Cambria Math" panose="02040503050406030204" pitchFamily="18" charset="0"/>
                                    </a:rPr>
                                    <m:t>2</m:t>
                                  </m:r>
                                </m:sup>
                              </m:sSup>
                              <m:r>
                                <a:rPr lang="en-US" i="0">
                                  <a:latin typeface="Cambria Math" panose="02040503050406030204" pitchFamily="18" charset="0"/>
                                </a:rPr>
                                <m:t>(348−1)+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1.65</m:t>
                                      </m:r>
                                    </m:e>
                                  </m:d>
                                </m:e>
                                <m:sup>
                                  <m:r>
                                    <a:rPr lang="en-US" i="0">
                                      <a:latin typeface="Cambria Math" panose="02040503050406030204" pitchFamily="18" charset="0"/>
                                    </a:rPr>
                                    <m:t> 2</m:t>
                                  </m:r>
                                </m:sup>
                              </m:sSup>
                              <m:r>
                                <a:rPr lang="en-US" i="0">
                                  <a:latin typeface="Cambria Math" panose="02040503050406030204" pitchFamily="18" charset="0"/>
                                </a:rPr>
                                <m:t>(0.50)(0.50</m:t>
                              </m:r>
                            </m:e>
                          </m:d>
                        </m:den>
                      </m:f>
                    </m:oMath>
                  </m:oMathPara>
                </a14:m>
                <a:endParaRPr lang="en-US" dirty="0"/>
              </a:p>
            </p:txBody>
          </p:sp>
        </mc:Choice>
        <mc:Fallback xmlns="">
          <p:sp>
            <p:nvSpPr>
              <p:cNvPr id="15" name="Rectángulo 14"/>
              <p:cNvSpPr>
                <a:spLocks noRot="1" noChangeAspect="1" noMove="1" noResize="1" noEditPoints="1" noAdjustHandles="1" noChangeArrowheads="1" noChangeShapeType="1" noTextEdit="1"/>
              </p:cNvSpPr>
              <p:nvPr/>
            </p:nvSpPr>
            <p:spPr>
              <a:xfrm>
                <a:off x="576874" y="4020741"/>
                <a:ext cx="4683012" cy="697307"/>
              </a:xfrm>
              <a:prstGeom prst="rect">
                <a:avLst/>
              </a:prstGeom>
              <a:blipFill>
                <a:blip r:embed="rId4"/>
                <a:stretch>
                  <a:fillRect/>
                </a:stretch>
              </a:blipFill>
            </p:spPr>
            <p:txBody>
              <a:bodyPr/>
              <a:lstStyle/>
              <a:p>
                <a:r>
                  <a:rPr lang="en-US">
                    <a:noFill/>
                  </a:rPr>
                  <a:t> </a:t>
                </a:r>
              </a:p>
            </p:txBody>
          </p:sp>
        </mc:Fallback>
      </mc:AlternateContent>
      <p:cxnSp>
        <p:nvCxnSpPr>
          <p:cNvPr id="16" name="Conector recto 15"/>
          <p:cNvCxnSpPr/>
          <p:nvPr/>
        </p:nvCxnSpPr>
        <p:spPr>
          <a:xfrm>
            <a:off x="462460" y="788736"/>
            <a:ext cx="110036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51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79642166"/>
              </p:ext>
            </p:extLst>
          </p:nvPr>
        </p:nvGraphicFramePr>
        <p:xfrm>
          <a:off x="816336" y="3409406"/>
          <a:ext cx="10345965" cy="2991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896474124"/>
              </p:ext>
            </p:extLst>
          </p:nvPr>
        </p:nvGraphicFramePr>
        <p:xfrm>
          <a:off x="770708" y="413651"/>
          <a:ext cx="10437223" cy="29957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7"/>
          <p:cNvSpPr/>
          <p:nvPr/>
        </p:nvSpPr>
        <p:spPr>
          <a:xfrm>
            <a:off x="816336" y="3409406"/>
            <a:ext cx="2416629" cy="5617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RENTABILIDAD</a:t>
            </a:r>
            <a:endParaRPr lang="en-US" dirty="0"/>
          </a:p>
        </p:txBody>
      </p:sp>
      <p:sp>
        <p:nvSpPr>
          <p:cNvPr id="9" name="Rectángulo 8"/>
          <p:cNvSpPr/>
          <p:nvPr/>
        </p:nvSpPr>
        <p:spPr>
          <a:xfrm>
            <a:off x="3540034" y="3409406"/>
            <a:ext cx="2116183" cy="5617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Relación entre ingresos y costos</a:t>
            </a:r>
            <a:endParaRPr lang="en-US" sz="1400" dirty="0"/>
          </a:p>
        </p:txBody>
      </p:sp>
      <p:sp>
        <p:nvSpPr>
          <p:cNvPr id="10" name="Rectángulo 9"/>
          <p:cNvSpPr/>
          <p:nvPr/>
        </p:nvSpPr>
        <p:spPr>
          <a:xfrm>
            <a:off x="5963286" y="3409405"/>
            <a:ext cx="5218612" cy="5617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Hace referencia a las utilidades obtenidas o que pueden producirse originadas de una inversión realizada con anticipación</a:t>
            </a:r>
            <a:endParaRPr lang="en-US" sz="1400" dirty="0"/>
          </a:p>
        </p:txBody>
      </p:sp>
      <p:cxnSp>
        <p:nvCxnSpPr>
          <p:cNvPr id="12" name="Conector recto de flecha 11"/>
          <p:cNvCxnSpPr>
            <a:stCxn id="8" idx="3"/>
          </p:cNvCxnSpPr>
          <p:nvPr/>
        </p:nvCxnSpPr>
        <p:spPr>
          <a:xfrm flipV="1">
            <a:off x="3232965" y="3690257"/>
            <a:ext cx="307069"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Conector recto de flecha 13"/>
          <p:cNvCxnSpPr/>
          <p:nvPr/>
        </p:nvCxnSpPr>
        <p:spPr>
          <a:xfrm>
            <a:off x="5656217" y="3690256"/>
            <a:ext cx="287472"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ítulo 1"/>
          <p:cNvSpPr txBox="1">
            <a:spLocks/>
          </p:cNvSpPr>
          <p:nvPr/>
        </p:nvSpPr>
        <p:spPr>
          <a:xfrm>
            <a:off x="211987" y="132800"/>
            <a:ext cx="4386138" cy="664179"/>
          </a:xfrm>
          <a:prstGeom prst="homePlate">
            <a:avLst/>
          </a:prstGeom>
          <a:ln>
            <a:noFill/>
          </a:ln>
        </p:spPr>
        <p:style>
          <a:lnRef idx="2">
            <a:schemeClr val="accent2"/>
          </a:lnRef>
          <a:fillRef idx="1">
            <a:schemeClr val="lt1"/>
          </a:fillRef>
          <a:effectRef idx="0">
            <a:schemeClr val="accent2"/>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smtClean="0">
                <a:ln w="0"/>
                <a:effectLst>
                  <a:outerShdw blurRad="38100" dist="19050" dir="2700000" algn="tl" rotWithShape="0">
                    <a:schemeClr val="dk1">
                      <a:alpha val="40000"/>
                    </a:schemeClr>
                  </a:outerShdw>
                </a:effectLst>
              </a:rPr>
              <a:t>BASES TEÓRICAS</a:t>
            </a:r>
            <a:endParaRPr lang="es-EC" dirty="0">
              <a:ln w="0"/>
              <a:effectLst>
                <a:outerShdw blurRad="38100" dist="19050" dir="2700000" algn="tl" rotWithShape="0">
                  <a:schemeClr val="dk1">
                    <a:alpha val="40000"/>
                  </a:schemeClr>
                </a:outerShdw>
              </a:effectLst>
            </a:endParaRPr>
          </a:p>
        </p:txBody>
      </p:sp>
      <p:cxnSp>
        <p:nvCxnSpPr>
          <p:cNvPr id="3" name="Conector recto 2"/>
          <p:cNvCxnSpPr/>
          <p:nvPr/>
        </p:nvCxnSpPr>
        <p:spPr>
          <a:xfrm flipV="1">
            <a:off x="445168" y="677178"/>
            <a:ext cx="10762763" cy="808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97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67542995"/>
              </p:ext>
            </p:extLst>
          </p:nvPr>
        </p:nvGraphicFramePr>
        <p:xfrm>
          <a:off x="6603276" y="1960418"/>
          <a:ext cx="5538651" cy="2297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718457" y="418011"/>
            <a:ext cx="2612571" cy="8360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CONTROL INTERNO</a:t>
            </a:r>
            <a:endParaRPr lang="en-US" dirty="0"/>
          </a:p>
        </p:txBody>
      </p:sp>
      <p:sp>
        <p:nvSpPr>
          <p:cNvPr id="4" name="Rectángulo 3"/>
          <p:cNvSpPr/>
          <p:nvPr/>
        </p:nvSpPr>
        <p:spPr>
          <a:xfrm>
            <a:off x="6936379" y="1867988"/>
            <a:ext cx="1436914" cy="3788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smtClean="0"/>
              <a:t>Objetivos</a:t>
            </a:r>
            <a:endParaRPr lang="en-US" sz="1400" dirty="0"/>
          </a:p>
        </p:txBody>
      </p:sp>
      <p:cxnSp>
        <p:nvCxnSpPr>
          <p:cNvPr id="6" name="Conector recto de flecha 5"/>
          <p:cNvCxnSpPr>
            <a:endCxn id="7" idx="1"/>
          </p:cNvCxnSpPr>
          <p:nvPr/>
        </p:nvCxnSpPr>
        <p:spPr>
          <a:xfrm flipV="1">
            <a:off x="3331028" y="862148"/>
            <a:ext cx="587829" cy="1306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7" name="Rectángulo 6"/>
          <p:cNvSpPr/>
          <p:nvPr/>
        </p:nvSpPr>
        <p:spPr>
          <a:xfrm>
            <a:off x="3918857" y="496388"/>
            <a:ext cx="1515292" cy="7315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300" dirty="0" smtClean="0"/>
              <a:t>Métodos para evaluarlo</a:t>
            </a:r>
            <a:endParaRPr lang="en-US" sz="1300" dirty="0"/>
          </a:p>
        </p:txBody>
      </p:sp>
      <p:cxnSp>
        <p:nvCxnSpPr>
          <p:cNvPr id="10" name="Conector recto de flecha 9"/>
          <p:cNvCxnSpPr>
            <a:stCxn id="7" idx="3"/>
          </p:cNvCxnSpPr>
          <p:nvPr/>
        </p:nvCxnSpPr>
        <p:spPr>
          <a:xfrm>
            <a:off x="5434149" y="862148"/>
            <a:ext cx="39188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Rectángulo 10"/>
          <p:cNvSpPr/>
          <p:nvPr/>
        </p:nvSpPr>
        <p:spPr>
          <a:xfrm>
            <a:off x="5865225" y="418011"/>
            <a:ext cx="1476103" cy="9666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000" dirty="0" smtClean="0"/>
              <a:t>-</a:t>
            </a:r>
            <a:r>
              <a:rPr lang="es-EC" sz="1200" dirty="0" smtClean="0"/>
              <a:t>Método descriptivo</a:t>
            </a:r>
          </a:p>
          <a:p>
            <a:pPr algn="ctr"/>
            <a:r>
              <a:rPr lang="es-EC" sz="1200" dirty="0" smtClean="0"/>
              <a:t>-Método gráfico</a:t>
            </a:r>
          </a:p>
          <a:p>
            <a:pPr algn="ctr"/>
            <a:r>
              <a:rPr lang="es-EC" sz="1200" dirty="0" smtClean="0"/>
              <a:t>-Método cuestionario </a:t>
            </a:r>
            <a:endParaRPr lang="en-US" sz="1200" dirty="0"/>
          </a:p>
        </p:txBody>
      </p:sp>
      <p:cxnSp>
        <p:nvCxnSpPr>
          <p:cNvPr id="13" name="Conector recto de flecha 12"/>
          <p:cNvCxnSpPr/>
          <p:nvPr/>
        </p:nvCxnSpPr>
        <p:spPr>
          <a:xfrm>
            <a:off x="2024743" y="1280160"/>
            <a:ext cx="0" cy="35269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ectángulo 13"/>
          <p:cNvSpPr/>
          <p:nvPr/>
        </p:nvSpPr>
        <p:spPr>
          <a:xfrm>
            <a:off x="973183" y="1632857"/>
            <a:ext cx="2103120" cy="6139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smtClean="0"/>
              <a:t>Proporciona un grado de seguridad razonable</a:t>
            </a:r>
            <a:endParaRPr lang="en-US" sz="1400" dirty="0"/>
          </a:p>
        </p:txBody>
      </p:sp>
      <p:cxnSp>
        <p:nvCxnSpPr>
          <p:cNvPr id="16" name="Conector recto de flecha 15"/>
          <p:cNvCxnSpPr>
            <a:stCxn id="14" idx="2"/>
          </p:cNvCxnSpPr>
          <p:nvPr/>
        </p:nvCxnSpPr>
        <p:spPr>
          <a:xfrm flipH="1">
            <a:off x="2024742" y="2246811"/>
            <a:ext cx="1" cy="3526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7" name="Rectángulo 16"/>
          <p:cNvSpPr/>
          <p:nvPr/>
        </p:nvSpPr>
        <p:spPr>
          <a:xfrm>
            <a:off x="973183" y="2612571"/>
            <a:ext cx="2103120" cy="4963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smtClean="0"/>
              <a:t>Instrumentos para medirlo</a:t>
            </a:r>
            <a:endParaRPr lang="en-US" sz="1400" dirty="0"/>
          </a:p>
        </p:txBody>
      </p:sp>
      <p:cxnSp>
        <p:nvCxnSpPr>
          <p:cNvPr id="19" name="Conector recto de flecha 18"/>
          <p:cNvCxnSpPr>
            <a:stCxn id="17" idx="2"/>
          </p:cNvCxnSpPr>
          <p:nvPr/>
        </p:nvCxnSpPr>
        <p:spPr>
          <a:xfrm flipH="1">
            <a:off x="2024742" y="3108960"/>
            <a:ext cx="1" cy="33963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Rectángulo 19"/>
          <p:cNvSpPr/>
          <p:nvPr/>
        </p:nvSpPr>
        <p:spPr>
          <a:xfrm>
            <a:off x="1293224" y="3448594"/>
            <a:ext cx="1554480" cy="8882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500" dirty="0" smtClean="0"/>
              <a:t>-Coso</a:t>
            </a:r>
          </a:p>
          <a:p>
            <a:pPr algn="ctr"/>
            <a:r>
              <a:rPr lang="es-EC" sz="1500" dirty="0" smtClean="0"/>
              <a:t>-Coco</a:t>
            </a:r>
          </a:p>
          <a:p>
            <a:pPr algn="ctr"/>
            <a:r>
              <a:rPr lang="es-EC" sz="1500" dirty="0" smtClean="0"/>
              <a:t>-Micil</a:t>
            </a:r>
            <a:endParaRPr lang="en-US" sz="1500" dirty="0"/>
          </a:p>
        </p:txBody>
      </p:sp>
      <p:sp>
        <p:nvSpPr>
          <p:cNvPr id="27" name="Rectángulo 26"/>
          <p:cNvSpPr/>
          <p:nvPr/>
        </p:nvSpPr>
        <p:spPr>
          <a:xfrm>
            <a:off x="3370218" y="3494313"/>
            <a:ext cx="1306285" cy="7968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dirty="0" smtClean="0"/>
              <a:t>-coso I</a:t>
            </a:r>
          </a:p>
          <a:p>
            <a:pPr algn="ctr"/>
            <a:r>
              <a:rPr lang="es-EC" sz="1200" dirty="0" smtClean="0"/>
              <a:t>-COSO II</a:t>
            </a:r>
          </a:p>
          <a:p>
            <a:pPr algn="ctr"/>
            <a:r>
              <a:rPr lang="es-EC" sz="1200" dirty="0" smtClean="0"/>
              <a:t>-COSO III</a:t>
            </a:r>
          </a:p>
          <a:p>
            <a:pPr algn="ctr"/>
            <a:r>
              <a:rPr lang="es-EC" sz="1200" dirty="0" smtClean="0"/>
              <a:t>-COSO IV</a:t>
            </a:r>
            <a:endParaRPr lang="en-US" sz="1200" dirty="0"/>
          </a:p>
        </p:txBody>
      </p:sp>
      <p:sp>
        <p:nvSpPr>
          <p:cNvPr id="31" name="Rectángulo 30"/>
          <p:cNvSpPr/>
          <p:nvPr/>
        </p:nvSpPr>
        <p:spPr>
          <a:xfrm>
            <a:off x="3111140" y="4599621"/>
            <a:ext cx="2109651" cy="11625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000" dirty="0" smtClean="0"/>
              <a:t>COSO III</a:t>
            </a:r>
          </a:p>
          <a:p>
            <a:r>
              <a:rPr lang="es-ES" sz="1000" dirty="0"/>
              <a:t>1. Ambiente de control </a:t>
            </a:r>
            <a:endParaRPr lang="en-US" sz="1000" dirty="0"/>
          </a:p>
          <a:p>
            <a:r>
              <a:rPr lang="es-ES" sz="1000" dirty="0"/>
              <a:t>2. Evaluación de riesgos</a:t>
            </a:r>
            <a:endParaRPr lang="en-US" sz="1000" dirty="0"/>
          </a:p>
          <a:p>
            <a:r>
              <a:rPr lang="es-ES" sz="1000" dirty="0"/>
              <a:t>3. Actividades de control</a:t>
            </a:r>
            <a:endParaRPr lang="en-US" sz="1000" dirty="0"/>
          </a:p>
          <a:p>
            <a:r>
              <a:rPr lang="es-ES" sz="1000" dirty="0"/>
              <a:t>4. Información y comunicación </a:t>
            </a:r>
            <a:endParaRPr lang="en-US" sz="1000" dirty="0"/>
          </a:p>
          <a:p>
            <a:r>
              <a:rPr lang="es-ES" sz="1000" dirty="0"/>
              <a:t>5. Actividades de supervisión o monitoreo</a:t>
            </a:r>
            <a:endParaRPr lang="en-US" sz="1000" dirty="0"/>
          </a:p>
        </p:txBody>
      </p:sp>
      <p:pic>
        <p:nvPicPr>
          <p:cNvPr id="3074" name="Picture 2" descr="Auditoría Interna: Modelos de Control COSO y CO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4541" y="763496"/>
            <a:ext cx="1590675" cy="98107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ector recto de flecha 32"/>
          <p:cNvCxnSpPr>
            <a:stCxn id="20" idx="3"/>
            <a:endCxn id="27" idx="1"/>
          </p:cNvCxnSpPr>
          <p:nvPr/>
        </p:nvCxnSpPr>
        <p:spPr>
          <a:xfrm>
            <a:off x="2847704" y="3892731"/>
            <a:ext cx="522514"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9" name="Conector recto de flecha 38"/>
          <p:cNvCxnSpPr>
            <a:stCxn id="27" idx="2"/>
          </p:cNvCxnSpPr>
          <p:nvPr/>
        </p:nvCxnSpPr>
        <p:spPr>
          <a:xfrm flipH="1">
            <a:off x="4023360" y="4291149"/>
            <a:ext cx="1" cy="30847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16341423"/>
      </p:ext>
    </p:extLst>
  </p:cSld>
  <p:clrMapOvr>
    <a:masterClrMapping/>
  </p:clrMapOvr>
</p:sld>
</file>

<file path=ppt/theme/theme1.xml><?xml version="1.0" encoding="utf-8"?>
<a:theme xmlns:a="http://schemas.openxmlformats.org/drawingml/2006/main" name="Retrospecció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798</TotalTime>
  <Words>1879</Words>
  <Application>Microsoft Office PowerPoint</Application>
  <PresentationFormat>Panorámica</PresentationFormat>
  <Paragraphs>347</Paragraphs>
  <Slides>27</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4" baseType="lpstr">
      <vt:lpstr>Calibri</vt:lpstr>
      <vt:lpstr>Calibri Light</vt:lpstr>
      <vt:lpstr>Cambria Math</vt:lpstr>
      <vt:lpstr>Century Schoolbook</vt:lpstr>
      <vt:lpstr>Times New Roman</vt:lpstr>
      <vt:lpstr>Retrospección</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David Calderón</cp:lastModifiedBy>
  <cp:revision>58</cp:revision>
  <dcterms:created xsi:type="dcterms:W3CDTF">2020-09-18T02:12:07Z</dcterms:created>
  <dcterms:modified xsi:type="dcterms:W3CDTF">2020-11-06T16:28:12Z</dcterms:modified>
</cp:coreProperties>
</file>