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7"/>
  </p:notesMasterIdLst>
  <p:sldIdLst>
    <p:sldId id="286" r:id="rId2"/>
    <p:sldId id="257" r:id="rId3"/>
    <p:sldId id="261" r:id="rId4"/>
    <p:sldId id="306" r:id="rId5"/>
    <p:sldId id="262" r:id="rId6"/>
    <p:sldId id="265" r:id="rId7"/>
    <p:sldId id="305" r:id="rId8"/>
    <p:sldId id="267" r:id="rId9"/>
    <p:sldId id="259" r:id="rId10"/>
    <p:sldId id="290" r:id="rId11"/>
    <p:sldId id="288" r:id="rId12"/>
    <p:sldId id="307" r:id="rId13"/>
    <p:sldId id="295" r:id="rId14"/>
    <p:sldId id="296" r:id="rId15"/>
    <p:sldId id="297" r:id="rId16"/>
    <p:sldId id="298" r:id="rId17"/>
    <p:sldId id="308" r:id="rId18"/>
    <p:sldId id="309" r:id="rId19"/>
    <p:sldId id="302" r:id="rId20"/>
    <p:sldId id="260" r:id="rId21"/>
    <p:sldId id="289" r:id="rId22"/>
    <p:sldId id="292" r:id="rId23"/>
    <p:sldId id="271" r:id="rId24"/>
    <p:sldId id="303" r:id="rId25"/>
    <p:sldId id="304" r:id="rId26"/>
  </p:sldIdLst>
  <p:sldSz cx="13273088" cy="7199313"/>
  <p:notesSz cx="6858000" cy="9144000"/>
  <p:embeddedFontLst>
    <p:embeddedFont>
      <p:font typeface="Raleway" panose="020B0604020202020204" charset="0"/>
      <p:regular r:id="rId28"/>
      <p:bold r:id="rId29"/>
      <p:italic r:id="rId30"/>
      <p:boldItalic r:id="rId31"/>
    </p:embeddedFont>
    <p:embeddedFont>
      <p:font typeface="Karla" panose="020B060402020202020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B0F27C0-DC2E-4F57-9FA2-0515FDB1713E}">
  <a:tblStyle styleId="{4B0F27C0-DC2E-4F57-9FA2-0515FDB171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291" autoAdjust="0"/>
  </p:normalViewPr>
  <p:slideViewPr>
    <p:cSldViewPr snapToGrid="0">
      <p:cViewPr varScale="1">
        <p:scale>
          <a:sx n="71" d="100"/>
          <a:sy n="71" d="100"/>
        </p:scale>
        <p:origin x="3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0A79F5-01EE-4E65-984F-13BD82BD31B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DDFBBBD2-AE3D-493F-950B-C1B3D8D562ED}">
      <dgm:prSet phldrT="[Texto]" custT="1"/>
      <dgm:spPr/>
      <dgm:t>
        <a:bodyPr/>
        <a:lstStyle/>
        <a:p>
          <a:pPr algn="ctr"/>
          <a:r>
            <a:rPr lang="es-EC" sz="1800" dirty="0">
              <a:solidFill>
                <a:schemeClr val="tx1"/>
              </a:solidFill>
            </a:rPr>
            <a:t>Metodología</a:t>
          </a:r>
        </a:p>
      </dgm:t>
    </dgm:pt>
    <dgm:pt modelId="{61CC98A3-E513-4C9B-B5B6-449ABD2C299B}" type="parTrans" cxnId="{B66DD7BD-189C-4D05-819C-D3C64B25666E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9ECCF89F-3996-419A-9F55-56A72FEED251}" type="sibTrans" cxnId="{B66DD7BD-189C-4D05-819C-D3C64B25666E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106163B2-A56F-41BC-9B1B-B55DBB68CD09}">
      <dgm:prSet phldrT="[Texto]" custT="1"/>
      <dgm:spPr/>
      <dgm:t>
        <a:bodyPr/>
        <a:lstStyle/>
        <a:p>
          <a:pPr algn="ctr"/>
          <a:r>
            <a:rPr lang="es-ES" sz="1800" dirty="0">
              <a:solidFill>
                <a:schemeClr val="tx1"/>
              </a:solidFill>
            </a:rPr>
            <a:t>Análisis de fuentes secundarias</a:t>
          </a:r>
          <a:endParaRPr lang="es-EC" sz="1800" dirty="0">
            <a:solidFill>
              <a:schemeClr val="tx1"/>
            </a:solidFill>
          </a:endParaRPr>
        </a:p>
      </dgm:t>
    </dgm:pt>
    <dgm:pt modelId="{D64DE6C2-E64C-44D2-8EEF-8F4B23306609}" type="parTrans" cxnId="{5AC68077-05FE-43BF-99F2-2495086459FA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5D062DBC-8590-4198-B033-361B87DA8731}" type="sibTrans" cxnId="{5AC68077-05FE-43BF-99F2-2495086459FA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C7B8E841-298D-4032-BDD8-7521D779DA04}">
      <dgm:prSet phldrT="[Texto]" custT="1"/>
      <dgm:spPr/>
      <dgm:t>
        <a:bodyPr/>
        <a:lstStyle/>
        <a:p>
          <a:pPr algn="ctr"/>
          <a:r>
            <a:rPr lang="es-ES" sz="1800" dirty="0">
              <a:solidFill>
                <a:schemeClr val="tx1"/>
              </a:solidFill>
            </a:rPr>
            <a:t>Estudio de la comunicación difundida en páginas web y entrevistas a administradores.</a:t>
          </a:r>
          <a:endParaRPr lang="es-EC" sz="1800" dirty="0">
            <a:solidFill>
              <a:schemeClr val="tx1"/>
            </a:solidFill>
          </a:endParaRPr>
        </a:p>
      </dgm:t>
    </dgm:pt>
    <dgm:pt modelId="{040C081F-2291-4FA3-A54D-E8E1529EB361}" type="parTrans" cxnId="{897BFA76-9C75-4C65-A4E0-DBD26E7390E6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3DC38A1F-ED14-475F-8211-FFEC5E282B1B}" type="sibTrans" cxnId="{897BFA76-9C75-4C65-A4E0-DBD26E7390E6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FAAAE517-AA74-473C-B1B5-D053B8F2ECCA}" type="pres">
      <dgm:prSet presAssocID="{170A79F5-01EE-4E65-984F-13BD82BD31B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2DA491D1-2D41-4B1B-9BA2-2A63982D773F}" type="pres">
      <dgm:prSet presAssocID="{170A79F5-01EE-4E65-984F-13BD82BD31BF}" presName="Name1" presStyleCnt="0"/>
      <dgm:spPr/>
    </dgm:pt>
    <dgm:pt modelId="{4EBE4E13-49C9-413A-9AF0-CCAFDFB18AA4}" type="pres">
      <dgm:prSet presAssocID="{170A79F5-01EE-4E65-984F-13BD82BD31BF}" presName="cycle" presStyleCnt="0"/>
      <dgm:spPr/>
    </dgm:pt>
    <dgm:pt modelId="{6206A6D9-F399-41BD-90B8-50E8591DB275}" type="pres">
      <dgm:prSet presAssocID="{170A79F5-01EE-4E65-984F-13BD82BD31BF}" presName="srcNode" presStyleLbl="node1" presStyleIdx="0" presStyleCnt="3"/>
      <dgm:spPr/>
    </dgm:pt>
    <dgm:pt modelId="{E449FE20-31B8-4AA8-9DC4-A9EF95F0054A}" type="pres">
      <dgm:prSet presAssocID="{170A79F5-01EE-4E65-984F-13BD82BD31BF}" presName="conn" presStyleLbl="parChTrans1D2" presStyleIdx="0" presStyleCnt="1"/>
      <dgm:spPr/>
      <dgm:t>
        <a:bodyPr/>
        <a:lstStyle/>
        <a:p>
          <a:endParaRPr lang="es-EC"/>
        </a:p>
      </dgm:t>
    </dgm:pt>
    <dgm:pt modelId="{06721A30-163B-474C-BFEB-0B2E9F86DD18}" type="pres">
      <dgm:prSet presAssocID="{170A79F5-01EE-4E65-984F-13BD82BD31BF}" presName="extraNode" presStyleLbl="node1" presStyleIdx="0" presStyleCnt="3"/>
      <dgm:spPr/>
    </dgm:pt>
    <dgm:pt modelId="{C3CA1CCB-1056-4B6D-B3FE-081CC8DC48C9}" type="pres">
      <dgm:prSet presAssocID="{170A79F5-01EE-4E65-984F-13BD82BD31BF}" presName="dstNode" presStyleLbl="node1" presStyleIdx="0" presStyleCnt="3"/>
      <dgm:spPr/>
    </dgm:pt>
    <dgm:pt modelId="{4F0AF3DA-78C5-4F91-B6FC-4430F6AAF66F}" type="pres">
      <dgm:prSet presAssocID="{DDFBBBD2-AE3D-493F-950B-C1B3D8D562ED}" presName="text_1" presStyleLbl="node1" presStyleIdx="0" presStyleCnt="3" custScaleX="76516" custLinFactNeighborX="-12333" custLinFactNeighborY="3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CE6E15-BF8E-4A76-B843-595EF93DEBDF}" type="pres">
      <dgm:prSet presAssocID="{DDFBBBD2-AE3D-493F-950B-C1B3D8D562ED}" presName="accent_1" presStyleCnt="0"/>
      <dgm:spPr/>
    </dgm:pt>
    <dgm:pt modelId="{8744FCED-C7E5-4FC6-9D7E-7E0F36C197A6}" type="pres">
      <dgm:prSet presAssocID="{DDFBBBD2-AE3D-493F-950B-C1B3D8D562ED}" presName="accentRepeatNode" presStyleLbl="solidFgAcc1" presStyleIdx="0" presStyleCnt="3" custScaleX="92404" custScaleY="84126"/>
      <dgm:spPr/>
    </dgm:pt>
    <dgm:pt modelId="{6ECA60B7-AC0C-4264-867B-E884C291CAF1}" type="pres">
      <dgm:prSet presAssocID="{106163B2-A56F-41BC-9B1B-B55DBB68CD09}" presName="text_2" presStyleLbl="node1" presStyleIdx="1" presStyleCnt="3" custScaleX="71755" custLinFactNeighborX="-111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FBE8F4-B7C0-4E5E-B43B-1CC3B54C9AE1}" type="pres">
      <dgm:prSet presAssocID="{106163B2-A56F-41BC-9B1B-B55DBB68CD09}" presName="accent_2" presStyleCnt="0"/>
      <dgm:spPr/>
    </dgm:pt>
    <dgm:pt modelId="{9D3F90CB-3C50-4B53-A656-B577DCD4B4F8}" type="pres">
      <dgm:prSet presAssocID="{106163B2-A56F-41BC-9B1B-B55DBB68CD09}" presName="accentRepeatNode" presStyleLbl="solidFgAcc1" presStyleIdx="1" presStyleCnt="3" custScaleX="91720" custScaleY="83837"/>
      <dgm:spPr/>
    </dgm:pt>
    <dgm:pt modelId="{50C5D560-67CD-48F0-A61B-25CEC7805B48}" type="pres">
      <dgm:prSet presAssocID="{C7B8E841-298D-4032-BDD8-7521D779DA04}" presName="text_3" presStyleLbl="node1" presStyleIdx="2" presStyleCnt="3" custScaleX="65678" custLinFactNeighborX="-6641" custLinFactNeighborY="265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B3FDCE-D2E7-44A3-BC93-246232B14B45}" type="pres">
      <dgm:prSet presAssocID="{C7B8E841-298D-4032-BDD8-7521D779DA04}" presName="accent_3" presStyleCnt="0"/>
      <dgm:spPr/>
    </dgm:pt>
    <dgm:pt modelId="{D77769BA-A5E3-409F-B562-7F230055F657}" type="pres">
      <dgm:prSet presAssocID="{C7B8E841-298D-4032-BDD8-7521D779DA04}" presName="accentRepeatNode" presStyleLbl="solidFgAcc1" presStyleIdx="2" presStyleCnt="3" custScaleX="93368" custScaleY="87816" custLinFactNeighborX="16051" custLinFactNeighborY="-1649"/>
      <dgm:spPr/>
    </dgm:pt>
  </dgm:ptLst>
  <dgm:cxnLst>
    <dgm:cxn modelId="{897BFA76-9C75-4C65-A4E0-DBD26E7390E6}" srcId="{170A79F5-01EE-4E65-984F-13BD82BD31BF}" destId="{C7B8E841-298D-4032-BDD8-7521D779DA04}" srcOrd="2" destOrd="0" parTransId="{040C081F-2291-4FA3-A54D-E8E1529EB361}" sibTransId="{3DC38A1F-ED14-475F-8211-FFEC5E282B1B}"/>
    <dgm:cxn modelId="{982C4EAF-0E12-4422-BD49-1FD49496698B}" type="presOf" srcId="{106163B2-A56F-41BC-9B1B-B55DBB68CD09}" destId="{6ECA60B7-AC0C-4264-867B-E884C291CAF1}" srcOrd="0" destOrd="0" presId="urn:microsoft.com/office/officeart/2008/layout/VerticalCurvedList"/>
    <dgm:cxn modelId="{5AC68077-05FE-43BF-99F2-2495086459FA}" srcId="{170A79F5-01EE-4E65-984F-13BD82BD31BF}" destId="{106163B2-A56F-41BC-9B1B-B55DBB68CD09}" srcOrd="1" destOrd="0" parTransId="{D64DE6C2-E64C-44D2-8EEF-8F4B23306609}" sibTransId="{5D062DBC-8590-4198-B033-361B87DA8731}"/>
    <dgm:cxn modelId="{5983641C-DF77-4C8A-8162-3EAFC6330F73}" type="presOf" srcId="{170A79F5-01EE-4E65-984F-13BD82BD31BF}" destId="{FAAAE517-AA74-473C-B1B5-D053B8F2ECCA}" srcOrd="0" destOrd="0" presId="urn:microsoft.com/office/officeart/2008/layout/VerticalCurvedList"/>
    <dgm:cxn modelId="{C1599E72-AA9D-4143-AF17-E1958C618BE1}" type="presOf" srcId="{C7B8E841-298D-4032-BDD8-7521D779DA04}" destId="{50C5D560-67CD-48F0-A61B-25CEC7805B48}" srcOrd="0" destOrd="0" presId="urn:microsoft.com/office/officeart/2008/layout/VerticalCurvedList"/>
    <dgm:cxn modelId="{B66DD7BD-189C-4D05-819C-D3C64B25666E}" srcId="{170A79F5-01EE-4E65-984F-13BD82BD31BF}" destId="{DDFBBBD2-AE3D-493F-950B-C1B3D8D562ED}" srcOrd="0" destOrd="0" parTransId="{61CC98A3-E513-4C9B-B5B6-449ABD2C299B}" sibTransId="{9ECCF89F-3996-419A-9F55-56A72FEED251}"/>
    <dgm:cxn modelId="{373B7F11-6463-4CC8-8017-4F53AB9E431E}" type="presOf" srcId="{DDFBBBD2-AE3D-493F-950B-C1B3D8D562ED}" destId="{4F0AF3DA-78C5-4F91-B6FC-4430F6AAF66F}" srcOrd="0" destOrd="0" presId="urn:microsoft.com/office/officeart/2008/layout/VerticalCurvedList"/>
    <dgm:cxn modelId="{FC2589A0-5429-4743-8A47-DCE17E0136FF}" type="presOf" srcId="{9ECCF89F-3996-419A-9F55-56A72FEED251}" destId="{E449FE20-31B8-4AA8-9DC4-A9EF95F0054A}" srcOrd="0" destOrd="0" presId="urn:microsoft.com/office/officeart/2008/layout/VerticalCurvedList"/>
    <dgm:cxn modelId="{D531C11E-148F-4FA1-8AC2-DDF6A6FB8F96}" type="presParOf" srcId="{FAAAE517-AA74-473C-B1B5-D053B8F2ECCA}" destId="{2DA491D1-2D41-4B1B-9BA2-2A63982D773F}" srcOrd="0" destOrd="0" presId="urn:microsoft.com/office/officeart/2008/layout/VerticalCurvedList"/>
    <dgm:cxn modelId="{25A442ED-9FB9-4E54-B0B7-CD0002A4782F}" type="presParOf" srcId="{2DA491D1-2D41-4B1B-9BA2-2A63982D773F}" destId="{4EBE4E13-49C9-413A-9AF0-CCAFDFB18AA4}" srcOrd="0" destOrd="0" presId="urn:microsoft.com/office/officeart/2008/layout/VerticalCurvedList"/>
    <dgm:cxn modelId="{72154F91-F35F-430B-A234-53C9F8EEC8FE}" type="presParOf" srcId="{4EBE4E13-49C9-413A-9AF0-CCAFDFB18AA4}" destId="{6206A6D9-F399-41BD-90B8-50E8591DB275}" srcOrd="0" destOrd="0" presId="urn:microsoft.com/office/officeart/2008/layout/VerticalCurvedList"/>
    <dgm:cxn modelId="{CC435AE7-27D7-4032-A308-AA8FCCEC095C}" type="presParOf" srcId="{4EBE4E13-49C9-413A-9AF0-CCAFDFB18AA4}" destId="{E449FE20-31B8-4AA8-9DC4-A9EF95F0054A}" srcOrd="1" destOrd="0" presId="urn:microsoft.com/office/officeart/2008/layout/VerticalCurvedList"/>
    <dgm:cxn modelId="{3E85566A-14DF-4825-8184-CE860D283D42}" type="presParOf" srcId="{4EBE4E13-49C9-413A-9AF0-CCAFDFB18AA4}" destId="{06721A30-163B-474C-BFEB-0B2E9F86DD18}" srcOrd="2" destOrd="0" presId="urn:microsoft.com/office/officeart/2008/layout/VerticalCurvedList"/>
    <dgm:cxn modelId="{5477BC71-1844-4891-854D-99C5B302FED0}" type="presParOf" srcId="{4EBE4E13-49C9-413A-9AF0-CCAFDFB18AA4}" destId="{C3CA1CCB-1056-4B6D-B3FE-081CC8DC48C9}" srcOrd="3" destOrd="0" presId="urn:microsoft.com/office/officeart/2008/layout/VerticalCurvedList"/>
    <dgm:cxn modelId="{BAD73D59-06F7-4EA0-8C62-5F4082DE031D}" type="presParOf" srcId="{2DA491D1-2D41-4B1B-9BA2-2A63982D773F}" destId="{4F0AF3DA-78C5-4F91-B6FC-4430F6AAF66F}" srcOrd="1" destOrd="0" presId="urn:microsoft.com/office/officeart/2008/layout/VerticalCurvedList"/>
    <dgm:cxn modelId="{91F4918D-385B-41C5-B420-CA021605C0B4}" type="presParOf" srcId="{2DA491D1-2D41-4B1B-9BA2-2A63982D773F}" destId="{3FCE6E15-BF8E-4A76-B843-595EF93DEBDF}" srcOrd="2" destOrd="0" presId="urn:microsoft.com/office/officeart/2008/layout/VerticalCurvedList"/>
    <dgm:cxn modelId="{0F5EBC75-46D6-4E50-B184-D359487CA91E}" type="presParOf" srcId="{3FCE6E15-BF8E-4A76-B843-595EF93DEBDF}" destId="{8744FCED-C7E5-4FC6-9D7E-7E0F36C197A6}" srcOrd="0" destOrd="0" presId="urn:microsoft.com/office/officeart/2008/layout/VerticalCurvedList"/>
    <dgm:cxn modelId="{E4FD9255-AF97-407D-86F0-114C5B18CEFA}" type="presParOf" srcId="{2DA491D1-2D41-4B1B-9BA2-2A63982D773F}" destId="{6ECA60B7-AC0C-4264-867B-E884C291CAF1}" srcOrd="3" destOrd="0" presId="urn:microsoft.com/office/officeart/2008/layout/VerticalCurvedList"/>
    <dgm:cxn modelId="{50718240-E907-4A49-BF8C-27924CA389F5}" type="presParOf" srcId="{2DA491D1-2D41-4B1B-9BA2-2A63982D773F}" destId="{7AFBE8F4-B7C0-4E5E-B43B-1CC3B54C9AE1}" srcOrd="4" destOrd="0" presId="urn:microsoft.com/office/officeart/2008/layout/VerticalCurvedList"/>
    <dgm:cxn modelId="{FD4D7247-3A32-4F6B-A198-8710B6C27C95}" type="presParOf" srcId="{7AFBE8F4-B7C0-4E5E-B43B-1CC3B54C9AE1}" destId="{9D3F90CB-3C50-4B53-A656-B577DCD4B4F8}" srcOrd="0" destOrd="0" presId="urn:microsoft.com/office/officeart/2008/layout/VerticalCurvedList"/>
    <dgm:cxn modelId="{109D0227-E3AD-4CA9-BB99-6C06CF2ED5C4}" type="presParOf" srcId="{2DA491D1-2D41-4B1B-9BA2-2A63982D773F}" destId="{50C5D560-67CD-48F0-A61B-25CEC7805B48}" srcOrd="5" destOrd="0" presId="urn:microsoft.com/office/officeart/2008/layout/VerticalCurvedList"/>
    <dgm:cxn modelId="{805C2305-FA0E-442B-9D64-CD0F669F7A36}" type="presParOf" srcId="{2DA491D1-2D41-4B1B-9BA2-2A63982D773F}" destId="{38B3FDCE-D2E7-44A3-BC93-246232B14B45}" srcOrd="6" destOrd="0" presId="urn:microsoft.com/office/officeart/2008/layout/VerticalCurvedList"/>
    <dgm:cxn modelId="{E0FB892B-5A9C-4291-B389-BDA629E12C1F}" type="presParOf" srcId="{38B3FDCE-D2E7-44A3-BC93-246232B14B45}" destId="{D77769BA-A5E3-409F-B562-7F230055F6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A55D5F-2555-4CEB-BE37-7323EC6C031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F515D6D-E1BA-4838-BBD8-2CCA88211B7F}">
      <dgm:prSet phldrT="[Texto]"/>
      <dgm:spPr/>
      <dgm:t>
        <a:bodyPr/>
        <a:lstStyle/>
        <a:p>
          <a:r>
            <a:rPr lang="es-EC" dirty="0"/>
            <a:t>Narrativa transmedia</a:t>
          </a:r>
        </a:p>
      </dgm:t>
    </dgm:pt>
    <dgm:pt modelId="{BF0E9A26-BAEB-4474-AE6D-0F81439745BC}" type="parTrans" cxnId="{E3D239D6-B41D-424E-894D-BDCB2B4B9FFC}">
      <dgm:prSet/>
      <dgm:spPr/>
      <dgm:t>
        <a:bodyPr/>
        <a:lstStyle/>
        <a:p>
          <a:endParaRPr lang="es-EC"/>
        </a:p>
      </dgm:t>
    </dgm:pt>
    <dgm:pt modelId="{B1EAAC46-E44B-4068-9F4F-6CDD6655236C}" type="sibTrans" cxnId="{E3D239D6-B41D-424E-894D-BDCB2B4B9FFC}">
      <dgm:prSet/>
      <dgm:spPr/>
      <dgm:t>
        <a:bodyPr/>
        <a:lstStyle/>
        <a:p>
          <a:endParaRPr lang="es-EC"/>
        </a:p>
      </dgm:t>
    </dgm:pt>
    <dgm:pt modelId="{6FA75051-8BA3-4C42-BA63-889125A80D96}">
      <dgm:prSet phldrT="[Texto]" custT="1"/>
      <dgm:spPr/>
      <dgm:t>
        <a:bodyPr/>
        <a:lstStyle/>
        <a:p>
          <a:r>
            <a:rPr lang="es-EC" sz="1700" dirty="0"/>
            <a:t>Jenkins (2003)</a:t>
          </a:r>
        </a:p>
      </dgm:t>
    </dgm:pt>
    <dgm:pt modelId="{A9F8F1DA-E68C-4C66-B43E-8DE514365582}" type="parTrans" cxnId="{F12BCA3A-A532-46CB-8ADD-B8CF3CAFC203}">
      <dgm:prSet/>
      <dgm:spPr/>
      <dgm:t>
        <a:bodyPr/>
        <a:lstStyle/>
        <a:p>
          <a:endParaRPr lang="es-EC"/>
        </a:p>
      </dgm:t>
    </dgm:pt>
    <dgm:pt modelId="{DE3E85AD-BCBC-4A7D-9C9D-668B114F25EB}" type="sibTrans" cxnId="{F12BCA3A-A532-46CB-8ADD-B8CF3CAFC203}">
      <dgm:prSet/>
      <dgm:spPr/>
      <dgm:t>
        <a:bodyPr/>
        <a:lstStyle/>
        <a:p>
          <a:endParaRPr lang="es-EC"/>
        </a:p>
      </dgm:t>
    </dgm:pt>
    <dgm:pt modelId="{A8794ED5-4A6B-4035-8F67-417B85941AFE}">
      <dgm:prSet phldrT="[Texto]" custT="1"/>
      <dgm:spPr/>
      <dgm:t>
        <a:bodyPr/>
        <a:lstStyle/>
        <a:p>
          <a:r>
            <a:rPr lang="es-ES" sz="1700" dirty="0"/>
            <a:t>busca ampliar el mundo narrativo con diferentes piezas.</a:t>
          </a:r>
          <a:endParaRPr lang="es-EC" sz="1700" dirty="0"/>
        </a:p>
      </dgm:t>
    </dgm:pt>
    <dgm:pt modelId="{BEBB4394-B0D6-4362-BD7C-D7468C02238E}" type="parTrans" cxnId="{8795C066-868E-4EF2-A149-CB9DA473FC32}">
      <dgm:prSet/>
      <dgm:spPr/>
      <dgm:t>
        <a:bodyPr/>
        <a:lstStyle/>
        <a:p>
          <a:endParaRPr lang="es-EC"/>
        </a:p>
      </dgm:t>
    </dgm:pt>
    <dgm:pt modelId="{6161E42C-4652-41CD-9066-1001F968178D}" type="sibTrans" cxnId="{8795C066-868E-4EF2-A149-CB9DA473FC32}">
      <dgm:prSet/>
      <dgm:spPr/>
      <dgm:t>
        <a:bodyPr/>
        <a:lstStyle/>
        <a:p>
          <a:endParaRPr lang="es-EC"/>
        </a:p>
      </dgm:t>
    </dgm:pt>
    <dgm:pt modelId="{CF18C86F-FDCA-4BF7-9812-F88AD973AD7C}">
      <dgm:prSet phldrT="[Texto]"/>
      <dgm:spPr/>
      <dgm:t>
        <a:bodyPr/>
        <a:lstStyle/>
        <a:p>
          <a:r>
            <a:rPr lang="es-EC" dirty="0"/>
            <a:t>Disonancia cognitiva</a:t>
          </a:r>
        </a:p>
      </dgm:t>
    </dgm:pt>
    <dgm:pt modelId="{34B98380-2781-40AE-992A-2F7B3D3714C0}" type="parTrans" cxnId="{04A3C44A-A27C-45B0-B3C5-5E5192D59797}">
      <dgm:prSet/>
      <dgm:spPr/>
      <dgm:t>
        <a:bodyPr/>
        <a:lstStyle/>
        <a:p>
          <a:endParaRPr lang="es-EC"/>
        </a:p>
      </dgm:t>
    </dgm:pt>
    <dgm:pt modelId="{E9F2D8E1-D0BA-4DD4-8B50-FB8BC90EB749}" type="sibTrans" cxnId="{04A3C44A-A27C-45B0-B3C5-5E5192D59797}">
      <dgm:prSet/>
      <dgm:spPr/>
      <dgm:t>
        <a:bodyPr/>
        <a:lstStyle/>
        <a:p>
          <a:endParaRPr lang="es-EC"/>
        </a:p>
      </dgm:t>
    </dgm:pt>
    <dgm:pt modelId="{40AF6C69-D137-488E-9A3C-633F75CF5ED6}">
      <dgm:prSet phldrT="[Texto]" custT="1"/>
      <dgm:spPr/>
      <dgm:t>
        <a:bodyPr/>
        <a:lstStyle/>
        <a:p>
          <a:r>
            <a:rPr lang="es-EC" sz="1700" dirty="0"/>
            <a:t>Festinger (1957)</a:t>
          </a:r>
        </a:p>
      </dgm:t>
    </dgm:pt>
    <dgm:pt modelId="{D73256DB-6B75-461D-9FAD-7FF0996F6C79}" type="parTrans" cxnId="{9EFBDBCD-2577-4630-A3BE-764ABC5BAB49}">
      <dgm:prSet/>
      <dgm:spPr/>
      <dgm:t>
        <a:bodyPr/>
        <a:lstStyle/>
        <a:p>
          <a:endParaRPr lang="es-EC"/>
        </a:p>
      </dgm:t>
    </dgm:pt>
    <dgm:pt modelId="{C040CEB9-632F-4439-B6AC-DF3FFF6EE69C}" type="sibTrans" cxnId="{9EFBDBCD-2577-4630-A3BE-764ABC5BAB49}">
      <dgm:prSet/>
      <dgm:spPr/>
      <dgm:t>
        <a:bodyPr/>
        <a:lstStyle/>
        <a:p>
          <a:endParaRPr lang="es-EC"/>
        </a:p>
      </dgm:t>
    </dgm:pt>
    <dgm:pt modelId="{4987849B-B127-4878-875B-60CE122F1CDC}">
      <dgm:prSet phldrT="[Texto]" custT="1"/>
      <dgm:spPr/>
      <dgm:t>
        <a:bodyPr/>
        <a:lstStyle/>
        <a:p>
          <a:r>
            <a:rPr lang="es-EC" sz="1700" dirty="0"/>
            <a:t>Estado de tensión o psicológicamente incómodo para las personas.</a:t>
          </a:r>
        </a:p>
      </dgm:t>
    </dgm:pt>
    <dgm:pt modelId="{7F4D720F-77CA-4CE6-AA16-971FB7110D07}" type="parTrans" cxnId="{D30BEA76-DD31-4657-B131-2A75472A4ACE}">
      <dgm:prSet/>
      <dgm:spPr/>
      <dgm:t>
        <a:bodyPr/>
        <a:lstStyle/>
        <a:p>
          <a:endParaRPr lang="es-EC"/>
        </a:p>
      </dgm:t>
    </dgm:pt>
    <dgm:pt modelId="{B00EDFD0-E0CB-417F-8687-9202F49794DE}" type="sibTrans" cxnId="{D30BEA76-DD31-4657-B131-2A75472A4ACE}">
      <dgm:prSet/>
      <dgm:spPr/>
      <dgm:t>
        <a:bodyPr/>
        <a:lstStyle/>
        <a:p>
          <a:endParaRPr lang="es-EC"/>
        </a:p>
      </dgm:t>
    </dgm:pt>
    <dgm:pt modelId="{C6C1DD81-1F5C-4BE8-993C-53D1A2E3CD5A}">
      <dgm:prSet phldrT="[Texto]" custT="1"/>
      <dgm:spPr/>
      <dgm:t>
        <a:bodyPr/>
        <a:lstStyle/>
        <a:p>
          <a:r>
            <a:rPr lang="es-EC" sz="1700" dirty="0"/>
            <a:t>1. expansiones de arriba abajo; 2. de abajo hacia arriba; 3. abordar el mundo narrativo desde cualquier unidad</a:t>
          </a:r>
        </a:p>
      </dgm:t>
    </dgm:pt>
    <dgm:pt modelId="{65715E85-7C78-4C80-B6E3-4BA5F359E442}" type="parTrans" cxnId="{B4A5EBFC-3005-430F-B7BF-413D1E24D1DC}">
      <dgm:prSet/>
      <dgm:spPr/>
      <dgm:t>
        <a:bodyPr/>
        <a:lstStyle/>
        <a:p>
          <a:endParaRPr lang="es-EC"/>
        </a:p>
      </dgm:t>
    </dgm:pt>
    <dgm:pt modelId="{0FA1EB22-FD0E-4355-A9A5-07DD4AB37D5E}" type="sibTrans" cxnId="{B4A5EBFC-3005-430F-B7BF-413D1E24D1DC}">
      <dgm:prSet/>
      <dgm:spPr/>
      <dgm:t>
        <a:bodyPr/>
        <a:lstStyle/>
        <a:p>
          <a:endParaRPr lang="es-EC"/>
        </a:p>
      </dgm:t>
    </dgm:pt>
    <dgm:pt modelId="{BBC9BBA4-CF58-4A40-8DA3-E020B6CEDA81}">
      <dgm:prSet phldrT="[Texto]" custT="1"/>
      <dgm:spPr/>
      <dgm:t>
        <a:bodyPr/>
        <a:lstStyle/>
        <a:p>
          <a:r>
            <a:rPr lang="es-EC" sz="1700" dirty="0"/>
            <a:t>Las acciones inmorales son un claro ejemplo</a:t>
          </a:r>
        </a:p>
      </dgm:t>
    </dgm:pt>
    <dgm:pt modelId="{3413C07F-6311-4C43-8F38-1ACC330F8699}" type="parTrans" cxnId="{63F840EA-3791-4328-8367-766B2ABC2358}">
      <dgm:prSet/>
      <dgm:spPr/>
      <dgm:t>
        <a:bodyPr/>
        <a:lstStyle/>
        <a:p>
          <a:endParaRPr lang="es-EC"/>
        </a:p>
      </dgm:t>
    </dgm:pt>
    <dgm:pt modelId="{24C25696-2F14-4BF0-90DD-0367B8CF6A1F}" type="sibTrans" cxnId="{63F840EA-3791-4328-8367-766B2ABC2358}">
      <dgm:prSet/>
      <dgm:spPr/>
      <dgm:t>
        <a:bodyPr/>
        <a:lstStyle/>
        <a:p>
          <a:endParaRPr lang="es-EC"/>
        </a:p>
      </dgm:t>
    </dgm:pt>
    <dgm:pt modelId="{8554A19D-5AA5-4679-9052-6948C3310EB5}" type="pres">
      <dgm:prSet presAssocID="{81A55D5F-2555-4CEB-BE37-7323EC6C031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60464EA5-2F75-410C-926E-079C93945B69}" type="pres">
      <dgm:prSet presAssocID="{DF515D6D-E1BA-4838-BBD8-2CCA88211B7F}" presName="linNode" presStyleCnt="0"/>
      <dgm:spPr/>
    </dgm:pt>
    <dgm:pt modelId="{5E251770-2AFB-4BD3-885D-3655F153DCB0}" type="pres">
      <dgm:prSet presAssocID="{DF515D6D-E1BA-4838-BBD8-2CCA88211B7F}" presName="parentShp" presStyleLbl="node1" presStyleIdx="0" presStyleCnt="2" custScaleX="43959" custLinFactNeighborX="-39799" custLinFactNeighborY="5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7029AC-8998-42C5-99A6-D1FB0B3391F8}" type="pres">
      <dgm:prSet presAssocID="{DF515D6D-E1BA-4838-BBD8-2CCA88211B7F}" presName="childShp" presStyleLbl="bgAccFollowNode1" presStyleIdx="0" presStyleCnt="2" custScaleX="61546" custLinFactNeighborX="-54703" custLinFactNeighborY="5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C3CBCE-C7AD-4B3F-B0F8-08201860FF4A}" type="pres">
      <dgm:prSet presAssocID="{B1EAAC46-E44B-4068-9F4F-6CDD6655236C}" presName="spacing" presStyleCnt="0"/>
      <dgm:spPr/>
    </dgm:pt>
    <dgm:pt modelId="{8EBAB7CF-6D95-4BF2-8C9E-E319E27BB3A7}" type="pres">
      <dgm:prSet presAssocID="{CF18C86F-FDCA-4BF7-9812-F88AD973AD7C}" presName="linNode" presStyleCnt="0"/>
      <dgm:spPr/>
    </dgm:pt>
    <dgm:pt modelId="{1DF463B4-F48F-4264-A23B-199F82D38935}" type="pres">
      <dgm:prSet presAssocID="{CF18C86F-FDCA-4BF7-9812-F88AD973AD7C}" presName="parentShp" presStyleLbl="node1" presStyleIdx="1" presStyleCnt="2" custScaleX="42542" custLinFactY="-5000" custLinFactNeighborX="45213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F34491-CE89-4399-87A1-6F28FFAA478A}" type="pres">
      <dgm:prSet presAssocID="{CF18C86F-FDCA-4BF7-9812-F88AD973AD7C}" presName="childShp" presStyleLbl="bgAccFollowNode1" presStyleIdx="1" presStyleCnt="2" custScaleX="47301" custLinFactY="-5000" custLinFactNeighborX="80260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4A3C44A-A27C-45B0-B3C5-5E5192D59797}" srcId="{81A55D5F-2555-4CEB-BE37-7323EC6C031E}" destId="{CF18C86F-FDCA-4BF7-9812-F88AD973AD7C}" srcOrd="1" destOrd="0" parTransId="{34B98380-2781-40AE-992A-2F7B3D3714C0}" sibTransId="{E9F2D8E1-D0BA-4DD4-8B50-FB8BC90EB749}"/>
    <dgm:cxn modelId="{63F840EA-3791-4328-8367-766B2ABC2358}" srcId="{CF18C86F-FDCA-4BF7-9812-F88AD973AD7C}" destId="{BBC9BBA4-CF58-4A40-8DA3-E020B6CEDA81}" srcOrd="2" destOrd="0" parTransId="{3413C07F-6311-4C43-8F38-1ACC330F8699}" sibTransId="{24C25696-2F14-4BF0-90DD-0367B8CF6A1F}"/>
    <dgm:cxn modelId="{E8270072-5B99-49A9-B802-F93D4AFD81AC}" type="presOf" srcId="{40AF6C69-D137-488E-9A3C-633F75CF5ED6}" destId="{A4F34491-CE89-4399-87A1-6F28FFAA478A}" srcOrd="0" destOrd="0" presId="urn:microsoft.com/office/officeart/2005/8/layout/vList6"/>
    <dgm:cxn modelId="{F12BCA3A-A532-46CB-8ADD-B8CF3CAFC203}" srcId="{DF515D6D-E1BA-4838-BBD8-2CCA88211B7F}" destId="{6FA75051-8BA3-4C42-BA63-889125A80D96}" srcOrd="0" destOrd="0" parTransId="{A9F8F1DA-E68C-4C66-B43E-8DE514365582}" sibTransId="{DE3E85AD-BCBC-4A7D-9C9D-668B114F25EB}"/>
    <dgm:cxn modelId="{8795C066-868E-4EF2-A149-CB9DA473FC32}" srcId="{DF515D6D-E1BA-4838-BBD8-2CCA88211B7F}" destId="{A8794ED5-4A6B-4035-8F67-417B85941AFE}" srcOrd="1" destOrd="0" parTransId="{BEBB4394-B0D6-4362-BD7C-D7468C02238E}" sibTransId="{6161E42C-4652-41CD-9066-1001F968178D}"/>
    <dgm:cxn modelId="{B139BBC3-4635-48E9-9F27-58AA1B21103D}" type="presOf" srcId="{6FA75051-8BA3-4C42-BA63-889125A80D96}" destId="{1E7029AC-8998-42C5-99A6-D1FB0B3391F8}" srcOrd="0" destOrd="0" presId="urn:microsoft.com/office/officeart/2005/8/layout/vList6"/>
    <dgm:cxn modelId="{DDD6CBAB-D155-4913-AD73-EF328AB3799A}" type="presOf" srcId="{CF18C86F-FDCA-4BF7-9812-F88AD973AD7C}" destId="{1DF463B4-F48F-4264-A23B-199F82D38935}" srcOrd="0" destOrd="0" presId="urn:microsoft.com/office/officeart/2005/8/layout/vList6"/>
    <dgm:cxn modelId="{991E6097-1467-499C-8616-F16F087FCDDF}" type="presOf" srcId="{4987849B-B127-4878-875B-60CE122F1CDC}" destId="{A4F34491-CE89-4399-87A1-6F28FFAA478A}" srcOrd="0" destOrd="1" presId="urn:microsoft.com/office/officeart/2005/8/layout/vList6"/>
    <dgm:cxn modelId="{9EFBDBCD-2577-4630-A3BE-764ABC5BAB49}" srcId="{CF18C86F-FDCA-4BF7-9812-F88AD973AD7C}" destId="{40AF6C69-D137-488E-9A3C-633F75CF5ED6}" srcOrd="0" destOrd="0" parTransId="{D73256DB-6B75-461D-9FAD-7FF0996F6C79}" sibTransId="{C040CEB9-632F-4439-B6AC-DF3FFF6EE69C}"/>
    <dgm:cxn modelId="{16081279-2309-46D1-910E-81103F439FEF}" type="presOf" srcId="{A8794ED5-4A6B-4035-8F67-417B85941AFE}" destId="{1E7029AC-8998-42C5-99A6-D1FB0B3391F8}" srcOrd="0" destOrd="1" presId="urn:microsoft.com/office/officeart/2005/8/layout/vList6"/>
    <dgm:cxn modelId="{D30BEA76-DD31-4657-B131-2A75472A4ACE}" srcId="{CF18C86F-FDCA-4BF7-9812-F88AD973AD7C}" destId="{4987849B-B127-4878-875B-60CE122F1CDC}" srcOrd="1" destOrd="0" parTransId="{7F4D720F-77CA-4CE6-AA16-971FB7110D07}" sibTransId="{B00EDFD0-E0CB-417F-8687-9202F49794DE}"/>
    <dgm:cxn modelId="{E3D239D6-B41D-424E-894D-BDCB2B4B9FFC}" srcId="{81A55D5F-2555-4CEB-BE37-7323EC6C031E}" destId="{DF515D6D-E1BA-4838-BBD8-2CCA88211B7F}" srcOrd="0" destOrd="0" parTransId="{BF0E9A26-BAEB-4474-AE6D-0F81439745BC}" sibTransId="{B1EAAC46-E44B-4068-9F4F-6CDD6655236C}"/>
    <dgm:cxn modelId="{88E09605-C96D-4159-86EC-1AE5CE60FEE4}" type="presOf" srcId="{BBC9BBA4-CF58-4A40-8DA3-E020B6CEDA81}" destId="{A4F34491-CE89-4399-87A1-6F28FFAA478A}" srcOrd="0" destOrd="2" presId="urn:microsoft.com/office/officeart/2005/8/layout/vList6"/>
    <dgm:cxn modelId="{29F75108-C536-443C-92F1-6369CA132C37}" type="presOf" srcId="{C6C1DD81-1F5C-4BE8-993C-53D1A2E3CD5A}" destId="{1E7029AC-8998-42C5-99A6-D1FB0B3391F8}" srcOrd="0" destOrd="2" presId="urn:microsoft.com/office/officeart/2005/8/layout/vList6"/>
    <dgm:cxn modelId="{B4A5EBFC-3005-430F-B7BF-413D1E24D1DC}" srcId="{DF515D6D-E1BA-4838-BBD8-2CCA88211B7F}" destId="{C6C1DD81-1F5C-4BE8-993C-53D1A2E3CD5A}" srcOrd="2" destOrd="0" parTransId="{65715E85-7C78-4C80-B6E3-4BA5F359E442}" sibTransId="{0FA1EB22-FD0E-4355-A9A5-07DD4AB37D5E}"/>
    <dgm:cxn modelId="{A6716C8F-A853-49D8-BECE-653CBD53BF84}" type="presOf" srcId="{DF515D6D-E1BA-4838-BBD8-2CCA88211B7F}" destId="{5E251770-2AFB-4BD3-885D-3655F153DCB0}" srcOrd="0" destOrd="0" presId="urn:microsoft.com/office/officeart/2005/8/layout/vList6"/>
    <dgm:cxn modelId="{7BEDD069-0129-44F6-AE3E-2046CB49D45A}" type="presOf" srcId="{81A55D5F-2555-4CEB-BE37-7323EC6C031E}" destId="{8554A19D-5AA5-4679-9052-6948C3310EB5}" srcOrd="0" destOrd="0" presId="urn:microsoft.com/office/officeart/2005/8/layout/vList6"/>
    <dgm:cxn modelId="{577ACD03-BBFF-4BA0-B21E-D8DB7EC38636}" type="presParOf" srcId="{8554A19D-5AA5-4679-9052-6948C3310EB5}" destId="{60464EA5-2F75-410C-926E-079C93945B69}" srcOrd="0" destOrd="0" presId="urn:microsoft.com/office/officeart/2005/8/layout/vList6"/>
    <dgm:cxn modelId="{5733FA21-279B-429A-B756-E832D81E1598}" type="presParOf" srcId="{60464EA5-2F75-410C-926E-079C93945B69}" destId="{5E251770-2AFB-4BD3-885D-3655F153DCB0}" srcOrd="0" destOrd="0" presId="urn:microsoft.com/office/officeart/2005/8/layout/vList6"/>
    <dgm:cxn modelId="{60418BB6-7CC3-4296-A036-399443786DD7}" type="presParOf" srcId="{60464EA5-2F75-410C-926E-079C93945B69}" destId="{1E7029AC-8998-42C5-99A6-D1FB0B3391F8}" srcOrd="1" destOrd="0" presId="urn:microsoft.com/office/officeart/2005/8/layout/vList6"/>
    <dgm:cxn modelId="{69DBC308-770B-4B06-986E-6DA6959371CA}" type="presParOf" srcId="{8554A19D-5AA5-4679-9052-6948C3310EB5}" destId="{89C3CBCE-C7AD-4B3F-B0F8-08201860FF4A}" srcOrd="1" destOrd="0" presId="urn:microsoft.com/office/officeart/2005/8/layout/vList6"/>
    <dgm:cxn modelId="{F367D0EB-3B17-47F2-B70D-B220D2A4A9B4}" type="presParOf" srcId="{8554A19D-5AA5-4679-9052-6948C3310EB5}" destId="{8EBAB7CF-6D95-4BF2-8C9E-E319E27BB3A7}" srcOrd="2" destOrd="0" presId="urn:microsoft.com/office/officeart/2005/8/layout/vList6"/>
    <dgm:cxn modelId="{1915A362-839A-4E55-BFCE-BC73E4F3E51C}" type="presParOf" srcId="{8EBAB7CF-6D95-4BF2-8C9E-E319E27BB3A7}" destId="{1DF463B4-F48F-4264-A23B-199F82D38935}" srcOrd="0" destOrd="0" presId="urn:microsoft.com/office/officeart/2005/8/layout/vList6"/>
    <dgm:cxn modelId="{15D8B090-C995-44E5-A4D1-5B68AE60D224}" type="presParOf" srcId="{8EBAB7CF-6D95-4BF2-8C9E-E319E27BB3A7}" destId="{A4F34491-CE89-4399-87A1-6F28FFAA478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DBF97E-F4B4-4688-9DB3-F3BB73D58B7A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A8E04766-4F64-4CAF-8F08-3F3F00D56932}">
      <dgm:prSet phldrT="[Texto]" custT="1"/>
      <dgm:spPr/>
      <dgm:t>
        <a:bodyPr/>
        <a:lstStyle/>
        <a:p>
          <a:r>
            <a:rPr lang="es-EC" sz="1800" b="1" dirty="0">
              <a:solidFill>
                <a:schemeClr val="tx1"/>
              </a:solidFill>
            </a:rPr>
            <a:t>Teoría de la Narrativa Transmedia</a:t>
          </a:r>
        </a:p>
      </dgm:t>
    </dgm:pt>
    <dgm:pt modelId="{0099D9FE-0E58-420D-9A38-9B191CD07FD1}" type="parTrans" cxnId="{519F3B8F-4B04-4569-A06E-4EFDD7F14070}">
      <dgm:prSet/>
      <dgm:spPr/>
      <dgm:t>
        <a:bodyPr/>
        <a:lstStyle/>
        <a:p>
          <a:endParaRPr lang="es-EC" sz="1800"/>
        </a:p>
      </dgm:t>
    </dgm:pt>
    <dgm:pt modelId="{2749C8FE-21DB-495A-9C09-5095A4E7E296}" type="sibTrans" cxnId="{519F3B8F-4B04-4569-A06E-4EFDD7F14070}">
      <dgm:prSet/>
      <dgm:spPr/>
      <dgm:t>
        <a:bodyPr/>
        <a:lstStyle/>
        <a:p>
          <a:endParaRPr lang="es-EC" sz="1800"/>
        </a:p>
      </dgm:t>
    </dgm:pt>
    <dgm:pt modelId="{F8AA2945-872D-427D-88E6-DA9C8BF2F8D3}">
      <dgm:prSet phldrT="[Texto]" custT="1"/>
      <dgm:spPr/>
      <dgm:t>
        <a:bodyPr/>
        <a:lstStyle/>
        <a:p>
          <a:pPr algn="just"/>
          <a:r>
            <a:rPr lang="es-EC" sz="1800" dirty="0"/>
            <a:t>Contenido comunicado por diversos canales, medios y plataformas </a:t>
          </a:r>
        </a:p>
      </dgm:t>
    </dgm:pt>
    <dgm:pt modelId="{79AAD049-01BC-4AE4-90E8-E3A9321E92C1}" type="parTrans" cxnId="{ED9F646C-2531-42F0-AF2C-BDC2E04B7CBD}">
      <dgm:prSet/>
      <dgm:spPr/>
      <dgm:t>
        <a:bodyPr/>
        <a:lstStyle/>
        <a:p>
          <a:endParaRPr lang="es-EC" sz="1800"/>
        </a:p>
      </dgm:t>
    </dgm:pt>
    <dgm:pt modelId="{948927B1-2F65-43C1-88CA-653BDA0258C8}" type="sibTrans" cxnId="{ED9F646C-2531-42F0-AF2C-BDC2E04B7CBD}">
      <dgm:prSet/>
      <dgm:spPr/>
      <dgm:t>
        <a:bodyPr/>
        <a:lstStyle/>
        <a:p>
          <a:endParaRPr lang="es-EC" sz="1800"/>
        </a:p>
      </dgm:t>
    </dgm:pt>
    <dgm:pt modelId="{D5F580EA-8F5A-4359-B0F7-E8C410F22583}">
      <dgm:prSet phldrT="[Texto]" custT="1"/>
      <dgm:spPr/>
      <dgm:t>
        <a:bodyPr/>
        <a:lstStyle/>
        <a:p>
          <a:r>
            <a:rPr lang="es-EC" sz="1800" b="1" dirty="0">
              <a:solidFill>
                <a:schemeClr val="tx1"/>
              </a:solidFill>
            </a:rPr>
            <a:t>Marketing de contenidos</a:t>
          </a:r>
        </a:p>
      </dgm:t>
    </dgm:pt>
    <dgm:pt modelId="{7750424F-1DFA-46A8-B416-6B259FBAFBD4}" type="parTrans" cxnId="{936364E0-AA2F-4EDE-BF4B-893C4DE19F60}">
      <dgm:prSet/>
      <dgm:spPr/>
      <dgm:t>
        <a:bodyPr/>
        <a:lstStyle/>
        <a:p>
          <a:endParaRPr lang="es-EC" sz="1800"/>
        </a:p>
      </dgm:t>
    </dgm:pt>
    <dgm:pt modelId="{EFCA5386-5B06-425D-B5DE-D08BB49E7136}" type="sibTrans" cxnId="{936364E0-AA2F-4EDE-BF4B-893C4DE19F60}">
      <dgm:prSet/>
      <dgm:spPr/>
      <dgm:t>
        <a:bodyPr/>
        <a:lstStyle/>
        <a:p>
          <a:endParaRPr lang="es-EC" sz="1800"/>
        </a:p>
      </dgm:t>
    </dgm:pt>
    <dgm:pt modelId="{A69E5D05-FA0F-4916-AB11-ACC4F258E0C4}">
      <dgm:prSet phldrT="[Texto]" custT="1"/>
      <dgm:spPr/>
      <dgm:t>
        <a:bodyPr/>
        <a:lstStyle/>
        <a:p>
          <a:pPr algn="just"/>
          <a:r>
            <a:rPr lang="es-EC" sz="1800" dirty="0"/>
            <a:t>Busca generación de reacciones, mediante difusión de contenido atractivo </a:t>
          </a:r>
        </a:p>
      </dgm:t>
    </dgm:pt>
    <dgm:pt modelId="{CBB3A293-DCD1-4449-8CF5-EBD466AB07CB}" type="parTrans" cxnId="{3EFB0215-756F-4FC6-9514-A4C4B24C0925}">
      <dgm:prSet/>
      <dgm:spPr/>
      <dgm:t>
        <a:bodyPr/>
        <a:lstStyle/>
        <a:p>
          <a:endParaRPr lang="es-EC" sz="1800"/>
        </a:p>
      </dgm:t>
    </dgm:pt>
    <dgm:pt modelId="{C56D37A2-9729-49F9-8C9B-C4E70713BBC8}" type="sibTrans" cxnId="{3EFB0215-756F-4FC6-9514-A4C4B24C0925}">
      <dgm:prSet/>
      <dgm:spPr/>
      <dgm:t>
        <a:bodyPr/>
        <a:lstStyle/>
        <a:p>
          <a:endParaRPr lang="es-EC" sz="1800"/>
        </a:p>
      </dgm:t>
    </dgm:pt>
    <dgm:pt modelId="{BBE9A0E7-58FC-41E9-983A-FFDD4D63228A}">
      <dgm:prSet phldrT="[Texto]" custT="1"/>
      <dgm:spPr/>
      <dgm:t>
        <a:bodyPr/>
        <a:lstStyle/>
        <a:p>
          <a:r>
            <a:rPr lang="es-EC" sz="1800" b="1" dirty="0">
              <a:solidFill>
                <a:schemeClr val="tx1"/>
              </a:solidFill>
            </a:rPr>
            <a:t>Inbound Marketing</a:t>
          </a:r>
        </a:p>
      </dgm:t>
    </dgm:pt>
    <dgm:pt modelId="{66968BE7-BFC7-4053-B490-664589B73D0B}" type="parTrans" cxnId="{28BB42A5-9D3D-48D5-8D98-CA3D4FDE79F9}">
      <dgm:prSet/>
      <dgm:spPr/>
      <dgm:t>
        <a:bodyPr/>
        <a:lstStyle/>
        <a:p>
          <a:endParaRPr lang="es-EC" sz="1800"/>
        </a:p>
      </dgm:t>
    </dgm:pt>
    <dgm:pt modelId="{D4E8851F-4A8F-4A30-B805-C3E6E2925EB4}" type="sibTrans" cxnId="{28BB42A5-9D3D-48D5-8D98-CA3D4FDE79F9}">
      <dgm:prSet/>
      <dgm:spPr/>
      <dgm:t>
        <a:bodyPr/>
        <a:lstStyle/>
        <a:p>
          <a:endParaRPr lang="es-EC" sz="1800"/>
        </a:p>
      </dgm:t>
    </dgm:pt>
    <dgm:pt modelId="{68362CA0-246F-4550-8D55-514745DFC0F4}">
      <dgm:prSet phldrT="[Texto]" custT="1"/>
      <dgm:spPr/>
      <dgm:t>
        <a:bodyPr/>
        <a:lstStyle/>
        <a:p>
          <a:pPr algn="just"/>
          <a:r>
            <a:rPr lang="es-EC" sz="1800" dirty="0"/>
            <a:t>Atrae al cliente con contenido en medios digitales</a:t>
          </a:r>
        </a:p>
      </dgm:t>
    </dgm:pt>
    <dgm:pt modelId="{58AD7552-F349-4F8B-9BB4-37EE90AB682C}" type="parTrans" cxnId="{D971D9DE-B549-46FA-B89F-3880F5397200}">
      <dgm:prSet/>
      <dgm:spPr/>
      <dgm:t>
        <a:bodyPr/>
        <a:lstStyle/>
        <a:p>
          <a:endParaRPr lang="es-EC" sz="1800"/>
        </a:p>
      </dgm:t>
    </dgm:pt>
    <dgm:pt modelId="{16B55F17-15E5-483F-A8BF-B9C5AF24222D}" type="sibTrans" cxnId="{D971D9DE-B549-46FA-B89F-3880F5397200}">
      <dgm:prSet/>
      <dgm:spPr/>
      <dgm:t>
        <a:bodyPr/>
        <a:lstStyle/>
        <a:p>
          <a:endParaRPr lang="es-EC" sz="1800"/>
        </a:p>
      </dgm:t>
    </dgm:pt>
    <dgm:pt modelId="{613E6608-1818-4309-B0C5-D4F73AFB25EB}">
      <dgm:prSet phldrT="[Texto]" custT="1"/>
      <dgm:spPr/>
      <dgm:t>
        <a:bodyPr/>
        <a:lstStyle/>
        <a:p>
          <a:r>
            <a:rPr lang="es-EC" sz="1800" b="1" dirty="0">
              <a:solidFill>
                <a:schemeClr val="tx1"/>
              </a:solidFill>
            </a:rPr>
            <a:t>Social Media</a:t>
          </a:r>
        </a:p>
      </dgm:t>
    </dgm:pt>
    <dgm:pt modelId="{A5CD6FE2-864D-4220-A8C6-4A37CFE05256}" type="parTrans" cxnId="{56982D90-723E-4E9B-AA3F-5ECD3524898B}">
      <dgm:prSet/>
      <dgm:spPr/>
      <dgm:t>
        <a:bodyPr/>
        <a:lstStyle/>
        <a:p>
          <a:endParaRPr lang="es-EC" sz="1800"/>
        </a:p>
      </dgm:t>
    </dgm:pt>
    <dgm:pt modelId="{6B01DE88-7284-4F93-B5EF-FED8FE638A27}" type="sibTrans" cxnId="{56982D90-723E-4E9B-AA3F-5ECD3524898B}">
      <dgm:prSet/>
      <dgm:spPr/>
      <dgm:t>
        <a:bodyPr/>
        <a:lstStyle/>
        <a:p>
          <a:endParaRPr lang="es-EC" sz="1800"/>
        </a:p>
      </dgm:t>
    </dgm:pt>
    <dgm:pt modelId="{DE8C031D-89B1-4A23-B536-3CCC21772FAF}" type="pres">
      <dgm:prSet presAssocID="{0FDBF97E-F4B4-4688-9DB3-F3BB73D58B7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F6FF53ED-4A8B-4D52-83E2-CC2B41FCA242}" type="pres">
      <dgm:prSet presAssocID="{A8E04766-4F64-4CAF-8F08-3F3F00D56932}" presName="composite" presStyleCnt="0"/>
      <dgm:spPr/>
    </dgm:pt>
    <dgm:pt modelId="{B9237124-E605-42E5-A8C3-12C1F1682F43}" type="pres">
      <dgm:prSet presAssocID="{A8E04766-4F64-4CAF-8F08-3F3F00D56932}" presName="bentUpArrow1" presStyleLbl="alignImgPlace1" presStyleIdx="0" presStyleCnt="3"/>
      <dgm:spPr>
        <a:solidFill>
          <a:schemeClr val="accent2"/>
        </a:solidFill>
      </dgm:spPr>
    </dgm:pt>
    <dgm:pt modelId="{DE6409D4-537B-4EF7-9745-0A42D8B44BC4}" type="pres">
      <dgm:prSet presAssocID="{A8E04766-4F64-4CAF-8F08-3F3F00D56932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E66CF1-6195-4309-8BD4-7C49B2B418DD}" type="pres">
      <dgm:prSet presAssocID="{A8E04766-4F64-4CAF-8F08-3F3F00D56932}" presName="ChildText" presStyleLbl="revTx" presStyleIdx="0" presStyleCnt="3" custScaleX="289204" custLinFactX="39592" custLinFactNeighborX="100000" custLinFactNeighborY="-44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32309D-DD27-4343-8D2F-593BC64981AA}" type="pres">
      <dgm:prSet presAssocID="{2749C8FE-21DB-495A-9C09-5095A4E7E296}" presName="sibTrans" presStyleCnt="0"/>
      <dgm:spPr/>
    </dgm:pt>
    <dgm:pt modelId="{953CF463-1D4D-4C22-8DA4-D51F9B1E0F58}" type="pres">
      <dgm:prSet presAssocID="{D5F580EA-8F5A-4359-B0F7-E8C410F22583}" presName="composite" presStyleCnt="0"/>
      <dgm:spPr/>
    </dgm:pt>
    <dgm:pt modelId="{E69A272D-8539-4472-9D5F-29CD59AADC6F}" type="pres">
      <dgm:prSet presAssocID="{D5F580EA-8F5A-4359-B0F7-E8C410F22583}" presName="bentUpArrow1" presStyleLbl="alignImgPlace1" presStyleIdx="1" presStyleCnt="3"/>
      <dgm:spPr>
        <a:solidFill>
          <a:schemeClr val="accent2"/>
        </a:solidFill>
      </dgm:spPr>
    </dgm:pt>
    <dgm:pt modelId="{AB03FF9D-E3CF-469B-BE73-1C8E1CBF2F1A}" type="pres">
      <dgm:prSet presAssocID="{D5F580EA-8F5A-4359-B0F7-E8C410F22583}" presName="ParentText" presStyleLbl="node1" presStyleIdx="1" presStyleCnt="4" custLinFactNeighborX="-23183" custLinFactNeighborY="616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A09B8C-8D33-42C9-9792-D089C3482D88}" type="pres">
      <dgm:prSet presAssocID="{D5F580EA-8F5A-4359-B0F7-E8C410F22583}" presName="ChildText" presStyleLbl="revTx" presStyleIdx="1" presStyleCnt="3" custScaleX="304186" custLinFactNeighborX="73773" custLinFactNeighborY="15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638141-99B4-4D43-AFD0-E54C52ECF29D}" type="pres">
      <dgm:prSet presAssocID="{EFCA5386-5B06-425D-B5DE-D08BB49E7136}" presName="sibTrans" presStyleCnt="0"/>
      <dgm:spPr/>
    </dgm:pt>
    <dgm:pt modelId="{BD48B754-9AF5-4B53-99C0-B5A8D8414D22}" type="pres">
      <dgm:prSet presAssocID="{BBE9A0E7-58FC-41E9-983A-FFDD4D63228A}" presName="composite" presStyleCnt="0"/>
      <dgm:spPr/>
    </dgm:pt>
    <dgm:pt modelId="{5A311349-FEC5-4F03-A381-E78049F5D226}" type="pres">
      <dgm:prSet presAssocID="{BBE9A0E7-58FC-41E9-983A-FFDD4D63228A}" presName="bentUpArrow1" presStyleLbl="alignImgPlace1" presStyleIdx="2" presStyleCnt="3"/>
      <dgm:spPr>
        <a:solidFill>
          <a:schemeClr val="accent2"/>
        </a:solidFill>
      </dgm:spPr>
    </dgm:pt>
    <dgm:pt modelId="{B9BC1612-F784-45E5-8B85-1F2E6641EA6F}" type="pres">
      <dgm:prSet presAssocID="{BBE9A0E7-58FC-41E9-983A-FFDD4D63228A}" presName="ParentText" presStyleLbl="node1" presStyleIdx="2" presStyleCnt="4" custLinFactNeighborX="-26052" custLinFactNeighborY="-616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5AEA15-3327-4DB9-AFEA-73C154ED8FDD}" type="pres">
      <dgm:prSet presAssocID="{BBE9A0E7-58FC-41E9-983A-FFDD4D63228A}" presName="ChildText" presStyleLbl="revTx" presStyleIdx="2" presStyleCnt="3" custScaleX="1868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B6BA48-C09C-41BF-A3AC-88F6E7F81D15}" type="pres">
      <dgm:prSet presAssocID="{D4E8851F-4A8F-4A30-B805-C3E6E2925EB4}" presName="sibTrans" presStyleCnt="0"/>
      <dgm:spPr/>
    </dgm:pt>
    <dgm:pt modelId="{65528469-28ED-4EE8-9B2F-B8D9D1891983}" type="pres">
      <dgm:prSet presAssocID="{613E6608-1818-4309-B0C5-D4F73AFB25EB}" presName="composite" presStyleCnt="0"/>
      <dgm:spPr/>
    </dgm:pt>
    <dgm:pt modelId="{9C98B398-DB85-4330-A7C9-3AF5F31457DE}" type="pres">
      <dgm:prSet presAssocID="{613E6608-1818-4309-B0C5-D4F73AFB25EB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EFB0215-756F-4FC6-9514-A4C4B24C0925}" srcId="{D5F580EA-8F5A-4359-B0F7-E8C410F22583}" destId="{A69E5D05-FA0F-4916-AB11-ACC4F258E0C4}" srcOrd="0" destOrd="0" parTransId="{CBB3A293-DCD1-4449-8CF5-EBD466AB07CB}" sibTransId="{C56D37A2-9729-49F9-8C9B-C4E70713BBC8}"/>
    <dgm:cxn modelId="{D971D9DE-B549-46FA-B89F-3880F5397200}" srcId="{BBE9A0E7-58FC-41E9-983A-FFDD4D63228A}" destId="{68362CA0-246F-4550-8D55-514745DFC0F4}" srcOrd="0" destOrd="0" parTransId="{58AD7552-F349-4F8B-9BB4-37EE90AB682C}" sibTransId="{16B55F17-15E5-483F-A8BF-B9C5AF24222D}"/>
    <dgm:cxn modelId="{B82CB7FE-C6D2-4A0A-94D3-8A05A3ECB319}" type="presOf" srcId="{A69E5D05-FA0F-4916-AB11-ACC4F258E0C4}" destId="{2FA09B8C-8D33-42C9-9792-D089C3482D88}" srcOrd="0" destOrd="0" presId="urn:microsoft.com/office/officeart/2005/8/layout/StepDownProcess"/>
    <dgm:cxn modelId="{3F261390-D167-479D-A04F-CCFD87D4911C}" type="presOf" srcId="{F8AA2945-872D-427D-88E6-DA9C8BF2F8D3}" destId="{9BE66CF1-6195-4309-8BD4-7C49B2B418DD}" srcOrd="0" destOrd="0" presId="urn:microsoft.com/office/officeart/2005/8/layout/StepDownProcess"/>
    <dgm:cxn modelId="{519F3B8F-4B04-4569-A06E-4EFDD7F14070}" srcId="{0FDBF97E-F4B4-4688-9DB3-F3BB73D58B7A}" destId="{A8E04766-4F64-4CAF-8F08-3F3F00D56932}" srcOrd="0" destOrd="0" parTransId="{0099D9FE-0E58-420D-9A38-9B191CD07FD1}" sibTransId="{2749C8FE-21DB-495A-9C09-5095A4E7E296}"/>
    <dgm:cxn modelId="{8CE3D5B5-2152-4FA4-B976-7E744815F01A}" type="presOf" srcId="{613E6608-1818-4309-B0C5-D4F73AFB25EB}" destId="{9C98B398-DB85-4330-A7C9-3AF5F31457DE}" srcOrd="0" destOrd="0" presId="urn:microsoft.com/office/officeart/2005/8/layout/StepDownProcess"/>
    <dgm:cxn modelId="{56982D90-723E-4E9B-AA3F-5ECD3524898B}" srcId="{0FDBF97E-F4B4-4688-9DB3-F3BB73D58B7A}" destId="{613E6608-1818-4309-B0C5-D4F73AFB25EB}" srcOrd="3" destOrd="0" parTransId="{A5CD6FE2-864D-4220-A8C6-4A37CFE05256}" sibTransId="{6B01DE88-7284-4F93-B5EF-FED8FE638A27}"/>
    <dgm:cxn modelId="{936364E0-AA2F-4EDE-BF4B-893C4DE19F60}" srcId="{0FDBF97E-F4B4-4688-9DB3-F3BB73D58B7A}" destId="{D5F580EA-8F5A-4359-B0F7-E8C410F22583}" srcOrd="1" destOrd="0" parTransId="{7750424F-1DFA-46A8-B416-6B259FBAFBD4}" sibTransId="{EFCA5386-5B06-425D-B5DE-D08BB49E7136}"/>
    <dgm:cxn modelId="{F9DA1EAA-9B93-4622-AB1F-D43A805E8771}" type="presOf" srcId="{0FDBF97E-F4B4-4688-9DB3-F3BB73D58B7A}" destId="{DE8C031D-89B1-4A23-B536-3CCC21772FAF}" srcOrd="0" destOrd="0" presId="urn:microsoft.com/office/officeart/2005/8/layout/StepDownProcess"/>
    <dgm:cxn modelId="{ED9F646C-2531-42F0-AF2C-BDC2E04B7CBD}" srcId="{A8E04766-4F64-4CAF-8F08-3F3F00D56932}" destId="{F8AA2945-872D-427D-88E6-DA9C8BF2F8D3}" srcOrd="0" destOrd="0" parTransId="{79AAD049-01BC-4AE4-90E8-E3A9321E92C1}" sibTransId="{948927B1-2F65-43C1-88CA-653BDA0258C8}"/>
    <dgm:cxn modelId="{28BB42A5-9D3D-48D5-8D98-CA3D4FDE79F9}" srcId="{0FDBF97E-F4B4-4688-9DB3-F3BB73D58B7A}" destId="{BBE9A0E7-58FC-41E9-983A-FFDD4D63228A}" srcOrd="2" destOrd="0" parTransId="{66968BE7-BFC7-4053-B490-664589B73D0B}" sibTransId="{D4E8851F-4A8F-4A30-B805-C3E6E2925EB4}"/>
    <dgm:cxn modelId="{24B29273-156B-4B59-828F-F66B43647598}" type="presOf" srcId="{A8E04766-4F64-4CAF-8F08-3F3F00D56932}" destId="{DE6409D4-537B-4EF7-9745-0A42D8B44BC4}" srcOrd="0" destOrd="0" presId="urn:microsoft.com/office/officeart/2005/8/layout/StepDownProcess"/>
    <dgm:cxn modelId="{5C8C6214-60DC-4D4F-9188-B0010D7D2E0D}" type="presOf" srcId="{BBE9A0E7-58FC-41E9-983A-FFDD4D63228A}" destId="{B9BC1612-F784-45E5-8B85-1F2E6641EA6F}" srcOrd="0" destOrd="0" presId="urn:microsoft.com/office/officeart/2005/8/layout/StepDownProcess"/>
    <dgm:cxn modelId="{85038BA8-D16D-4793-9185-F1AA513E4137}" type="presOf" srcId="{D5F580EA-8F5A-4359-B0F7-E8C410F22583}" destId="{AB03FF9D-E3CF-469B-BE73-1C8E1CBF2F1A}" srcOrd="0" destOrd="0" presId="urn:microsoft.com/office/officeart/2005/8/layout/StepDownProcess"/>
    <dgm:cxn modelId="{6FB151D4-E5ED-4A34-83E9-7A341E95763D}" type="presOf" srcId="{68362CA0-246F-4550-8D55-514745DFC0F4}" destId="{C35AEA15-3327-4DB9-AFEA-73C154ED8FDD}" srcOrd="0" destOrd="0" presId="urn:microsoft.com/office/officeart/2005/8/layout/StepDownProcess"/>
    <dgm:cxn modelId="{6398B025-7177-4426-AE45-1B74ACBC60DB}" type="presParOf" srcId="{DE8C031D-89B1-4A23-B536-3CCC21772FAF}" destId="{F6FF53ED-4A8B-4D52-83E2-CC2B41FCA242}" srcOrd="0" destOrd="0" presId="urn:microsoft.com/office/officeart/2005/8/layout/StepDownProcess"/>
    <dgm:cxn modelId="{153A11BB-8327-490B-A6B0-9572426793E0}" type="presParOf" srcId="{F6FF53ED-4A8B-4D52-83E2-CC2B41FCA242}" destId="{B9237124-E605-42E5-A8C3-12C1F1682F43}" srcOrd="0" destOrd="0" presId="urn:microsoft.com/office/officeart/2005/8/layout/StepDownProcess"/>
    <dgm:cxn modelId="{A6CF404C-F005-4CDF-9412-799E48D9715D}" type="presParOf" srcId="{F6FF53ED-4A8B-4D52-83E2-CC2B41FCA242}" destId="{DE6409D4-537B-4EF7-9745-0A42D8B44BC4}" srcOrd="1" destOrd="0" presId="urn:microsoft.com/office/officeart/2005/8/layout/StepDownProcess"/>
    <dgm:cxn modelId="{83C63205-680D-48B5-B54F-F4E4557AADDA}" type="presParOf" srcId="{F6FF53ED-4A8B-4D52-83E2-CC2B41FCA242}" destId="{9BE66CF1-6195-4309-8BD4-7C49B2B418DD}" srcOrd="2" destOrd="0" presId="urn:microsoft.com/office/officeart/2005/8/layout/StepDownProcess"/>
    <dgm:cxn modelId="{8CC4E357-5692-4575-BE88-47B9F69F79FD}" type="presParOf" srcId="{DE8C031D-89B1-4A23-B536-3CCC21772FAF}" destId="{AC32309D-DD27-4343-8D2F-593BC64981AA}" srcOrd="1" destOrd="0" presId="urn:microsoft.com/office/officeart/2005/8/layout/StepDownProcess"/>
    <dgm:cxn modelId="{68C3AA43-AB7D-42C0-8A84-128BF1F57B8C}" type="presParOf" srcId="{DE8C031D-89B1-4A23-B536-3CCC21772FAF}" destId="{953CF463-1D4D-4C22-8DA4-D51F9B1E0F58}" srcOrd="2" destOrd="0" presId="urn:microsoft.com/office/officeart/2005/8/layout/StepDownProcess"/>
    <dgm:cxn modelId="{21C62DD8-769F-4186-97A4-ECA02238710B}" type="presParOf" srcId="{953CF463-1D4D-4C22-8DA4-D51F9B1E0F58}" destId="{E69A272D-8539-4472-9D5F-29CD59AADC6F}" srcOrd="0" destOrd="0" presId="urn:microsoft.com/office/officeart/2005/8/layout/StepDownProcess"/>
    <dgm:cxn modelId="{35686D49-47E0-49C3-8639-CD36BE771FD7}" type="presParOf" srcId="{953CF463-1D4D-4C22-8DA4-D51F9B1E0F58}" destId="{AB03FF9D-E3CF-469B-BE73-1C8E1CBF2F1A}" srcOrd="1" destOrd="0" presId="urn:microsoft.com/office/officeart/2005/8/layout/StepDownProcess"/>
    <dgm:cxn modelId="{3E3E37E5-4336-47AB-9DFE-2F885C02C2B7}" type="presParOf" srcId="{953CF463-1D4D-4C22-8DA4-D51F9B1E0F58}" destId="{2FA09B8C-8D33-42C9-9792-D089C3482D88}" srcOrd="2" destOrd="0" presId="urn:microsoft.com/office/officeart/2005/8/layout/StepDownProcess"/>
    <dgm:cxn modelId="{BCF9936A-B574-4C68-87B2-C9B974275E1E}" type="presParOf" srcId="{DE8C031D-89B1-4A23-B536-3CCC21772FAF}" destId="{E8638141-99B4-4D43-AFD0-E54C52ECF29D}" srcOrd="3" destOrd="0" presId="urn:microsoft.com/office/officeart/2005/8/layout/StepDownProcess"/>
    <dgm:cxn modelId="{8435EE1A-2421-4A56-9D20-9C4BF942C728}" type="presParOf" srcId="{DE8C031D-89B1-4A23-B536-3CCC21772FAF}" destId="{BD48B754-9AF5-4B53-99C0-B5A8D8414D22}" srcOrd="4" destOrd="0" presId="urn:microsoft.com/office/officeart/2005/8/layout/StepDownProcess"/>
    <dgm:cxn modelId="{C9506D8B-B6DC-4DB6-A4A3-2DF24E87CE3A}" type="presParOf" srcId="{BD48B754-9AF5-4B53-99C0-B5A8D8414D22}" destId="{5A311349-FEC5-4F03-A381-E78049F5D226}" srcOrd="0" destOrd="0" presId="urn:microsoft.com/office/officeart/2005/8/layout/StepDownProcess"/>
    <dgm:cxn modelId="{6A60543A-4FE4-4AD0-B19C-D0548A73DE64}" type="presParOf" srcId="{BD48B754-9AF5-4B53-99C0-B5A8D8414D22}" destId="{B9BC1612-F784-45E5-8B85-1F2E6641EA6F}" srcOrd="1" destOrd="0" presId="urn:microsoft.com/office/officeart/2005/8/layout/StepDownProcess"/>
    <dgm:cxn modelId="{56313E63-F897-4749-A815-81E1DB5E59A8}" type="presParOf" srcId="{BD48B754-9AF5-4B53-99C0-B5A8D8414D22}" destId="{C35AEA15-3327-4DB9-AFEA-73C154ED8FDD}" srcOrd="2" destOrd="0" presId="urn:microsoft.com/office/officeart/2005/8/layout/StepDownProcess"/>
    <dgm:cxn modelId="{72FDB998-412D-4D5A-8F0D-105A53CB79DE}" type="presParOf" srcId="{DE8C031D-89B1-4A23-B536-3CCC21772FAF}" destId="{14B6BA48-C09C-41BF-A3AC-88F6E7F81D15}" srcOrd="5" destOrd="0" presId="urn:microsoft.com/office/officeart/2005/8/layout/StepDownProcess"/>
    <dgm:cxn modelId="{98E2208B-73DF-4C3B-9695-42EC26C02B2F}" type="presParOf" srcId="{DE8C031D-89B1-4A23-B536-3CCC21772FAF}" destId="{65528469-28ED-4EE8-9B2F-B8D9D1891983}" srcOrd="6" destOrd="0" presId="urn:microsoft.com/office/officeart/2005/8/layout/StepDownProcess"/>
    <dgm:cxn modelId="{2EC1CD37-1EA8-486A-A521-D4CFF452157B}" type="presParOf" srcId="{65528469-28ED-4EE8-9B2F-B8D9D1891983}" destId="{9C98B398-DB85-4330-A7C9-3AF5F31457DE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2617AF-48AA-4D2C-A67F-B0AE5D2DAEA6}" type="doc">
      <dgm:prSet loTypeId="urn:microsoft.com/office/officeart/2005/8/layout/h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57165FA7-51AD-437A-856C-63E6642EFCFA}">
      <dgm:prSet phldrT="[Texto]" custT="1"/>
      <dgm:spPr/>
      <dgm:t>
        <a:bodyPr/>
        <a:lstStyle/>
        <a:p>
          <a:pPr algn="ctr"/>
          <a:r>
            <a:rPr lang="es-EC" sz="2000" dirty="0">
              <a:solidFill>
                <a:schemeClr val="tx1"/>
              </a:solidFill>
            </a:rPr>
            <a:t>ENFOQUE</a:t>
          </a:r>
          <a:r>
            <a:rPr lang="es-EC" sz="1800" dirty="0">
              <a:solidFill>
                <a:schemeClr val="tx1"/>
              </a:solidFill>
            </a:rPr>
            <a:t> </a:t>
          </a:r>
        </a:p>
      </dgm:t>
    </dgm:pt>
    <dgm:pt modelId="{A00CB7AF-3BC6-4E53-A042-854DC19D506F}" type="parTrans" cxnId="{A3E8E56F-4BEF-47DE-813D-2F778456B973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57CF146D-560D-41E4-826D-E912678EB286}" type="sibTrans" cxnId="{A3E8E56F-4BEF-47DE-813D-2F778456B973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6BB6122C-9C06-45C1-A521-0B393E9289D6}">
      <dgm:prSet phldrT="[Texto]" custT="1"/>
      <dgm:spPr/>
      <dgm:t>
        <a:bodyPr/>
        <a:lstStyle/>
        <a:p>
          <a:pPr algn="ctr"/>
          <a:r>
            <a:rPr lang="es-EC" sz="1800" dirty="0">
              <a:solidFill>
                <a:schemeClr val="tx1"/>
              </a:solidFill>
            </a:rPr>
            <a:t>Cualitativo</a:t>
          </a:r>
        </a:p>
      </dgm:t>
    </dgm:pt>
    <dgm:pt modelId="{97B74AAE-F4EF-45BB-A033-98378103FD00}" type="parTrans" cxnId="{5C605675-50AE-4526-95BB-5AF54711EF94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43B9FAD5-FCEA-479D-B932-5D8EA65922D4}" type="sibTrans" cxnId="{5C605675-50AE-4526-95BB-5AF54711EF94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13695F8F-3826-4449-A602-8887C452D35D}">
      <dgm:prSet phldrT="[Texto]" custT="1"/>
      <dgm:spPr/>
      <dgm:t>
        <a:bodyPr/>
        <a:lstStyle/>
        <a:p>
          <a:pPr algn="ctr"/>
          <a:r>
            <a:rPr lang="es-EC" sz="1800" dirty="0">
              <a:solidFill>
                <a:schemeClr val="tx1"/>
              </a:solidFill>
            </a:rPr>
            <a:t>Observación no participativa</a:t>
          </a:r>
        </a:p>
      </dgm:t>
    </dgm:pt>
    <dgm:pt modelId="{D94786F9-4F91-4864-8BBA-87C675877402}" type="parTrans" cxnId="{4BD288A0-169A-40A3-BB23-0BC0B32FBFE9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8F2A722C-E139-4FFC-B682-CFDEA0411F79}" type="sibTrans" cxnId="{4BD288A0-169A-40A3-BB23-0BC0B32FBFE9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923B46DA-32E2-4A14-B5DC-9593E86D0B79}">
      <dgm:prSet phldrT="[Texto]" custT="1"/>
      <dgm:spPr/>
      <dgm:t>
        <a:bodyPr/>
        <a:lstStyle/>
        <a:p>
          <a:pPr algn="ctr"/>
          <a:r>
            <a:rPr lang="es-EC" sz="2000" dirty="0">
              <a:solidFill>
                <a:schemeClr val="tx1"/>
              </a:solidFill>
            </a:rPr>
            <a:t>TIPOLOGÍA</a:t>
          </a:r>
          <a:endParaRPr lang="es-EC" sz="2400" dirty="0">
            <a:solidFill>
              <a:schemeClr val="tx1"/>
            </a:solidFill>
          </a:endParaRPr>
        </a:p>
      </dgm:t>
    </dgm:pt>
    <dgm:pt modelId="{9196851E-5B83-406A-8FF6-7663A5EEF98C}" type="parTrans" cxnId="{BAD7457E-A48B-48CC-B43F-E654B450E426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518578AD-001E-41E4-A8E3-40541144B410}" type="sibTrans" cxnId="{BAD7457E-A48B-48CC-B43F-E654B450E426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9D6DFD60-AA96-4287-B3B7-09071B58AAD1}">
      <dgm:prSet phldrT="[Texto]" custT="1"/>
      <dgm:spPr/>
      <dgm:t>
        <a:bodyPr/>
        <a:lstStyle/>
        <a:p>
          <a:pPr algn="ctr"/>
          <a:r>
            <a:rPr lang="es-EC" sz="1800" dirty="0">
              <a:solidFill>
                <a:schemeClr val="tx1"/>
              </a:solidFill>
            </a:rPr>
            <a:t>Por su finalidad aplicada.</a:t>
          </a:r>
        </a:p>
      </dgm:t>
    </dgm:pt>
    <dgm:pt modelId="{48F4A00F-38B7-4BB5-A7BD-B12C3AF94D13}" type="parTrans" cxnId="{965B1D86-0621-4AF8-B1D3-2C95A69BF772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4964CF92-2C13-40FA-8336-7D2CED645238}" type="sibTrans" cxnId="{965B1D86-0621-4AF8-B1D3-2C95A69BF772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5D251C7A-C2AD-4FB7-A699-56CC5B0DA39F}">
      <dgm:prSet phldrT="[Texto]" custT="1"/>
      <dgm:spPr/>
      <dgm:t>
        <a:bodyPr/>
        <a:lstStyle/>
        <a:p>
          <a:pPr algn="ctr"/>
          <a:r>
            <a:rPr lang="es-EC" sz="1800" dirty="0">
              <a:solidFill>
                <a:schemeClr val="tx1"/>
              </a:solidFill>
            </a:rPr>
            <a:t>Por las fuentes de información mixta</a:t>
          </a:r>
        </a:p>
      </dgm:t>
    </dgm:pt>
    <dgm:pt modelId="{C951C759-B235-471B-9120-70ABE382E03D}" type="parTrans" cxnId="{8F2983FB-FB48-459E-A541-33218C65B1C2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6F8FB3C7-4070-42BD-9507-6A6384578E1C}" type="sibTrans" cxnId="{8F2983FB-FB48-459E-A541-33218C65B1C2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25A8B8A5-AB96-42A4-A6FD-C0D860A45239}">
      <dgm:prSet phldrT="[Texto]" custT="1"/>
      <dgm:spPr/>
      <dgm:t>
        <a:bodyPr/>
        <a:lstStyle/>
        <a:p>
          <a:pPr algn="ctr"/>
          <a:r>
            <a:rPr lang="es-EC" sz="2000" dirty="0">
              <a:solidFill>
                <a:schemeClr val="tx1"/>
              </a:solidFill>
            </a:rPr>
            <a:t>INTRUMENTOS DE RECOLECCIÓN</a:t>
          </a:r>
        </a:p>
      </dgm:t>
    </dgm:pt>
    <dgm:pt modelId="{C093DFB9-AE4C-4DD5-B8C3-B7CB1D7D4E79}" type="parTrans" cxnId="{E4325069-439C-4378-BEEB-E999553CC7AA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B8699D0F-B3FE-4A90-9254-D55B02289ABB}" type="sibTrans" cxnId="{E4325069-439C-4378-BEEB-E999553CC7AA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F57A0AB4-B0D5-4CC8-B696-269C67360C70}">
      <dgm:prSet phldrT="[Texto]" custT="1"/>
      <dgm:spPr/>
      <dgm:t>
        <a:bodyPr/>
        <a:lstStyle/>
        <a:p>
          <a:pPr algn="just"/>
          <a:r>
            <a:rPr lang="es-EC" sz="1800" dirty="0">
              <a:solidFill>
                <a:schemeClr val="tx1"/>
              </a:solidFill>
            </a:rPr>
            <a:t>Bibliográficos</a:t>
          </a:r>
        </a:p>
      </dgm:t>
    </dgm:pt>
    <dgm:pt modelId="{C293263E-AB4E-426C-9048-B173C7BA5E41}" type="parTrans" cxnId="{C226F9A1-50FC-4D5E-B225-1DDBF097FD02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8A0167E2-617B-43FE-B96B-470BFF162675}" type="sibTrans" cxnId="{C226F9A1-50FC-4D5E-B225-1DDBF097FD02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88BC3B4E-109A-439D-85BC-6989560CAA11}">
      <dgm:prSet phldrT="[Texto]" custT="1"/>
      <dgm:spPr/>
      <dgm:t>
        <a:bodyPr/>
        <a:lstStyle/>
        <a:p>
          <a:pPr algn="ctr"/>
          <a:r>
            <a:rPr lang="es-EC" sz="1800" dirty="0">
              <a:solidFill>
                <a:schemeClr val="tx1"/>
              </a:solidFill>
            </a:rPr>
            <a:t>Observación de comportamientos, respuestas y opiniones reales obtenidas en redes sociales y entrevistas</a:t>
          </a:r>
        </a:p>
      </dgm:t>
    </dgm:pt>
    <dgm:pt modelId="{79EBDA93-90E7-4F3E-9EBE-5D25449B98C6}" type="parTrans" cxnId="{D7B19B71-42B9-4DAB-B950-CD1EEE473BAC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8A5E390A-5FD5-4BFA-9822-67E81F14DC3D}" type="sibTrans" cxnId="{D7B19B71-42B9-4DAB-B950-CD1EEE473BAC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C75FA595-5024-4FF0-A0A5-413D23BBA9C9}">
      <dgm:prSet phldrT="[Texto]" custT="1"/>
      <dgm:spPr/>
      <dgm:t>
        <a:bodyPr/>
        <a:lstStyle/>
        <a:p>
          <a:pPr algn="ctr"/>
          <a:endParaRPr lang="es-EC" sz="1800" dirty="0">
            <a:solidFill>
              <a:schemeClr val="tx1"/>
            </a:solidFill>
          </a:endParaRPr>
        </a:p>
      </dgm:t>
    </dgm:pt>
    <dgm:pt modelId="{AEEB19F9-4F8E-4279-936B-1035FF5A43D0}" type="parTrans" cxnId="{2CB7DED4-664F-4667-A31E-46B0BFFED7D1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02B67A21-8EB1-4B74-A42B-4F1F127C102F}" type="sibTrans" cxnId="{2CB7DED4-664F-4667-A31E-46B0BFFED7D1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915B2E43-CD1C-4EB1-82B1-CC3C76BD85FD}">
      <dgm:prSet phldrT="[Texto]" custT="1"/>
      <dgm:spPr/>
      <dgm:t>
        <a:bodyPr/>
        <a:lstStyle/>
        <a:p>
          <a:pPr algn="ctr"/>
          <a:endParaRPr lang="es-EC" sz="1800" dirty="0">
            <a:solidFill>
              <a:schemeClr val="tx1"/>
            </a:solidFill>
          </a:endParaRPr>
        </a:p>
      </dgm:t>
    </dgm:pt>
    <dgm:pt modelId="{00037B4A-CECD-44CC-A77E-B48C022FE1C2}" type="parTrans" cxnId="{84207371-9A5D-4F1F-B626-87BA5FC416D6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6FBF3773-EDE4-4933-BC3A-580FE74FC92C}" type="sibTrans" cxnId="{84207371-9A5D-4F1F-B626-87BA5FC416D6}">
      <dgm:prSet/>
      <dgm:spPr/>
      <dgm:t>
        <a:bodyPr/>
        <a:lstStyle/>
        <a:p>
          <a:pPr algn="just"/>
          <a:endParaRPr lang="es-EC" sz="1800">
            <a:solidFill>
              <a:schemeClr val="tx1"/>
            </a:solidFill>
          </a:endParaRPr>
        </a:p>
      </dgm:t>
    </dgm:pt>
    <dgm:pt modelId="{4FDC418B-1E0C-4D90-962A-B19AEFDFD3D4}">
      <dgm:prSet phldrT="[Texto]" custT="1"/>
      <dgm:spPr/>
      <dgm:t>
        <a:bodyPr/>
        <a:lstStyle/>
        <a:p>
          <a:pPr algn="ctr"/>
          <a:endParaRPr lang="es-EC" sz="1800" dirty="0">
            <a:solidFill>
              <a:schemeClr val="tx1"/>
            </a:solidFill>
          </a:endParaRPr>
        </a:p>
      </dgm:t>
    </dgm:pt>
    <dgm:pt modelId="{33021182-75BF-43E1-9A7C-B245E714D411}" type="parTrans" cxnId="{E0FEC9C0-0E79-4341-8966-E869CF400906}">
      <dgm:prSet/>
      <dgm:spPr/>
      <dgm:t>
        <a:bodyPr/>
        <a:lstStyle/>
        <a:p>
          <a:pPr algn="just"/>
          <a:endParaRPr lang="es-EC"/>
        </a:p>
      </dgm:t>
    </dgm:pt>
    <dgm:pt modelId="{9F90BC40-41A2-4E7B-AFD1-937522E13BCB}" type="sibTrans" cxnId="{E0FEC9C0-0E79-4341-8966-E869CF400906}">
      <dgm:prSet/>
      <dgm:spPr/>
      <dgm:t>
        <a:bodyPr/>
        <a:lstStyle/>
        <a:p>
          <a:pPr algn="just"/>
          <a:endParaRPr lang="es-EC"/>
        </a:p>
      </dgm:t>
    </dgm:pt>
    <dgm:pt modelId="{ABAD93C1-99FC-46DD-A160-8AFF81CBA120}">
      <dgm:prSet phldrT="[Texto]" custT="1"/>
      <dgm:spPr/>
      <dgm:t>
        <a:bodyPr/>
        <a:lstStyle/>
        <a:p>
          <a:pPr algn="ctr"/>
          <a:r>
            <a:rPr lang="es-EC" sz="1800" dirty="0">
              <a:solidFill>
                <a:schemeClr val="tx1"/>
              </a:solidFill>
            </a:rPr>
            <a:t>Por las unidades de análisis In Situ</a:t>
          </a:r>
        </a:p>
      </dgm:t>
    </dgm:pt>
    <dgm:pt modelId="{F52C5CAD-E3D7-4C18-BC0F-C620085B3776}" type="parTrans" cxnId="{5B322BB3-0029-43FD-A90C-78CA4C816B12}">
      <dgm:prSet/>
      <dgm:spPr/>
      <dgm:t>
        <a:bodyPr/>
        <a:lstStyle/>
        <a:p>
          <a:pPr algn="just"/>
          <a:endParaRPr lang="es-EC"/>
        </a:p>
      </dgm:t>
    </dgm:pt>
    <dgm:pt modelId="{C3A17DF8-F65D-4690-813C-90567F0A48F5}" type="sibTrans" cxnId="{5B322BB3-0029-43FD-A90C-78CA4C816B12}">
      <dgm:prSet/>
      <dgm:spPr/>
      <dgm:t>
        <a:bodyPr/>
        <a:lstStyle/>
        <a:p>
          <a:pPr algn="just"/>
          <a:endParaRPr lang="es-EC"/>
        </a:p>
      </dgm:t>
    </dgm:pt>
    <dgm:pt modelId="{97DEF085-745E-4559-BFE5-F1ABA0B44C68}">
      <dgm:prSet phldrT="[Texto]" custT="1"/>
      <dgm:spPr/>
      <dgm:t>
        <a:bodyPr/>
        <a:lstStyle/>
        <a:p>
          <a:pPr algn="ctr"/>
          <a:endParaRPr lang="es-EC" sz="1800" dirty="0">
            <a:solidFill>
              <a:schemeClr val="tx1"/>
            </a:solidFill>
          </a:endParaRPr>
        </a:p>
      </dgm:t>
    </dgm:pt>
    <dgm:pt modelId="{88E4A4D0-E386-4216-9C65-46F053A83B6A}" type="parTrans" cxnId="{256D52E0-FE17-4CB2-AC53-691FFA6D9F1E}">
      <dgm:prSet/>
      <dgm:spPr/>
      <dgm:t>
        <a:bodyPr/>
        <a:lstStyle/>
        <a:p>
          <a:pPr algn="just"/>
          <a:endParaRPr lang="es-EC"/>
        </a:p>
      </dgm:t>
    </dgm:pt>
    <dgm:pt modelId="{9D317B96-FBB2-4431-8A10-A69E6255E140}" type="sibTrans" cxnId="{256D52E0-FE17-4CB2-AC53-691FFA6D9F1E}">
      <dgm:prSet/>
      <dgm:spPr/>
      <dgm:t>
        <a:bodyPr/>
        <a:lstStyle/>
        <a:p>
          <a:pPr algn="just"/>
          <a:endParaRPr lang="es-EC"/>
        </a:p>
      </dgm:t>
    </dgm:pt>
    <dgm:pt modelId="{CC03FA04-04F5-4CFE-9962-4675F7E32419}">
      <dgm:prSet phldrT="[Texto]" custT="1"/>
      <dgm:spPr/>
      <dgm:t>
        <a:bodyPr/>
        <a:lstStyle/>
        <a:p>
          <a:pPr algn="ctr"/>
          <a:r>
            <a:rPr lang="es-EC" sz="1800" dirty="0">
              <a:solidFill>
                <a:schemeClr val="tx1"/>
              </a:solidFill>
            </a:rPr>
            <a:t>Por el alcance exploratorio</a:t>
          </a:r>
        </a:p>
      </dgm:t>
    </dgm:pt>
    <dgm:pt modelId="{9DA17F2D-FE64-4313-B838-A5A38DBA7F5A}" type="parTrans" cxnId="{ED1A2923-BD18-4B56-83E0-E75435BC3061}">
      <dgm:prSet/>
      <dgm:spPr/>
      <dgm:t>
        <a:bodyPr/>
        <a:lstStyle/>
        <a:p>
          <a:pPr algn="just"/>
          <a:endParaRPr lang="es-EC"/>
        </a:p>
      </dgm:t>
    </dgm:pt>
    <dgm:pt modelId="{769809B2-3AA7-4C77-9541-FC76D716B4BB}" type="sibTrans" cxnId="{ED1A2923-BD18-4B56-83E0-E75435BC3061}">
      <dgm:prSet/>
      <dgm:spPr/>
      <dgm:t>
        <a:bodyPr/>
        <a:lstStyle/>
        <a:p>
          <a:pPr algn="just"/>
          <a:endParaRPr lang="es-EC"/>
        </a:p>
      </dgm:t>
    </dgm:pt>
    <dgm:pt modelId="{8992FE41-F12D-489B-A1B4-50DE1BEA5745}">
      <dgm:prSet phldrT="[Texto]" custT="1"/>
      <dgm:spPr/>
      <dgm:t>
        <a:bodyPr/>
        <a:lstStyle/>
        <a:p>
          <a:pPr algn="ctr"/>
          <a:endParaRPr lang="es-EC" sz="1800" dirty="0">
            <a:solidFill>
              <a:schemeClr val="tx1"/>
            </a:solidFill>
          </a:endParaRPr>
        </a:p>
      </dgm:t>
    </dgm:pt>
    <dgm:pt modelId="{1A21EC36-7190-4ED7-B5D1-9D725EBE0B6D}" type="parTrans" cxnId="{0078BC75-06BF-4E34-8FA2-3CE810193BE4}">
      <dgm:prSet/>
      <dgm:spPr/>
      <dgm:t>
        <a:bodyPr/>
        <a:lstStyle/>
        <a:p>
          <a:pPr algn="just"/>
          <a:endParaRPr lang="es-EC"/>
        </a:p>
      </dgm:t>
    </dgm:pt>
    <dgm:pt modelId="{5BA8CB72-2988-4CA8-A567-B022752F0511}" type="sibTrans" cxnId="{0078BC75-06BF-4E34-8FA2-3CE810193BE4}">
      <dgm:prSet/>
      <dgm:spPr/>
      <dgm:t>
        <a:bodyPr/>
        <a:lstStyle/>
        <a:p>
          <a:pPr algn="just"/>
          <a:endParaRPr lang="es-EC"/>
        </a:p>
      </dgm:t>
    </dgm:pt>
    <dgm:pt modelId="{A892BE71-7A73-4925-88A2-47E20B7E3160}">
      <dgm:prSet phldrT="[Texto]" custT="1"/>
      <dgm:spPr/>
      <dgm:t>
        <a:bodyPr/>
        <a:lstStyle/>
        <a:p>
          <a:pPr algn="just"/>
          <a:r>
            <a:rPr lang="es-EC" sz="1800" dirty="0">
              <a:solidFill>
                <a:schemeClr val="tx1"/>
              </a:solidFill>
            </a:rPr>
            <a:t>Plataformas digitales</a:t>
          </a:r>
        </a:p>
      </dgm:t>
    </dgm:pt>
    <dgm:pt modelId="{79BF7500-C371-4A43-95C8-98321660CCAC}" type="parTrans" cxnId="{F02BD2E7-812D-43A2-9190-C344E1CABE89}">
      <dgm:prSet/>
      <dgm:spPr/>
      <dgm:t>
        <a:bodyPr/>
        <a:lstStyle/>
        <a:p>
          <a:pPr algn="just"/>
          <a:endParaRPr lang="es-EC"/>
        </a:p>
      </dgm:t>
    </dgm:pt>
    <dgm:pt modelId="{DEC73E7C-1A8D-4CE2-84BD-A3B8689F9B33}" type="sibTrans" cxnId="{F02BD2E7-812D-43A2-9190-C344E1CABE89}">
      <dgm:prSet/>
      <dgm:spPr/>
      <dgm:t>
        <a:bodyPr/>
        <a:lstStyle/>
        <a:p>
          <a:pPr algn="just"/>
          <a:endParaRPr lang="es-EC"/>
        </a:p>
      </dgm:t>
    </dgm:pt>
    <dgm:pt modelId="{D7ABB5AC-9B3B-4673-B187-C00F16B1EBD0}">
      <dgm:prSet phldrT="[Texto]" custT="1"/>
      <dgm:spPr/>
      <dgm:t>
        <a:bodyPr/>
        <a:lstStyle/>
        <a:p>
          <a:pPr algn="just"/>
          <a:endParaRPr lang="es-EC" sz="1800" dirty="0">
            <a:solidFill>
              <a:schemeClr val="tx1"/>
            </a:solidFill>
          </a:endParaRPr>
        </a:p>
      </dgm:t>
    </dgm:pt>
    <dgm:pt modelId="{B3A785C0-7CC7-4668-A334-5DE81293B190}" type="parTrans" cxnId="{3CE29692-E992-4C5D-B4FB-478BAC968654}">
      <dgm:prSet/>
      <dgm:spPr/>
      <dgm:t>
        <a:bodyPr/>
        <a:lstStyle/>
        <a:p>
          <a:endParaRPr lang="es-EC"/>
        </a:p>
      </dgm:t>
    </dgm:pt>
    <dgm:pt modelId="{13955AF9-2E3D-4ADE-9BDA-AE654BB98A0B}" type="sibTrans" cxnId="{3CE29692-E992-4C5D-B4FB-478BAC968654}">
      <dgm:prSet/>
      <dgm:spPr/>
      <dgm:t>
        <a:bodyPr/>
        <a:lstStyle/>
        <a:p>
          <a:endParaRPr lang="es-EC"/>
        </a:p>
      </dgm:t>
    </dgm:pt>
    <dgm:pt modelId="{79376EE1-2F7B-495F-A267-CD95C891FA7E}">
      <dgm:prSet phldrT="[Texto]" custT="1"/>
      <dgm:spPr/>
      <dgm:t>
        <a:bodyPr/>
        <a:lstStyle/>
        <a:p>
          <a:pPr algn="just"/>
          <a:endParaRPr lang="es-EC" sz="1800" dirty="0">
            <a:solidFill>
              <a:schemeClr val="tx1"/>
            </a:solidFill>
          </a:endParaRPr>
        </a:p>
      </dgm:t>
    </dgm:pt>
    <dgm:pt modelId="{A54A2866-B7AE-4DD7-85AC-D5EFE7FFDBAB}" type="parTrans" cxnId="{1E1CBBE3-9FDC-4FB6-B8AE-C6380F64BE9D}">
      <dgm:prSet/>
      <dgm:spPr/>
      <dgm:t>
        <a:bodyPr/>
        <a:lstStyle/>
        <a:p>
          <a:endParaRPr lang="es-EC"/>
        </a:p>
      </dgm:t>
    </dgm:pt>
    <dgm:pt modelId="{8C195EAE-B1A7-4900-98E2-0512ADCF87DC}" type="sibTrans" cxnId="{1E1CBBE3-9FDC-4FB6-B8AE-C6380F64BE9D}">
      <dgm:prSet/>
      <dgm:spPr/>
      <dgm:t>
        <a:bodyPr/>
        <a:lstStyle/>
        <a:p>
          <a:endParaRPr lang="es-EC"/>
        </a:p>
      </dgm:t>
    </dgm:pt>
    <dgm:pt modelId="{1E6DFABF-3151-49AA-A90E-CB392C1586B1}">
      <dgm:prSet phldrT="[Texto]" custT="1"/>
      <dgm:spPr/>
      <dgm:t>
        <a:bodyPr/>
        <a:lstStyle/>
        <a:p>
          <a:pPr algn="just"/>
          <a:r>
            <a:rPr lang="es-EC" sz="1800" dirty="0">
              <a:solidFill>
                <a:schemeClr val="tx1"/>
              </a:solidFill>
            </a:rPr>
            <a:t>Entrevista</a:t>
          </a:r>
        </a:p>
      </dgm:t>
    </dgm:pt>
    <dgm:pt modelId="{EE93AD37-7156-4B20-8C82-7AD54373B554}" type="parTrans" cxnId="{0803520A-3D71-4830-965F-7DB286116AE8}">
      <dgm:prSet/>
      <dgm:spPr/>
      <dgm:t>
        <a:bodyPr/>
        <a:lstStyle/>
        <a:p>
          <a:endParaRPr lang="es-EC"/>
        </a:p>
      </dgm:t>
    </dgm:pt>
    <dgm:pt modelId="{0715DE85-F93F-4F71-9E22-8452A5A30A6E}" type="sibTrans" cxnId="{0803520A-3D71-4830-965F-7DB286116AE8}">
      <dgm:prSet/>
      <dgm:spPr/>
      <dgm:t>
        <a:bodyPr/>
        <a:lstStyle/>
        <a:p>
          <a:endParaRPr lang="es-EC"/>
        </a:p>
      </dgm:t>
    </dgm:pt>
    <dgm:pt modelId="{12CB8194-8B3E-4537-8221-6257C4007DC0}">
      <dgm:prSet phldrT="[Texto]" custT="1"/>
      <dgm:spPr/>
      <dgm:t>
        <a:bodyPr/>
        <a:lstStyle/>
        <a:p>
          <a:pPr algn="just"/>
          <a:endParaRPr lang="es-EC" sz="1800" dirty="0">
            <a:solidFill>
              <a:schemeClr val="tx1"/>
            </a:solidFill>
          </a:endParaRPr>
        </a:p>
      </dgm:t>
    </dgm:pt>
    <dgm:pt modelId="{F39BF499-E7BC-43F0-98AD-D7B7014DEBC8}" type="parTrans" cxnId="{8E286F64-6DDC-4C33-91A2-95638EF74B1A}">
      <dgm:prSet/>
      <dgm:spPr/>
      <dgm:t>
        <a:bodyPr/>
        <a:lstStyle/>
        <a:p>
          <a:endParaRPr lang="es-EC"/>
        </a:p>
      </dgm:t>
    </dgm:pt>
    <dgm:pt modelId="{F15A036C-AF89-4E02-95DF-8C81D07D3809}" type="sibTrans" cxnId="{8E286F64-6DDC-4C33-91A2-95638EF74B1A}">
      <dgm:prSet/>
      <dgm:spPr/>
      <dgm:t>
        <a:bodyPr/>
        <a:lstStyle/>
        <a:p>
          <a:endParaRPr lang="es-EC"/>
        </a:p>
      </dgm:t>
    </dgm:pt>
    <dgm:pt modelId="{E54AA500-530F-4CDB-89CD-E732D98BE020}" type="pres">
      <dgm:prSet presAssocID="{BC2617AF-48AA-4D2C-A67F-B0AE5D2DAEA6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B65DBF70-13E5-4A62-A58D-46281265F7D0}" type="pres">
      <dgm:prSet presAssocID="{57165FA7-51AD-437A-856C-63E6642EFCFA}" presName="compositeNode" presStyleCnt="0">
        <dgm:presLayoutVars>
          <dgm:bulletEnabled val="1"/>
        </dgm:presLayoutVars>
      </dgm:prSet>
      <dgm:spPr/>
    </dgm:pt>
    <dgm:pt modelId="{42DBB2F8-99FE-4739-8F74-35F53ECB20F5}" type="pres">
      <dgm:prSet presAssocID="{57165FA7-51AD-437A-856C-63E6642EFCFA}" presName="image" presStyleLbl="fgImgPlace1" presStyleIdx="0" presStyleCnt="3"/>
      <dgm:spPr/>
    </dgm:pt>
    <dgm:pt modelId="{66E27CB6-3DE9-47A5-9075-7274CB817ECD}" type="pres">
      <dgm:prSet presAssocID="{57165FA7-51AD-437A-856C-63E6642EFCFA}" presName="childNode" presStyleLbl="node1" presStyleIdx="0" presStyleCnt="3" custScaleX="96255" custScaleY="99026" custLinFactNeighborX="-3164" custLinFactNeighborY="-13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09EC7E-B523-41AE-8994-137A41078456}" type="pres">
      <dgm:prSet presAssocID="{57165FA7-51AD-437A-856C-63E6642EFCFA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3722475-C055-4507-B034-834E4D70619F}" type="pres">
      <dgm:prSet presAssocID="{57CF146D-560D-41E4-826D-E912678EB286}" presName="sibTrans" presStyleCnt="0"/>
      <dgm:spPr/>
    </dgm:pt>
    <dgm:pt modelId="{8B7E602D-5E5C-4DF4-8EED-ECC2F2205C8B}" type="pres">
      <dgm:prSet presAssocID="{923B46DA-32E2-4A14-B5DC-9593E86D0B79}" presName="compositeNode" presStyleCnt="0">
        <dgm:presLayoutVars>
          <dgm:bulletEnabled val="1"/>
        </dgm:presLayoutVars>
      </dgm:prSet>
      <dgm:spPr/>
    </dgm:pt>
    <dgm:pt modelId="{1015C570-DF8C-4A86-9FD7-C3D018F4A8A2}" type="pres">
      <dgm:prSet presAssocID="{923B46DA-32E2-4A14-B5DC-9593E86D0B79}" presName="image" presStyleLbl="fgImgPlace1" presStyleIdx="1" presStyleCnt="3"/>
      <dgm:spPr/>
    </dgm:pt>
    <dgm:pt modelId="{15D53B6E-8820-4869-A63E-715517038891}" type="pres">
      <dgm:prSet presAssocID="{923B46DA-32E2-4A14-B5DC-9593E86D0B79}" presName="childNode" presStyleLbl="node1" presStyleIdx="1" presStyleCnt="3" custScaleX="91939" custScaleY="107541" custLinFactNeighborX="1296" custLinFactNeighborY="-303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07C0FE-008D-4C38-BDFA-2D956A76236B}" type="pres">
      <dgm:prSet presAssocID="{923B46DA-32E2-4A14-B5DC-9593E86D0B79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1999DD-129C-4AF6-95EF-C3A6D827CD1A}" type="pres">
      <dgm:prSet presAssocID="{518578AD-001E-41E4-A8E3-40541144B410}" presName="sibTrans" presStyleCnt="0"/>
      <dgm:spPr/>
    </dgm:pt>
    <dgm:pt modelId="{621D7371-34C8-43E8-B766-929DD23E9394}" type="pres">
      <dgm:prSet presAssocID="{25A8B8A5-AB96-42A4-A6FD-C0D860A45239}" presName="compositeNode" presStyleCnt="0">
        <dgm:presLayoutVars>
          <dgm:bulletEnabled val="1"/>
        </dgm:presLayoutVars>
      </dgm:prSet>
      <dgm:spPr/>
    </dgm:pt>
    <dgm:pt modelId="{5F2FB82C-AC8A-4826-A888-860DF4CD03B1}" type="pres">
      <dgm:prSet presAssocID="{25A8B8A5-AB96-42A4-A6FD-C0D860A45239}" presName="image" presStyleLbl="fgImgPlace1" presStyleIdx="2" presStyleCnt="3"/>
      <dgm:spPr/>
    </dgm:pt>
    <dgm:pt modelId="{467B953D-D063-4C15-B394-9423FE98C87F}" type="pres">
      <dgm:prSet presAssocID="{25A8B8A5-AB96-42A4-A6FD-C0D860A45239}" presName="childNode" presStyleLbl="node1" presStyleIdx="2" presStyleCnt="3" custScaleX="93686" custScaleY="103408" custLinFactNeighborX="-6641" custLinFactNeighborY="-32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CB3D19-CA7F-4E71-B4BD-68F98F0D7940}" type="pres">
      <dgm:prSet presAssocID="{25A8B8A5-AB96-42A4-A6FD-C0D860A45239}" presName="parentNode" presStyleLbl="revTx" presStyleIdx="2" presStyleCnt="3" custLinFactNeighborX="-19700" custLinFactNeighborY="-37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B322BB3-0029-43FD-A90C-78CA4C816B12}" srcId="{923B46DA-32E2-4A14-B5DC-9593E86D0B79}" destId="{ABAD93C1-99FC-46DD-A160-8AFF81CBA120}" srcOrd="4" destOrd="0" parTransId="{F52C5CAD-E3D7-4C18-BC0F-C620085B3776}" sibTransId="{C3A17DF8-F65D-4690-813C-90567F0A48F5}"/>
    <dgm:cxn modelId="{ED1A2923-BD18-4B56-83E0-E75435BC3061}" srcId="{923B46DA-32E2-4A14-B5DC-9593E86D0B79}" destId="{CC03FA04-04F5-4CFE-9962-4675F7E32419}" srcOrd="6" destOrd="0" parTransId="{9DA17F2D-FE64-4313-B838-A5A38DBA7F5A}" sibTransId="{769809B2-3AA7-4C77-9541-FC76D716B4BB}"/>
    <dgm:cxn modelId="{4F571D12-9CE5-4E53-9613-74766833E1FE}" type="presOf" srcId="{9D6DFD60-AA96-4287-B3B7-09071B58AAD1}" destId="{15D53B6E-8820-4869-A63E-715517038891}" srcOrd="0" destOrd="0" presId="urn:microsoft.com/office/officeart/2005/8/layout/hList2"/>
    <dgm:cxn modelId="{E4D5BB6E-2C61-48F4-8A73-D4D34EEABDB7}" type="presOf" srcId="{5D251C7A-C2AD-4FB7-A699-56CC5B0DA39F}" destId="{15D53B6E-8820-4869-A63E-715517038891}" srcOrd="0" destOrd="2" presId="urn:microsoft.com/office/officeart/2005/8/layout/hList2"/>
    <dgm:cxn modelId="{2CB7DED4-664F-4667-A31E-46B0BFFED7D1}" srcId="{57165FA7-51AD-437A-856C-63E6642EFCFA}" destId="{C75FA595-5024-4FF0-A0A5-413D23BBA9C9}" srcOrd="1" destOrd="0" parTransId="{AEEB19F9-4F8E-4279-936B-1035FF5A43D0}" sibTransId="{02B67A21-8EB1-4B74-A42B-4F1F127C102F}"/>
    <dgm:cxn modelId="{1E1CBBE3-9FDC-4FB6-B8AE-C6380F64BE9D}" srcId="{25A8B8A5-AB96-42A4-A6FD-C0D860A45239}" destId="{79376EE1-2F7B-495F-A267-CD95C891FA7E}" srcOrd="2" destOrd="0" parTransId="{A54A2866-B7AE-4DD7-85AC-D5EFE7FFDBAB}" sibTransId="{8C195EAE-B1A7-4900-98E2-0512ADCF87DC}"/>
    <dgm:cxn modelId="{E0FEC9C0-0E79-4341-8966-E869CF400906}" srcId="{923B46DA-32E2-4A14-B5DC-9593E86D0B79}" destId="{4FDC418B-1E0C-4D90-962A-B19AEFDFD3D4}" srcOrd="1" destOrd="0" parTransId="{33021182-75BF-43E1-9A7C-B245E714D411}" sibTransId="{9F90BC40-41A2-4E7B-AFD1-937522E13BCB}"/>
    <dgm:cxn modelId="{C226F9A1-50FC-4D5E-B225-1DDBF097FD02}" srcId="{25A8B8A5-AB96-42A4-A6FD-C0D860A45239}" destId="{F57A0AB4-B0D5-4CC8-B696-269C67360C70}" srcOrd="1" destOrd="0" parTransId="{C293263E-AB4E-426C-9048-B173C7BA5E41}" sibTransId="{8A0167E2-617B-43FE-B96B-470BFF162675}"/>
    <dgm:cxn modelId="{A3E8E56F-4BEF-47DE-813D-2F778456B973}" srcId="{BC2617AF-48AA-4D2C-A67F-B0AE5D2DAEA6}" destId="{57165FA7-51AD-437A-856C-63E6642EFCFA}" srcOrd="0" destOrd="0" parTransId="{A00CB7AF-3BC6-4E53-A042-854DC19D506F}" sibTransId="{57CF146D-560D-41E4-826D-E912678EB286}"/>
    <dgm:cxn modelId="{434CC11E-200B-4BBB-9850-AA8D2A64DE6D}" type="presOf" srcId="{6BB6122C-9C06-45C1-A521-0B393E9289D6}" destId="{66E27CB6-3DE9-47A5-9075-7274CB817ECD}" srcOrd="0" destOrd="0" presId="urn:microsoft.com/office/officeart/2005/8/layout/hList2"/>
    <dgm:cxn modelId="{E4325069-439C-4378-BEEB-E999553CC7AA}" srcId="{BC2617AF-48AA-4D2C-A67F-B0AE5D2DAEA6}" destId="{25A8B8A5-AB96-42A4-A6FD-C0D860A45239}" srcOrd="2" destOrd="0" parTransId="{C093DFB9-AE4C-4DD5-B8C3-B7CB1D7D4E79}" sibTransId="{B8699D0F-B3FE-4A90-9254-D55B02289ABB}"/>
    <dgm:cxn modelId="{A936F380-3A7E-4061-B467-B2C891B88952}" type="presOf" srcId="{79376EE1-2F7B-495F-A267-CD95C891FA7E}" destId="{467B953D-D063-4C15-B394-9423FE98C87F}" srcOrd="0" destOrd="2" presId="urn:microsoft.com/office/officeart/2005/8/layout/hList2"/>
    <dgm:cxn modelId="{F02BD2E7-812D-43A2-9190-C344E1CABE89}" srcId="{25A8B8A5-AB96-42A4-A6FD-C0D860A45239}" destId="{A892BE71-7A73-4925-88A2-47E20B7E3160}" srcOrd="5" destOrd="0" parTransId="{79BF7500-C371-4A43-95C8-98321660CCAC}" sibTransId="{DEC73E7C-1A8D-4CE2-84BD-A3B8689F9B33}"/>
    <dgm:cxn modelId="{8E286F64-6DDC-4C33-91A2-95638EF74B1A}" srcId="{25A8B8A5-AB96-42A4-A6FD-C0D860A45239}" destId="{12CB8194-8B3E-4537-8221-6257C4007DC0}" srcOrd="4" destOrd="0" parTransId="{F39BF499-E7BC-43F0-98AD-D7B7014DEBC8}" sibTransId="{F15A036C-AF89-4E02-95DF-8C81D07D3809}"/>
    <dgm:cxn modelId="{F9D95AE9-5F48-4F0F-8A5F-47683FC48783}" type="presOf" srcId="{13695F8F-3826-4449-A602-8887C452D35D}" destId="{66E27CB6-3DE9-47A5-9075-7274CB817ECD}" srcOrd="0" destOrd="2" presId="urn:microsoft.com/office/officeart/2005/8/layout/hList2"/>
    <dgm:cxn modelId="{84207371-9A5D-4F1F-B626-87BA5FC416D6}" srcId="{57165FA7-51AD-437A-856C-63E6642EFCFA}" destId="{915B2E43-CD1C-4EB1-82B1-CC3C76BD85FD}" srcOrd="3" destOrd="0" parTransId="{00037B4A-CECD-44CC-A77E-B48C022FE1C2}" sibTransId="{6FBF3773-EDE4-4933-BC3A-580FE74FC92C}"/>
    <dgm:cxn modelId="{8F2983FB-FB48-459E-A541-33218C65B1C2}" srcId="{923B46DA-32E2-4A14-B5DC-9593E86D0B79}" destId="{5D251C7A-C2AD-4FB7-A699-56CC5B0DA39F}" srcOrd="2" destOrd="0" parTransId="{C951C759-B235-471B-9120-70ABE382E03D}" sibTransId="{6F8FB3C7-4070-42BD-9507-6A6384578E1C}"/>
    <dgm:cxn modelId="{DD22E918-664D-4353-81D0-5C0CB8FA819D}" type="presOf" srcId="{915B2E43-CD1C-4EB1-82B1-CC3C76BD85FD}" destId="{66E27CB6-3DE9-47A5-9075-7274CB817ECD}" srcOrd="0" destOrd="3" presId="urn:microsoft.com/office/officeart/2005/8/layout/hList2"/>
    <dgm:cxn modelId="{AF21F035-6047-4804-BDDA-782CB6BE5D92}" type="presOf" srcId="{923B46DA-32E2-4A14-B5DC-9593E86D0B79}" destId="{3B07C0FE-008D-4C38-BDFA-2D956A76236B}" srcOrd="0" destOrd="0" presId="urn:microsoft.com/office/officeart/2005/8/layout/hList2"/>
    <dgm:cxn modelId="{0803520A-3D71-4830-965F-7DB286116AE8}" srcId="{25A8B8A5-AB96-42A4-A6FD-C0D860A45239}" destId="{1E6DFABF-3151-49AA-A90E-CB392C1586B1}" srcOrd="3" destOrd="0" parTransId="{EE93AD37-7156-4B20-8C82-7AD54373B554}" sibTransId="{0715DE85-F93F-4F71-9E22-8452A5A30A6E}"/>
    <dgm:cxn modelId="{3CE29692-E992-4C5D-B4FB-478BAC968654}" srcId="{25A8B8A5-AB96-42A4-A6FD-C0D860A45239}" destId="{D7ABB5AC-9B3B-4673-B187-C00F16B1EBD0}" srcOrd="0" destOrd="0" parTransId="{B3A785C0-7CC7-4668-A334-5DE81293B190}" sibTransId="{13955AF9-2E3D-4ADE-9BDA-AE654BB98A0B}"/>
    <dgm:cxn modelId="{08887181-5486-4CF8-90C3-ECB0B84CA34A}" type="presOf" srcId="{CC03FA04-04F5-4CFE-9962-4675F7E32419}" destId="{15D53B6E-8820-4869-A63E-715517038891}" srcOrd="0" destOrd="6" presId="urn:microsoft.com/office/officeart/2005/8/layout/hList2"/>
    <dgm:cxn modelId="{691656C4-4193-4E4D-84DA-C88F603F895D}" type="presOf" srcId="{BC2617AF-48AA-4D2C-A67F-B0AE5D2DAEA6}" destId="{E54AA500-530F-4CDB-89CD-E732D98BE020}" srcOrd="0" destOrd="0" presId="urn:microsoft.com/office/officeart/2005/8/layout/hList2"/>
    <dgm:cxn modelId="{9B0ABE1F-3B54-4616-8EA5-197EE084062A}" type="presOf" srcId="{4FDC418B-1E0C-4D90-962A-B19AEFDFD3D4}" destId="{15D53B6E-8820-4869-A63E-715517038891}" srcOrd="0" destOrd="1" presId="urn:microsoft.com/office/officeart/2005/8/layout/hList2"/>
    <dgm:cxn modelId="{0078BC75-06BF-4E34-8FA2-3CE810193BE4}" srcId="{923B46DA-32E2-4A14-B5DC-9593E86D0B79}" destId="{8992FE41-F12D-489B-A1B4-50DE1BEA5745}" srcOrd="5" destOrd="0" parTransId="{1A21EC36-7190-4ED7-B5D1-9D725EBE0B6D}" sibTransId="{5BA8CB72-2988-4CA8-A567-B022752F0511}"/>
    <dgm:cxn modelId="{D7B19B71-42B9-4DAB-B950-CD1EEE473BAC}" srcId="{57165FA7-51AD-437A-856C-63E6642EFCFA}" destId="{88BC3B4E-109A-439D-85BC-6989560CAA11}" srcOrd="4" destOrd="0" parTransId="{79EBDA93-90E7-4F3E-9EBE-5D25449B98C6}" sibTransId="{8A5E390A-5FD5-4BFA-9822-67E81F14DC3D}"/>
    <dgm:cxn modelId="{BAD7457E-A48B-48CC-B43F-E654B450E426}" srcId="{BC2617AF-48AA-4D2C-A67F-B0AE5D2DAEA6}" destId="{923B46DA-32E2-4A14-B5DC-9593E86D0B79}" srcOrd="1" destOrd="0" parTransId="{9196851E-5B83-406A-8FF6-7663A5EEF98C}" sibTransId="{518578AD-001E-41E4-A8E3-40541144B410}"/>
    <dgm:cxn modelId="{39DF6DFF-54DC-4B42-96D1-37EE83FDAA0D}" type="presOf" srcId="{C75FA595-5024-4FF0-A0A5-413D23BBA9C9}" destId="{66E27CB6-3DE9-47A5-9075-7274CB817ECD}" srcOrd="0" destOrd="1" presId="urn:microsoft.com/office/officeart/2005/8/layout/hList2"/>
    <dgm:cxn modelId="{71444EE3-AA0B-4421-B604-90C9AFA4F30F}" type="presOf" srcId="{D7ABB5AC-9B3B-4673-B187-C00F16B1EBD0}" destId="{467B953D-D063-4C15-B394-9423FE98C87F}" srcOrd="0" destOrd="0" presId="urn:microsoft.com/office/officeart/2005/8/layout/hList2"/>
    <dgm:cxn modelId="{256D52E0-FE17-4CB2-AC53-691FFA6D9F1E}" srcId="{923B46DA-32E2-4A14-B5DC-9593E86D0B79}" destId="{97DEF085-745E-4559-BFE5-F1ABA0B44C68}" srcOrd="3" destOrd="0" parTransId="{88E4A4D0-E386-4216-9C65-46F053A83B6A}" sibTransId="{9D317B96-FBB2-4431-8A10-A69E6255E140}"/>
    <dgm:cxn modelId="{80B41CFB-8B9E-4810-B814-9C665E9D2E7D}" type="presOf" srcId="{97DEF085-745E-4559-BFE5-F1ABA0B44C68}" destId="{15D53B6E-8820-4869-A63E-715517038891}" srcOrd="0" destOrd="3" presId="urn:microsoft.com/office/officeart/2005/8/layout/hList2"/>
    <dgm:cxn modelId="{30C86040-3D86-41F9-8731-F87468B46000}" type="presOf" srcId="{1E6DFABF-3151-49AA-A90E-CB392C1586B1}" destId="{467B953D-D063-4C15-B394-9423FE98C87F}" srcOrd="0" destOrd="3" presId="urn:microsoft.com/office/officeart/2005/8/layout/hList2"/>
    <dgm:cxn modelId="{39A85B8A-0F0B-4C07-A631-6AC0160CAB8D}" type="presOf" srcId="{88BC3B4E-109A-439D-85BC-6989560CAA11}" destId="{66E27CB6-3DE9-47A5-9075-7274CB817ECD}" srcOrd="0" destOrd="4" presId="urn:microsoft.com/office/officeart/2005/8/layout/hList2"/>
    <dgm:cxn modelId="{CCDA6109-3C1C-4D5E-BAF5-B32F5E750D6C}" type="presOf" srcId="{25A8B8A5-AB96-42A4-A6FD-C0D860A45239}" destId="{0DCB3D19-CA7F-4E71-B4BD-68F98F0D7940}" srcOrd="0" destOrd="0" presId="urn:microsoft.com/office/officeart/2005/8/layout/hList2"/>
    <dgm:cxn modelId="{C3F9AE27-8511-43C1-8B08-4E1BD96B7A4A}" type="presOf" srcId="{F57A0AB4-B0D5-4CC8-B696-269C67360C70}" destId="{467B953D-D063-4C15-B394-9423FE98C87F}" srcOrd="0" destOrd="1" presId="urn:microsoft.com/office/officeart/2005/8/layout/hList2"/>
    <dgm:cxn modelId="{407D36F7-5204-41B1-908D-088124A978B0}" type="presOf" srcId="{12CB8194-8B3E-4537-8221-6257C4007DC0}" destId="{467B953D-D063-4C15-B394-9423FE98C87F}" srcOrd="0" destOrd="4" presId="urn:microsoft.com/office/officeart/2005/8/layout/hList2"/>
    <dgm:cxn modelId="{4BD288A0-169A-40A3-BB23-0BC0B32FBFE9}" srcId="{57165FA7-51AD-437A-856C-63E6642EFCFA}" destId="{13695F8F-3826-4449-A602-8887C452D35D}" srcOrd="2" destOrd="0" parTransId="{D94786F9-4F91-4864-8BBA-87C675877402}" sibTransId="{8F2A722C-E139-4FFC-B682-CFDEA0411F79}"/>
    <dgm:cxn modelId="{3141B6C7-424B-4269-B0CA-3EF417B06DE8}" type="presOf" srcId="{57165FA7-51AD-437A-856C-63E6642EFCFA}" destId="{9309EC7E-B523-41AE-8994-137A41078456}" srcOrd="0" destOrd="0" presId="urn:microsoft.com/office/officeart/2005/8/layout/hList2"/>
    <dgm:cxn modelId="{6DC8343B-82D1-4356-BB4F-3BD9B2816CA6}" type="presOf" srcId="{8992FE41-F12D-489B-A1B4-50DE1BEA5745}" destId="{15D53B6E-8820-4869-A63E-715517038891}" srcOrd="0" destOrd="5" presId="urn:microsoft.com/office/officeart/2005/8/layout/hList2"/>
    <dgm:cxn modelId="{965B1D86-0621-4AF8-B1D3-2C95A69BF772}" srcId="{923B46DA-32E2-4A14-B5DC-9593E86D0B79}" destId="{9D6DFD60-AA96-4287-B3B7-09071B58AAD1}" srcOrd="0" destOrd="0" parTransId="{48F4A00F-38B7-4BB5-A7BD-B12C3AF94D13}" sibTransId="{4964CF92-2C13-40FA-8336-7D2CED645238}"/>
    <dgm:cxn modelId="{7A3F7D82-8933-4EE9-B690-3AC42933D284}" type="presOf" srcId="{A892BE71-7A73-4925-88A2-47E20B7E3160}" destId="{467B953D-D063-4C15-B394-9423FE98C87F}" srcOrd="0" destOrd="5" presId="urn:microsoft.com/office/officeart/2005/8/layout/hList2"/>
    <dgm:cxn modelId="{5C605675-50AE-4526-95BB-5AF54711EF94}" srcId="{57165FA7-51AD-437A-856C-63E6642EFCFA}" destId="{6BB6122C-9C06-45C1-A521-0B393E9289D6}" srcOrd="0" destOrd="0" parTransId="{97B74AAE-F4EF-45BB-A033-98378103FD00}" sibTransId="{43B9FAD5-FCEA-479D-B932-5D8EA65922D4}"/>
    <dgm:cxn modelId="{45CEB207-E9FB-474C-BA75-DC7255DB230D}" type="presOf" srcId="{ABAD93C1-99FC-46DD-A160-8AFF81CBA120}" destId="{15D53B6E-8820-4869-A63E-715517038891}" srcOrd="0" destOrd="4" presId="urn:microsoft.com/office/officeart/2005/8/layout/hList2"/>
    <dgm:cxn modelId="{7A0F47C4-2E60-4FB8-9992-DEBFF85B69EC}" type="presParOf" srcId="{E54AA500-530F-4CDB-89CD-E732D98BE020}" destId="{B65DBF70-13E5-4A62-A58D-46281265F7D0}" srcOrd="0" destOrd="0" presId="urn:microsoft.com/office/officeart/2005/8/layout/hList2"/>
    <dgm:cxn modelId="{0EBF0457-177B-4FEA-B853-04C6CE73AB44}" type="presParOf" srcId="{B65DBF70-13E5-4A62-A58D-46281265F7D0}" destId="{42DBB2F8-99FE-4739-8F74-35F53ECB20F5}" srcOrd="0" destOrd="0" presId="urn:microsoft.com/office/officeart/2005/8/layout/hList2"/>
    <dgm:cxn modelId="{9ED75768-7040-4AE5-89E4-C36AC9C23484}" type="presParOf" srcId="{B65DBF70-13E5-4A62-A58D-46281265F7D0}" destId="{66E27CB6-3DE9-47A5-9075-7274CB817ECD}" srcOrd="1" destOrd="0" presId="urn:microsoft.com/office/officeart/2005/8/layout/hList2"/>
    <dgm:cxn modelId="{F8BB92A5-5EF1-4406-937B-BAE766B2C1A6}" type="presParOf" srcId="{B65DBF70-13E5-4A62-A58D-46281265F7D0}" destId="{9309EC7E-B523-41AE-8994-137A41078456}" srcOrd="2" destOrd="0" presId="urn:microsoft.com/office/officeart/2005/8/layout/hList2"/>
    <dgm:cxn modelId="{4671EAE4-519D-4097-888B-34434857DB16}" type="presParOf" srcId="{E54AA500-530F-4CDB-89CD-E732D98BE020}" destId="{63722475-C055-4507-B034-834E4D70619F}" srcOrd="1" destOrd="0" presId="urn:microsoft.com/office/officeart/2005/8/layout/hList2"/>
    <dgm:cxn modelId="{E6698EAF-FFD1-44A1-BBE7-E93F078B5804}" type="presParOf" srcId="{E54AA500-530F-4CDB-89CD-E732D98BE020}" destId="{8B7E602D-5E5C-4DF4-8EED-ECC2F2205C8B}" srcOrd="2" destOrd="0" presId="urn:microsoft.com/office/officeart/2005/8/layout/hList2"/>
    <dgm:cxn modelId="{C5166B05-4407-4E63-87F6-66390E651C8B}" type="presParOf" srcId="{8B7E602D-5E5C-4DF4-8EED-ECC2F2205C8B}" destId="{1015C570-DF8C-4A86-9FD7-C3D018F4A8A2}" srcOrd="0" destOrd="0" presId="urn:microsoft.com/office/officeart/2005/8/layout/hList2"/>
    <dgm:cxn modelId="{FD78838D-A6CB-4F24-AB10-F59AF56D435D}" type="presParOf" srcId="{8B7E602D-5E5C-4DF4-8EED-ECC2F2205C8B}" destId="{15D53B6E-8820-4869-A63E-715517038891}" srcOrd="1" destOrd="0" presId="urn:microsoft.com/office/officeart/2005/8/layout/hList2"/>
    <dgm:cxn modelId="{4C91A157-B542-4847-B36B-8FCF0F6F3998}" type="presParOf" srcId="{8B7E602D-5E5C-4DF4-8EED-ECC2F2205C8B}" destId="{3B07C0FE-008D-4C38-BDFA-2D956A76236B}" srcOrd="2" destOrd="0" presId="urn:microsoft.com/office/officeart/2005/8/layout/hList2"/>
    <dgm:cxn modelId="{F7201224-DE4A-45CE-BB82-9988964CC84B}" type="presParOf" srcId="{E54AA500-530F-4CDB-89CD-E732D98BE020}" destId="{AC1999DD-129C-4AF6-95EF-C3A6D827CD1A}" srcOrd="3" destOrd="0" presId="urn:microsoft.com/office/officeart/2005/8/layout/hList2"/>
    <dgm:cxn modelId="{101E0405-299A-490E-916B-73D35CBF9786}" type="presParOf" srcId="{E54AA500-530F-4CDB-89CD-E732D98BE020}" destId="{621D7371-34C8-43E8-B766-929DD23E9394}" srcOrd="4" destOrd="0" presId="urn:microsoft.com/office/officeart/2005/8/layout/hList2"/>
    <dgm:cxn modelId="{C886AAFA-EE32-47F2-A238-6F6113F3D1B0}" type="presParOf" srcId="{621D7371-34C8-43E8-B766-929DD23E9394}" destId="{5F2FB82C-AC8A-4826-A888-860DF4CD03B1}" srcOrd="0" destOrd="0" presId="urn:microsoft.com/office/officeart/2005/8/layout/hList2"/>
    <dgm:cxn modelId="{6EC308FE-A796-41F7-8601-243A42BB3F92}" type="presParOf" srcId="{621D7371-34C8-43E8-B766-929DD23E9394}" destId="{467B953D-D063-4C15-B394-9423FE98C87F}" srcOrd="1" destOrd="0" presId="urn:microsoft.com/office/officeart/2005/8/layout/hList2"/>
    <dgm:cxn modelId="{082D6BED-6238-4A89-A8C2-122AFDBCDAFA}" type="presParOf" srcId="{621D7371-34C8-43E8-B766-929DD23E9394}" destId="{0DCB3D19-CA7F-4E71-B4BD-68F98F0D7940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FA034A-68F1-4A39-A818-20362C2D4003}" type="doc">
      <dgm:prSet loTypeId="urn:microsoft.com/office/officeart/2005/8/layout/radial2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4C27C9FD-2BB2-468E-A9E5-183D4F49DFD4}">
      <dgm:prSet phldrT="[Texto]" custT="1"/>
      <dgm:spPr/>
      <dgm:t>
        <a:bodyPr/>
        <a:lstStyle/>
        <a:p>
          <a:pPr algn="ctr"/>
          <a:r>
            <a:rPr lang="es-EC" sz="1200"/>
            <a:t>Elementos en la misión</a:t>
          </a:r>
          <a:endParaRPr lang="es-EC" sz="1200" dirty="0"/>
        </a:p>
      </dgm:t>
    </dgm:pt>
    <dgm:pt modelId="{07C589F5-BE84-436A-9802-2369F7DF7B4A}" type="parTrans" cxnId="{9FAAE490-FA14-49B8-A330-DAECC1DBBB8E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92C15FBF-2358-4E71-BC8F-AF8B5922BCD9}" type="sibTrans" cxnId="{9FAAE490-FA14-49B8-A330-DAECC1DBBB8E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DF96C5F7-F270-4A18-A6A5-E346E7E04EE8}">
      <dgm:prSet phldrT="[Texto]" custT="1"/>
      <dgm:spPr/>
      <dgm:t>
        <a:bodyPr/>
        <a:lstStyle/>
        <a:p>
          <a:pPr algn="ctr"/>
          <a:r>
            <a:rPr lang="es-EC" sz="1200"/>
            <a:t>Elementos en la visión</a:t>
          </a:r>
          <a:endParaRPr lang="es-EC" sz="1200" dirty="0"/>
        </a:p>
      </dgm:t>
    </dgm:pt>
    <dgm:pt modelId="{157B4968-B9FA-47FE-84DF-8BEF2DB9DF92}" type="parTrans" cxnId="{2CE2A89E-71C8-45CD-8822-2E1EE4082D52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3A51DC95-4AE5-4C65-ADBA-DC4F0E6210C6}" type="sibTrans" cxnId="{2CE2A89E-71C8-45CD-8822-2E1EE4082D52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423ECAEE-9558-4716-848F-3DA7142A3F96}">
      <dgm:prSet phldrT="[Texto]" custT="1"/>
      <dgm:spPr/>
      <dgm:t>
        <a:bodyPr/>
        <a:lstStyle/>
        <a:p>
          <a:pPr algn="ctr"/>
          <a:r>
            <a:rPr lang="es-EC" sz="1200" dirty="0"/>
            <a:t>Imagen Corporativa</a:t>
          </a:r>
        </a:p>
      </dgm:t>
    </dgm:pt>
    <dgm:pt modelId="{B1DEB025-1AA8-4023-85A7-67B28A294C3E}" type="parTrans" cxnId="{C455B8AF-7DF1-4A9C-AAAC-39776D905F02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38AF1FED-BE9F-4260-93DC-5C8AD1617EF6}" type="sibTrans" cxnId="{C455B8AF-7DF1-4A9C-AAAC-39776D905F02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C389B3D5-8BF1-4007-B869-9C2B1E232818}">
      <dgm:prSet custT="1"/>
      <dgm:spPr/>
      <dgm:t>
        <a:bodyPr/>
        <a:lstStyle/>
        <a:p>
          <a:pPr algn="ctr"/>
          <a:r>
            <a:rPr lang="es-EC" sz="1200" dirty="0"/>
            <a:t>Empleo de la teoría del color</a:t>
          </a:r>
        </a:p>
      </dgm:t>
    </dgm:pt>
    <dgm:pt modelId="{979A8AF0-6794-46BD-B714-BADE3B176EEB}" type="parTrans" cxnId="{E5002E17-B54C-448C-929B-5F37B223B0F9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2E4737F7-C500-4F26-A13F-C4F43BC449C2}" type="sibTrans" cxnId="{E5002E17-B54C-448C-929B-5F37B223B0F9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5343D252-E64B-49AC-BCE4-A0D441D4A4D6}">
      <dgm:prSet custT="1"/>
      <dgm:spPr/>
      <dgm:t>
        <a:bodyPr/>
        <a:lstStyle/>
        <a:p>
          <a:pPr algn="ctr"/>
          <a:r>
            <a:rPr lang="es-EC" sz="1200"/>
            <a:t>Imágenes dentro de medios digiales</a:t>
          </a:r>
          <a:endParaRPr lang="es-EC" sz="1200" dirty="0"/>
        </a:p>
      </dgm:t>
    </dgm:pt>
    <dgm:pt modelId="{75F46D4D-3621-4AF0-89BC-6C34D015ED29}" type="parTrans" cxnId="{18F7E076-6E37-4958-AEBA-7A62B6159AC2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176D8209-8759-47A4-A473-C06B15460218}" type="sibTrans" cxnId="{18F7E076-6E37-4958-AEBA-7A62B6159AC2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C45766E6-9D72-4585-B19B-5DE6C5215283}">
      <dgm:prSet custT="1"/>
      <dgm:spPr/>
      <dgm:t>
        <a:bodyPr/>
        <a:lstStyle/>
        <a:p>
          <a:pPr algn="ctr"/>
          <a:r>
            <a:rPr lang="es-EC" sz="1200" dirty="0"/>
            <a:t>Certificaciones</a:t>
          </a:r>
        </a:p>
      </dgm:t>
    </dgm:pt>
    <dgm:pt modelId="{ABE02102-C003-41A6-A10A-62729152C60E}" type="parTrans" cxnId="{513FF98E-83D3-40AD-8A17-7103B0E5977B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3E157478-E816-4AFD-8B42-9EAC249136E2}" type="sibTrans" cxnId="{513FF98E-83D3-40AD-8A17-7103B0E5977B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F718F9F2-1D99-4457-8D3E-438CC7DB88FA}">
      <dgm:prSet custT="1"/>
      <dgm:spPr/>
      <dgm:t>
        <a:bodyPr/>
        <a:lstStyle/>
        <a:p>
          <a:pPr algn="ctr"/>
          <a:r>
            <a:rPr lang="es-EC" sz="1200" dirty="0"/>
            <a:t>Forma de contacto</a:t>
          </a:r>
        </a:p>
      </dgm:t>
    </dgm:pt>
    <dgm:pt modelId="{FE69DD2A-7374-49DE-8E44-6864A8496077}" type="parTrans" cxnId="{2123F3AA-9B34-4C1C-B2A8-4512228224B2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B6D0EFF2-72CC-4EF6-92ED-70DC5B03259B}" type="sibTrans" cxnId="{2123F3AA-9B34-4C1C-B2A8-4512228224B2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AF0526D4-6E9B-4590-A9FE-C26EA4669A7F}">
      <dgm:prSet custT="1"/>
      <dgm:spPr/>
      <dgm:t>
        <a:bodyPr/>
        <a:lstStyle/>
        <a:p>
          <a:pPr algn="ctr"/>
          <a:r>
            <a:rPr lang="es-EC" sz="1200"/>
            <a:t>Tipo de red social</a:t>
          </a:r>
          <a:endParaRPr lang="es-EC" sz="1200" dirty="0"/>
        </a:p>
      </dgm:t>
    </dgm:pt>
    <dgm:pt modelId="{D1F6AECC-FFEF-4BB6-9351-FA1AB4550E79}" type="parTrans" cxnId="{5AE2B6C3-21BC-4D56-9267-288AB5FFFA57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E282BDFF-4F83-44D8-B6CB-16CDC1B16B5A}" type="sibTrans" cxnId="{5AE2B6C3-21BC-4D56-9267-288AB5FFFA57}">
      <dgm:prSet/>
      <dgm:spPr/>
      <dgm:t>
        <a:bodyPr/>
        <a:lstStyle/>
        <a:p>
          <a:pPr algn="ctr"/>
          <a:endParaRPr lang="es-EC" sz="1200">
            <a:solidFill>
              <a:schemeClr val="tx1"/>
            </a:solidFill>
          </a:endParaRPr>
        </a:p>
      </dgm:t>
    </dgm:pt>
    <dgm:pt modelId="{A7510A7F-4C1E-4C7A-BCED-EA4AE7507370}">
      <dgm:prSet custT="1"/>
      <dgm:spPr/>
      <dgm:t>
        <a:bodyPr/>
        <a:lstStyle/>
        <a:p>
          <a:pPr algn="ctr"/>
          <a:r>
            <a:rPr lang="es-EC" sz="1200"/>
            <a:t>Tipo de idioma</a:t>
          </a:r>
          <a:endParaRPr lang="es-EC" sz="1200" dirty="0"/>
        </a:p>
      </dgm:t>
    </dgm:pt>
    <dgm:pt modelId="{19D21EF7-083D-4315-B685-B616D32A5D94}" type="parTrans" cxnId="{C85961F8-1DF3-4771-861F-CA21F207176D}">
      <dgm:prSet/>
      <dgm:spPr/>
      <dgm:t>
        <a:bodyPr/>
        <a:lstStyle/>
        <a:p>
          <a:pPr algn="ctr"/>
          <a:endParaRPr lang="es-EC" sz="1200"/>
        </a:p>
      </dgm:t>
    </dgm:pt>
    <dgm:pt modelId="{74E899F0-33DF-4E40-A0AB-F4A1E10A4529}" type="sibTrans" cxnId="{C85961F8-1DF3-4771-861F-CA21F207176D}">
      <dgm:prSet/>
      <dgm:spPr/>
      <dgm:t>
        <a:bodyPr/>
        <a:lstStyle/>
        <a:p>
          <a:pPr algn="ctr"/>
          <a:endParaRPr lang="es-EC" sz="1200"/>
        </a:p>
      </dgm:t>
    </dgm:pt>
    <dgm:pt modelId="{EC2B5F82-3908-4AF7-AE27-7E38EA67DEC6}">
      <dgm:prSet custT="1"/>
      <dgm:spPr/>
      <dgm:t>
        <a:bodyPr/>
        <a:lstStyle/>
        <a:p>
          <a:pPr algn="ctr"/>
          <a:r>
            <a:rPr lang="es-EC" sz="1200"/>
            <a:t>Tipo de Gastronomia</a:t>
          </a:r>
          <a:endParaRPr lang="es-EC" sz="1200" dirty="0"/>
        </a:p>
      </dgm:t>
    </dgm:pt>
    <dgm:pt modelId="{2ABAB53D-4BC6-45D5-807C-80F8859B169B}" type="parTrans" cxnId="{15B5BC59-423C-4C32-9AD2-93F6CF01909A}">
      <dgm:prSet/>
      <dgm:spPr/>
      <dgm:t>
        <a:bodyPr/>
        <a:lstStyle/>
        <a:p>
          <a:pPr algn="ctr"/>
          <a:endParaRPr lang="es-EC" sz="1200"/>
        </a:p>
      </dgm:t>
    </dgm:pt>
    <dgm:pt modelId="{3F6A23A0-020E-4C97-BFEC-AC5B3CE4DBE0}" type="sibTrans" cxnId="{15B5BC59-423C-4C32-9AD2-93F6CF01909A}">
      <dgm:prSet/>
      <dgm:spPr/>
      <dgm:t>
        <a:bodyPr/>
        <a:lstStyle/>
        <a:p>
          <a:pPr algn="ctr"/>
          <a:endParaRPr lang="es-EC" sz="1200"/>
        </a:p>
      </dgm:t>
    </dgm:pt>
    <dgm:pt modelId="{C51C8949-61A3-4E38-A192-DC8A9AB328D6}">
      <dgm:prSet custT="1"/>
      <dgm:spPr/>
      <dgm:t>
        <a:bodyPr/>
        <a:lstStyle/>
        <a:p>
          <a:pPr algn="ctr"/>
          <a:r>
            <a:rPr lang="es-EC" sz="1200"/>
            <a:t>Contenido corporativo</a:t>
          </a:r>
          <a:endParaRPr lang="es-EC" sz="1200" dirty="0"/>
        </a:p>
      </dgm:t>
    </dgm:pt>
    <dgm:pt modelId="{8A7A89BC-DEA7-4C9E-AEFC-C2C0630EB924}" type="parTrans" cxnId="{778EEB26-E890-42CA-98F9-5CFE0D2809D0}">
      <dgm:prSet/>
      <dgm:spPr/>
      <dgm:t>
        <a:bodyPr/>
        <a:lstStyle/>
        <a:p>
          <a:pPr algn="ctr"/>
          <a:endParaRPr lang="es-EC" sz="1200"/>
        </a:p>
      </dgm:t>
    </dgm:pt>
    <dgm:pt modelId="{0DEB8A39-56E6-4659-8DFB-D8FF426B5025}" type="sibTrans" cxnId="{778EEB26-E890-42CA-98F9-5CFE0D2809D0}">
      <dgm:prSet/>
      <dgm:spPr/>
      <dgm:t>
        <a:bodyPr/>
        <a:lstStyle/>
        <a:p>
          <a:pPr algn="ctr"/>
          <a:endParaRPr lang="es-EC" sz="1200"/>
        </a:p>
      </dgm:t>
    </dgm:pt>
    <dgm:pt modelId="{011C1774-F4F2-467B-8C00-9BB5274FBD94}" type="pres">
      <dgm:prSet presAssocID="{FAFA034A-68F1-4A39-A818-20362C2D4003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7D0D1B1-D2B2-4AAB-8407-715B737919F4}" type="pres">
      <dgm:prSet presAssocID="{FAFA034A-68F1-4A39-A818-20362C2D4003}" presName="cycle" presStyleCnt="0"/>
      <dgm:spPr/>
    </dgm:pt>
    <dgm:pt modelId="{59050514-0FB9-4ED7-AFE2-A468609F028D}" type="pres">
      <dgm:prSet presAssocID="{FAFA034A-68F1-4A39-A818-20362C2D4003}" presName="centerShape" presStyleCnt="0"/>
      <dgm:spPr/>
    </dgm:pt>
    <dgm:pt modelId="{579D25C0-DEF0-45A2-BC47-E7B37B2DDA9D}" type="pres">
      <dgm:prSet presAssocID="{FAFA034A-68F1-4A39-A818-20362C2D4003}" presName="connSite" presStyleLbl="node1" presStyleIdx="0" presStyleCnt="12"/>
      <dgm:spPr/>
    </dgm:pt>
    <dgm:pt modelId="{EA9755DC-E5A9-4847-8329-B353735C3291}" type="pres">
      <dgm:prSet presAssocID="{FAFA034A-68F1-4A39-A818-20362C2D4003}" presName="visible" presStyleLbl="node1" presStyleIdx="0" presStyleCnt="12"/>
      <dgm:spPr/>
    </dgm:pt>
    <dgm:pt modelId="{A07F46C0-AF11-41AF-B205-575218E0B416}" type="pres">
      <dgm:prSet presAssocID="{07C589F5-BE84-436A-9802-2369F7DF7B4A}" presName="Name25" presStyleLbl="parChTrans1D1" presStyleIdx="0" presStyleCnt="11"/>
      <dgm:spPr/>
      <dgm:t>
        <a:bodyPr/>
        <a:lstStyle/>
        <a:p>
          <a:endParaRPr lang="es-EC"/>
        </a:p>
      </dgm:t>
    </dgm:pt>
    <dgm:pt modelId="{2A5F74B5-6AF9-4B28-8AE2-4671AF8F82BF}" type="pres">
      <dgm:prSet presAssocID="{4C27C9FD-2BB2-468E-A9E5-183D4F49DFD4}" presName="node" presStyleCnt="0"/>
      <dgm:spPr/>
    </dgm:pt>
    <dgm:pt modelId="{9E3ED787-502F-4DAE-8253-D60E25B8BF00}" type="pres">
      <dgm:prSet presAssocID="{4C27C9FD-2BB2-468E-A9E5-183D4F49DFD4}" presName="parentNode" presStyleLbl="node1" presStyleIdx="1" presStyleCnt="12" custScaleX="362613" custScaleY="194941" custLinFactNeighborX="-22236" custLinFactNeighborY="4597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7FBF06-9828-4BF8-B59B-3667099B89C4}" type="pres">
      <dgm:prSet presAssocID="{4C27C9FD-2BB2-468E-A9E5-183D4F49DFD4}" presName="childNode" presStyleLbl="revTx" presStyleIdx="0" presStyleCnt="0">
        <dgm:presLayoutVars>
          <dgm:bulletEnabled val="1"/>
        </dgm:presLayoutVars>
      </dgm:prSet>
      <dgm:spPr/>
    </dgm:pt>
    <dgm:pt modelId="{920F7046-654B-4A73-957E-2F712B2BB27A}" type="pres">
      <dgm:prSet presAssocID="{157B4968-B9FA-47FE-84DF-8BEF2DB9DF92}" presName="Name25" presStyleLbl="parChTrans1D1" presStyleIdx="1" presStyleCnt="11"/>
      <dgm:spPr/>
      <dgm:t>
        <a:bodyPr/>
        <a:lstStyle/>
        <a:p>
          <a:endParaRPr lang="es-EC"/>
        </a:p>
      </dgm:t>
    </dgm:pt>
    <dgm:pt modelId="{836F138D-486B-4391-8EE1-4CF921798F09}" type="pres">
      <dgm:prSet presAssocID="{DF96C5F7-F270-4A18-A6A5-E346E7E04EE8}" presName="node" presStyleCnt="0"/>
      <dgm:spPr/>
    </dgm:pt>
    <dgm:pt modelId="{8694DD06-4E2A-48FF-BDF5-6DA503DEFB3C}" type="pres">
      <dgm:prSet presAssocID="{DF96C5F7-F270-4A18-A6A5-E346E7E04EE8}" presName="parentNode" presStyleLbl="node1" presStyleIdx="2" presStyleCnt="12" custScaleX="327817" custScaleY="156269" custLinFactX="100000" custLinFactNeighborX="143236" custLinFactNeighborY="-44929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0A347D-6E47-4271-A736-8693A1BB1A5C}" type="pres">
      <dgm:prSet presAssocID="{DF96C5F7-F270-4A18-A6A5-E346E7E04EE8}" presName="childNode" presStyleLbl="revTx" presStyleIdx="0" presStyleCnt="0">
        <dgm:presLayoutVars>
          <dgm:bulletEnabled val="1"/>
        </dgm:presLayoutVars>
      </dgm:prSet>
      <dgm:spPr/>
    </dgm:pt>
    <dgm:pt modelId="{6E04D6C9-FD4E-4FC7-BE35-0813267425DA}" type="pres">
      <dgm:prSet presAssocID="{B1DEB025-1AA8-4023-85A7-67B28A294C3E}" presName="Name25" presStyleLbl="parChTrans1D1" presStyleIdx="2" presStyleCnt="11"/>
      <dgm:spPr/>
      <dgm:t>
        <a:bodyPr/>
        <a:lstStyle/>
        <a:p>
          <a:endParaRPr lang="es-EC"/>
        </a:p>
      </dgm:t>
    </dgm:pt>
    <dgm:pt modelId="{9FCA7F5F-9E6A-476A-8CE0-3870A2FDBB80}" type="pres">
      <dgm:prSet presAssocID="{423ECAEE-9558-4716-848F-3DA7142A3F96}" presName="node" presStyleCnt="0"/>
      <dgm:spPr/>
    </dgm:pt>
    <dgm:pt modelId="{C42F2C1C-B1BD-4EE0-BF99-16C0ECB8E5B6}" type="pres">
      <dgm:prSet presAssocID="{423ECAEE-9558-4716-848F-3DA7142A3F96}" presName="parentNode" presStyleLbl="node1" presStyleIdx="3" presStyleCnt="12" custScaleX="375226" custLinFactX="14275" custLinFactNeighborX="100000" custLinFactNeighborY="3872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A5329C-5DED-46DE-8BB6-19C78838D292}" type="pres">
      <dgm:prSet presAssocID="{423ECAEE-9558-4716-848F-3DA7142A3F96}" presName="childNode" presStyleLbl="revTx" presStyleIdx="0" presStyleCnt="0">
        <dgm:presLayoutVars>
          <dgm:bulletEnabled val="1"/>
        </dgm:presLayoutVars>
      </dgm:prSet>
      <dgm:spPr/>
    </dgm:pt>
    <dgm:pt modelId="{60556D09-1D51-49CC-A6AE-DF313F1BDF13}" type="pres">
      <dgm:prSet presAssocID="{979A8AF0-6794-46BD-B714-BADE3B176EEB}" presName="Name25" presStyleLbl="parChTrans1D1" presStyleIdx="3" presStyleCnt="11"/>
      <dgm:spPr/>
      <dgm:t>
        <a:bodyPr/>
        <a:lstStyle/>
        <a:p>
          <a:endParaRPr lang="es-EC"/>
        </a:p>
      </dgm:t>
    </dgm:pt>
    <dgm:pt modelId="{1F4AC10C-1FBD-4894-B17E-51F1D1ADC2EE}" type="pres">
      <dgm:prSet presAssocID="{C389B3D5-8BF1-4007-B869-9C2B1E232818}" presName="node" presStyleCnt="0"/>
      <dgm:spPr/>
    </dgm:pt>
    <dgm:pt modelId="{5B2BFE80-4EF9-468F-8A50-56AC0869E262}" type="pres">
      <dgm:prSet presAssocID="{C389B3D5-8BF1-4007-B869-9C2B1E232818}" presName="parentNode" presStyleLbl="node1" presStyleIdx="4" presStyleCnt="12" custScaleX="432672" custLinFactX="228793" custLinFactY="-6541" custLinFactNeighborX="3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F56BAC7-0657-4D92-88E5-1D7DA298DB82}" type="pres">
      <dgm:prSet presAssocID="{C389B3D5-8BF1-4007-B869-9C2B1E232818}" presName="childNode" presStyleLbl="revTx" presStyleIdx="0" presStyleCnt="0">
        <dgm:presLayoutVars>
          <dgm:bulletEnabled val="1"/>
        </dgm:presLayoutVars>
      </dgm:prSet>
      <dgm:spPr/>
    </dgm:pt>
    <dgm:pt modelId="{B98E44C6-F661-4477-8B52-75869E5BEB84}" type="pres">
      <dgm:prSet presAssocID="{75F46D4D-3621-4AF0-89BC-6C34D015ED29}" presName="Name25" presStyleLbl="parChTrans1D1" presStyleIdx="4" presStyleCnt="11"/>
      <dgm:spPr/>
      <dgm:t>
        <a:bodyPr/>
        <a:lstStyle/>
        <a:p>
          <a:endParaRPr lang="es-EC"/>
        </a:p>
      </dgm:t>
    </dgm:pt>
    <dgm:pt modelId="{0EED1330-5248-4158-AB0B-6AA333374AD7}" type="pres">
      <dgm:prSet presAssocID="{5343D252-E64B-49AC-BCE4-A0D441D4A4D6}" presName="node" presStyleCnt="0"/>
      <dgm:spPr/>
    </dgm:pt>
    <dgm:pt modelId="{BCB133BD-34A5-4BB0-A5AA-7BD190AEC4AA}" type="pres">
      <dgm:prSet presAssocID="{5343D252-E64B-49AC-BCE4-A0D441D4A4D6}" presName="parentNode" presStyleLbl="node1" presStyleIdx="5" presStyleCnt="12" custScaleX="467078" custLinFactX="195422" custLinFactNeighborX="200000" custLinFactNeighborY="-8802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805E4D-0FE7-4D5A-970B-1CBD3A15E4CC}" type="pres">
      <dgm:prSet presAssocID="{5343D252-E64B-49AC-BCE4-A0D441D4A4D6}" presName="childNode" presStyleLbl="revTx" presStyleIdx="0" presStyleCnt="0">
        <dgm:presLayoutVars>
          <dgm:bulletEnabled val="1"/>
        </dgm:presLayoutVars>
      </dgm:prSet>
      <dgm:spPr/>
    </dgm:pt>
    <dgm:pt modelId="{56ECBA27-64D4-4BF5-80B2-DD6CC367E065}" type="pres">
      <dgm:prSet presAssocID="{ABE02102-C003-41A6-A10A-62729152C60E}" presName="Name25" presStyleLbl="parChTrans1D1" presStyleIdx="5" presStyleCnt="11"/>
      <dgm:spPr/>
      <dgm:t>
        <a:bodyPr/>
        <a:lstStyle/>
        <a:p>
          <a:endParaRPr lang="es-EC"/>
        </a:p>
      </dgm:t>
    </dgm:pt>
    <dgm:pt modelId="{4FC2A987-75C4-4AC0-BD5F-5B9B871B6623}" type="pres">
      <dgm:prSet presAssocID="{C45766E6-9D72-4585-B19B-5DE6C5215283}" presName="node" presStyleCnt="0"/>
      <dgm:spPr/>
    </dgm:pt>
    <dgm:pt modelId="{BFF92B83-3A91-411F-BE8F-304218ED070A}" type="pres">
      <dgm:prSet presAssocID="{C45766E6-9D72-4585-B19B-5DE6C5215283}" presName="parentNode" presStyleLbl="node1" presStyleIdx="6" presStyleCnt="12" custScaleX="409780" custLinFactX="200000" custLinFactNeighborX="218699" custLinFactNeighborY="-9707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BD45B4-E7DF-44BC-8BA7-B210370DE6FB}" type="pres">
      <dgm:prSet presAssocID="{C45766E6-9D72-4585-B19B-5DE6C5215283}" presName="childNode" presStyleLbl="revTx" presStyleIdx="0" presStyleCnt="0">
        <dgm:presLayoutVars>
          <dgm:bulletEnabled val="1"/>
        </dgm:presLayoutVars>
      </dgm:prSet>
      <dgm:spPr/>
    </dgm:pt>
    <dgm:pt modelId="{53E32EF9-C3FD-4242-8F02-D3DED768AA0E}" type="pres">
      <dgm:prSet presAssocID="{FE69DD2A-7374-49DE-8E44-6864A8496077}" presName="Name25" presStyleLbl="parChTrans1D1" presStyleIdx="6" presStyleCnt="11"/>
      <dgm:spPr/>
      <dgm:t>
        <a:bodyPr/>
        <a:lstStyle/>
        <a:p>
          <a:endParaRPr lang="es-EC"/>
        </a:p>
      </dgm:t>
    </dgm:pt>
    <dgm:pt modelId="{E52D6876-E9B5-42B0-A886-280ED96221D5}" type="pres">
      <dgm:prSet presAssocID="{F718F9F2-1D99-4457-8D3E-438CC7DB88FA}" presName="node" presStyleCnt="0"/>
      <dgm:spPr/>
    </dgm:pt>
    <dgm:pt modelId="{98330BE8-A921-44DF-930C-A9552A518575}" type="pres">
      <dgm:prSet presAssocID="{F718F9F2-1D99-4457-8D3E-438CC7DB88FA}" presName="parentNode" presStyleLbl="node1" presStyleIdx="7" presStyleCnt="12" custAng="10800000" custFlipVert="1" custScaleX="371823" custScaleY="114873" custLinFactX="200000" custLinFactY="-19537" custLinFactNeighborX="299464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2AD1D3-9870-4E9E-9584-3EF3240A9CCC}" type="pres">
      <dgm:prSet presAssocID="{F718F9F2-1D99-4457-8D3E-438CC7DB88FA}" presName="childNode" presStyleLbl="revTx" presStyleIdx="0" presStyleCnt="0">
        <dgm:presLayoutVars>
          <dgm:bulletEnabled val="1"/>
        </dgm:presLayoutVars>
      </dgm:prSet>
      <dgm:spPr/>
    </dgm:pt>
    <dgm:pt modelId="{A3DCFE3D-68BC-4980-A72E-7EDA68D74D8A}" type="pres">
      <dgm:prSet presAssocID="{D1F6AECC-FFEF-4BB6-9351-FA1AB4550E79}" presName="Name25" presStyleLbl="parChTrans1D1" presStyleIdx="7" presStyleCnt="11"/>
      <dgm:spPr/>
      <dgm:t>
        <a:bodyPr/>
        <a:lstStyle/>
        <a:p>
          <a:endParaRPr lang="es-EC"/>
        </a:p>
      </dgm:t>
    </dgm:pt>
    <dgm:pt modelId="{B264DDAB-52BE-4B63-A60E-DA63F9D4DB0A}" type="pres">
      <dgm:prSet presAssocID="{AF0526D4-6E9B-4590-A9FE-C26EA4669A7F}" presName="node" presStyleCnt="0"/>
      <dgm:spPr/>
    </dgm:pt>
    <dgm:pt modelId="{6DC59C9E-647D-447C-A172-0FDD1EBEE2EA}" type="pres">
      <dgm:prSet presAssocID="{AF0526D4-6E9B-4590-A9FE-C26EA4669A7F}" presName="parentNode" presStyleLbl="node1" presStyleIdx="8" presStyleCnt="12" custScaleX="398854" custLinFactX="1971" custLinFactY="-75150" custLinFactNeighborX="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A6A1A5-98B8-4865-A541-5C936A697A9F}" type="pres">
      <dgm:prSet presAssocID="{AF0526D4-6E9B-4590-A9FE-C26EA4669A7F}" presName="childNode" presStyleLbl="revTx" presStyleIdx="0" presStyleCnt="0">
        <dgm:presLayoutVars>
          <dgm:bulletEnabled val="1"/>
        </dgm:presLayoutVars>
      </dgm:prSet>
      <dgm:spPr/>
    </dgm:pt>
    <dgm:pt modelId="{2F4A1EBD-3B50-4221-950E-07DEA76B5CD7}" type="pres">
      <dgm:prSet presAssocID="{19D21EF7-083D-4315-B685-B616D32A5D94}" presName="Name25" presStyleLbl="parChTrans1D1" presStyleIdx="8" presStyleCnt="11"/>
      <dgm:spPr/>
      <dgm:t>
        <a:bodyPr/>
        <a:lstStyle/>
        <a:p>
          <a:endParaRPr lang="es-EC"/>
        </a:p>
      </dgm:t>
    </dgm:pt>
    <dgm:pt modelId="{C93929DE-D0C8-4EDE-AD0E-92CC5A2F7508}" type="pres">
      <dgm:prSet presAssocID="{A7510A7F-4C1E-4C7A-BCED-EA4AE7507370}" presName="node" presStyleCnt="0"/>
      <dgm:spPr/>
    </dgm:pt>
    <dgm:pt modelId="{6864B94A-03EC-454F-8699-F24437FE509B}" type="pres">
      <dgm:prSet presAssocID="{A7510A7F-4C1E-4C7A-BCED-EA4AE7507370}" presName="parentNode" presStyleLbl="node1" presStyleIdx="9" presStyleCnt="12" custScaleX="461681" custScaleY="146573" custLinFactX="200000" custLinFactY="-16995" custLinFactNeighborX="224834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518987-DF5A-4507-94EF-634E8536B5FC}" type="pres">
      <dgm:prSet presAssocID="{A7510A7F-4C1E-4C7A-BCED-EA4AE7507370}" presName="childNode" presStyleLbl="revTx" presStyleIdx="0" presStyleCnt="0">
        <dgm:presLayoutVars>
          <dgm:bulletEnabled val="1"/>
        </dgm:presLayoutVars>
      </dgm:prSet>
      <dgm:spPr/>
    </dgm:pt>
    <dgm:pt modelId="{AAA6980D-B3DD-42CF-B03F-BEEC8F718852}" type="pres">
      <dgm:prSet presAssocID="{2ABAB53D-4BC6-45D5-807C-80F8859B169B}" presName="Name25" presStyleLbl="parChTrans1D1" presStyleIdx="9" presStyleCnt="11"/>
      <dgm:spPr/>
      <dgm:t>
        <a:bodyPr/>
        <a:lstStyle/>
        <a:p>
          <a:endParaRPr lang="es-EC"/>
        </a:p>
      </dgm:t>
    </dgm:pt>
    <dgm:pt modelId="{CFA58880-FBC1-4399-8219-3A0E6E075DDF}" type="pres">
      <dgm:prSet presAssocID="{EC2B5F82-3908-4AF7-AE27-7E38EA67DEC6}" presName="node" presStyleCnt="0"/>
      <dgm:spPr/>
    </dgm:pt>
    <dgm:pt modelId="{488AB561-72A3-4082-936B-7912A3C44202}" type="pres">
      <dgm:prSet presAssocID="{EC2B5F82-3908-4AF7-AE27-7E38EA67DEC6}" presName="parentNode" presStyleLbl="node1" presStyleIdx="10" presStyleCnt="12" custScaleX="469794" custScaleY="190975" custLinFactX="13697" custLinFactNeighborX="100000" custLinFactNeighborY="-9307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B99D71-AA90-47DE-BF6C-1B1059C61AF7}" type="pres">
      <dgm:prSet presAssocID="{EC2B5F82-3908-4AF7-AE27-7E38EA67DEC6}" presName="childNode" presStyleLbl="revTx" presStyleIdx="0" presStyleCnt="0">
        <dgm:presLayoutVars>
          <dgm:bulletEnabled val="1"/>
        </dgm:presLayoutVars>
      </dgm:prSet>
      <dgm:spPr/>
    </dgm:pt>
    <dgm:pt modelId="{F510F5D2-0780-4F94-B706-59C5A2210C16}" type="pres">
      <dgm:prSet presAssocID="{8A7A89BC-DEA7-4C9E-AEFC-C2C0630EB924}" presName="Name25" presStyleLbl="parChTrans1D1" presStyleIdx="10" presStyleCnt="11"/>
      <dgm:spPr/>
      <dgm:t>
        <a:bodyPr/>
        <a:lstStyle/>
        <a:p>
          <a:endParaRPr lang="es-EC"/>
        </a:p>
      </dgm:t>
    </dgm:pt>
    <dgm:pt modelId="{271FF0CE-D484-4185-A9A9-66CDADB010AF}" type="pres">
      <dgm:prSet presAssocID="{C51C8949-61A3-4E38-A192-DC8A9AB328D6}" presName="node" presStyleCnt="0"/>
      <dgm:spPr/>
    </dgm:pt>
    <dgm:pt modelId="{B8E982D3-F12D-432A-9C54-63BBB307867E}" type="pres">
      <dgm:prSet presAssocID="{C51C8949-61A3-4E38-A192-DC8A9AB328D6}" presName="parentNode" presStyleLbl="node1" presStyleIdx="11" presStyleCnt="12" custScaleX="531377" custScaleY="195168" custLinFactX="-100000" custLinFactNeighborX="-119640" custLinFactNeighborY="-61751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190B87-AD25-4229-9BA4-60788996595F}" type="pres">
      <dgm:prSet presAssocID="{C51C8949-61A3-4E38-A192-DC8A9AB328D6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B35809E5-DC4C-4210-A992-4DF1562FDBD8}" type="presOf" srcId="{FE69DD2A-7374-49DE-8E44-6864A8496077}" destId="{53E32EF9-C3FD-4242-8F02-D3DED768AA0E}" srcOrd="0" destOrd="0" presId="urn:microsoft.com/office/officeart/2005/8/layout/radial2"/>
    <dgm:cxn modelId="{F41777C7-39EE-40F9-9233-BDB5DE28B9FC}" type="presOf" srcId="{FAFA034A-68F1-4A39-A818-20362C2D4003}" destId="{011C1774-F4F2-467B-8C00-9BB5274FBD94}" srcOrd="0" destOrd="0" presId="urn:microsoft.com/office/officeart/2005/8/layout/radial2"/>
    <dgm:cxn modelId="{34A25B86-1392-4AE4-A4DF-D4C9DDFA6116}" type="presOf" srcId="{19D21EF7-083D-4315-B685-B616D32A5D94}" destId="{2F4A1EBD-3B50-4221-950E-07DEA76B5CD7}" srcOrd="0" destOrd="0" presId="urn:microsoft.com/office/officeart/2005/8/layout/radial2"/>
    <dgm:cxn modelId="{5AE2B6C3-21BC-4D56-9267-288AB5FFFA57}" srcId="{FAFA034A-68F1-4A39-A818-20362C2D4003}" destId="{AF0526D4-6E9B-4590-A9FE-C26EA4669A7F}" srcOrd="7" destOrd="0" parTransId="{D1F6AECC-FFEF-4BB6-9351-FA1AB4550E79}" sibTransId="{E282BDFF-4F83-44D8-B6CB-16CDC1B16B5A}"/>
    <dgm:cxn modelId="{512C6C02-43D5-4613-AAB8-B70CE42ECFC6}" type="presOf" srcId="{ABE02102-C003-41A6-A10A-62729152C60E}" destId="{56ECBA27-64D4-4BF5-80B2-DD6CC367E065}" srcOrd="0" destOrd="0" presId="urn:microsoft.com/office/officeart/2005/8/layout/radial2"/>
    <dgm:cxn modelId="{2022647F-01C0-4464-8241-0F80BA210A3A}" type="presOf" srcId="{423ECAEE-9558-4716-848F-3DA7142A3F96}" destId="{C42F2C1C-B1BD-4EE0-BF99-16C0ECB8E5B6}" srcOrd="0" destOrd="0" presId="urn:microsoft.com/office/officeart/2005/8/layout/radial2"/>
    <dgm:cxn modelId="{373C34CF-FC02-4F31-AB06-1921F1A966EB}" type="presOf" srcId="{C45766E6-9D72-4585-B19B-5DE6C5215283}" destId="{BFF92B83-3A91-411F-BE8F-304218ED070A}" srcOrd="0" destOrd="0" presId="urn:microsoft.com/office/officeart/2005/8/layout/radial2"/>
    <dgm:cxn modelId="{AE60F192-3D71-4064-B8A5-0FDD7AE96C71}" type="presOf" srcId="{75F46D4D-3621-4AF0-89BC-6C34D015ED29}" destId="{B98E44C6-F661-4477-8B52-75869E5BEB84}" srcOrd="0" destOrd="0" presId="urn:microsoft.com/office/officeart/2005/8/layout/radial2"/>
    <dgm:cxn modelId="{BF56012F-E06D-49B7-829B-A05E32DFCA3A}" type="presOf" srcId="{D1F6AECC-FFEF-4BB6-9351-FA1AB4550E79}" destId="{A3DCFE3D-68BC-4980-A72E-7EDA68D74D8A}" srcOrd="0" destOrd="0" presId="urn:microsoft.com/office/officeart/2005/8/layout/radial2"/>
    <dgm:cxn modelId="{9579380F-DFE2-4075-8990-1DDED0AC4DE6}" type="presOf" srcId="{8A7A89BC-DEA7-4C9E-AEFC-C2C0630EB924}" destId="{F510F5D2-0780-4F94-B706-59C5A2210C16}" srcOrd="0" destOrd="0" presId="urn:microsoft.com/office/officeart/2005/8/layout/radial2"/>
    <dgm:cxn modelId="{15B5BC59-423C-4C32-9AD2-93F6CF01909A}" srcId="{FAFA034A-68F1-4A39-A818-20362C2D4003}" destId="{EC2B5F82-3908-4AF7-AE27-7E38EA67DEC6}" srcOrd="9" destOrd="0" parTransId="{2ABAB53D-4BC6-45D5-807C-80F8859B169B}" sibTransId="{3F6A23A0-020E-4C97-BFEC-AC5B3CE4DBE0}"/>
    <dgm:cxn modelId="{055B3C2A-69C8-40A8-8337-489DD2EB4133}" type="presOf" srcId="{C51C8949-61A3-4E38-A192-DC8A9AB328D6}" destId="{B8E982D3-F12D-432A-9C54-63BBB307867E}" srcOrd="0" destOrd="0" presId="urn:microsoft.com/office/officeart/2005/8/layout/radial2"/>
    <dgm:cxn modelId="{D146EFA0-E3EB-48D6-A8F8-D8B554BE2A70}" type="presOf" srcId="{C389B3D5-8BF1-4007-B869-9C2B1E232818}" destId="{5B2BFE80-4EF9-468F-8A50-56AC0869E262}" srcOrd="0" destOrd="0" presId="urn:microsoft.com/office/officeart/2005/8/layout/radial2"/>
    <dgm:cxn modelId="{27B03E2B-DB38-415C-A9B5-905A2E3EFED2}" type="presOf" srcId="{B1DEB025-1AA8-4023-85A7-67B28A294C3E}" destId="{6E04D6C9-FD4E-4FC7-BE35-0813267425DA}" srcOrd="0" destOrd="0" presId="urn:microsoft.com/office/officeart/2005/8/layout/radial2"/>
    <dgm:cxn modelId="{141DF4ED-C484-4FD1-A66C-1F6AA1BA552C}" type="presOf" srcId="{07C589F5-BE84-436A-9802-2369F7DF7B4A}" destId="{A07F46C0-AF11-41AF-B205-575218E0B416}" srcOrd="0" destOrd="0" presId="urn:microsoft.com/office/officeart/2005/8/layout/radial2"/>
    <dgm:cxn modelId="{2CE2A89E-71C8-45CD-8822-2E1EE4082D52}" srcId="{FAFA034A-68F1-4A39-A818-20362C2D4003}" destId="{DF96C5F7-F270-4A18-A6A5-E346E7E04EE8}" srcOrd="1" destOrd="0" parTransId="{157B4968-B9FA-47FE-84DF-8BEF2DB9DF92}" sibTransId="{3A51DC95-4AE5-4C65-ADBA-DC4F0E6210C6}"/>
    <dgm:cxn modelId="{F9E61568-192F-4C56-972A-2E9EDDB258A0}" type="presOf" srcId="{F718F9F2-1D99-4457-8D3E-438CC7DB88FA}" destId="{98330BE8-A921-44DF-930C-A9552A518575}" srcOrd="0" destOrd="0" presId="urn:microsoft.com/office/officeart/2005/8/layout/radial2"/>
    <dgm:cxn modelId="{FF8846D5-B606-49F0-991B-9EC87CD05706}" type="presOf" srcId="{979A8AF0-6794-46BD-B714-BADE3B176EEB}" destId="{60556D09-1D51-49CC-A6AE-DF313F1BDF13}" srcOrd="0" destOrd="0" presId="urn:microsoft.com/office/officeart/2005/8/layout/radial2"/>
    <dgm:cxn modelId="{E5002E17-B54C-448C-929B-5F37B223B0F9}" srcId="{FAFA034A-68F1-4A39-A818-20362C2D4003}" destId="{C389B3D5-8BF1-4007-B869-9C2B1E232818}" srcOrd="3" destOrd="0" parTransId="{979A8AF0-6794-46BD-B714-BADE3B176EEB}" sibTransId="{2E4737F7-C500-4F26-A13F-C4F43BC449C2}"/>
    <dgm:cxn modelId="{C530C0BB-C540-4011-9767-D77855F8BCDD}" type="presOf" srcId="{EC2B5F82-3908-4AF7-AE27-7E38EA67DEC6}" destId="{488AB561-72A3-4082-936B-7912A3C44202}" srcOrd="0" destOrd="0" presId="urn:microsoft.com/office/officeart/2005/8/layout/radial2"/>
    <dgm:cxn modelId="{F659826C-89E8-4A67-8497-D3E1214EE25A}" type="presOf" srcId="{A7510A7F-4C1E-4C7A-BCED-EA4AE7507370}" destId="{6864B94A-03EC-454F-8699-F24437FE509B}" srcOrd="0" destOrd="0" presId="urn:microsoft.com/office/officeart/2005/8/layout/radial2"/>
    <dgm:cxn modelId="{778EEB26-E890-42CA-98F9-5CFE0D2809D0}" srcId="{FAFA034A-68F1-4A39-A818-20362C2D4003}" destId="{C51C8949-61A3-4E38-A192-DC8A9AB328D6}" srcOrd="10" destOrd="0" parTransId="{8A7A89BC-DEA7-4C9E-AEFC-C2C0630EB924}" sibTransId="{0DEB8A39-56E6-4659-8DFB-D8FF426B5025}"/>
    <dgm:cxn modelId="{2123F3AA-9B34-4C1C-B2A8-4512228224B2}" srcId="{FAFA034A-68F1-4A39-A818-20362C2D4003}" destId="{F718F9F2-1D99-4457-8D3E-438CC7DB88FA}" srcOrd="6" destOrd="0" parTransId="{FE69DD2A-7374-49DE-8E44-6864A8496077}" sibTransId="{B6D0EFF2-72CC-4EF6-92ED-70DC5B03259B}"/>
    <dgm:cxn modelId="{8C8FD7E2-7492-4932-994B-E3F19026340D}" type="presOf" srcId="{DF96C5F7-F270-4A18-A6A5-E346E7E04EE8}" destId="{8694DD06-4E2A-48FF-BDF5-6DA503DEFB3C}" srcOrd="0" destOrd="0" presId="urn:microsoft.com/office/officeart/2005/8/layout/radial2"/>
    <dgm:cxn modelId="{7C13D4F5-C55E-4431-97B1-97F882A323E5}" type="presOf" srcId="{AF0526D4-6E9B-4590-A9FE-C26EA4669A7F}" destId="{6DC59C9E-647D-447C-A172-0FDD1EBEE2EA}" srcOrd="0" destOrd="0" presId="urn:microsoft.com/office/officeart/2005/8/layout/radial2"/>
    <dgm:cxn modelId="{C455B8AF-7DF1-4A9C-AAAC-39776D905F02}" srcId="{FAFA034A-68F1-4A39-A818-20362C2D4003}" destId="{423ECAEE-9558-4716-848F-3DA7142A3F96}" srcOrd="2" destOrd="0" parTransId="{B1DEB025-1AA8-4023-85A7-67B28A294C3E}" sibTransId="{38AF1FED-BE9F-4260-93DC-5C8AD1617EF6}"/>
    <dgm:cxn modelId="{E766C63B-955E-4427-8FF0-972C53914C88}" type="presOf" srcId="{5343D252-E64B-49AC-BCE4-A0D441D4A4D6}" destId="{BCB133BD-34A5-4BB0-A5AA-7BD190AEC4AA}" srcOrd="0" destOrd="0" presId="urn:microsoft.com/office/officeart/2005/8/layout/radial2"/>
    <dgm:cxn modelId="{9FAAE490-FA14-49B8-A330-DAECC1DBBB8E}" srcId="{FAFA034A-68F1-4A39-A818-20362C2D4003}" destId="{4C27C9FD-2BB2-468E-A9E5-183D4F49DFD4}" srcOrd="0" destOrd="0" parTransId="{07C589F5-BE84-436A-9802-2369F7DF7B4A}" sibTransId="{92C15FBF-2358-4E71-BC8F-AF8B5922BCD9}"/>
    <dgm:cxn modelId="{C85961F8-1DF3-4771-861F-CA21F207176D}" srcId="{FAFA034A-68F1-4A39-A818-20362C2D4003}" destId="{A7510A7F-4C1E-4C7A-BCED-EA4AE7507370}" srcOrd="8" destOrd="0" parTransId="{19D21EF7-083D-4315-B685-B616D32A5D94}" sibTransId="{74E899F0-33DF-4E40-A0AB-F4A1E10A4529}"/>
    <dgm:cxn modelId="{7BA97084-6012-4CD3-8ECC-572071A924CA}" type="presOf" srcId="{4C27C9FD-2BB2-468E-A9E5-183D4F49DFD4}" destId="{9E3ED787-502F-4DAE-8253-D60E25B8BF00}" srcOrd="0" destOrd="0" presId="urn:microsoft.com/office/officeart/2005/8/layout/radial2"/>
    <dgm:cxn modelId="{F495CE22-6463-45A3-A736-2D270CF35B3C}" type="presOf" srcId="{157B4968-B9FA-47FE-84DF-8BEF2DB9DF92}" destId="{920F7046-654B-4A73-957E-2F712B2BB27A}" srcOrd="0" destOrd="0" presId="urn:microsoft.com/office/officeart/2005/8/layout/radial2"/>
    <dgm:cxn modelId="{18F7E076-6E37-4958-AEBA-7A62B6159AC2}" srcId="{FAFA034A-68F1-4A39-A818-20362C2D4003}" destId="{5343D252-E64B-49AC-BCE4-A0D441D4A4D6}" srcOrd="4" destOrd="0" parTransId="{75F46D4D-3621-4AF0-89BC-6C34D015ED29}" sibTransId="{176D8209-8759-47A4-A473-C06B15460218}"/>
    <dgm:cxn modelId="{EF7ECAE8-69C7-45C8-869A-90C952D09C54}" type="presOf" srcId="{2ABAB53D-4BC6-45D5-807C-80F8859B169B}" destId="{AAA6980D-B3DD-42CF-B03F-BEEC8F718852}" srcOrd="0" destOrd="0" presId="urn:microsoft.com/office/officeart/2005/8/layout/radial2"/>
    <dgm:cxn modelId="{513FF98E-83D3-40AD-8A17-7103B0E5977B}" srcId="{FAFA034A-68F1-4A39-A818-20362C2D4003}" destId="{C45766E6-9D72-4585-B19B-5DE6C5215283}" srcOrd="5" destOrd="0" parTransId="{ABE02102-C003-41A6-A10A-62729152C60E}" sibTransId="{3E157478-E816-4AFD-8B42-9EAC249136E2}"/>
    <dgm:cxn modelId="{95563C23-06DD-43A3-ADD7-F5D5E8A280FE}" type="presParOf" srcId="{011C1774-F4F2-467B-8C00-9BB5274FBD94}" destId="{87D0D1B1-D2B2-4AAB-8407-715B737919F4}" srcOrd="0" destOrd="0" presId="urn:microsoft.com/office/officeart/2005/8/layout/radial2"/>
    <dgm:cxn modelId="{B5D8DF23-BCBA-4FD5-801E-AA1438E222B4}" type="presParOf" srcId="{87D0D1B1-D2B2-4AAB-8407-715B737919F4}" destId="{59050514-0FB9-4ED7-AFE2-A468609F028D}" srcOrd="0" destOrd="0" presId="urn:microsoft.com/office/officeart/2005/8/layout/radial2"/>
    <dgm:cxn modelId="{B7192A9D-EC31-4F59-8EBA-53104A96820E}" type="presParOf" srcId="{59050514-0FB9-4ED7-AFE2-A468609F028D}" destId="{579D25C0-DEF0-45A2-BC47-E7B37B2DDA9D}" srcOrd="0" destOrd="0" presId="urn:microsoft.com/office/officeart/2005/8/layout/radial2"/>
    <dgm:cxn modelId="{A709707B-86DD-4A73-B0BC-6942B6E488FA}" type="presParOf" srcId="{59050514-0FB9-4ED7-AFE2-A468609F028D}" destId="{EA9755DC-E5A9-4847-8329-B353735C3291}" srcOrd="1" destOrd="0" presId="urn:microsoft.com/office/officeart/2005/8/layout/radial2"/>
    <dgm:cxn modelId="{B19E383D-9674-404C-9FCE-A0573BB6747C}" type="presParOf" srcId="{87D0D1B1-D2B2-4AAB-8407-715B737919F4}" destId="{A07F46C0-AF11-41AF-B205-575218E0B416}" srcOrd="1" destOrd="0" presId="urn:microsoft.com/office/officeart/2005/8/layout/radial2"/>
    <dgm:cxn modelId="{0785DEF6-A011-41AC-95C7-E5EF8D4F2D79}" type="presParOf" srcId="{87D0D1B1-D2B2-4AAB-8407-715B737919F4}" destId="{2A5F74B5-6AF9-4B28-8AE2-4671AF8F82BF}" srcOrd="2" destOrd="0" presId="urn:microsoft.com/office/officeart/2005/8/layout/radial2"/>
    <dgm:cxn modelId="{260F5AD4-A7CF-4F88-B763-F7C5F1F9F27E}" type="presParOf" srcId="{2A5F74B5-6AF9-4B28-8AE2-4671AF8F82BF}" destId="{9E3ED787-502F-4DAE-8253-D60E25B8BF00}" srcOrd="0" destOrd="0" presId="urn:microsoft.com/office/officeart/2005/8/layout/radial2"/>
    <dgm:cxn modelId="{D5FCF8F9-3DA5-4D66-AFE1-97144A05404C}" type="presParOf" srcId="{2A5F74B5-6AF9-4B28-8AE2-4671AF8F82BF}" destId="{A07FBF06-9828-4BF8-B59B-3667099B89C4}" srcOrd="1" destOrd="0" presId="urn:microsoft.com/office/officeart/2005/8/layout/radial2"/>
    <dgm:cxn modelId="{E05E3B8D-04F1-42FC-8A98-0FE0F6FBB7AA}" type="presParOf" srcId="{87D0D1B1-D2B2-4AAB-8407-715B737919F4}" destId="{920F7046-654B-4A73-957E-2F712B2BB27A}" srcOrd="3" destOrd="0" presId="urn:microsoft.com/office/officeart/2005/8/layout/radial2"/>
    <dgm:cxn modelId="{2E03B0BE-FA98-4FEB-AFEB-88A3F6A9FE12}" type="presParOf" srcId="{87D0D1B1-D2B2-4AAB-8407-715B737919F4}" destId="{836F138D-486B-4391-8EE1-4CF921798F09}" srcOrd="4" destOrd="0" presId="urn:microsoft.com/office/officeart/2005/8/layout/radial2"/>
    <dgm:cxn modelId="{1863C4E0-182F-4FF0-83EA-8044C71F3C13}" type="presParOf" srcId="{836F138D-486B-4391-8EE1-4CF921798F09}" destId="{8694DD06-4E2A-48FF-BDF5-6DA503DEFB3C}" srcOrd="0" destOrd="0" presId="urn:microsoft.com/office/officeart/2005/8/layout/radial2"/>
    <dgm:cxn modelId="{B2A67B59-D69E-4D1D-B816-FE915D0137E3}" type="presParOf" srcId="{836F138D-486B-4391-8EE1-4CF921798F09}" destId="{600A347D-6E47-4271-A736-8693A1BB1A5C}" srcOrd="1" destOrd="0" presId="urn:microsoft.com/office/officeart/2005/8/layout/radial2"/>
    <dgm:cxn modelId="{FA4CB880-8C98-4719-9B93-33B62D4C973B}" type="presParOf" srcId="{87D0D1B1-D2B2-4AAB-8407-715B737919F4}" destId="{6E04D6C9-FD4E-4FC7-BE35-0813267425DA}" srcOrd="5" destOrd="0" presId="urn:microsoft.com/office/officeart/2005/8/layout/radial2"/>
    <dgm:cxn modelId="{E5161E03-40AC-4FAA-9291-75092846A11E}" type="presParOf" srcId="{87D0D1B1-D2B2-4AAB-8407-715B737919F4}" destId="{9FCA7F5F-9E6A-476A-8CE0-3870A2FDBB80}" srcOrd="6" destOrd="0" presId="urn:microsoft.com/office/officeart/2005/8/layout/radial2"/>
    <dgm:cxn modelId="{E4360D0D-B0D9-4B2B-94EF-28EFC350A3D8}" type="presParOf" srcId="{9FCA7F5F-9E6A-476A-8CE0-3870A2FDBB80}" destId="{C42F2C1C-B1BD-4EE0-BF99-16C0ECB8E5B6}" srcOrd="0" destOrd="0" presId="urn:microsoft.com/office/officeart/2005/8/layout/radial2"/>
    <dgm:cxn modelId="{65509918-C1E5-49D1-8E76-CD34EFC844D3}" type="presParOf" srcId="{9FCA7F5F-9E6A-476A-8CE0-3870A2FDBB80}" destId="{13A5329C-5DED-46DE-8BB6-19C78838D292}" srcOrd="1" destOrd="0" presId="urn:microsoft.com/office/officeart/2005/8/layout/radial2"/>
    <dgm:cxn modelId="{BEFFD058-33C4-423E-84DB-86220D0BAE64}" type="presParOf" srcId="{87D0D1B1-D2B2-4AAB-8407-715B737919F4}" destId="{60556D09-1D51-49CC-A6AE-DF313F1BDF13}" srcOrd="7" destOrd="0" presId="urn:microsoft.com/office/officeart/2005/8/layout/radial2"/>
    <dgm:cxn modelId="{E47170AC-D097-461E-8EF7-03E4F5710E2F}" type="presParOf" srcId="{87D0D1B1-D2B2-4AAB-8407-715B737919F4}" destId="{1F4AC10C-1FBD-4894-B17E-51F1D1ADC2EE}" srcOrd="8" destOrd="0" presId="urn:microsoft.com/office/officeart/2005/8/layout/radial2"/>
    <dgm:cxn modelId="{BA92C6A9-4AB8-4B8F-A685-A7CE4211AE28}" type="presParOf" srcId="{1F4AC10C-1FBD-4894-B17E-51F1D1ADC2EE}" destId="{5B2BFE80-4EF9-468F-8A50-56AC0869E262}" srcOrd="0" destOrd="0" presId="urn:microsoft.com/office/officeart/2005/8/layout/radial2"/>
    <dgm:cxn modelId="{899A9A06-344B-4591-BFDD-A72BDDE22CC1}" type="presParOf" srcId="{1F4AC10C-1FBD-4894-B17E-51F1D1ADC2EE}" destId="{5F56BAC7-0657-4D92-88E5-1D7DA298DB82}" srcOrd="1" destOrd="0" presId="urn:microsoft.com/office/officeart/2005/8/layout/radial2"/>
    <dgm:cxn modelId="{F38A6BD2-566B-4F8E-A5AF-1F6F77B88936}" type="presParOf" srcId="{87D0D1B1-D2B2-4AAB-8407-715B737919F4}" destId="{B98E44C6-F661-4477-8B52-75869E5BEB84}" srcOrd="9" destOrd="0" presId="urn:microsoft.com/office/officeart/2005/8/layout/radial2"/>
    <dgm:cxn modelId="{CBE82828-93F3-4DB8-9986-C440F3615B50}" type="presParOf" srcId="{87D0D1B1-D2B2-4AAB-8407-715B737919F4}" destId="{0EED1330-5248-4158-AB0B-6AA333374AD7}" srcOrd="10" destOrd="0" presId="urn:microsoft.com/office/officeart/2005/8/layout/radial2"/>
    <dgm:cxn modelId="{E10D5D79-3B17-40B6-BE46-6925B43B1C3D}" type="presParOf" srcId="{0EED1330-5248-4158-AB0B-6AA333374AD7}" destId="{BCB133BD-34A5-4BB0-A5AA-7BD190AEC4AA}" srcOrd="0" destOrd="0" presId="urn:microsoft.com/office/officeart/2005/8/layout/radial2"/>
    <dgm:cxn modelId="{CCD6EC7A-F085-4CB7-9A81-1A5372CEAF52}" type="presParOf" srcId="{0EED1330-5248-4158-AB0B-6AA333374AD7}" destId="{19805E4D-0FE7-4D5A-970B-1CBD3A15E4CC}" srcOrd="1" destOrd="0" presId="urn:microsoft.com/office/officeart/2005/8/layout/radial2"/>
    <dgm:cxn modelId="{4928828C-B6B9-486F-875F-C94FFB7A741E}" type="presParOf" srcId="{87D0D1B1-D2B2-4AAB-8407-715B737919F4}" destId="{56ECBA27-64D4-4BF5-80B2-DD6CC367E065}" srcOrd="11" destOrd="0" presId="urn:microsoft.com/office/officeart/2005/8/layout/radial2"/>
    <dgm:cxn modelId="{FE85ABB2-9790-4362-A717-9721FC61E5FA}" type="presParOf" srcId="{87D0D1B1-D2B2-4AAB-8407-715B737919F4}" destId="{4FC2A987-75C4-4AC0-BD5F-5B9B871B6623}" srcOrd="12" destOrd="0" presId="urn:microsoft.com/office/officeart/2005/8/layout/radial2"/>
    <dgm:cxn modelId="{3070027E-BA3D-45D1-9E55-F5475334F14B}" type="presParOf" srcId="{4FC2A987-75C4-4AC0-BD5F-5B9B871B6623}" destId="{BFF92B83-3A91-411F-BE8F-304218ED070A}" srcOrd="0" destOrd="0" presId="urn:microsoft.com/office/officeart/2005/8/layout/radial2"/>
    <dgm:cxn modelId="{334513B9-399F-41AC-91A3-B0AA6B58BF97}" type="presParOf" srcId="{4FC2A987-75C4-4AC0-BD5F-5B9B871B6623}" destId="{A5BD45B4-E7DF-44BC-8BA7-B210370DE6FB}" srcOrd="1" destOrd="0" presId="urn:microsoft.com/office/officeart/2005/8/layout/radial2"/>
    <dgm:cxn modelId="{997761B3-49F9-40C1-A6D4-FFF2F33CE8D5}" type="presParOf" srcId="{87D0D1B1-D2B2-4AAB-8407-715B737919F4}" destId="{53E32EF9-C3FD-4242-8F02-D3DED768AA0E}" srcOrd="13" destOrd="0" presId="urn:microsoft.com/office/officeart/2005/8/layout/radial2"/>
    <dgm:cxn modelId="{9BB82706-8EB9-4018-97AF-95E48B5DEA46}" type="presParOf" srcId="{87D0D1B1-D2B2-4AAB-8407-715B737919F4}" destId="{E52D6876-E9B5-42B0-A886-280ED96221D5}" srcOrd="14" destOrd="0" presId="urn:microsoft.com/office/officeart/2005/8/layout/radial2"/>
    <dgm:cxn modelId="{F03EEA48-DC7D-4043-9DA4-69643DD8C834}" type="presParOf" srcId="{E52D6876-E9B5-42B0-A886-280ED96221D5}" destId="{98330BE8-A921-44DF-930C-A9552A518575}" srcOrd="0" destOrd="0" presId="urn:microsoft.com/office/officeart/2005/8/layout/radial2"/>
    <dgm:cxn modelId="{847FBEF5-29F7-498D-AB38-D127E1D37533}" type="presParOf" srcId="{E52D6876-E9B5-42B0-A886-280ED96221D5}" destId="{6D2AD1D3-9870-4E9E-9584-3EF3240A9CCC}" srcOrd="1" destOrd="0" presId="urn:microsoft.com/office/officeart/2005/8/layout/radial2"/>
    <dgm:cxn modelId="{A841CCC7-2172-4276-B1EE-F42BC21DB270}" type="presParOf" srcId="{87D0D1B1-D2B2-4AAB-8407-715B737919F4}" destId="{A3DCFE3D-68BC-4980-A72E-7EDA68D74D8A}" srcOrd="15" destOrd="0" presId="urn:microsoft.com/office/officeart/2005/8/layout/radial2"/>
    <dgm:cxn modelId="{3D10D2D9-7E28-427F-9431-E4A1ACEA8F74}" type="presParOf" srcId="{87D0D1B1-D2B2-4AAB-8407-715B737919F4}" destId="{B264DDAB-52BE-4B63-A60E-DA63F9D4DB0A}" srcOrd="16" destOrd="0" presId="urn:microsoft.com/office/officeart/2005/8/layout/radial2"/>
    <dgm:cxn modelId="{03B2DCD7-64F7-4312-8107-73769197EEE0}" type="presParOf" srcId="{B264DDAB-52BE-4B63-A60E-DA63F9D4DB0A}" destId="{6DC59C9E-647D-447C-A172-0FDD1EBEE2EA}" srcOrd="0" destOrd="0" presId="urn:microsoft.com/office/officeart/2005/8/layout/radial2"/>
    <dgm:cxn modelId="{7213DAAB-79AB-41C0-801A-B896AE6E7596}" type="presParOf" srcId="{B264DDAB-52BE-4B63-A60E-DA63F9D4DB0A}" destId="{04A6A1A5-98B8-4865-A541-5C936A697A9F}" srcOrd="1" destOrd="0" presId="urn:microsoft.com/office/officeart/2005/8/layout/radial2"/>
    <dgm:cxn modelId="{A1E637C3-6445-477D-9B99-31D1BE13B814}" type="presParOf" srcId="{87D0D1B1-D2B2-4AAB-8407-715B737919F4}" destId="{2F4A1EBD-3B50-4221-950E-07DEA76B5CD7}" srcOrd="17" destOrd="0" presId="urn:microsoft.com/office/officeart/2005/8/layout/radial2"/>
    <dgm:cxn modelId="{277CBAF0-C127-4D37-8F08-924B7D732A48}" type="presParOf" srcId="{87D0D1B1-D2B2-4AAB-8407-715B737919F4}" destId="{C93929DE-D0C8-4EDE-AD0E-92CC5A2F7508}" srcOrd="18" destOrd="0" presId="urn:microsoft.com/office/officeart/2005/8/layout/radial2"/>
    <dgm:cxn modelId="{EEB65E18-C17D-45A4-9760-7017562ECBE1}" type="presParOf" srcId="{C93929DE-D0C8-4EDE-AD0E-92CC5A2F7508}" destId="{6864B94A-03EC-454F-8699-F24437FE509B}" srcOrd="0" destOrd="0" presId="urn:microsoft.com/office/officeart/2005/8/layout/radial2"/>
    <dgm:cxn modelId="{D9D0E513-09F1-410A-BB45-29D4E929D54E}" type="presParOf" srcId="{C93929DE-D0C8-4EDE-AD0E-92CC5A2F7508}" destId="{7E518987-DF5A-4507-94EF-634E8536B5FC}" srcOrd="1" destOrd="0" presId="urn:microsoft.com/office/officeart/2005/8/layout/radial2"/>
    <dgm:cxn modelId="{B870BC23-1527-4D97-B4F4-131F6167B225}" type="presParOf" srcId="{87D0D1B1-D2B2-4AAB-8407-715B737919F4}" destId="{AAA6980D-B3DD-42CF-B03F-BEEC8F718852}" srcOrd="19" destOrd="0" presId="urn:microsoft.com/office/officeart/2005/8/layout/radial2"/>
    <dgm:cxn modelId="{AF0D15A5-F399-4A24-98F6-14B7752D3A0B}" type="presParOf" srcId="{87D0D1B1-D2B2-4AAB-8407-715B737919F4}" destId="{CFA58880-FBC1-4399-8219-3A0E6E075DDF}" srcOrd="20" destOrd="0" presId="urn:microsoft.com/office/officeart/2005/8/layout/radial2"/>
    <dgm:cxn modelId="{6F37A57D-421C-44E4-865D-EDEF6397029D}" type="presParOf" srcId="{CFA58880-FBC1-4399-8219-3A0E6E075DDF}" destId="{488AB561-72A3-4082-936B-7912A3C44202}" srcOrd="0" destOrd="0" presId="urn:microsoft.com/office/officeart/2005/8/layout/radial2"/>
    <dgm:cxn modelId="{C230FBBF-2392-45B6-9ADF-6A55B66912E8}" type="presParOf" srcId="{CFA58880-FBC1-4399-8219-3A0E6E075DDF}" destId="{0EB99D71-AA90-47DE-BF6C-1B1059C61AF7}" srcOrd="1" destOrd="0" presId="urn:microsoft.com/office/officeart/2005/8/layout/radial2"/>
    <dgm:cxn modelId="{6B209096-E976-4486-B4F3-7E507FADCC10}" type="presParOf" srcId="{87D0D1B1-D2B2-4AAB-8407-715B737919F4}" destId="{F510F5D2-0780-4F94-B706-59C5A2210C16}" srcOrd="21" destOrd="0" presId="urn:microsoft.com/office/officeart/2005/8/layout/radial2"/>
    <dgm:cxn modelId="{303FA72C-39FF-4B5C-99C3-6692578B114A}" type="presParOf" srcId="{87D0D1B1-D2B2-4AAB-8407-715B737919F4}" destId="{271FF0CE-D484-4185-A9A9-66CDADB010AF}" srcOrd="22" destOrd="0" presId="urn:microsoft.com/office/officeart/2005/8/layout/radial2"/>
    <dgm:cxn modelId="{89525CA2-D10A-4259-9B21-D333DB9E7A39}" type="presParOf" srcId="{271FF0CE-D484-4185-A9A9-66CDADB010AF}" destId="{B8E982D3-F12D-432A-9C54-63BBB307867E}" srcOrd="0" destOrd="0" presId="urn:microsoft.com/office/officeart/2005/8/layout/radial2"/>
    <dgm:cxn modelId="{243D1370-53B4-4F13-B93E-D15A3F5A9683}" type="presParOf" srcId="{271FF0CE-D484-4185-A9A9-66CDADB010AF}" destId="{8D190B87-AD25-4229-9BA4-60788996595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B6C0E8-43AB-4122-89F2-FDC1B2891BA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6A09E1DD-C17F-411D-9FCF-0690681DDB37}">
      <dgm:prSet phldrT="[Texto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</a:rPr>
            <a:t>El marketing de contenidos i</a:t>
          </a:r>
          <a:r>
            <a:rPr lang="es-EC" sz="1600" b="1" dirty="0">
              <a:solidFill>
                <a:schemeClr val="tx1"/>
              </a:solidFill>
            </a:rPr>
            <a:t>ncide </a:t>
          </a:r>
          <a:r>
            <a:rPr lang="es-EC" sz="1600" dirty="0">
              <a:solidFill>
                <a:schemeClr val="tx1"/>
              </a:solidFill>
            </a:rPr>
            <a:t>en la comunicación. </a:t>
          </a:r>
        </a:p>
      </dgm:t>
    </dgm:pt>
    <dgm:pt modelId="{BB6B2C44-FBA7-4DBF-8D4B-FEF041041F03}" type="parTrans" cxnId="{C1F70528-1B95-459D-A57F-5AF0DC46A9B9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E4B3B9AE-8AC1-4DAC-8B67-9886A3330B8C}" type="sibTrans" cxnId="{C1F70528-1B95-459D-A57F-5AF0DC46A9B9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C5F3DE32-F1C4-4681-B92F-7029222A8DE3}">
      <dgm:prSet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</a:rPr>
            <a:t>La comunicación difundida por los negocios analizados en sus páginas web, acerca de la misión es </a:t>
          </a:r>
          <a:r>
            <a:rPr lang="es-EC" sz="1600" b="1" dirty="0">
              <a:solidFill>
                <a:schemeClr val="tx1"/>
              </a:solidFill>
            </a:rPr>
            <a:t>incompleta</a:t>
          </a:r>
        </a:p>
      </dgm:t>
    </dgm:pt>
    <dgm:pt modelId="{1D98DE43-67F1-4354-A357-D075C293F27F}" type="parTrans" cxnId="{17176220-7B82-4CC3-B4A4-5D802956356C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84B09F89-D5ED-4B25-B388-8435F1FE9D9E}" type="sibTrans" cxnId="{17176220-7B82-4CC3-B4A4-5D802956356C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89929012-32E3-44D1-8E23-ADA999959B9B}">
      <dgm:prSet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</a:rPr>
            <a:t>El contenido difundido en las plataformas web de los restaurantes de lujo de la ciudad de Quito en torno a la visión es </a:t>
          </a:r>
          <a:r>
            <a:rPr lang="es-EC" sz="1600" b="1" dirty="0">
              <a:solidFill>
                <a:schemeClr val="tx1"/>
              </a:solidFill>
            </a:rPr>
            <a:t>incompleto.</a:t>
          </a:r>
        </a:p>
      </dgm:t>
    </dgm:pt>
    <dgm:pt modelId="{956CB106-D7BA-42D6-8943-B59E02A1FE10}" type="parTrans" cxnId="{AE2DB901-2A08-46ED-A54A-188F1383338E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BFCDA110-82F6-4094-A982-9A86491FFFB6}" type="sibTrans" cxnId="{AE2DB901-2A08-46ED-A54A-188F1383338E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FF380182-F1B7-414C-867F-B203EA7D5FCD}">
      <dgm:prSet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</a:rPr>
            <a:t>La imagen visual de las plataformas digitales de los restaurantes de lujo de la ciudad de Quito es </a:t>
          </a:r>
          <a:r>
            <a:rPr lang="es-EC" sz="1600" b="1" dirty="0">
              <a:solidFill>
                <a:schemeClr val="tx1"/>
              </a:solidFill>
            </a:rPr>
            <a:t>poco atractiva.</a:t>
          </a:r>
        </a:p>
      </dgm:t>
    </dgm:pt>
    <dgm:pt modelId="{DF91FD0F-C4AE-4FC5-B5BF-54D8F3C5AF1F}" type="parTrans" cxnId="{F0D76E62-9A52-4FD6-9F84-C6800300A9A6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A25EBB2E-885C-46C6-AFF6-0A2759F4947A}" type="sibTrans" cxnId="{F0D76E62-9A52-4FD6-9F84-C6800300A9A6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0F42555C-B7F8-46EE-8E2D-F2BD34779F2A}">
      <dgm:prSet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</a:rPr>
            <a:t>El marketing de contenidos </a:t>
          </a:r>
          <a:r>
            <a:rPr lang="es-EC" sz="1600" b="1" dirty="0">
              <a:solidFill>
                <a:schemeClr val="tx1"/>
              </a:solidFill>
            </a:rPr>
            <a:t>es conocido </a:t>
          </a:r>
          <a:r>
            <a:rPr lang="es-EC" sz="1600" dirty="0">
              <a:solidFill>
                <a:schemeClr val="tx1"/>
              </a:solidFill>
            </a:rPr>
            <a:t>por los gerentes/ administradores de los restaurantes</a:t>
          </a:r>
        </a:p>
      </dgm:t>
    </dgm:pt>
    <dgm:pt modelId="{69773A01-80A1-490E-B6AA-2360B1BF3B4D}" type="parTrans" cxnId="{7F4D6CEE-2FDB-492E-8F52-18A336FE05BD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85EFE474-D60E-421D-A8B8-B9F9BE16EC0B}" type="sibTrans" cxnId="{7F4D6CEE-2FDB-492E-8F52-18A336FE05BD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C91AE6A4-1F06-4303-8175-2E92E5F5E6DC}">
      <dgm:prSet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</a:rPr>
            <a:t>Las estrategias de </a:t>
          </a:r>
          <a:r>
            <a:rPr lang="es-EC" sz="1600" i="1" dirty="0">
              <a:solidFill>
                <a:schemeClr val="tx1"/>
              </a:solidFill>
            </a:rPr>
            <a:t>inbound marketing</a:t>
          </a:r>
          <a:r>
            <a:rPr lang="es-EC" sz="1600" dirty="0">
              <a:solidFill>
                <a:schemeClr val="tx1"/>
              </a:solidFill>
            </a:rPr>
            <a:t> </a:t>
          </a:r>
          <a:r>
            <a:rPr lang="es-EC" sz="1600" b="1" dirty="0">
              <a:solidFill>
                <a:schemeClr val="tx1"/>
              </a:solidFill>
            </a:rPr>
            <a:t>son utilizadas </a:t>
          </a:r>
          <a:r>
            <a:rPr lang="es-EC" sz="1600" dirty="0">
              <a:solidFill>
                <a:schemeClr val="tx1"/>
              </a:solidFill>
            </a:rPr>
            <a:t>en los establecimientos.</a:t>
          </a:r>
        </a:p>
      </dgm:t>
    </dgm:pt>
    <dgm:pt modelId="{6EBE7128-4117-4706-BDBF-5EB636D40F3A}" type="parTrans" cxnId="{62139778-E0FD-4116-A974-D3242729F433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9251F738-62DF-43AB-9DDF-376A9E0F0B70}" type="sibTrans" cxnId="{62139778-E0FD-4116-A974-D3242729F433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52ACE1A7-D249-43F0-9E4B-C3CA50458F3F}" type="pres">
      <dgm:prSet presAssocID="{30B6C0E8-43AB-4122-89F2-FDC1B2891BA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8C8836A-CC3F-4E68-A9D8-1E4287A50C60}" type="pres">
      <dgm:prSet presAssocID="{6A09E1DD-C17F-411D-9FCF-0690681DDB37}" presName="parentLin" presStyleCnt="0"/>
      <dgm:spPr/>
    </dgm:pt>
    <dgm:pt modelId="{9D6287F4-6B95-4157-81F6-49C7EC2A6B30}" type="pres">
      <dgm:prSet presAssocID="{6A09E1DD-C17F-411D-9FCF-0690681DDB37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CE07FB43-DD19-48FE-99CB-7C91D3A9EF72}" type="pres">
      <dgm:prSet presAssocID="{6A09E1DD-C17F-411D-9FCF-0690681DDB37}" presName="parentText" presStyleLbl="node1" presStyleIdx="0" presStyleCnt="6" custScaleX="11752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1C43D0-AC11-4D0F-9E8C-616FEB7A47E2}" type="pres">
      <dgm:prSet presAssocID="{6A09E1DD-C17F-411D-9FCF-0690681DDB37}" presName="negativeSpace" presStyleCnt="0"/>
      <dgm:spPr/>
    </dgm:pt>
    <dgm:pt modelId="{596BA027-FB0E-4D0E-BA15-D2D80A9B45E6}" type="pres">
      <dgm:prSet presAssocID="{6A09E1DD-C17F-411D-9FCF-0690681DDB37}" presName="childText" presStyleLbl="conFgAcc1" presStyleIdx="0" presStyleCnt="6" custLinFactNeighborX="923" custLinFactNeighborY="40303">
        <dgm:presLayoutVars>
          <dgm:bulletEnabled val="1"/>
        </dgm:presLayoutVars>
      </dgm:prSet>
      <dgm:spPr/>
    </dgm:pt>
    <dgm:pt modelId="{50D69379-5EFB-4468-B004-07998347A9EE}" type="pres">
      <dgm:prSet presAssocID="{E4B3B9AE-8AC1-4DAC-8B67-9886A3330B8C}" presName="spaceBetweenRectangles" presStyleCnt="0"/>
      <dgm:spPr/>
    </dgm:pt>
    <dgm:pt modelId="{674CAE2B-8914-4D15-B71F-8453FC7A7655}" type="pres">
      <dgm:prSet presAssocID="{C5F3DE32-F1C4-4681-B92F-7029222A8DE3}" presName="parentLin" presStyleCnt="0"/>
      <dgm:spPr/>
    </dgm:pt>
    <dgm:pt modelId="{B55FFFE8-04D8-42FA-B6FA-A51229862969}" type="pres">
      <dgm:prSet presAssocID="{C5F3DE32-F1C4-4681-B92F-7029222A8DE3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0A98D16A-56EF-42A9-AA39-0A2EDC012DB1}" type="pres">
      <dgm:prSet presAssocID="{C5F3DE32-F1C4-4681-B92F-7029222A8DE3}" presName="parentText" presStyleLbl="node1" presStyleIdx="1" presStyleCnt="6" custScaleX="11759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E27978-58C4-4BC9-BFC9-8ABF804F5FEF}" type="pres">
      <dgm:prSet presAssocID="{C5F3DE32-F1C4-4681-B92F-7029222A8DE3}" presName="negativeSpace" presStyleCnt="0"/>
      <dgm:spPr/>
    </dgm:pt>
    <dgm:pt modelId="{D71821FC-8260-4185-B816-7BF4157B073F}" type="pres">
      <dgm:prSet presAssocID="{C5F3DE32-F1C4-4681-B92F-7029222A8DE3}" presName="childText" presStyleLbl="conFgAcc1" presStyleIdx="1" presStyleCnt="6" custLinFactNeighborX="460">
        <dgm:presLayoutVars>
          <dgm:bulletEnabled val="1"/>
        </dgm:presLayoutVars>
      </dgm:prSet>
      <dgm:spPr/>
    </dgm:pt>
    <dgm:pt modelId="{FAC0F761-BC50-426D-ABA3-2B33BB163793}" type="pres">
      <dgm:prSet presAssocID="{84B09F89-D5ED-4B25-B388-8435F1FE9D9E}" presName="spaceBetweenRectangles" presStyleCnt="0"/>
      <dgm:spPr/>
    </dgm:pt>
    <dgm:pt modelId="{81B8DB2B-D083-4086-B9D9-E09FC2049095}" type="pres">
      <dgm:prSet presAssocID="{89929012-32E3-44D1-8E23-ADA999959B9B}" presName="parentLin" presStyleCnt="0"/>
      <dgm:spPr/>
    </dgm:pt>
    <dgm:pt modelId="{10B1F492-6753-4C6B-9CFD-C9D052D4C614}" type="pres">
      <dgm:prSet presAssocID="{89929012-32E3-44D1-8E23-ADA999959B9B}" presName="parentLeftMargin" presStyleLbl="node1" presStyleIdx="1" presStyleCnt="6"/>
      <dgm:spPr/>
      <dgm:t>
        <a:bodyPr/>
        <a:lstStyle/>
        <a:p>
          <a:endParaRPr lang="es-EC"/>
        </a:p>
      </dgm:t>
    </dgm:pt>
    <dgm:pt modelId="{AC4CA4FA-35EF-470A-8C5D-45AF121E8E78}" type="pres">
      <dgm:prSet presAssocID="{89929012-32E3-44D1-8E23-ADA999959B9B}" presName="parentText" presStyleLbl="node1" presStyleIdx="2" presStyleCnt="6" custScaleX="11752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7C9E96-B524-437E-99E9-D6DA86CB88F2}" type="pres">
      <dgm:prSet presAssocID="{89929012-32E3-44D1-8E23-ADA999959B9B}" presName="negativeSpace" presStyleCnt="0"/>
      <dgm:spPr/>
    </dgm:pt>
    <dgm:pt modelId="{A42ED30C-E5C2-4048-8722-71794A7E084B}" type="pres">
      <dgm:prSet presAssocID="{89929012-32E3-44D1-8E23-ADA999959B9B}" presName="childText" presStyleLbl="conFgAcc1" presStyleIdx="2" presStyleCnt="6">
        <dgm:presLayoutVars>
          <dgm:bulletEnabled val="1"/>
        </dgm:presLayoutVars>
      </dgm:prSet>
      <dgm:spPr/>
    </dgm:pt>
    <dgm:pt modelId="{7D40EE3E-F987-4BDC-8404-15571B4D218F}" type="pres">
      <dgm:prSet presAssocID="{BFCDA110-82F6-4094-A982-9A86491FFFB6}" presName="spaceBetweenRectangles" presStyleCnt="0"/>
      <dgm:spPr/>
    </dgm:pt>
    <dgm:pt modelId="{CD2837A9-1554-4614-A289-2C6271B30281}" type="pres">
      <dgm:prSet presAssocID="{FF380182-F1B7-414C-867F-B203EA7D5FCD}" presName="parentLin" presStyleCnt="0"/>
      <dgm:spPr/>
    </dgm:pt>
    <dgm:pt modelId="{599331D2-D204-4DC8-9AB4-D3E881D941F4}" type="pres">
      <dgm:prSet presAssocID="{FF380182-F1B7-414C-867F-B203EA7D5FCD}" presName="parentLeftMargin" presStyleLbl="node1" presStyleIdx="2" presStyleCnt="6"/>
      <dgm:spPr/>
      <dgm:t>
        <a:bodyPr/>
        <a:lstStyle/>
        <a:p>
          <a:endParaRPr lang="es-EC"/>
        </a:p>
      </dgm:t>
    </dgm:pt>
    <dgm:pt modelId="{10FCBF00-DF44-4EAB-80AA-D9F168101E33}" type="pres">
      <dgm:prSet presAssocID="{FF380182-F1B7-414C-867F-B203EA7D5FCD}" presName="parentText" presStyleLbl="node1" presStyleIdx="3" presStyleCnt="6" custScaleX="11752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F6C397-8C77-4963-9E16-F4397B462B36}" type="pres">
      <dgm:prSet presAssocID="{FF380182-F1B7-414C-867F-B203EA7D5FCD}" presName="negativeSpace" presStyleCnt="0"/>
      <dgm:spPr/>
    </dgm:pt>
    <dgm:pt modelId="{6E22E181-7333-4C38-A68D-9B914B7BC373}" type="pres">
      <dgm:prSet presAssocID="{FF380182-F1B7-414C-867F-B203EA7D5FCD}" presName="childText" presStyleLbl="conFgAcc1" presStyleIdx="3" presStyleCnt="6">
        <dgm:presLayoutVars>
          <dgm:bulletEnabled val="1"/>
        </dgm:presLayoutVars>
      </dgm:prSet>
      <dgm:spPr/>
    </dgm:pt>
    <dgm:pt modelId="{A4C97931-9A89-44D7-B6DA-484E9A72A6D5}" type="pres">
      <dgm:prSet presAssocID="{A25EBB2E-885C-46C6-AFF6-0A2759F4947A}" presName="spaceBetweenRectangles" presStyleCnt="0"/>
      <dgm:spPr/>
    </dgm:pt>
    <dgm:pt modelId="{5C4FFE87-0473-462B-9E50-BA501C7D33AF}" type="pres">
      <dgm:prSet presAssocID="{0F42555C-B7F8-46EE-8E2D-F2BD34779F2A}" presName="parentLin" presStyleCnt="0"/>
      <dgm:spPr/>
    </dgm:pt>
    <dgm:pt modelId="{7868A5A8-1997-4047-BD4B-CB6D847F888C}" type="pres">
      <dgm:prSet presAssocID="{0F42555C-B7F8-46EE-8E2D-F2BD34779F2A}" presName="parentLeftMargin" presStyleLbl="node1" presStyleIdx="3" presStyleCnt="6"/>
      <dgm:spPr/>
      <dgm:t>
        <a:bodyPr/>
        <a:lstStyle/>
        <a:p>
          <a:endParaRPr lang="es-EC"/>
        </a:p>
      </dgm:t>
    </dgm:pt>
    <dgm:pt modelId="{32B03A56-62F4-49F1-AB8C-482BFAB4C271}" type="pres">
      <dgm:prSet presAssocID="{0F42555C-B7F8-46EE-8E2D-F2BD34779F2A}" presName="parentText" presStyleLbl="node1" presStyleIdx="4" presStyleCnt="6" custScaleX="11759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3EF7FF-16CB-45BA-A401-3B2F4B3D03C9}" type="pres">
      <dgm:prSet presAssocID="{0F42555C-B7F8-46EE-8E2D-F2BD34779F2A}" presName="negativeSpace" presStyleCnt="0"/>
      <dgm:spPr/>
    </dgm:pt>
    <dgm:pt modelId="{BED7B5AC-25B3-4ABF-AD5B-6FD3A9A2ED50}" type="pres">
      <dgm:prSet presAssocID="{0F42555C-B7F8-46EE-8E2D-F2BD34779F2A}" presName="childText" presStyleLbl="conFgAcc1" presStyleIdx="4" presStyleCnt="6">
        <dgm:presLayoutVars>
          <dgm:bulletEnabled val="1"/>
        </dgm:presLayoutVars>
      </dgm:prSet>
      <dgm:spPr/>
    </dgm:pt>
    <dgm:pt modelId="{3F0AF5F6-A526-4A49-81D3-316BDB80C636}" type="pres">
      <dgm:prSet presAssocID="{85EFE474-D60E-421D-A8B8-B9F9BE16EC0B}" presName="spaceBetweenRectangles" presStyleCnt="0"/>
      <dgm:spPr/>
    </dgm:pt>
    <dgm:pt modelId="{D828F181-03BC-4F6F-B85D-9D9CCF78E2D5}" type="pres">
      <dgm:prSet presAssocID="{C91AE6A4-1F06-4303-8175-2E92E5F5E6DC}" presName="parentLin" presStyleCnt="0"/>
      <dgm:spPr/>
    </dgm:pt>
    <dgm:pt modelId="{1A2CA996-9FDB-44DD-9B72-72CED34A654A}" type="pres">
      <dgm:prSet presAssocID="{C91AE6A4-1F06-4303-8175-2E92E5F5E6DC}" presName="parentLeftMargin" presStyleLbl="node1" presStyleIdx="4" presStyleCnt="6"/>
      <dgm:spPr/>
      <dgm:t>
        <a:bodyPr/>
        <a:lstStyle/>
        <a:p>
          <a:endParaRPr lang="es-EC"/>
        </a:p>
      </dgm:t>
    </dgm:pt>
    <dgm:pt modelId="{606B81C9-CD69-4EB7-8883-189CB7C0B6B1}" type="pres">
      <dgm:prSet presAssocID="{C91AE6A4-1F06-4303-8175-2E92E5F5E6DC}" presName="parentText" presStyleLbl="node1" presStyleIdx="5" presStyleCnt="6" custScaleX="11752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5D6526-8550-4640-ACD7-366323267E5C}" type="pres">
      <dgm:prSet presAssocID="{C91AE6A4-1F06-4303-8175-2E92E5F5E6DC}" presName="negativeSpace" presStyleCnt="0"/>
      <dgm:spPr/>
    </dgm:pt>
    <dgm:pt modelId="{D279A4A2-E046-47EB-A011-9964E38D6DDF}" type="pres">
      <dgm:prSet presAssocID="{C91AE6A4-1F06-4303-8175-2E92E5F5E6DC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62139778-E0FD-4116-A974-D3242729F433}" srcId="{30B6C0E8-43AB-4122-89F2-FDC1B2891BA8}" destId="{C91AE6A4-1F06-4303-8175-2E92E5F5E6DC}" srcOrd="5" destOrd="0" parTransId="{6EBE7128-4117-4706-BDBF-5EB636D40F3A}" sibTransId="{9251F738-62DF-43AB-9DDF-376A9E0F0B70}"/>
    <dgm:cxn modelId="{FC96C3C2-E4E6-4D21-BC6E-A36863EE5AFC}" type="presOf" srcId="{C91AE6A4-1F06-4303-8175-2E92E5F5E6DC}" destId="{1A2CA996-9FDB-44DD-9B72-72CED34A654A}" srcOrd="0" destOrd="0" presId="urn:microsoft.com/office/officeart/2005/8/layout/list1"/>
    <dgm:cxn modelId="{DBDBF495-A2F6-474A-8708-6612D40A1A73}" type="presOf" srcId="{FF380182-F1B7-414C-867F-B203EA7D5FCD}" destId="{599331D2-D204-4DC8-9AB4-D3E881D941F4}" srcOrd="0" destOrd="0" presId="urn:microsoft.com/office/officeart/2005/8/layout/list1"/>
    <dgm:cxn modelId="{AE2DB901-2A08-46ED-A54A-188F1383338E}" srcId="{30B6C0E8-43AB-4122-89F2-FDC1B2891BA8}" destId="{89929012-32E3-44D1-8E23-ADA999959B9B}" srcOrd="2" destOrd="0" parTransId="{956CB106-D7BA-42D6-8943-B59E02A1FE10}" sibTransId="{BFCDA110-82F6-4094-A982-9A86491FFFB6}"/>
    <dgm:cxn modelId="{F0D76E62-9A52-4FD6-9F84-C6800300A9A6}" srcId="{30B6C0E8-43AB-4122-89F2-FDC1B2891BA8}" destId="{FF380182-F1B7-414C-867F-B203EA7D5FCD}" srcOrd="3" destOrd="0" parTransId="{DF91FD0F-C4AE-4FC5-B5BF-54D8F3C5AF1F}" sibTransId="{A25EBB2E-885C-46C6-AFF6-0A2759F4947A}"/>
    <dgm:cxn modelId="{BD6065FB-1514-43CD-B56A-39FC96295949}" type="presOf" srcId="{C5F3DE32-F1C4-4681-B92F-7029222A8DE3}" destId="{0A98D16A-56EF-42A9-AA39-0A2EDC012DB1}" srcOrd="1" destOrd="0" presId="urn:microsoft.com/office/officeart/2005/8/layout/list1"/>
    <dgm:cxn modelId="{AEFAAAF9-D06D-49A5-822B-6EC4B139EA66}" type="presOf" srcId="{30B6C0E8-43AB-4122-89F2-FDC1B2891BA8}" destId="{52ACE1A7-D249-43F0-9E4B-C3CA50458F3F}" srcOrd="0" destOrd="0" presId="urn:microsoft.com/office/officeart/2005/8/layout/list1"/>
    <dgm:cxn modelId="{F058C7CD-426D-49C5-B2AA-8D517B30E718}" type="presOf" srcId="{89929012-32E3-44D1-8E23-ADA999959B9B}" destId="{10B1F492-6753-4C6B-9CFD-C9D052D4C614}" srcOrd="0" destOrd="0" presId="urn:microsoft.com/office/officeart/2005/8/layout/list1"/>
    <dgm:cxn modelId="{B38DCCFA-75B1-4B08-B294-18D407F87DC3}" type="presOf" srcId="{0F42555C-B7F8-46EE-8E2D-F2BD34779F2A}" destId="{32B03A56-62F4-49F1-AB8C-482BFAB4C271}" srcOrd="1" destOrd="0" presId="urn:microsoft.com/office/officeart/2005/8/layout/list1"/>
    <dgm:cxn modelId="{435D3407-0F9D-48FB-A46B-3A0DBAEB0941}" type="presOf" srcId="{C91AE6A4-1F06-4303-8175-2E92E5F5E6DC}" destId="{606B81C9-CD69-4EB7-8883-189CB7C0B6B1}" srcOrd="1" destOrd="0" presId="urn:microsoft.com/office/officeart/2005/8/layout/list1"/>
    <dgm:cxn modelId="{A0F6BDC6-44F6-4BB0-9F20-2A9B4BFC270B}" type="presOf" srcId="{FF380182-F1B7-414C-867F-B203EA7D5FCD}" destId="{10FCBF00-DF44-4EAB-80AA-D9F168101E33}" srcOrd="1" destOrd="0" presId="urn:microsoft.com/office/officeart/2005/8/layout/list1"/>
    <dgm:cxn modelId="{EDA460C1-86A3-43B5-9CC9-71D4E87AA2EB}" type="presOf" srcId="{0F42555C-B7F8-46EE-8E2D-F2BD34779F2A}" destId="{7868A5A8-1997-4047-BD4B-CB6D847F888C}" srcOrd="0" destOrd="0" presId="urn:microsoft.com/office/officeart/2005/8/layout/list1"/>
    <dgm:cxn modelId="{FB90CEFE-867E-496D-90A3-5C6B100BE29A}" type="presOf" srcId="{6A09E1DD-C17F-411D-9FCF-0690681DDB37}" destId="{9D6287F4-6B95-4157-81F6-49C7EC2A6B30}" srcOrd="0" destOrd="0" presId="urn:microsoft.com/office/officeart/2005/8/layout/list1"/>
    <dgm:cxn modelId="{59846D9A-F8B0-4D85-BE59-B36364CDDFE4}" type="presOf" srcId="{89929012-32E3-44D1-8E23-ADA999959B9B}" destId="{AC4CA4FA-35EF-470A-8C5D-45AF121E8E78}" srcOrd="1" destOrd="0" presId="urn:microsoft.com/office/officeart/2005/8/layout/list1"/>
    <dgm:cxn modelId="{C6341114-8BEA-4C65-A8ED-BBF3FAA9F4E9}" type="presOf" srcId="{C5F3DE32-F1C4-4681-B92F-7029222A8DE3}" destId="{B55FFFE8-04D8-42FA-B6FA-A51229862969}" srcOrd="0" destOrd="0" presId="urn:microsoft.com/office/officeart/2005/8/layout/list1"/>
    <dgm:cxn modelId="{17176220-7B82-4CC3-B4A4-5D802956356C}" srcId="{30B6C0E8-43AB-4122-89F2-FDC1B2891BA8}" destId="{C5F3DE32-F1C4-4681-B92F-7029222A8DE3}" srcOrd="1" destOrd="0" parTransId="{1D98DE43-67F1-4354-A357-D075C293F27F}" sibTransId="{84B09F89-D5ED-4B25-B388-8435F1FE9D9E}"/>
    <dgm:cxn modelId="{C1F70528-1B95-459D-A57F-5AF0DC46A9B9}" srcId="{30B6C0E8-43AB-4122-89F2-FDC1B2891BA8}" destId="{6A09E1DD-C17F-411D-9FCF-0690681DDB37}" srcOrd="0" destOrd="0" parTransId="{BB6B2C44-FBA7-4DBF-8D4B-FEF041041F03}" sibTransId="{E4B3B9AE-8AC1-4DAC-8B67-9886A3330B8C}"/>
    <dgm:cxn modelId="{7F4D6CEE-2FDB-492E-8F52-18A336FE05BD}" srcId="{30B6C0E8-43AB-4122-89F2-FDC1B2891BA8}" destId="{0F42555C-B7F8-46EE-8E2D-F2BD34779F2A}" srcOrd="4" destOrd="0" parTransId="{69773A01-80A1-490E-B6AA-2360B1BF3B4D}" sibTransId="{85EFE474-D60E-421D-A8B8-B9F9BE16EC0B}"/>
    <dgm:cxn modelId="{DB0D8352-B687-497C-AE58-1D44002ABC2E}" type="presOf" srcId="{6A09E1DD-C17F-411D-9FCF-0690681DDB37}" destId="{CE07FB43-DD19-48FE-99CB-7C91D3A9EF72}" srcOrd="1" destOrd="0" presId="urn:microsoft.com/office/officeart/2005/8/layout/list1"/>
    <dgm:cxn modelId="{0554E932-D0FF-4CD8-A529-AF3CC58C0507}" type="presParOf" srcId="{52ACE1A7-D249-43F0-9E4B-C3CA50458F3F}" destId="{78C8836A-CC3F-4E68-A9D8-1E4287A50C60}" srcOrd="0" destOrd="0" presId="urn:microsoft.com/office/officeart/2005/8/layout/list1"/>
    <dgm:cxn modelId="{6EB96CBF-97FE-49A8-A033-D34C6B745AE7}" type="presParOf" srcId="{78C8836A-CC3F-4E68-A9D8-1E4287A50C60}" destId="{9D6287F4-6B95-4157-81F6-49C7EC2A6B30}" srcOrd="0" destOrd="0" presId="urn:microsoft.com/office/officeart/2005/8/layout/list1"/>
    <dgm:cxn modelId="{CF00C753-F527-41DA-836C-4516F06FDB5B}" type="presParOf" srcId="{78C8836A-CC3F-4E68-A9D8-1E4287A50C60}" destId="{CE07FB43-DD19-48FE-99CB-7C91D3A9EF72}" srcOrd="1" destOrd="0" presId="urn:microsoft.com/office/officeart/2005/8/layout/list1"/>
    <dgm:cxn modelId="{47EE7FEA-6A26-4FFD-99F1-9BD1806EF980}" type="presParOf" srcId="{52ACE1A7-D249-43F0-9E4B-C3CA50458F3F}" destId="{1E1C43D0-AC11-4D0F-9E8C-616FEB7A47E2}" srcOrd="1" destOrd="0" presId="urn:microsoft.com/office/officeart/2005/8/layout/list1"/>
    <dgm:cxn modelId="{D3D5C0A7-3CE6-4ECF-AED0-881F8E49EA5E}" type="presParOf" srcId="{52ACE1A7-D249-43F0-9E4B-C3CA50458F3F}" destId="{596BA027-FB0E-4D0E-BA15-D2D80A9B45E6}" srcOrd="2" destOrd="0" presId="urn:microsoft.com/office/officeart/2005/8/layout/list1"/>
    <dgm:cxn modelId="{C59C9E85-3EB4-4FBD-B9E2-3A3042BF1B4C}" type="presParOf" srcId="{52ACE1A7-D249-43F0-9E4B-C3CA50458F3F}" destId="{50D69379-5EFB-4468-B004-07998347A9EE}" srcOrd="3" destOrd="0" presId="urn:microsoft.com/office/officeart/2005/8/layout/list1"/>
    <dgm:cxn modelId="{F8FA6A2A-0917-4542-8002-67BD42AE4B0A}" type="presParOf" srcId="{52ACE1A7-D249-43F0-9E4B-C3CA50458F3F}" destId="{674CAE2B-8914-4D15-B71F-8453FC7A7655}" srcOrd="4" destOrd="0" presId="urn:microsoft.com/office/officeart/2005/8/layout/list1"/>
    <dgm:cxn modelId="{5B64B545-8B29-4CFD-98A1-085EFCF4CB84}" type="presParOf" srcId="{674CAE2B-8914-4D15-B71F-8453FC7A7655}" destId="{B55FFFE8-04D8-42FA-B6FA-A51229862969}" srcOrd="0" destOrd="0" presId="urn:microsoft.com/office/officeart/2005/8/layout/list1"/>
    <dgm:cxn modelId="{04B5874B-9BBB-45B3-95CE-5F71712AC64C}" type="presParOf" srcId="{674CAE2B-8914-4D15-B71F-8453FC7A7655}" destId="{0A98D16A-56EF-42A9-AA39-0A2EDC012DB1}" srcOrd="1" destOrd="0" presId="urn:microsoft.com/office/officeart/2005/8/layout/list1"/>
    <dgm:cxn modelId="{D66CC32A-1D0F-4394-8183-DBF86F5B15A3}" type="presParOf" srcId="{52ACE1A7-D249-43F0-9E4B-C3CA50458F3F}" destId="{5DE27978-58C4-4BC9-BFC9-8ABF804F5FEF}" srcOrd="5" destOrd="0" presId="urn:microsoft.com/office/officeart/2005/8/layout/list1"/>
    <dgm:cxn modelId="{4221CD89-495E-4043-BB6F-718CABB7B67A}" type="presParOf" srcId="{52ACE1A7-D249-43F0-9E4B-C3CA50458F3F}" destId="{D71821FC-8260-4185-B816-7BF4157B073F}" srcOrd="6" destOrd="0" presId="urn:microsoft.com/office/officeart/2005/8/layout/list1"/>
    <dgm:cxn modelId="{839BBCD3-D992-4BD6-A6D0-D7AB43E64ADD}" type="presParOf" srcId="{52ACE1A7-D249-43F0-9E4B-C3CA50458F3F}" destId="{FAC0F761-BC50-426D-ABA3-2B33BB163793}" srcOrd="7" destOrd="0" presId="urn:microsoft.com/office/officeart/2005/8/layout/list1"/>
    <dgm:cxn modelId="{BF8D5992-6C42-4412-BB74-DE78849C54F7}" type="presParOf" srcId="{52ACE1A7-D249-43F0-9E4B-C3CA50458F3F}" destId="{81B8DB2B-D083-4086-B9D9-E09FC2049095}" srcOrd="8" destOrd="0" presId="urn:microsoft.com/office/officeart/2005/8/layout/list1"/>
    <dgm:cxn modelId="{4E4FAAE0-8E89-4EBF-BEA7-01EE05E8D206}" type="presParOf" srcId="{81B8DB2B-D083-4086-B9D9-E09FC2049095}" destId="{10B1F492-6753-4C6B-9CFD-C9D052D4C614}" srcOrd="0" destOrd="0" presId="urn:microsoft.com/office/officeart/2005/8/layout/list1"/>
    <dgm:cxn modelId="{A6AD5E88-4C3A-4DB1-8F50-CC04FBF27CAA}" type="presParOf" srcId="{81B8DB2B-D083-4086-B9D9-E09FC2049095}" destId="{AC4CA4FA-35EF-470A-8C5D-45AF121E8E78}" srcOrd="1" destOrd="0" presId="urn:microsoft.com/office/officeart/2005/8/layout/list1"/>
    <dgm:cxn modelId="{80CA8771-EABE-490A-AC54-54660A2E0C83}" type="presParOf" srcId="{52ACE1A7-D249-43F0-9E4B-C3CA50458F3F}" destId="{417C9E96-B524-437E-99E9-D6DA86CB88F2}" srcOrd="9" destOrd="0" presId="urn:microsoft.com/office/officeart/2005/8/layout/list1"/>
    <dgm:cxn modelId="{9F6D643D-1D72-4FD0-A080-6887C1F96769}" type="presParOf" srcId="{52ACE1A7-D249-43F0-9E4B-C3CA50458F3F}" destId="{A42ED30C-E5C2-4048-8722-71794A7E084B}" srcOrd="10" destOrd="0" presId="urn:microsoft.com/office/officeart/2005/8/layout/list1"/>
    <dgm:cxn modelId="{8A9DA98A-28A0-4585-8A5C-8B5C8604D601}" type="presParOf" srcId="{52ACE1A7-D249-43F0-9E4B-C3CA50458F3F}" destId="{7D40EE3E-F987-4BDC-8404-15571B4D218F}" srcOrd="11" destOrd="0" presId="urn:microsoft.com/office/officeart/2005/8/layout/list1"/>
    <dgm:cxn modelId="{04B0F751-E90C-4D2F-984C-A5E3F3C19FFA}" type="presParOf" srcId="{52ACE1A7-D249-43F0-9E4B-C3CA50458F3F}" destId="{CD2837A9-1554-4614-A289-2C6271B30281}" srcOrd="12" destOrd="0" presId="urn:microsoft.com/office/officeart/2005/8/layout/list1"/>
    <dgm:cxn modelId="{FA1F0DB7-ED83-4E47-91A2-4573C5089775}" type="presParOf" srcId="{CD2837A9-1554-4614-A289-2C6271B30281}" destId="{599331D2-D204-4DC8-9AB4-D3E881D941F4}" srcOrd="0" destOrd="0" presId="urn:microsoft.com/office/officeart/2005/8/layout/list1"/>
    <dgm:cxn modelId="{59D865AE-44BB-4874-A5F0-319881EA972E}" type="presParOf" srcId="{CD2837A9-1554-4614-A289-2C6271B30281}" destId="{10FCBF00-DF44-4EAB-80AA-D9F168101E33}" srcOrd="1" destOrd="0" presId="urn:microsoft.com/office/officeart/2005/8/layout/list1"/>
    <dgm:cxn modelId="{F84B7DB6-353C-4F48-92A7-1E501C0E731B}" type="presParOf" srcId="{52ACE1A7-D249-43F0-9E4B-C3CA50458F3F}" destId="{F3F6C397-8C77-4963-9E16-F4397B462B36}" srcOrd="13" destOrd="0" presId="urn:microsoft.com/office/officeart/2005/8/layout/list1"/>
    <dgm:cxn modelId="{AEF5045E-4ABD-41BB-BD40-2D695E2AED25}" type="presParOf" srcId="{52ACE1A7-D249-43F0-9E4B-C3CA50458F3F}" destId="{6E22E181-7333-4C38-A68D-9B914B7BC373}" srcOrd="14" destOrd="0" presId="urn:microsoft.com/office/officeart/2005/8/layout/list1"/>
    <dgm:cxn modelId="{A5E3C5D7-F766-45BC-A6EC-E3AD5ABC4CE6}" type="presParOf" srcId="{52ACE1A7-D249-43F0-9E4B-C3CA50458F3F}" destId="{A4C97931-9A89-44D7-B6DA-484E9A72A6D5}" srcOrd="15" destOrd="0" presId="urn:microsoft.com/office/officeart/2005/8/layout/list1"/>
    <dgm:cxn modelId="{80E5E5D1-367C-44F1-9A3B-08BD931204EE}" type="presParOf" srcId="{52ACE1A7-D249-43F0-9E4B-C3CA50458F3F}" destId="{5C4FFE87-0473-462B-9E50-BA501C7D33AF}" srcOrd="16" destOrd="0" presId="urn:microsoft.com/office/officeart/2005/8/layout/list1"/>
    <dgm:cxn modelId="{8CC4454A-693E-4953-82D4-018882E42348}" type="presParOf" srcId="{5C4FFE87-0473-462B-9E50-BA501C7D33AF}" destId="{7868A5A8-1997-4047-BD4B-CB6D847F888C}" srcOrd="0" destOrd="0" presId="urn:microsoft.com/office/officeart/2005/8/layout/list1"/>
    <dgm:cxn modelId="{BB3B5143-00AF-418A-ADA3-C8DDDCD1AA58}" type="presParOf" srcId="{5C4FFE87-0473-462B-9E50-BA501C7D33AF}" destId="{32B03A56-62F4-49F1-AB8C-482BFAB4C271}" srcOrd="1" destOrd="0" presId="urn:microsoft.com/office/officeart/2005/8/layout/list1"/>
    <dgm:cxn modelId="{D357B049-952E-4513-8880-F1E8DEA8B874}" type="presParOf" srcId="{52ACE1A7-D249-43F0-9E4B-C3CA50458F3F}" destId="{C73EF7FF-16CB-45BA-A401-3B2F4B3D03C9}" srcOrd="17" destOrd="0" presId="urn:microsoft.com/office/officeart/2005/8/layout/list1"/>
    <dgm:cxn modelId="{659B92DE-AF0E-4AF4-8010-066E0C9535E9}" type="presParOf" srcId="{52ACE1A7-D249-43F0-9E4B-C3CA50458F3F}" destId="{BED7B5AC-25B3-4ABF-AD5B-6FD3A9A2ED50}" srcOrd="18" destOrd="0" presId="urn:microsoft.com/office/officeart/2005/8/layout/list1"/>
    <dgm:cxn modelId="{B25BF532-68BB-4555-B604-062441914697}" type="presParOf" srcId="{52ACE1A7-D249-43F0-9E4B-C3CA50458F3F}" destId="{3F0AF5F6-A526-4A49-81D3-316BDB80C636}" srcOrd="19" destOrd="0" presId="urn:microsoft.com/office/officeart/2005/8/layout/list1"/>
    <dgm:cxn modelId="{67F1A445-AA09-4640-9328-680C35CD2A92}" type="presParOf" srcId="{52ACE1A7-D249-43F0-9E4B-C3CA50458F3F}" destId="{D828F181-03BC-4F6F-B85D-9D9CCF78E2D5}" srcOrd="20" destOrd="0" presId="urn:microsoft.com/office/officeart/2005/8/layout/list1"/>
    <dgm:cxn modelId="{D6A76A80-C3DA-4515-B694-B209EB41CEBE}" type="presParOf" srcId="{D828F181-03BC-4F6F-B85D-9D9CCF78E2D5}" destId="{1A2CA996-9FDB-44DD-9B72-72CED34A654A}" srcOrd="0" destOrd="0" presId="urn:microsoft.com/office/officeart/2005/8/layout/list1"/>
    <dgm:cxn modelId="{C39E0A09-3B45-466C-A953-C12FF0898ABC}" type="presParOf" srcId="{D828F181-03BC-4F6F-B85D-9D9CCF78E2D5}" destId="{606B81C9-CD69-4EB7-8883-189CB7C0B6B1}" srcOrd="1" destOrd="0" presId="urn:microsoft.com/office/officeart/2005/8/layout/list1"/>
    <dgm:cxn modelId="{B20E14DF-93A4-447D-AF4B-01FE7303EEA3}" type="presParOf" srcId="{52ACE1A7-D249-43F0-9E4B-C3CA50458F3F}" destId="{1D5D6526-8550-4640-ACD7-366323267E5C}" srcOrd="21" destOrd="0" presId="urn:microsoft.com/office/officeart/2005/8/layout/list1"/>
    <dgm:cxn modelId="{1948C182-5586-43AF-B352-AB3C55D18B50}" type="presParOf" srcId="{52ACE1A7-D249-43F0-9E4B-C3CA50458F3F}" destId="{D279A4A2-E046-47EB-A011-9964E38D6DDF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B6C0E8-43AB-4122-89F2-FDC1B2891BA8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6A09E1DD-C17F-411D-9FCF-0690681DDB37}">
      <dgm:prSet phldrT="[Texto]"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</a:rPr>
            <a:t>Adaptarse periódicamente a las necesidades del mercado y adopten una cultura de aprendizaje sobre herramientas mercadológicas.</a:t>
          </a:r>
        </a:p>
      </dgm:t>
    </dgm:pt>
    <dgm:pt modelId="{BB6B2C44-FBA7-4DBF-8D4B-FEF041041F03}" type="parTrans" cxnId="{C1F70528-1B95-459D-A57F-5AF0DC46A9B9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E4B3B9AE-8AC1-4DAC-8B67-9886A3330B8C}" type="sibTrans" cxnId="{C1F70528-1B95-459D-A57F-5AF0DC46A9B9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C5F3DE32-F1C4-4681-B92F-7029222A8DE3}">
      <dgm:prSet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</a:rPr>
            <a:t>Incluir en sus giros del negocio elementos no nombrados en la misión y visión</a:t>
          </a:r>
        </a:p>
      </dgm:t>
    </dgm:pt>
    <dgm:pt modelId="{1D98DE43-67F1-4354-A357-D075C293F27F}" type="parTrans" cxnId="{17176220-7B82-4CC3-B4A4-5D802956356C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84B09F89-D5ED-4B25-B388-8435F1FE9D9E}" type="sibTrans" cxnId="{17176220-7B82-4CC3-B4A4-5D802956356C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FF380182-F1B7-414C-867F-B203EA7D5FCD}">
      <dgm:prSet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</a:rPr>
            <a:t>Reestructurar las páginas web debido a que el uso de imágenes para la promoción de un producto o servicio tienen mayor interacción a través de los medios digitales</a:t>
          </a:r>
        </a:p>
      </dgm:t>
    </dgm:pt>
    <dgm:pt modelId="{DF91FD0F-C4AE-4FC5-B5BF-54D8F3C5AF1F}" type="parTrans" cxnId="{F0D76E62-9A52-4FD6-9F84-C6800300A9A6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A25EBB2E-885C-46C6-AFF6-0A2759F4947A}" type="sibTrans" cxnId="{F0D76E62-9A52-4FD6-9F84-C6800300A9A6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0F42555C-B7F8-46EE-8E2D-F2BD34779F2A}">
      <dgm:prSet custT="1"/>
      <dgm:spPr/>
      <dgm:t>
        <a:bodyPr/>
        <a:lstStyle/>
        <a:p>
          <a:r>
            <a:rPr lang="es-EC" sz="1600" dirty="0">
              <a:solidFill>
                <a:schemeClr val="tx1"/>
              </a:solidFill>
            </a:rPr>
            <a:t>El personal de los negocios debe estar completamente enterado sobre estrategias de marketing de contenidos que aplica la organización</a:t>
          </a:r>
        </a:p>
      </dgm:t>
    </dgm:pt>
    <dgm:pt modelId="{69773A01-80A1-490E-B6AA-2360B1BF3B4D}" type="parTrans" cxnId="{7F4D6CEE-2FDB-492E-8F52-18A336FE05BD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85EFE474-D60E-421D-A8B8-B9F9BE16EC0B}" type="sibTrans" cxnId="{7F4D6CEE-2FDB-492E-8F52-18A336FE05BD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C91AE6A4-1F06-4303-8175-2E92E5F5E6DC}">
      <dgm:prSet custT="1"/>
      <dgm:spPr/>
      <dgm:t>
        <a:bodyPr/>
        <a:lstStyle/>
        <a:p>
          <a:r>
            <a:rPr lang="es-EC" sz="1600">
              <a:solidFill>
                <a:schemeClr val="tx1"/>
              </a:solidFill>
            </a:rPr>
            <a:t>Es necesario recomendar al sector turístico en general y al de alimentos y bebidas en particular, variar el contenido en sus plataformas digitales</a:t>
          </a:r>
          <a:endParaRPr lang="es-EC" sz="1600" dirty="0">
            <a:solidFill>
              <a:schemeClr val="tx1"/>
            </a:solidFill>
          </a:endParaRPr>
        </a:p>
      </dgm:t>
    </dgm:pt>
    <dgm:pt modelId="{6EBE7128-4117-4706-BDBF-5EB636D40F3A}" type="parTrans" cxnId="{62139778-E0FD-4116-A974-D3242729F433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9251F738-62DF-43AB-9DDF-376A9E0F0B70}" type="sibTrans" cxnId="{62139778-E0FD-4116-A974-D3242729F433}">
      <dgm:prSet/>
      <dgm:spPr/>
      <dgm:t>
        <a:bodyPr/>
        <a:lstStyle/>
        <a:p>
          <a:endParaRPr lang="es-EC" sz="1600">
            <a:solidFill>
              <a:schemeClr val="tx1"/>
            </a:solidFill>
          </a:endParaRPr>
        </a:p>
      </dgm:t>
    </dgm:pt>
    <dgm:pt modelId="{52ACE1A7-D249-43F0-9E4B-C3CA50458F3F}" type="pres">
      <dgm:prSet presAssocID="{30B6C0E8-43AB-4122-89F2-FDC1B2891BA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8C8836A-CC3F-4E68-A9D8-1E4287A50C60}" type="pres">
      <dgm:prSet presAssocID="{6A09E1DD-C17F-411D-9FCF-0690681DDB37}" presName="parentLin" presStyleCnt="0"/>
      <dgm:spPr/>
    </dgm:pt>
    <dgm:pt modelId="{9D6287F4-6B95-4157-81F6-49C7EC2A6B30}" type="pres">
      <dgm:prSet presAssocID="{6A09E1DD-C17F-411D-9FCF-0690681DDB37}" presName="parentLeftMargin" presStyleLbl="node1" presStyleIdx="0" presStyleCnt="5"/>
      <dgm:spPr/>
      <dgm:t>
        <a:bodyPr/>
        <a:lstStyle/>
        <a:p>
          <a:endParaRPr lang="es-EC"/>
        </a:p>
      </dgm:t>
    </dgm:pt>
    <dgm:pt modelId="{CE07FB43-DD19-48FE-99CB-7C91D3A9EF72}" type="pres">
      <dgm:prSet presAssocID="{6A09E1DD-C17F-411D-9FCF-0690681DDB37}" presName="parentText" presStyleLbl="node1" presStyleIdx="0" presStyleCnt="5" custScaleX="121438" custScaleY="11270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1C43D0-AC11-4D0F-9E8C-616FEB7A47E2}" type="pres">
      <dgm:prSet presAssocID="{6A09E1DD-C17F-411D-9FCF-0690681DDB37}" presName="negativeSpace" presStyleCnt="0"/>
      <dgm:spPr/>
    </dgm:pt>
    <dgm:pt modelId="{596BA027-FB0E-4D0E-BA15-D2D80A9B45E6}" type="pres">
      <dgm:prSet presAssocID="{6A09E1DD-C17F-411D-9FCF-0690681DDB37}" presName="childText" presStyleLbl="conFgAcc1" presStyleIdx="0" presStyleCnt="5">
        <dgm:presLayoutVars>
          <dgm:bulletEnabled val="1"/>
        </dgm:presLayoutVars>
      </dgm:prSet>
      <dgm:spPr/>
    </dgm:pt>
    <dgm:pt modelId="{50D69379-5EFB-4468-B004-07998347A9EE}" type="pres">
      <dgm:prSet presAssocID="{E4B3B9AE-8AC1-4DAC-8B67-9886A3330B8C}" presName="spaceBetweenRectangles" presStyleCnt="0"/>
      <dgm:spPr/>
    </dgm:pt>
    <dgm:pt modelId="{674CAE2B-8914-4D15-B71F-8453FC7A7655}" type="pres">
      <dgm:prSet presAssocID="{C5F3DE32-F1C4-4681-B92F-7029222A8DE3}" presName="parentLin" presStyleCnt="0"/>
      <dgm:spPr/>
    </dgm:pt>
    <dgm:pt modelId="{B55FFFE8-04D8-42FA-B6FA-A51229862969}" type="pres">
      <dgm:prSet presAssocID="{C5F3DE32-F1C4-4681-B92F-7029222A8DE3}" presName="parentLeftMargin" presStyleLbl="node1" presStyleIdx="0" presStyleCnt="5"/>
      <dgm:spPr/>
      <dgm:t>
        <a:bodyPr/>
        <a:lstStyle/>
        <a:p>
          <a:endParaRPr lang="es-EC"/>
        </a:p>
      </dgm:t>
    </dgm:pt>
    <dgm:pt modelId="{0A98D16A-56EF-42A9-AA39-0A2EDC012DB1}" type="pres">
      <dgm:prSet presAssocID="{C5F3DE32-F1C4-4681-B92F-7029222A8DE3}" presName="parentText" presStyleLbl="node1" presStyleIdx="1" presStyleCnt="5" custScaleX="121822" custScaleY="12301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E27978-58C4-4BC9-BFC9-8ABF804F5FEF}" type="pres">
      <dgm:prSet presAssocID="{C5F3DE32-F1C4-4681-B92F-7029222A8DE3}" presName="negativeSpace" presStyleCnt="0"/>
      <dgm:spPr/>
    </dgm:pt>
    <dgm:pt modelId="{D71821FC-8260-4185-B816-7BF4157B073F}" type="pres">
      <dgm:prSet presAssocID="{C5F3DE32-F1C4-4681-B92F-7029222A8DE3}" presName="childText" presStyleLbl="conFgAcc1" presStyleIdx="1" presStyleCnt="5">
        <dgm:presLayoutVars>
          <dgm:bulletEnabled val="1"/>
        </dgm:presLayoutVars>
      </dgm:prSet>
      <dgm:spPr/>
    </dgm:pt>
    <dgm:pt modelId="{FAC0F761-BC50-426D-ABA3-2B33BB163793}" type="pres">
      <dgm:prSet presAssocID="{84B09F89-D5ED-4B25-B388-8435F1FE9D9E}" presName="spaceBetweenRectangles" presStyleCnt="0"/>
      <dgm:spPr/>
    </dgm:pt>
    <dgm:pt modelId="{CD2837A9-1554-4614-A289-2C6271B30281}" type="pres">
      <dgm:prSet presAssocID="{FF380182-F1B7-414C-867F-B203EA7D5FCD}" presName="parentLin" presStyleCnt="0"/>
      <dgm:spPr/>
    </dgm:pt>
    <dgm:pt modelId="{599331D2-D204-4DC8-9AB4-D3E881D941F4}" type="pres">
      <dgm:prSet presAssocID="{FF380182-F1B7-414C-867F-B203EA7D5FCD}" presName="parentLeftMargin" presStyleLbl="node1" presStyleIdx="1" presStyleCnt="5"/>
      <dgm:spPr/>
      <dgm:t>
        <a:bodyPr/>
        <a:lstStyle/>
        <a:p>
          <a:endParaRPr lang="es-EC"/>
        </a:p>
      </dgm:t>
    </dgm:pt>
    <dgm:pt modelId="{10FCBF00-DF44-4EAB-80AA-D9F168101E33}" type="pres">
      <dgm:prSet presAssocID="{FF380182-F1B7-414C-867F-B203EA7D5FCD}" presName="parentText" presStyleLbl="node1" presStyleIdx="2" presStyleCnt="5" custScaleX="120963" custScaleY="13311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F6C397-8C77-4963-9E16-F4397B462B36}" type="pres">
      <dgm:prSet presAssocID="{FF380182-F1B7-414C-867F-B203EA7D5FCD}" presName="negativeSpace" presStyleCnt="0"/>
      <dgm:spPr/>
    </dgm:pt>
    <dgm:pt modelId="{6E22E181-7333-4C38-A68D-9B914B7BC373}" type="pres">
      <dgm:prSet presAssocID="{FF380182-F1B7-414C-867F-B203EA7D5FCD}" presName="childText" presStyleLbl="conFgAcc1" presStyleIdx="2" presStyleCnt="5">
        <dgm:presLayoutVars>
          <dgm:bulletEnabled val="1"/>
        </dgm:presLayoutVars>
      </dgm:prSet>
      <dgm:spPr/>
    </dgm:pt>
    <dgm:pt modelId="{A4C97931-9A89-44D7-B6DA-484E9A72A6D5}" type="pres">
      <dgm:prSet presAssocID="{A25EBB2E-885C-46C6-AFF6-0A2759F4947A}" presName="spaceBetweenRectangles" presStyleCnt="0"/>
      <dgm:spPr/>
    </dgm:pt>
    <dgm:pt modelId="{5C4FFE87-0473-462B-9E50-BA501C7D33AF}" type="pres">
      <dgm:prSet presAssocID="{0F42555C-B7F8-46EE-8E2D-F2BD34779F2A}" presName="parentLin" presStyleCnt="0"/>
      <dgm:spPr/>
    </dgm:pt>
    <dgm:pt modelId="{7868A5A8-1997-4047-BD4B-CB6D847F888C}" type="pres">
      <dgm:prSet presAssocID="{0F42555C-B7F8-46EE-8E2D-F2BD34779F2A}" presName="parentLeftMargin" presStyleLbl="node1" presStyleIdx="2" presStyleCnt="5"/>
      <dgm:spPr/>
      <dgm:t>
        <a:bodyPr/>
        <a:lstStyle/>
        <a:p>
          <a:endParaRPr lang="es-EC"/>
        </a:p>
      </dgm:t>
    </dgm:pt>
    <dgm:pt modelId="{32B03A56-62F4-49F1-AB8C-482BFAB4C271}" type="pres">
      <dgm:prSet presAssocID="{0F42555C-B7F8-46EE-8E2D-F2BD34779F2A}" presName="parentText" presStyleLbl="node1" presStyleIdx="3" presStyleCnt="5" custScaleX="11973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3EF7FF-16CB-45BA-A401-3B2F4B3D03C9}" type="pres">
      <dgm:prSet presAssocID="{0F42555C-B7F8-46EE-8E2D-F2BD34779F2A}" presName="negativeSpace" presStyleCnt="0"/>
      <dgm:spPr/>
    </dgm:pt>
    <dgm:pt modelId="{BED7B5AC-25B3-4ABF-AD5B-6FD3A9A2ED50}" type="pres">
      <dgm:prSet presAssocID="{0F42555C-B7F8-46EE-8E2D-F2BD34779F2A}" presName="childText" presStyleLbl="conFgAcc1" presStyleIdx="3" presStyleCnt="5">
        <dgm:presLayoutVars>
          <dgm:bulletEnabled val="1"/>
        </dgm:presLayoutVars>
      </dgm:prSet>
      <dgm:spPr/>
    </dgm:pt>
    <dgm:pt modelId="{3F0AF5F6-A526-4A49-81D3-316BDB80C636}" type="pres">
      <dgm:prSet presAssocID="{85EFE474-D60E-421D-A8B8-B9F9BE16EC0B}" presName="spaceBetweenRectangles" presStyleCnt="0"/>
      <dgm:spPr/>
    </dgm:pt>
    <dgm:pt modelId="{D828F181-03BC-4F6F-B85D-9D9CCF78E2D5}" type="pres">
      <dgm:prSet presAssocID="{C91AE6A4-1F06-4303-8175-2E92E5F5E6DC}" presName="parentLin" presStyleCnt="0"/>
      <dgm:spPr/>
    </dgm:pt>
    <dgm:pt modelId="{1A2CA996-9FDB-44DD-9B72-72CED34A654A}" type="pres">
      <dgm:prSet presAssocID="{C91AE6A4-1F06-4303-8175-2E92E5F5E6DC}" presName="parentLeftMargin" presStyleLbl="node1" presStyleIdx="3" presStyleCnt="5"/>
      <dgm:spPr/>
      <dgm:t>
        <a:bodyPr/>
        <a:lstStyle/>
        <a:p>
          <a:endParaRPr lang="es-EC"/>
        </a:p>
      </dgm:t>
    </dgm:pt>
    <dgm:pt modelId="{606B81C9-CD69-4EB7-8883-189CB7C0B6B1}" type="pres">
      <dgm:prSet presAssocID="{C91AE6A4-1F06-4303-8175-2E92E5F5E6DC}" presName="parentText" presStyleLbl="node1" presStyleIdx="4" presStyleCnt="5" custScaleX="12011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5D6526-8550-4640-ACD7-366323267E5C}" type="pres">
      <dgm:prSet presAssocID="{C91AE6A4-1F06-4303-8175-2E92E5F5E6DC}" presName="negativeSpace" presStyleCnt="0"/>
      <dgm:spPr/>
    </dgm:pt>
    <dgm:pt modelId="{D279A4A2-E046-47EB-A011-9964E38D6DDF}" type="pres">
      <dgm:prSet presAssocID="{C91AE6A4-1F06-4303-8175-2E92E5F5E6DC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2139778-E0FD-4116-A974-D3242729F433}" srcId="{30B6C0E8-43AB-4122-89F2-FDC1B2891BA8}" destId="{C91AE6A4-1F06-4303-8175-2E92E5F5E6DC}" srcOrd="4" destOrd="0" parTransId="{6EBE7128-4117-4706-BDBF-5EB636D40F3A}" sibTransId="{9251F738-62DF-43AB-9DDF-376A9E0F0B70}"/>
    <dgm:cxn modelId="{DBDBF495-A2F6-474A-8708-6612D40A1A73}" type="presOf" srcId="{FF380182-F1B7-414C-867F-B203EA7D5FCD}" destId="{599331D2-D204-4DC8-9AB4-D3E881D941F4}" srcOrd="0" destOrd="0" presId="urn:microsoft.com/office/officeart/2005/8/layout/list1"/>
    <dgm:cxn modelId="{FC96C3C2-E4E6-4D21-BC6E-A36863EE5AFC}" type="presOf" srcId="{C91AE6A4-1F06-4303-8175-2E92E5F5E6DC}" destId="{1A2CA996-9FDB-44DD-9B72-72CED34A654A}" srcOrd="0" destOrd="0" presId="urn:microsoft.com/office/officeart/2005/8/layout/list1"/>
    <dgm:cxn modelId="{F0D76E62-9A52-4FD6-9F84-C6800300A9A6}" srcId="{30B6C0E8-43AB-4122-89F2-FDC1B2891BA8}" destId="{FF380182-F1B7-414C-867F-B203EA7D5FCD}" srcOrd="2" destOrd="0" parTransId="{DF91FD0F-C4AE-4FC5-B5BF-54D8F3C5AF1F}" sibTransId="{A25EBB2E-885C-46C6-AFF6-0A2759F4947A}"/>
    <dgm:cxn modelId="{BD6065FB-1514-43CD-B56A-39FC96295949}" type="presOf" srcId="{C5F3DE32-F1C4-4681-B92F-7029222A8DE3}" destId="{0A98D16A-56EF-42A9-AA39-0A2EDC012DB1}" srcOrd="1" destOrd="0" presId="urn:microsoft.com/office/officeart/2005/8/layout/list1"/>
    <dgm:cxn modelId="{AEFAAAF9-D06D-49A5-822B-6EC4B139EA66}" type="presOf" srcId="{30B6C0E8-43AB-4122-89F2-FDC1B2891BA8}" destId="{52ACE1A7-D249-43F0-9E4B-C3CA50458F3F}" srcOrd="0" destOrd="0" presId="urn:microsoft.com/office/officeart/2005/8/layout/list1"/>
    <dgm:cxn modelId="{B38DCCFA-75B1-4B08-B294-18D407F87DC3}" type="presOf" srcId="{0F42555C-B7F8-46EE-8E2D-F2BD34779F2A}" destId="{32B03A56-62F4-49F1-AB8C-482BFAB4C271}" srcOrd="1" destOrd="0" presId="urn:microsoft.com/office/officeart/2005/8/layout/list1"/>
    <dgm:cxn modelId="{435D3407-0F9D-48FB-A46B-3A0DBAEB0941}" type="presOf" srcId="{C91AE6A4-1F06-4303-8175-2E92E5F5E6DC}" destId="{606B81C9-CD69-4EB7-8883-189CB7C0B6B1}" srcOrd="1" destOrd="0" presId="urn:microsoft.com/office/officeart/2005/8/layout/list1"/>
    <dgm:cxn modelId="{A0F6BDC6-44F6-4BB0-9F20-2A9B4BFC270B}" type="presOf" srcId="{FF380182-F1B7-414C-867F-B203EA7D5FCD}" destId="{10FCBF00-DF44-4EAB-80AA-D9F168101E33}" srcOrd="1" destOrd="0" presId="urn:microsoft.com/office/officeart/2005/8/layout/list1"/>
    <dgm:cxn modelId="{EDA460C1-86A3-43B5-9CC9-71D4E87AA2EB}" type="presOf" srcId="{0F42555C-B7F8-46EE-8E2D-F2BD34779F2A}" destId="{7868A5A8-1997-4047-BD4B-CB6D847F888C}" srcOrd="0" destOrd="0" presId="urn:microsoft.com/office/officeart/2005/8/layout/list1"/>
    <dgm:cxn modelId="{FB90CEFE-867E-496D-90A3-5C6B100BE29A}" type="presOf" srcId="{6A09E1DD-C17F-411D-9FCF-0690681DDB37}" destId="{9D6287F4-6B95-4157-81F6-49C7EC2A6B30}" srcOrd="0" destOrd="0" presId="urn:microsoft.com/office/officeart/2005/8/layout/list1"/>
    <dgm:cxn modelId="{C6341114-8BEA-4C65-A8ED-BBF3FAA9F4E9}" type="presOf" srcId="{C5F3DE32-F1C4-4681-B92F-7029222A8DE3}" destId="{B55FFFE8-04D8-42FA-B6FA-A51229862969}" srcOrd="0" destOrd="0" presId="urn:microsoft.com/office/officeart/2005/8/layout/list1"/>
    <dgm:cxn modelId="{17176220-7B82-4CC3-B4A4-5D802956356C}" srcId="{30B6C0E8-43AB-4122-89F2-FDC1B2891BA8}" destId="{C5F3DE32-F1C4-4681-B92F-7029222A8DE3}" srcOrd="1" destOrd="0" parTransId="{1D98DE43-67F1-4354-A357-D075C293F27F}" sibTransId="{84B09F89-D5ED-4B25-B388-8435F1FE9D9E}"/>
    <dgm:cxn modelId="{C1F70528-1B95-459D-A57F-5AF0DC46A9B9}" srcId="{30B6C0E8-43AB-4122-89F2-FDC1B2891BA8}" destId="{6A09E1DD-C17F-411D-9FCF-0690681DDB37}" srcOrd="0" destOrd="0" parTransId="{BB6B2C44-FBA7-4DBF-8D4B-FEF041041F03}" sibTransId="{E4B3B9AE-8AC1-4DAC-8B67-9886A3330B8C}"/>
    <dgm:cxn modelId="{7F4D6CEE-2FDB-492E-8F52-18A336FE05BD}" srcId="{30B6C0E8-43AB-4122-89F2-FDC1B2891BA8}" destId="{0F42555C-B7F8-46EE-8E2D-F2BD34779F2A}" srcOrd="3" destOrd="0" parTransId="{69773A01-80A1-490E-B6AA-2360B1BF3B4D}" sibTransId="{85EFE474-D60E-421D-A8B8-B9F9BE16EC0B}"/>
    <dgm:cxn modelId="{DB0D8352-B687-497C-AE58-1D44002ABC2E}" type="presOf" srcId="{6A09E1DD-C17F-411D-9FCF-0690681DDB37}" destId="{CE07FB43-DD19-48FE-99CB-7C91D3A9EF72}" srcOrd="1" destOrd="0" presId="urn:microsoft.com/office/officeart/2005/8/layout/list1"/>
    <dgm:cxn modelId="{0554E932-D0FF-4CD8-A529-AF3CC58C0507}" type="presParOf" srcId="{52ACE1A7-D249-43F0-9E4B-C3CA50458F3F}" destId="{78C8836A-CC3F-4E68-A9D8-1E4287A50C60}" srcOrd="0" destOrd="0" presId="urn:microsoft.com/office/officeart/2005/8/layout/list1"/>
    <dgm:cxn modelId="{6EB96CBF-97FE-49A8-A033-D34C6B745AE7}" type="presParOf" srcId="{78C8836A-CC3F-4E68-A9D8-1E4287A50C60}" destId="{9D6287F4-6B95-4157-81F6-49C7EC2A6B30}" srcOrd="0" destOrd="0" presId="urn:microsoft.com/office/officeart/2005/8/layout/list1"/>
    <dgm:cxn modelId="{CF00C753-F527-41DA-836C-4516F06FDB5B}" type="presParOf" srcId="{78C8836A-CC3F-4E68-A9D8-1E4287A50C60}" destId="{CE07FB43-DD19-48FE-99CB-7C91D3A9EF72}" srcOrd="1" destOrd="0" presId="urn:microsoft.com/office/officeart/2005/8/layout/list1"/>
    <dgm:cxn modelId="{47EE7FEA-6A26-4FFD-99F1-9BD1806EF980}" type="presParOf" srcId="{52ACE1A7-D249-43F0-9E4B-C3CA50458F3F}" destId="{1E1C43D0-AC11-4D0F-9E8C-616FEB7A47E2}" srcOrd="1" destOrd="0" presId="urn:microsoft.com/office/officeart/2005/8/layout/list1"/>
    <dgm:cxn modelId="{D3D5C0A7-3CE6-4ECF-AED0-881F8E49EA5E}" type="presParOf" srcId="{52ACE1A7-D249-43F0-9E4B-C3CA50458F3F}" destId="{596BA027-FB0E-4D0E-BA15-D2D80A9B45E6}" srcOrd="2" destOrd="0" presId="urn:microsoft.com/office/officeart/2005/8/layout/list1"/>
    <dgm:cxn modelId="{C59C9E85-3EB4-4FBD-B9E2-3A3042BF1B4C}" type="presParOf" srcId="{52ACE1A7-D249-43F0-9E4B-C3CA50458F3F}" destId="{50D69379-5EFB-4468-B004-07998347A9EE}" srcOrd="3" destOrd="0" presId="urn:microsoft.com/office/officeart/2005/8/layout/list1"/>
    <dgm:cxn modelId="{F8FA6A2A-0917-4542-8002-67BD42AE4B0A}" type="presParOf" srcId="{52ACE1A7-D249-43F0-9E4B-C3CA50458F3F}" destId="{674CAE2B-8914-4D15-B71F-8453FC7A7655}" srcOrd="4" destOrd="0" presId="urn:microsoft.com/office/officeart/2005/8/layout/list1"/>
    <dgm:cxn modelId="{5B64B545-8B29-4CFD-98A1-085EFCF4CB84}" type="presParOf" srcId="{674CAE2B-8914-4D15-B71F-8453FC7A7655}" destId="{B55FFFE8-04D8-42FA-B6FA-A51229862969}" srcOrd="0" destOrd="0" presId="urn:microsoft.com/office/officeart/2005/8/layout/list1"/>
    <dgm:cxn modelId="{04B5874B-9BBB-45B3-95CE-5F71712AC64C}" type="presParOf" srcId="{674CAE2B-8914-4D15-B71F-8453FC7A7655}" destId="{0A98D16A-56EF-42A9-AA39-0A2EDC012DB1}" srcOrd="1" destOrd="0" presId="urn:microsoft.com/office/officeart/2005/8/layout/list1"/>
    <dgm:cxn modelId="{D66CC32A-1D0F-4394-8183-DBF86F5B15A3}" type="presParOf" srcId="{52ACE1A7-D249-43F0-9E4B-C3CA50458F3F}" destId="{5DE27978-58C4-4BC9-BFC9-8ABF804F5FEF}" srcOrd="5" destOrd="0" presId="urn:microsoft.com/office/officeart/2005/8/layout/list1"/>
    <dgm:cxn modelId="{4221CD89-495E-4043-BB6F-718CABB7B67A}" type="presParOf" srcId="{52ACE1A7-D249-43F0-9E4B-C3CA50458F3F}" destId="{D71821FC-8260-4185-B816-7BF4157B073F}" srcOrd="6" destOrd="0" presId="urn:microsoft.com/office/officeart/2005/8/layout/list1"/>
    <dgm:cxn modelId="{839BBCD3-D992-4BD6-A6D0-D7AB43E64ADD}" type="presParOf" srcId="{52ACE1A7-D249-43F0-9E4B-C3CA50458F3F}" destId="{FAC0F761-BC50-426D-ABA3-2B33BB163793}" srcOrd="7" destOrd="0" presId="urn:microsoft.com/office/officeart/2005/8/layout/list1"/>
    <dgm:cxn modelId="{04B0F751-E90C-4D2F-984C-A5E3F3C19FFA}" type="presParOf" srcId="{52ACE1A7-D249-43F0-9E4B-C3CA50458F3F}" destId="{CD2837A9-1554-4614-A289-2C6271B30281}" srcOrd="8" destOrd="0" presId="urn:microsoft.com/office/officeart/2005/8/layout/list1"/>
    <dgm:cxn modelId="{FA1F0DB7-ED83-4E47-91A2-4573C5089775}" type="presParOf" srcId="{CD2837A9-1554-4614-A289-2C6271B30281}" destId="{599331D2-D204-4DC8-9AB4-D3E881D941F4}" srcOrd="0" destOrd="0" presId="urn:microsoft.com/office/officeart/2005/8/layout/list1"/>
    <dgm:cxn modelId="{59D865AE-44BB-4874-A5F0-319881EA972E}" type="presParOf" srcId="{CD2837A9-1554-4614-A289-2C6271B30281}" destId="{10FCBF00-DF44-4EAB-80AA-D9F168101E33}" srcOrd="1" destOrd="0" presId="urn:microsoft.com/office/officeart/2005/8/layout/list1"/>
    <dgm:cxn modelId="{F84B7DB6-353C-4F48-92A7-1E501C0E731B}" type="presParOf" srcId="{52ACE1A7-D249-43F0-9E4B-C3CA50458F3F}" destId="{F3F6C397-8C77-4963-9E16-F4397B462B36}" srcOrd="9" destOrd="0" presId="urn:microsoft.com/office/officeart/2005/8/layout/list1"/>
    <dgm:cxn modelId="{AEF5045E-4ABD-41BB-BD40-2D695E2AED25}" type="presParOf" srcId="{52ACE1A7-D249-43F0-9E4B-C3CA50458F3F}" destId="{6E22E181-7333-4C38-A68D-9B914B7BC373}" srcOrd="10" destOrd="0" presId="urn:microsoft.com/office/officeart/2005/8/layout/list1"/>
    <dgm:cxn modelId="{A5E3C5D7-F766-45BC-A6EC-E3AD5ABC4CE6}" type="presParOf" srcId="{52ACE1A7-D249-43F0-9E4B-C3CA50458F3F}" destId="{A4C97931-9A89-44D7-B6DA-484E9A72A6D5}" srcOrd="11" destOrd="0" presId="urn:microsoft.com/office/officeart/2005/8/layout/list1"/>
    <dgm:cxn modelId="{80E5E5D1-367C-44F1-9A3B-08BD931204EE}" type="presParOf" srcId="{52ACE1A7-D249-43F0-9E4B-C3CA50458F3F}" destId="{5C4FFE87-0473-462B-9E50-BA501C7D33AF}" srcOrd="12" destOrd="0" presId="urn:microsoft.com/office/officeart/2005/8/layout/list1"/>
    <dgm:cxn modelId="{8CC4454A-693E-4953-82D4-018882E42348}" type="presParOf" srcId="{5C4FFE87-0473-462B-9E50-BA501C7D33AF}" destId="{7868A5A8-1997-4047-BD4B-CB6D847F888C}" srcOrd="0" destOrd="0" presId="urn:microsoft.com/office/officeart/2005/8/layout/list1"/>
    <dgm:cxn modelId="{BB3B5143-00AF-418A-ADA3-C8DDDCD1AA58}" type="presParOf" srcId="{5C4FFE87-0473-462B-9E50-BA501C7D33AF}" destId="{32B03A56-62F4-49F1-AB8C-482BFAB4C271}" srcOrd="1" destOrd="0" presId="urn:microsoft.com/office/officeart/2005/8/layout/list1"/>
    <dgm:cxn modelId="{D357B049-952E-4513-8880-F1E8DEA8B874}" type="presParOf" srcId="{52ACE1A7-D249-43F0-9E4B-C3CA50458F3F}" destId="{C73EF7FF-16CB-45BA-A401-3B2F4B3D03C9}" srcOrd="13" destOrd="0" presId="urn:microsoft.com/office/officeart/2005/8/layout/list1"/>
    <dgm:cxn modelId="{659B92DE-AF0E-4AF4-8010-066E0C9535E9}" type="presParOf" srcId="{52ACE1A7-D249-43F0-9E4B-C3CA50458F3F}" destId="{BED7B5AC-25B3-4ABF-AD5B-6FD3A9A2ED50}" srcOrd="14" destOrd="0" presId="urn:microsoft.com/office/officeart/2005/8/layout/list1"/>
    <dgm:cxn modelId="{B25BF532-68BB-4555-B604-062441914697}" type="presParOf" srcId="{52ACE1A7-D249-43F0-9E4B-C3CA50458F3F}" destId="{3F0AF5F6-A526-4A49-81D3-316BDB80C636}" srcOrd="15" destOrd="0" presId="urn:microsoft.com/office/officeart/2005/8/layout/list1"/>
    <dgm:cxn modelId="{67F1A445-AA09-4640-9328-680C35CD2A92}" type="presParOf" srcId="{52ACE1A7-D249-43F0-9E4B-C3CA50458F3F}" destId="{D828F181-03BC-4F6F-B85D-9D9CCF78E2D5}" srcOrd="16" destOrd="0" presId="urn:microsoft.com/office/officeart/2005/8/layout/list1"/>
    <dgm:cxn modelId="{D6A76A80-C3DA-4515-B694-B209EB41CEBE}" type="presParOf" srcId="{D828F181-03BC-4F6F-B85D-9D9CCF78E2D5}" destId="{1A2CA996-9FDB-44DD-9B72-72CED34A654A}" srcOrd="0" destOrd="0" presId="urn:microsoft.com/office/officeart/2005/8/layout/list1"/>
    <dgm:cxn modelId="{C39E0A09-3B45-466C-A953-C12FF0898ABC}" type="presParOf" srcId="{D828F181-03BC-4F6F-B85D-9D9CCF78E2D5}" destId="{606B81C9-CD69-4EB7-8883-189CB7C0B6B1}" srcOrd="1" destOrd="0" presId="urn:microsoft.com/office/officeart/2005/8/layout/list1"/>
    <dgm:cxn modelId="{B20E14DF-93A4-447D-AF4B-01FE7303EEA3}" type="presParOf" srcId="{52ACE1A7-D249-43F0-9E4B-C3CA50458F3F}" destId="{1D5D6526-8550-4640-ACD7-366323267E5C}" srcOrd="17" destOrd="0" presId="urn:microsoft.com/office/officeart/2005/8/layout/list1"/>
    <dgm:cxn modelId="{1948C182-5586-43AF-B352-AB3C55D18B50}" type="presParOf" srcId="{52ACE1A7-D249-43F0-9E4B-C3CA50458F3F}" destId="{D279A4A2-E046-47EB-A011-9964E38D6DD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68288" y="685800"/>
            <a:ext cx="63214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362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288" y="685800"/>
            <a:ext cx="63214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934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288" y="685800"/>
            <a:ext cx="63214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862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288" y="685800"/>
            <a:ext cx="63214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/>
              <a:t>IDEAS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8918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288" y="685800"/>
            <a:ext cx="63214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94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288" y="685800"/>
            <a:ext cx="63214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5658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288" y="685800"/>
            <a:ext cx="63214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400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288" y="685800"/>
            <a:ext cx="63214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6196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288" y="685800"/>
            <a:ext cx="63214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7543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288" y="685800"/>
            <a:ext cx="63214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022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8288" y="685800"/>
            <a:ext cx="63214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962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4C5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748" y="422112"/>
            <a:ext cx="13281871" cy="6294060"/>
          </a:xfrm>
          <a:custGeom>
            <a:avLst/>
            <a:gdLst/>
            <a:ahLst/>
            <a:cxnLst/>
            <a:rect l="l" t="t" r="r" b="b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8563" y="1063740"/>
            <a:ext cx="13273307" cy="5276557"/>
          </a:xfrm>
          <a:custGeom>
            <a:avLst/>
            <a:gdLst/>
            <a:ahLst/>
            <a:cxnLst/>
            <a:rect l="l" t="t" r="r" b="b"/>
            <a:pathLst>
              <a:path w="365766" h="150792" extrusionOk="0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2" y="1891124"/>
            <a:ext cx="13290616" cy="4043797"/>
          </a:xfrm>
          <a:custGeom>
            <a:avLst/>
            <a:gdLst/>
            <a:ahLst/>
            <a:cxnLst/>
            <a:rect l="l" t="t" r="r" b="b"/>
            <a:pathLst>
              <a:path w="366243" h="106157" extrusionOk="0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495272" y="2787941"/>
            <a:ext cx="8282616" cy="16233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ABE33F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flipH="1">
            <a:off x="8748" y="422112"/>
            <a:ext cx="13281871" cy="6294060"/>
          </a:xfrm>
          <a:custGeom>
            <a:avLst/>
            <a:gdLst/>
            <a:ahLst/>
            <a:cxnLst/>
            <a:rect l="l" t="t" r="r" b="b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-8563" y="1055297"/>
            <a:ext cx="13273307" cy="5276557"/>
          </a:xfrm>
          <a:custGeom>
            <a:avLst/>
            <a:gdLst/>
            <a:ahLst/>
            <a:cxnLst/>
            <a:rect l="l" t="t" r="r" b="b"/>
            <a:pathLst>
              <a:path w="365766" h="150792" extrusionOk="0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>
            <a:off x="2" y="1891124"/>
            <a:ext cx="13290616" cy="4043797"/>
          </a:xfrm>
          <a:custGeom>
            <a:avLst/>
            <a:gdLst/>
            <a:ahLst/>
            <a:cxnLst/>
            <a:rect l="l" t="t" r="r" b="b"/>
            <a:pathLst>
              <a:path w="366243" h="106157" extrusionOk="0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2635349" y="2856140"/>
            <a:ext cx="8002610" cy="1623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635130" y="4295163"/>
            <a:ext cx="8002610" cy="10984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9371" y="6648326"/>
            <a:ext cx="796472" cy="5509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8748" y="422112"/>
            <a:ext cx="13281871" cy="6294060"/>
          </a:xfrm>
          <a:custGeom>
            <a:avLst/>
            <a:gdLst/>
            <a:ahLst/>
            <a:cxnLst/>
            <a:rect l="l" t="t" r="r" b="b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23" name="Google Shape;23;p4"/>
          <p:cNvSpPr/>
          <p:nvPr/>
        </p:nvSpPr>
        <p:spPr>
          <a:xfrm>
            <a:off x="0" y="2211671"/>
            <a:ext cx="13273088" cy="4677304"/>
          </a:xfrm>
          <a:custGeom>
            <a:avLst/>
            <a:gdLst/>
            <a:ahLst/>
            <a:cxnLst/>
            <a:rect l="l" t="t" r="r" b="b"/>
            <a:pathLst>
              <a:path w="365760" h="110982" extrusionOk="0">
                <a:moveTo>
                  <a:pt x="0" y="0"/>
                </a:moveTo>
                <a:lnTo>
                  <a:pt x="0" y="54526"/>
                </a:lnTo>
                <a:lnTo>
                  <a:pt x="317748" y="110982"/>
                </a:lnTo>
                <a:lnTo>
                  <a:pt x="365760" y="84202"/>
                </a:lnTo>
                <a:lnTo>
                  <a:pt x="365760" y="26780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>
            <a:off x="-8564" y="574631"/>
            <a:ext cx="13273309" cy="6233033"/>
          </a:xfrm>
          <a:custGeom>
            <a:avLst/>
            <a:gdLst/>
            <a:ahLst/>
            <a:cxnLst/>
            <a:rect l="l" t="t" r="r" b="b"/>
            <a:pathLst>
              <a:path w="365036" h="147896" extrusionOk="0">
                <a:moveTo>
                  <a:pt x="365036" y="21714"/>
                </a:moveTo>
                <a:lnTo>
                  <a:pt x="87097" y="0"/>
                </a:lnTo>
                <a:lnTo>
                  <a:pt x="0" y="57421"/>
                </a:lnTo>
                <a:lnTo>
                  <a:pt x="0" y="117255"/>
                </a:lnTo>
                <a:lnTo>
                  <a:pt x="241266" y="147896"/>
                </a:lnTo>
                <a:lnTo>
                  <a:pt x="365036" y="112913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2661839" y="3239166"/>
            <a:ext cx="7949482" cy="11476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◆"/>
              <a:defRPr b="1" i="1">
                <a:solidFill>
                  <a:srgbClr val="FFFFFF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◆"/>
              <a:defRPr b="1" i="1">
                <a:solidFill>
                  <a:srgbClr val="FFFFFF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◇"/>
              <a:defRPr b="1" i="1">
                <a:solidFill>
                  <a:srgbClr val="FFFFFF"/>
                </a:solidFill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b="1" i="1">
                <a:solidFill>
                  <a:srgbClr val="FFFFFF"/>
                </a:solidFill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b="1" i="1">
                <a:solidFill>
                  <a:srgbClr val="FFFFFF"/>
                </a:solidFill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b="1" i="1">
                <a:solidFill>
                  <a:srgbClr val="FFFFFF"/>
                </a:solidFill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b="1" i="1">
                <a:solidFill>
                  <a:srgbClr val="FFFFFF"/>
                </a:solidFill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b="1" i="1">
                <a:solidFill>
                  <a:srgbClr val="FFFFFF"/>
                </a:solidFill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b="1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/>
          <p:nvPr/>
        </p:nvSpPr>
        <p:spPr>
          <a:xfrm>
            <a:off x="5216045" y="1520302"/>
            <a:ext cx="2840998" cy="91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sz="6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6067388" y="1458304"/>
            <a:ext cx="1138315" cy="1097638"/>
          </a:xfrm>
          <a:prstGeom prst="diamond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39371" y="6648326"/>
            <a:ext cx="796472" cy="5509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5"/>
          <p:cNvGrpSpPr/>
          <p:nvPr/>
        </p:nvGrpSpPr>
        <p:grpSpPr>
          <a:xfrm>
            <a:off x="-8745" y="0"/>
            <a:ext cx="13308107" cy="7226747"/>
            <a:chOff x="-6025" y="0"/>
            <a:chExt cx="9168125" cy="5163100"/>
          </a:xfrm>
        </p:grpSpPr>
        <p:sp>
          <p:nvSpPr>
            <p:cNvPr id="31" name="Google Shape;31;p5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32" name="Google Shape;32;p5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33" name="Google Shape;33;p5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34" name="Google Shape;34;p5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35" name="Google Shape;35;p5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36" name="Google Shape;36;p5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1287029" y="557637"/>
            <a:ext cx="10699032" cy="12000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1287029" y="2237278"/>
            <a:ext cx="10699032" cy="46571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◆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◆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◇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39371" y="6648326"/>
            <a:ext cx="796472" cy="5509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7"/>
          <p:cNvGrpSpPr/>
          <p:nvPr/>
        </p:nvGrpSpPr>
        <p:grpSpPr>
          <a:xfrm>
            <a:off x="-8745" y="0"/>
            <a:ext cx="13308107" cy="7226747"/>
            <a:chOff x="-6025" y="0"/>
            <a:chExt cx="9168125" cy="5163100"/>
          </a:xfrm>
        </p:grpSpPr>
        <p:sp>
          <p:nvSpPr>
            <p:cNvPr id="54" name="Google Shape;54;p7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55" name="Google Shape;55;p7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56" name="Google Shape;56;p7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57" name="Google Shape;57;p7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58" name="Google Shape;58;p7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59" name="Google Shape;59;p7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1287029" y="557637"/>
            <a:ext cx="10699032" cy="12000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>
            <a:off x="1263949" y="2093728"/>
            <a:ext cx="3433236" cy="48008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2"/>
          </p:nvPr>
        </p:nvSpPr>
        <p:spPr>
          <a:xfrm>
            <a:off x="4873277" y="2093728"/>
            <a:ext cx="3433236" cy="48008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3"/>
          </p:nvPr>
        </p:nvSpPr>
        <p:spPr>
          <a:xfrm>
            <a:off x="8482602" y="2093728"/>
            <a:ext cx="3433236" cy="48008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39371" y="6648326"/>
            <a:ext cx="796472" cy="5509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8"/>
          <p:cNvGrpSpPr/>
          <p:nvPr/>
        </p:nvGrpSpPr>
        <p:grpSpPr>
          <a:xfrm>
            <a:off x="-8745" y="0"/>
            <a:ext cx="13308107" cy="7226747"/>
            <a:chOff x="-6025" y="0"/>
            <a:chExt cx="9168125" cy="5163100"/>
          </a:xfrm>
        </p:grpSpPr>
        <p:sp>
          <p:nvSpPr>
            <p:cNvPr id="67" name="Google Shape;67;p8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68" name="Google Shape;68;p8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69" name="Google Shape;69;p8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70" name="Google Shape;70;p8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71" name="Google Shape;71;p8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72" name="Google Shape;72;p8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287029" y="557637"/>
            <a:ext cx="10699032" cy="12000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sldNum" idx="12"/>
          </p:nvPr>
        </p:nvSpPr>
        <p:spPr>
          <a:xfrm>
            <a:off x="39371" y="6648326"/>
            <a:ext cx="796472" cy="5509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/>
          <p:nvPr/>
        </p:nvSpPr>
        <p:spPr>
          <a:xfrm>
            <a:off x="-3418" y="0"/>
            <a:ext cx="7562018" cy="1376392"/>
          </a:xfrm>
          <a:custGeom>
            <a:avLst/>
            <a:gdLst/>
            <a:ahLst/>
            <a:cxnLst/>
            <a:rect l="l" t="t" r="r" b="b"/>
            <a:pathLst>
              <a:path w="342116" h="53320" extrusionOk="0">
                <a:moveTo>
                  <a:pt x="0" y="0"/>
                </a:moveTo>
                <a:lnTo>
                  <a:pt x="0" y="53320"/>
                </a:lnTo>
                <a:lnTo>
                  <a:pt x="342116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86" name="Google Shape;86;p10"/>
          <p:cNvSpPr/>
          <p:nvPr/>
        </p:nvSpPr>
        <p:spPr>
          <a:xfrm>
            <a:off x="-8746" y="3"/>
            <a:ext cx="6452769" cy="1519567"/>
          </a:xfrm>
          <a:custGeom>
            <a:avLst/>
            <a:gdLst/>
            <a:ahLst/>
            <a:cxnLst/>
            <a:rect l="l" t="t" r="r" b="b"/>
            <a:pathLst>
              <a:path w="291932" h="58628" extrusionOk="0">
                <a:moveTo>
                  <a:pt x="0" y="18578"/>
                </a:moveTo>
                <a:lnTo>
                  <a:pt x="241" y="34019"/>
                </a:lnTo>
                <a:lnTo>
                  <a:pt x="221482" y="58628"/>
                </a:lnTo>
                <a:lnTo>
                  <a:pt x="291932" y="0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87" name="Google Shape;87;p10"/>
          <p:cNvSpPr/>
          <p:nvPr/>
        </p:nvSpPr>
        <p:spPr>
          <a:xfrm>
            <a:off x="9254405" y="6642586"/>
            <a:ext cx="3699907" cy="561107"/>
          </a:xfrm>
          <a:custGeom>
            <a:avLst/>
            <a:gdLst/>
            <a:ahLst/>
            <a:cxnLst/>
            <a:rect l="l" t="t" r="r" b="b"/>
            <a:pathLst>
              <a:path w="203628" h="19060" extrusionOk="0">
                <a:moveTo>
                  <a:pt x="0" y="19060"/>
                </a:moveTo>
                <a:lnTo>
                  <a:pt x="203628" y="19060"/>
                </a:lnTo>
                <a:lnTo>
                  <a:pt x="157305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88" name="Google Shape;88;p10"/>
          <p:cNvSpPr/>
          <p:nvPr/>
        </p:nvSpPr>
        <p:spPr>
          <a:xfrm>
            <a:off x="10656183" y="6672760"/>
            <a:ext cx="2643435" cy="554013"/>
          </a:xfrm>
          <a:custGeom>
            <a:avLst/>
            <a:gdLst/>
            <a:ahLst/>
            <a:cxnLst/>
            <a:rect l="l" t="t" r="r" b="b"/>
            <a:pathLst>
              <a:path w="145484" h="18819" extrusionOk="0">
                <a:moveTo>
                  <a:pt x="145484" y="0"/>
                </a:moveTo>
                <a:lnTo>
                  <a:pt x="145484" y="18819"/>
                </a:lnTo>
                <a:lnTo>
                  <a:pt x="0" y="18819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89" name="Google Shape;89;p10"/>
          <p:cNvSpPr/>
          <p:nvPr/>
        </p:nvSpPr>
        <p:spPr>
          <a:xfrm>
            <a:off x="12107075" y="5884413"/>
            <a:ext cx="1188023" cy="1342389"/>
          </a:xfrm>
          <a:custGeom>
            <a:avLst/>
            <a:gdLst/>
            <a:ahLst/>
            <a:cxnLst/>
            <a:rect l="l" t="t" r="r" b="b"/>
            <a:pathLst>
              <a:path w="65384" h="45599" extrusionOk="0">
                <a:moveTo>
                  <a:pt x="65384" y="27022"/>
                </a:moveTo>
                <a:lnTo>
                  <a:pt x="65384" y="0"/>
                </a:lnTo>
                <a:lnTo>
                  <a:pt x="0" y="45599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90" name="Google Shape;90;p10"/>
          <p:cNvSpPr/>
          <p:nvPr/>
        </p:nvSpPr>
        <p:spPr>
          <a:xfrm>
            <a:off x="2263025" y="-8432"/>
            <a:ext cx="5975756" cy="1322533"/>
          </a:xfrm>
          <a:custGeom>
            <a:avLst/>
            <a:gdLst/>
            <a:ahLst/>
            <a:cxnLst/>
            <a:rect l="l" t="t" r="r" b="b"/>
            <a:pathLst>
              <a:path w="164671" h="37795" extrusionOk="0">
                <a:moveTo>
                  <a:pt x="0" y="241"/>
                </a:moveTo>
                <a:lnTo>
                  <a:pt x="132407" y="37795"/>
                </a:lnTo>
                <a:lnTo>
                  <a:pt x="164671" y="0"/>
                </a:lnTo>
                <a:lnTo>
                  <a:pt x="160329" y="241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91" name="Google Shape;91;p10"/>
          <p:cNvSpPr txBox="1">
            <a:spLocks noGrp="1"/>
          </p:cNvSpPr>
          <p:nvPr>
            <p:ph type="sldNum" idx="12"/>
          </p:nvPr>
        </p:nvSpPr>
        <p:spPr>
          <a:xfrm>
            <a:off x="39371" y="6648326"/>
            <a:ext cx="796472" cy="5509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6"/>
          <p:cNvGrpSpPr/>
          <p:nvPr/>
        </p:nvGrpSpPr>
        <p:grpSpPr>
          <a:xfrm>
            <a:off x="-8745" y="0"/>
            <a:ext cx="13308107" cy="7226747"/>
            <a:chOff x="-6025" y="0"/>
            <a:chExt cx="9168125" cy="5163100"/>
          </a:xfrm>
        </p:grpSpPr>
        <p:sp>
          <p:nvSpPr>
            <p:cNvPr id="42" name="Google Shape;42;p6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43" name="Google Shape;43;p6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44" name="Google Shape;44;p6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45" name="Google Shape;45;p6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46" name="Google Shape;46;p6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47" name="Google Shape;47;p6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1287029" y="557637"/>
            <a:ext cx="10699032" cy="12000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1313557" y="2093728"/>
            <a:ext cx="5167708" cy="48008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◆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◆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2"/>
          </p:nvPr>
        </p:nvSpPr>
        <p:spPr>
          <a:xfrm>
            <a:off x="6792124" y="2093728"/>
            <a:ext cx="5167708" cy="48008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◆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◆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39371" y="6648326"/>
            <a:ext cx="796472" cy="5509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618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287029" y="2237278"/>
            <a:ext cx="10699032" cy="4657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◇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287029" y="557637"/>
            <a:ext cx="10699032" cy="120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39371" y="6648326"/>
            <a:ext cx="796472" cy="550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6" r:id="rId7"/>
    <p:sldLayoutId id="2147483658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hdphoto" Target="../media/hdphoto7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6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46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.png"/><Relationship Id="rId4" Type="http://schemas.microsoft.com/office/2007/relationships/hdphoto" Target="../media/hdphoto2.wdp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C5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6D511F6F-60D6-456E-9D98-858B95A4D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515" y="263316"/>
            <a:ext cx="624605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00C7DC9-D1CD-452D-9B81-38E12506F391}"/>
              </a:ext>
            </a:extLst>
          </p:cNvPr>
          <p:cNvSpPr/>
          <p:nvPr/>
        </p:nvSpPr>
        <p:spPr>
          <a:xfrm>
            <a:off x="3015606" y="2275190"/>
            <a:ext cx="72716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2400" spc="50" dirty="0">
                <a:ln w="3175" cmpd="sng">
                  <a:noFill/>
                  <a:prstDash val="solid"/>
                </a:ln>
                <a:solidFill>
                  <a:schemeClr val="tx2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</a:rPr>
              <a:t>DEPARTAMENTO DE CIENCIAS ECONÓMICAS, ADMINISTRATIVAS </a:t>
            </a:r>
            <a:r>
              <a:rPr lang="es-EC" sz="2400" spc="50">
                <a:ln w="3175" cmpd="sng">
                  <a:noFill/>
                  <a:prstDash val="solid"/>
                </a:ln>
                <a:solidFill>
                  <a:schemeClr val="tx2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</a:rPr>
              <a:t>Y </a:t>
            </a:r>
            <a:r>
              <a:rPr lang="es-EC" sz="2400" spc="50" smtClean="0">
                <a:ln w="3175" cmpd="sng">
                  <a:noFill/>
                  <a:prstDash val="solid"/>
                </a:ln>
                <a:solidFill>
                  <a:schemeClr val="tx2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</a:rPr>
              <a:t>DEL COMERCIO</a:t>
            </a:r>
            <a:endParaRPr lang="es-EC" sz="2400" spc="50" dirty="0">
              <a:ln w="3175" cmpd="sng">
                <a:noFill/>
                <a:prstDash val="solid"/>
              </a:ln>
              <a:solidFill>
                <a:schemeClr val="tx2">
                  <a:lumMod val="1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16AC036-E3C3-4C6C-ABC9-565F4F308E77}"/>
              </a:ext>
            </a:extLst>
          </p:cNvPr>
          <p:cNvSpPr/>
          <p:nvPr/>
        </p:nvSpPr>
        <p:spPr>
          <a:xfrm>
            <a:off x="3000737" y="3520921"/>
            <a:ext cx="72716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2400" spc="50" dirty="0">
                <a:ln w="3175" cmpd="sng">
                  <a:noFill/>
                  <a:prstDash val="solid"/>
                </a:ln>
                <a:solidFill>
                  <a:schemeClr val="tx2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</a:rPr>
              <a:t>CARRERA DE INGENIERÍA EN MERCADOTECNIA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38D9FEDF-32FD-4956-9BFE-B183FE94D767}"/>
              </a:ext>
            </a:extLst>
          </p:cNvPr>
          <p:cNvSpPr/>
          <p:nvPr/>
        </p:nvSpPr>
        <p:spPr>
          <a:xfrm>
            <a:off x="3293336" y="4714618"/>
            <a:ext cx="69938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s-EC" sz="2400" i="1" spc="50" dirty="0">
                <a:ln w="3175" cmpd="sng">
                  <a:noFill/>
                  <a:prstDash val="solid"/>
                </a:ln>
                <a:solidFill>
                  <a:schemeClr val="tx2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</a:rPr>
              <a:t>TEMA: INCIDENCIA DEL MARKETING DE CONTENIDOS EN LA COMUNICACIÓN EMPLEADA POR </a:t>
            </a:r>
            <a:r>
              <a:rPr lang="es-EC" sz="2400" i="1" spc="50" dirty="0" smtClean="0">
                <a:ln w="3175" cmpd="sng">
                  <a:noFill/>
                  <a:prstDash val="solid"/>
                </a:ln>
                <a:solidFill>
                  <a:schemeClr val="tx2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</a:rPr>
              <a:t>LOS </a:t>
            </a:r>
            <a:r>
              <a:rPr lang="es-EC" sz="2400" i="1" spc="50" dirty="0" smtClean="0">
                <a:ln w="3175" cmpd="sng">
                  <a:noFill/>
                  <a:prstDash val="solid"/>
                </a:ln>
                <a:solidFill>
                  <a:schemeClr val="tx2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</a:rPr>
              <a:t>RESTAURANTES </a:t>
            </a:r>
            <a:r>
              <a:rPr lang="es-EC" sz="2400" i="1" spc="50" dirty="0">
                <a:ln w="3175" cmpd="sng">
                  <a:noFill/>
                  <a:prstDash val="solid"/>
                </a:ln>
                <a:solidFill>
                  <a:schemeClr val="tx2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</a:rPr>
              <a:t>DE LUJO DE LA CIUDAD DE QUITO.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9B2526CC-0FD5-4E4C-BDB5-A5234D0DBB8F}"/>
              </a:ext>
            </a:extLst>
          </p:cNvPr>
          <p:cNvSpPr/>
          <p:nvPr/>
        </p:nvSpPr>
        <p:spPr>
          <a:xfrm>
            <a:off x="9556263" y="6612831"/>
            <a:ext cx="36506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C" sz="120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AUTORES</a:t>
            </a:r>
            <a:r>
              <a:rPr lang="es-EC" sz="1200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:</a:t>
            </a:r>
            <a:endParaRPr lang="es-EC" sz="120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r"/>
            <a:r>
              <a:rPr lang="es-EC" sz="1200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CRUZ GUANO VERÓNICA </a:t>
            </a:r>
            <a:r>
              <a:rPr lang="es-EC" sz="1200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PAOLA</a:t>
            </a:r>
          </a:p>
          <a:p>
            <a:pPr algn="r"/>
            <a:r>
              <a:rPr lang="es-MX" sz="1200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POZO ROMERO CRISTHIAN FABIAN</a:t>
            </a:r>
            <a:endParaRPr lang="es-EC" sz="120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r"/>
            <a:endParaRPr lang="es-EC" sz="1200" b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23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FDBB01C7-2FB9-4C94-8105-B2ACC7B157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C" smtClean="0"/>
              <a:pPr/>
              <a:t>10</a:t>
            </a:fld>
            <a:endParaRPr lang="es-EC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1A65B7CA-F394-4CEA-BABF-4E657C933976}"/>
              </a:ext>
            </a:extLst>
          </p:cNvPr>
          <p:cNvSpPr txBox="1">
            <a:spLocks/>
          </p:cNvSpPr>
          <p:nvPr/>
        </p:nvSpPr>
        <p:spPr>
          <a:xfrm>
            <a:off x="307576" y="199647"/>
            <a:ext cx="7967535" cy="82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s-EC" sz="4400" dirty="0">
                <a:solidFill>
                  <a:schemeClr val="tx2">
                    <a:lumMod val="10000"/>
                  </a:schemeClr>
                </a:solidFill>
              </a:rPr>
              <a:t>Elementos en la visión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xmlns="" id="{3390C45A-8735-4A80-96C7-330A38955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911256"/>
              </p:ext>
            </p:extLst>
          </p:nvPr>
        </p:nvGraphicFramePr>
        <p:xfrm>
          <a:off x="5506907" y="3649193"/>
          <a:ext cx="5144087" cy="3318623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725638">
                  <a:extLst>
                    <a:ext uri="{9D8B030D-6E8A-4147-A177-3AD203B41FA5}">
                      <a16:colId xmlns:a16="http://schemas.microsoft.com/office/drawing/2014/main" xmlns="" val="416223002"/>
                    </a:ext>
                  </a:extLst>
                </a:gridCol>
                <a:gridCol w="3418449">
                  <a:extLst>
                    <a:ext uri="{9D8B030D-6E8A-4147-A177-3AD203B41FA5}">
                      <a16:colId xmlns:a16="http://schemas.microsoft.com/office/drawing/2014/main" xmlns="" val="2641550530"/>
                    </a:ext>
                  </a:extLst>
                </a:gridCol>
              </a:tblGrid>
              <a:tr h="471396">
                <a:tc rowSpan="2">
                  <a:txBody>
                    <a:bodyPr/>
                    <a:lstStyle/>
                    <a:p>
                      <a:pPr algn="l" fontAlgn="b"/>
                      <a:r>
                        <a:rPr lang="es-EC" sz="1600" b="1" u="none" strike="noStrike" dirty="0">
                          <a:effectLst/>
                        </a:rPr>
                        <a:t>Líder: 58%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>
                          <a:effectLst/>
                        </a:rPr>
                        <a:t>Posición dominante en el mercado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extLst>
                  <a:ext uri="{0D108BD9-81ED-4DB2-BD59-A6C34878D82A}">
                    <a16:rowId xmlns:a16="http://schemas.microsoft.com/office/drawing/2014/main" xmlns="" val="574666261"/>
                  </a:ext>
                </a:extLst>
              </a:tr>
              <a:tr h="23967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>
                          <a:effectLst/>
                        </a:rPr>
                        <a:t>Trabajan con elementos de la misión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extLst>
                  <a:ext uri="{0D108BD9-81ED-4DB2-BD59-A6C34878D82A}">
                    <a16:rowId xmlns:a16="http://schemas.microsoft.com/office/drawing/2014/main" xmlns="" val="1388397827"/>
                  </a:ext>
                </a:extLst>
              </a:tr>
              <a:tr h="239679">
                <a:tc rowSpan="2">
                  <a:txBody>
                    <a:bodyPr/>
                    <a:lstStyle/>
                    <a:p>
                      <a:pPr algn="l" fontAlgn="b"/>
                      <a:r>
                        <a:rPr lang="es-EC" sz="1600" b="1" u="none" strike="noStrike" dirty="0">
                          <a:effectLst/>
                        </a:rPr>
                        <a:t>Rentabilidad: 47%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>
                          <a:effectLst/>
                        </a:rPr>
                        <a:t>Beneficio por obtener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extLst>
                  <a:ext uri="{0D108BD9-81ED-4DB2-BD59-A6C34878D82A}">
                    <a16:rowId xmlns:a16="http://schemas.microsoft.com/office/drawing/2014/main" xmlns="" val="771331460"/>
                  </a:ext>
                </a:extLst>
              </a:tr>
              <a:tr h="28155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>
                          <a:effectLst/>
                        </a:rPr>
                        <a:t>Generación de capital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extLst>
                  <a:ext uri="{0D108BD9-81ED-4DB2-BD59-A6C34878D82A}">
                    <a16:rowId xmlns:a16="http://schemas.microsoft.com/office/drawing/2014/main" xmlns="" val="2988575497"/>
                  </a:ext>
                </a:extLst>
              </a:tr>
              <a:tr h="320842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1" u="none" strike="noStrike" dirty="0">
                          <a:effectLst/>
                        </a:rPr>
                        <a:t>Competitivo: 37%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Gestor de experiencia</a:t>
                      </a:r>
                    </a:p>
                  </a:txBody>
                  <a:tcPr marL="8378" marR="8378" marT="8378" marB="0" anchor="b"/>
                </a:tc>
                <a:extLst>
                  <a:ext uri="{0D108BD9-81ED-4DB2-BD59-A6C34878D82A}">
                    <a16:rowId xmlns:a16="http://schemas.microsoft.com/office/drawing/2014/main" xmlns="" val="2954450435"/>
                  </a:ext>
                </a:extLst>
              </a:tr>
              <a:tr h="349423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1" u="none" strike="noStrike" dirty="0">
                          <a:effectLst/>
                        </a:rPr>
                        <a:t>Innovación: 21%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>
                          <a:effectLst/>
                        </a:rPr>
                        <a:t>Transformación constante del negocio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extLst>
                  <a:ext uri="{0D108BD9-81ED-4DB2-BD59-A6C34878D82A}">
                    <a16:rowId xmlns:a16="http://schemas.microsoft.com/office/drawing/2014/main" xmlns="" val="3981048664"/>
                  </a:ext>
                </a:extLst>
              </a:tr>
              <a:tr h="536812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1" u="none" strike="noStrike" dirty="0">
                          <a:effectLst/>
                        </a:rPr>
                        <a:t>Reconocimiento internacional: 21%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6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Informar sobre sus premios y acumulación de reconocimientos</a:t>
                      </a:r>
                    </a:p>
                  </a:txBody>
                  <a:tcPr marL="8378" marR="8378" marT="8378" marB="0" anchor="b"/>
                </a:tc>
                <a:extLst>
                  <a:ext uri="{0D108BD9-81ED-4DB2-BD59-A6C34878D82A}">
                    <a16:rowId xmlns:a16="http://schemas.microsoft.com/office/drawing/2014/main" xmlns="" val="966255821"/>
                  </a:ext>
                </a:extLst>
              </a:tr>
              <a:tr h="239679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1" u="none" strike="noStrike" dirty="0">
                          <a:effectLst/>
                        </a:rPr>
                        <a:t>Experiencia: 37%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>
                          <a:effectLst/>
                        </a:rPr>
                        <a:t>Percepción del servicio y lo vivido.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extLst>
                  <a:ext uri="{0D108BD9-81ED-4DB2-BD59-A6C34878D82A}">
                    <a16:rowId xmlns:a16="http://schemas.microsoft.com/office/drawing/2014/main" xmlns="" val="1782867202"/>
                  </a:ext>
                </a:extLst>
              </a:tr>
              <a:tr h="239679"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b="1" u="none" strike="noStrike" dirty="0">
                          <a:effectLst/>
                        </a:rPr>
                        <a:t>Procesos: 10%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 dirty="0">
                          <a:effectLst/>
                        </a:rPr>
                        <a:t>Innovación y adaptación al mercado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extLst>
                  <a:ext uri="{0D108BD9-81ED-4DB2-BD59-A6C34878D82A}">
                    <a16:rowId xmlns:a16="http://schemas.microsoft.com/office/drawing/2014/main" xmlns="" val="952725978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4E25F9F-1C3E-4013-B933-8E57F890D8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44644" y="1236168"/>
            <a:ext cx="4487593" cy="56336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24FEA80-7686-44C2-8551-4805DC5EF2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907" y="965906"/>
            <a:ext cx="5144087" cy="2633750"/>
          </a:xfrm>
          <a:prstGeom prst="rect">
            <a:avLst/>
          </a:prstGeom>
          <a:noFill/>
        </p:spPr>
      </p:pic>
      <p:pic>
        <p:nvPicPr>
          <p:cNvPr id="10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D335F13A-0709-424D-862E-55ACDCD05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60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E720621-8240-4501-B911-106F7059AF6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122" y="1379621"/>
            <a:ext cx="6522843" cy="5580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569AE2F2-6B90-4690-9FF4-C6AC973F2827}"/>
              </a:ext>
            </a:extLst>
          </p:cNvPr>
          <p:cNvSpPr txBox="1">
            <a:spLocks/>
          </p:cNvSpPr>
          <p:nvPr/>
        </p:nvSpPr>
        <p:spPr>
          <a:xfrm>
            <a:off x="740713" y="366395"/>
            <a:ext cx="105156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400" b="1" dirty="0">
                <a:solidFill>
                  <a:schemeClr val="bg1"/>
                </a:solidFill>
              </a:rPr>
              <a:t>Flujo comparativo misión y visión</a:t>
            </a:r>
          </a:p>
        </p:txBody>
      </p:sp>
      <p:pic>
        <p:nvPicPr>
          <p:cNvPr id="13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6205FD6E-78C6-485A-9E5B-C27F5E34D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16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F647776A-403C-4561-89D3-1C675AE26E88}"/>
              </a:ext>
            </a:extLst>
          </p:cNvPr>
          <p:cNvSpPr txBox="1">
            <a:spLocks/>
          </p:cNvSpPr>
          <p:nvPr/>
        </p:nvSpPr>
        <p:spPr>
          <a:xfrm>
            <a:off x="132348" y="249264"/>
            <a:ext cx="6926179" cy="870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s-EC" sz="4400" dirty="0"/>
              <a:t>IMAGEN CORPORATIVA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68879DA0-ABC4-4EC2-B1D7-FDDB0E337D3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3"/>
          <a:stretch/>
        </p:blipFill>
        <p:spPr bwMode="auto">
          <a:xfrm>
            <a:off x="8229599" y="2101189"/>
            <a:ext cx="4732421" cy="3321042"/>
          </a:xfrm>
          <a:prstGeom prst="rect">
            <a:avLst/>
          </a:prstGeom>
          <a:noFill/>
        </p:spPr>
      </p:pic>
      <p:pic>
        <p:nvPicPr>
          <p:cNvPr id="17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AEDD0508-74E9-4171-B974-30EA756CE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8813233-54A3-4C7B-AB85-8953E23B39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46" b="19189"/>
          <a:stretch/>
        </p:blipFill>
        <p:spPr>
          <a:xfrm>
            <a:off x="2263514" y="2532633"/>
            <a:ext cx="4229397" cy="254036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951A40BB-8794-4092-B7D1-ACE17BE9CEA0}"/>
              </a:ext>
            </a:extLst>
          </p:cNvPr>
          <p:cNvSpPr txBox="1"/>
          <p:nvPr/>
        </p:nvSpPr>
        <p:spPr>
          <a:xfrm>
            <a:off x="1109272" y="3741855"/>
            <a:ext cx="1723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LOGOTIPO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12DF2818-848C-41EE-BDF4-90DB17DC1041}"/>
              </a:ext>
            </a:extLst>
          </p:cNvPr>
          <p:cNvSpPr txBox="1"/>
          <p:nvPr/>
        </p:nvSpPr>
        <p:spPr>
          <a:xfrm>
            <a:off x="6704310" y="3032974"/>
            <a:ext cx="1723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ISOTIPO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13D9ECB8-C1AF-4143-8668-6BBBD7F3F44D}"/>
              </a:ext>
            </a:extLst>
          </p:cNvPr>
          <p:cNvSpPr txBox="1"/>
          <p:nvPr/>
        </p:nvSpPr>
        <p:spPr>
          <a:xfrm>
            <a:off x="3884622" y="1635739"/>
            <a:ext cx="1723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IMAGOTIPO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D5589BD2-070C-488D-A582-00187A271071}"/>
              </a:ext>
            </a:extLst>
          </p:cNvPr>
          <p:cNvSpPr txBox="1"/>
          <p:nvPr/>
        </p:nvSpPr>
        <p:spPr>
          <a:xfrm>
            <a:off x="5353658" y="5701358"/>
            <a:ext cx="1139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ISOLOGO</a:t>
            </a:r>
          </a:p>
        </p:txBody>
      </p:sp>
      <p:sp>
        <p:nvSpPr>
          <p:cNvPr id="33" name="Abrir llave 32">
            <a:extLst>
              <a:ext uri="{FF2B5EF4-FFF2-40B4-BE49-F238E27FC236}">
                <a16:creationId xmlns:a16="http://schemas.microsoft.com/office/drawing/2014/main" xmlns="" id="{4B5A46C6-DCA5-4DF5-9047-F05680FBF8AF}"/>
              </a:ext>
            </a:extLst>
          </p:cNvPr>
          <p:cNvSpPr/>
          <p:nvPr/>
        </p:nvSpPr>
        <p:spPr>
          <a:xfrm>
            <a:off x="2260427" y="3445767"/>
            <a:ext cx="332872" cy="8414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Cerrar llave 33">
            <a:extLst>
              <a:ext uri="{FF2B5EF4-FFF2-40B4-BE49-F238E27FC236}">
                <a16:creationId xmlns:a16="http://schemas.microsoft.com/office/drawing/2014/main" xmlns="" id="{467BC714-20D2-442A-AD20-5ABF7267419B}"/>
              </a:ext>
            </a:extLst>
          </p:cNvPr>
          <p:cNvSpPr/>
          <p:nvPr/>
        </p:nvSpPr>
        <p:spPr>
          <a:xfrm>
            <a:off x="6235908" y="2625486"/>
            <a:ext cx="332872" cy="11163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Abrir llave 34">
            <a:extLst>
              <a:ext uri="{FF2B5EF4-FFF2-40B4-BE49-F238E27FC236}">
                <a16:creationId xmlns:a16="http://schemas.microsoft.com/office/drawing/2014/main" xmlns="" id="{16B9AEC0-D6B0-4AED-AA1F-74B5F6EFC5F9}"/>
              </a:ext>
            </a:extLst>
          </p:cNvPr>
          <p:cNvSpPr/>
          <p:nvPr/>
        </p:nvSpPr>
        <p:spPr>
          <a:xfrm rot="5400000">
            <a:off x="4164156" y="283192"/>
            <a:ext cx="480375" cy="387298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Cerrar llave 35">
            <a:extLst>
              <a:ext uri="{FF2B5EF4-FFF2-40B4-BE49-F238E27FC236}">
                <a16:creationId xmlns:a16="http://schemas.microsoft.com/office/drawing/2014/main" xmlns="" id="{2CB11F1E-F654-49D4-AB9C-D855EA40940A}"/>
              </a:ext>
            </a:extLst>
          </p:cNvPr>
          <p:cNvSpPr/>
          <p:nvPr/>
        </p:nvSpPr>
        <p:spPr>
          <a:xfrm rot="5400000">
            <a:off x="5566839" y="4750872"/>
            <a:ext cx="451875" cy="109612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0829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A39353EF-0C72-44FD-A1E4-EA9C37647B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C" smtClean="0"/>
              <a:pPr/>
              <a:t>13</a:t>
            </a:fld>
            <a:endParaRPr lang="es-EC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2A1615ED-CA78-4C55-ACE3-48A486DC703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400" dirty="0"/>
              <a:t>COLORES CORPORATIVOS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A7CC1D85-DC2C-43FC-9340-56FB83A91E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7" y="1256911"/>
            <a:ext cx="7016524" cy="4130040"/>
          </a:xfrm>
          <a:prstGeom prst="rect">
            <a:avLst/>
          </a:prstGeom>
          <a:noFill/>
        </p:spPr>
      </p:pic>
      <p:pic>
        <p:nvPicPr>
          <p:cNvPr id="2050" name="Picture 2" descr="Teoría del color. ¿Por qué existen los colores primarios? - YouTube">
            <a:extLst>
              <a:ext uri="{FF2B5EF4-FFF2-40B4-BE49-F238E27FC236}">
                <a16:creationId xmlns:a16="http://schemas.microsoft.com/office/drawing/2014/main" xmlns="" id="{E1182E05-84CF-4911-809E-40DF8C428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422" r="95703">
                        <a14:foregroundMark x1="60313" y1="81528" x2="60313" y2="81528"/>
                        <a14:foregroundMark x1="62578" y1="77500" x2="62578" y2="77500"/>
                        <a14:foregroundMark x1="57188" y1="86389" x2="57188" y2="86389"/>
                        <a14:foregroundMark x1="54922" y1="81667" x2="54922" y2="81667"/>
                        <a14:foregroundMark x1="67813" y1="41528" x2="67813" y2="41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15512">
            <a:off x="7103900" y="1641471"/>
            <a:ext cx="6603747" cy="371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CBCA6997-1FA3-4F74-A14A-414DC23B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3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73E4A1F7-9884-4751-B788-208093E6F472}"/>
              </a:ext>
            </a:extLst>
          </p:cNvPr>
          <p:cNvSpPr txBox="1">
            <a:spLocks/>
          </p:cNvSpPr>
          <p:nvPr/>
        </p:nvSpPr>
        <p:spPr>
          <a:xfrm>
            <a:off x="234502" y="264418"/>
            <a:ext cx="7461333" cy="104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s-EC" sz="4400"/>
              <a:t>COMUNICACIÓN VISUAL</a:t>
            </a:r>
            <a:endParaRPr lang="es-EC" sz="4400" dirty="0"/>
          </a:p>
        </p:txBody>
      </p:sp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xmlns="" id="{E659D93E-C450-41E3-93BA-542941103A0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544" y="1410662"/>
            <a:ext cx="6248042" cy="3931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EE241E20-F20C-4479-B9A6-C90EF3CA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1499CAF4-ACA3-4E02-96EC-2249375849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" t="13950" r="1503" b="5470"/>
          <a:stretch/>
        </p:blipFill>
        <p:spPr>
          <a:xfrm>
            <a:off x="234503" y="1375650"/>
            <a:ext cx="6402042" cy="393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A39353EF-0C72-44FD-A1E4-EA9C37647B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C" smtClean="0"/>
              <a:pPr/>
              <a:t>15</a:t>
            </a:fld>
            <a:endParaRPr lang="es-EC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67AF2366-98E8-4E95-A649-3553F75294C0}"/>
              </a:ext>
            </a:extLst>
          </p:cNvPr>
          <p:cNvSpPr txBox="1">
            <a:spLocks/>
          </p:cNvSpPr>
          <p:nvPr/>
        </p:nvSpPr>
        <p:spPr>
          <a:xfrm>
            <a:off x="244642" y="359255"/>
            <a:ext cx="10984832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400" dirty="0"/>
              <a:t>CERTIFICACIONES INTERNACIONALES</a:t>
            </a:r>
          </a:p>
        </p:txBody>
      </p:sp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xmlns="" id="{FAF38694-0423-4A20-B8A8-F4F8C8E8E3C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7" y="1571841"/>
            <a:ext cx="5583688" cy="304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39AB9623-62DD-42FD-A5EE-9E0075540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92F5074-B9DA-41EE-AF9C-8CF9D27A60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" t="13534" r="1590" b="7653"/>
          <a:stretch/>
        </p:blipFill>
        <p:spPr>
          <a:xfrm>
            <a:off x="6051275" y="1571841"/>
            <a:ext cx="6757310" cy="3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6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24CA0247-3424-433C-88AE-9B866225E924}"/>
              </a:ext>
            </a:extLst>
          </p:cNvPr>
          <p:cNvSpPr txBox="1">
            <a:spLocks/>
          </p:cNvSpPr>
          <p:nvPr/>
        </p:nvSpPr>
        <p:spPr>
          <a:xfrm>
            <a:off x="453190" y="320746"/>
            <a:ext cx="7102642" cy="101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s-EC" sz="4400"/>
              <a:t>FORMAS DE CONTACTO</a:t>
            </a:r>
            <a:endParaRPr lang="es-EC" sz="4400" dirty="0"/>
          </a:p>
        </p:txBody>
      </p:sp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xmlns="" id="{FBAB83D2-1BBF-45C4-9577-C9043702F5A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544" y="1655745"/>
            <a:ext cx="6161352" cy="375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4609CA85-9587-49EB-91A1-8125E1C1A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9DEF4DB-8385-4574-ACAF-D9D731497A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4" t="13951" r="17073" b="8962"/>
          <a:stretch/>
        </p:blipFill>
        <p:spPr>
          <a:xfrm>
            <a:off x="164890" y="1655745"/>
            <a:ext cx="6340841" cy="375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2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A39353EF-0C72-44FD-A1E4-EA9C37647B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C" smtClean="0"/>
              <a:pPr/>
              <a:t>17</a:t>
            </a:fld>
            <a:endParaRPr lang="es-EC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3FAAA441-1E68-49BB-B9C7-6DE383BFB4F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400" dirty="0"/>
              <a:t>TIPO DE RED SOCIAL</a:t>
            </a:r>
          </a:p>
        </p:txBody>
      </p:sp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xmlns="" id="{8F7107C4-4003-4720-B8BD-574107E577C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518" y="1415501"/>
            <a:ext cx="6518964" cy="403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Tipos de redes sociales según sus características - ingeniovirtual.com">
            <a:extLst>
              <a:ext uri="{FF2B5EF4-FFF2-40B4-BE49-F238E27FC236}">
                <a16:creationId xmlns:a16="http://schemas.microsoft.com/office/drawing/2014/main" xmlns="" id="{3948D7E1-283E-4250-9D61-B0257D204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5750" y1="62800" x2="55750" y2="62800"/>
                        <a14:foregroundMark x1="57750" y1="56600" x2="57750" y2="56600"/>
                        <a14:foregroundMark x1="62750" y1="40800" x2="62750" y2="40800"/>
                        <a14:foregroundMark x1="70250" y1="33600" x2="70250" y2="33600"/>
                        <a14:foregroundMark x1="69250" y1="21000" x2="69250" y2="21000"/>
                        <a14:foregroundMark x1="60875" y1="18000" x2="60875" y2="18000"/>
                        <a14:foregroundMark x1="59125" y1="12000" x2="59125" y2="12000"/>
                        <a14:foregroundMark x1="53000" y1="11000" x2="53000" y2="11000"/>
                        <a14:foregroundMark x1="41500" y1="9600" x2="41500" y2="9600"/>
                        <a14:foregroundMark x1="41000" y1="11600" x2="41000" y2="11600"/>
                        <a14:foregroundMark x1="35250" y1="13200" x2="35250" y2="13200"/>
                        <a14:foregroundMark x1="33375" y1="19200" x2="33375" y2="19200"/>
                        <a14:foregroundMark x1="29375" y1="22200" x2="29375" y2="22200"/>
                        <a14:foregroundMark x1="23125" y1="34600" x2="23125" y2="34600"/>
                        <a14:foregroundMark x1="22375" y1="38000" x2="22375" y2="38000"/>
                        <a14:foregroundMark x1="20500" y1="41000" x2="20500" y2="41000"/>
                        <a14:foregroundMark x1="25875" y1="48200" x2="25875" y2="48200"/>
                        <a14:foregroundMark x1="26000" y1="53600" x2="26000" y2="53600"/>
                        <a14:foregroundMark x1="22500" y1="55000" x2="22500" y2="55000"/>
                        <a14:foregroundMark x1="22500" y1="60000" x2="22500" y2="60000"/>
                        <a14:foregroundMark x1="26875" y1="59000" x2="26875" y2="59000"/>
                        <a14:foregroundMark x1="28250" y1="52800" x2="28250" y2="52800"/>
                        <a14:foregroundMark x1="27750" y1="48600" x2="27750" y2="48600"/>
                        <a14:foregroundMark x1="25375" y1="48000" x2="25375" y2="48000"/>
                        <a14:foregroundMark x1="22625" y1="48800" x2="22625" y2="48800"/>
                        <a14:foregroundMark x1="22625" y1="51800" x2="22625" y2="51800"/>
                        <a14:foregroundMark x1="24125" y1="53400" x2="24125" y2="53400"/>
                        <a14:foregroundMark x1="31625" y1="58200" x2="31625" y2="58200"/>
                        <a14:foregroundMark x1="29000" y1="65800" x2="29000" y2="65800"/>
                        <a14:foregroundMark x1="25375" y1="56000" x2="25375" y2="56000"/>
                        <a14:foregroundMark x1="29000" y1="40000" x2="29000" y2="40000"/>
                        <a14:foregroundMark x1="34375" y1="33200" x2="34375" y2="33200"/>
                        <a14:foregroundMark x1="37375" y1="27000" x2="37375" y2="27000"/>
                        <a14:foregroundMark x1="40250" y1="27000" x2="40250" y2="27000"/>
                        <a14:foregroundMark x1="39625" y1="23800" x2="39625" y2="23800"/>
                        <a14:foregroundMark x1="40000" y1="29000" x2="40000" y2="29000"/>
                        <a14:foregroundMark x1="50500" y1="12800" x2="50500" y2="12800"/>
                        <a14:foregroundMark x1="52375" y1="16000" x2="52375" y2="16000"/>
                        <a14:foregroundMark x1="51625" y1="18400" x2="51625" y2="18400"/>
                        <a14:foregroundMark x1="49500" y1="18400" x2="49500" y2="18400"/>
                        <a14:foregroundMark x1="48375" y1="16000" x2="48375" y2="16000"/>
                        <a14:foregroundMark x1="48125" y1="13200" x2="48125" y2="13200"/>
                        <a14:foregroundMark x1="49375" y1="10800" x2="49375" y2="10800"/>
                        <a14:foregroundMark x1="50500" y1="10000" x2="50500" y2="10000"/>
                        <a14:foregroundMark x1="55000" y1="15000" x2="55000" y2="15000"/>
                        <a14:foregroundMark x1="57000" y1="21000" x2="57000" y2="21000"/>
                        <a14:foregroundMark x1="57250" y1="25200" x2="57875" y2="25800"/>
                        <a14:foregroundMark x1="63250" y1="26600" x2="63250" y2="26600"/>
                        <a14:foregroundMark x1="64875" y1="31000" x2="64875" y2="31000"/>
                        <a14:foregroundMark x1="59875" y1="33200" x2="59875" y2="33200"/>
                        <a14:foregroundMark x1="53750" y1="27400" x2="53750" y2="27400"/>
                        <a14:foregroundMark x1="48000" y1="28600" x2="48000" y2="28600"/>
                        <a14:foregroundMark x1="45875" y1="37200" x2="45875" y2="37200"/>
                        <a14:foregroundMark x1="46500" y1="45400" x2="46500" y2="45400"/>
                        <a14:foregroundMark x1="50125" y1="37600" x2="50125" y2="37600"/>
                        <a14:foregroundMark x1="52250" y1="37800" x2="52250" y2="37800"/>
                        <a14:foregroundMark x1="52750" y1="38000" x2="52750" y2="38000"/>
                        <a14:foregroundMark x1="57000" y1="38400" x2="57000" y2="38400"/>
                        <a14:foregroundMark x1="58000" y1="39600" x2="58000" y2="39600"/>
                        <a14:foregroundMark x1="57500" y1="43400" x2="57500" y2="43400"/>
                        <a14:foregroundMark x1="55000" y1="44800" x2="55000" y2="44800"/>
                        <a14:foregroundMark x1="54875" y1="46600" x2="54875" y2="46600"/>
                        <a14:foregroundMark x1="53875" y1="52000" x2="53875" y2="52000"/>
                        <a14:foregroundMark x1="60375" y1="52800" x2="60375" y2="52800"/>
                        <a14:foregroundMark x1="62250" y1="53400" x2="62250" y2="53400"/>
                        <a14:foregroundMark x1="62250" y1="55800" x2="62250" y2="55800"/>
                        <a14:foregroundMark x1="49375" y1="53600" x2="49375" y2="53600"/>
                        <a14:foregroundMark x1="46375" y1="51200" x2="46375" y2="51200"/>
                        <a14:foregroundMark x1="48125" y1="56400" x2="48125" y2="56400"/>
                        <a14:foregroundMark x1="47125" y1="55600" x2="47125" y2="55600"/>
                        <a14:foregroundMark x1="42125" y1="59200" x2="42125" y2="59200"/>
                        <a14:foregroundMark x1="39125" y1="50600" x2="39125" y2="50600"/>
                        <a14:foregroundMark x1="39000" y1="45000" x2="39000" y2="45000"/>
                        <a14:foregroundMark x1="35375" y1="41600" x2="35375" y2="41600"/>
                        <a14:foregroundMark x1="35375" y1="46600" x2="35375" y2="46600"/>
                        <a14:foregroundMark x1="36125" y1="52200" x2="36125" y2="52200"/>
                        <a14:foregroundMark x1="44250" y1="65000" x2="44250" y2="65000"/>
                        <a14:foregroundMark x1="45125" y1="66200" x2="45125" y2="66200"/>
                        <a14:foregroundMark x1="38250" y1="64600" x2="38250" y2="64600"/>
                        <a14:foregroundMark x1="36250" y1="61400" x2="36250" y2="61400"/>
                        <a14:foregroundMark x1="35750" y1="63600" x2="35750" y2="63600"/>
                        <a14:foregroundMark x1="36250" y1="66800" x2="36250" y2="66800"/>
                        <a14:foregroundMark x1="37375" y1="69000" x2="37375" y2="69000"/>
                        <a14:foregroundMark x1="34250" y1="65200" x2="34250" y2="65200"/>
                        <a14:foregroundMark x1="34250" y1="61400" x2="34250" y2="61400"/>
                        <a14:foregroundMark x1="34875" y1="74800" x2="34875" y2="74800"/>
                        <a14:foregroundMark x1="34875" y1="73200" x2="34875" y2="73200"/>
                        <a14:foregroundMark x1="40625" y1="75400" x2="40625" y2="75400"/>
                        <a14:foregroundMark x1="46875" y1="75600" x2="46875" y2="75600"/>
                        <a14:foregroundMark x1="47000" y1="77800" x2="47000" y2="77800"/>
                        <a14:foregroundMark x1="50875" y1="73000" x2="50875" y2="73000"/>
                        <a14:foregroundMark x1="52375" y1="66800" x2="52375" y2="66800"/>
                        <a14:foregroundMark x1="54000" y1="67800" x2="54000" y2="67800"/>
                        <a14:foregroundMark x1="57750" y1="77000" x2="57750" y2="77000"/>
                        <a14:foregroundMark x1="62375" y1="69400" x2="62375" y2="69400"/>
                        <a14:foregroundMark x1="71000" y1="69400" x2="71000" y2="69400"/>
                        <a14:foregroundMark x1="78375" y1="43400" x2="78375" y2="43400"/>
                        <a14:foregroundMark x1="75625" y1="36000" x2="75625" y2="36000"/>
                        <a14:foregroundMark x1="75625" y1="32400" x2="75625" y2="32400"/>
                        <a14:foregroundMark x1="31000" y1="85800" x2="31000" y2="85800"/>
                        <a14:foregroundMark x1="27750" y1="90200" x2="27750" y2="90200"/>
                        <a14:foregroundMark x1="33250" y1="51000" x2="33250" y2="51000"/>
                        <a14:foregroundMark x1="32875" y1="47400" x2="32875" y2="47400"/>
                        <a14:foregroundMark x1="32875" y1="42600" x2="32875" y2="42600"/>
                        <a14:foregroundMark x1="20875" y1="51800" x2="20875" y2="51800"/>
                        <a14:foregroundMark x1="25875" y1="56800" x2="25875" y2="56800"/>
                        <a14:foregroundMark x1="26875" y1="48800" x2="26875" y2="48800"/>
                        <a14:foregroundMark x1="65125" y1="49600" x2="65125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74" y="1864187"/>
            <a:ext cx="5026309" cy="314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C65F73C1-685D-4B3A-95C0-1A475ED70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7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A39353EF-0C72-44FD-A1E4-EA9C37647B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C" smtClean="0"/>
              <a:pPr/>
              <a:t>18</a:t>
            </a:fld>
            <a:endParaRPr lang="es-EC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8A325521-2FAC-4F59-926E-E54AD3211E01}"/>
              </a:ext>
            </a:extLst>
          </p:cNvPr>
          <p:cNvSpPr txBox="1">
            <a:spLocks/>
          </p:cNvSpPr>
          <p:nvPr/>
        </p:nvSpPr>
        <p:spPr>
          <a:xfrm>
            <a:off x="437607" y="370900"/>
            <a:ext cx="105156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400"/>
              <a:t>GASTRONOMÍA OFERTADA</a:t>
            </a:r>
            <a:endParaRPr lang="es-EC" sz="4400" dirty="0"/>
          </a:p>
        </p:txBody>
      </p:sp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xmlns="" id="{214DC22A-9DA3-4FC8-A57D-9FAAD98EE16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153" y="1424040"/>
            <a:ext cx="6434105" cy="3739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41B870AC-10E2-400B-BFDA-EB3F35281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396312A-3BA7-4A22-BEB7-CE985971D2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18" r="1590" b="5152"/>
          <a:stretch/>
        </p:blipFill>
        <p:spPr>
          <a:xfrm>
            <a:off x="144301" y="1424040"/>
            <a:ext cx="6452852" cy="373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5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C8A2CE89-27AF-43AE-827E-EA67AB6534C9}"/>
              </a:ext>
            </a:extLst>
          </p:cNvPr>
          <p:cNvSpPr txBox="1">
            <a:spLocks/>
          </p:cNvSpPr>
          <p:nvPr/>
        </p:nvSpPr>
        <p:spPr>
          <a:xfrm>
            <a:off x="180473" y="257285"/>
            <a:ext cx="7968916" cy="8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s-EC" sz="4400" dirty="0"/>
              <a:t>CONTENIDO CORPORATIVO</a:t>
            </a:r>
          </a:p>
        </p:txBody>
      </p:sp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xmlns="" id="{D23CDB8F-64AF-451C-8A41-9BA9DED2707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7" y="1826785"/>
            <a:ext cx="5543798" cy="3317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BA57C6BB-71B8-40D0-BAB9-F31ECBC7C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8268B0C2-CBF4-4DA7-902D-B655D031AB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" t="13743" r="1503" b="6095"/>
          <a:stretch/>
        </p:blipFill>
        <p:spPr>
          <a:xfrm>
            <a:off x="6256419" y="1826785"/>
            <a:ext cx="6252815" cy="33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7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"/>
          <p:cNvSpPr txBox="1">
            <a:spLocks noGrp="1"/>
          </p:cNvSpPr>
          <p:nvPr>
            <p:ph type="sldNum" idx="12"/>
          </p:nvPr>
        </p:nvSpPr>
        <p:spPr>
          <a:xfrm>
            <a:off x="-1115878" y="577775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0BC9C7FE-1370-4D81-B1FA-5950518E3584}"/>
              </a:ext>
            </a:extLst>
          </p:cNvPr>
          <p:cNvSpPr txBox="1">
            <a:spLocks/>
          </p:cNvSpPr>
          <p:nvPr/>
        </p:nvSpPr>
        <p:spPr>
          <a:xfrm>
            <a:off x="727644" y="2226815"/>
            <a:ext cx="316327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BE33F"/>
              </a:buClr>
              <a:buSzPts val="1800"/>
              <a:buFont typeface="Karla"/>
              <a:buChar char="◆"/>
              <a:defRPr sz="18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1800"/>
              <a:buFont typeface="Karla"/>
              <a:buChar char="◆"/>
              <a:defRPr sz="18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1800"/>
              <a:buFont typeface="Karla"/>
              <a:buChar char="◇"/>
              <a:defRPr sz="18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Font typeface="Karla"/>
              <a:buChar char="●"/>
              <a:defRPr sz="18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Font typeface="Karla"/>
              <a:buChar char="○"/>
              <a:defRPr sz="18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Font typeface="Karla"/>
              <a:buChar char="■"/>
              <a:defRPr sz="18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Font typeface="Karla"/>
              <a:buChar char="●"/>
              <a:defRPr sz="18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Font typeface="Karla"/>
              <a:buChar char="○"/>
              <a:defRPr sz="18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Font typeface="Karla"/>
              <a:buChar char="■"/>
              <a:defRPr sz="1800" b="0" i="0" u="none" strike="noStrike" cap="none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114300" indent="0" algn="just">
              <a:buNone/>
            </a:pPr>
            <a:r>
              <a:rPr lang="es-ES" sz="2000" dirty="0"/>
              <a:t>El presente trabajo de investigación corresponde al análisis la influencia del marketing de contenidos en la comunicación empleada por los restaurantes de lujo de la ciudad de Quito.</a:t>
            </a:r>
            <a:endParaRPr lang="es-EC" sz="2000" dirty="0"/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xmlns="" id="{A78BCBD0-5BC9-4992-AC56-3030863FDBBE}"/>
              </a:ext>
            </a:extLst>
          </p:cNvPr>
          <p:cNvGraphicFramePr/>
          <p:nvPr/>
        </p:nvGraphicFramePr>
        <p:xfrm>
          <a:off x="3636453" y="56271"/>
          <a:ext cx="8696960" cy="6745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Diagrama de flujo: conector 17">
            <a:extLst>
              <a:ext uri="{FF2B5EF4-FFF2-40B4-BE49-F238E27FC236}">
                <a16:creationId xmlns:a16="http://schemas.microsoft.com/office/drawing/2014/main" xmlns="" id="{C41B6D3E-EA81-4746-9C7A-953DAE2518AF}"/>
              </a:ext>
            </a:extLst>
          </p:cNvPr>
          <p:cNvSpPr/>
          <p:nvPr/>
        </p:nvSpPr>
        <p:spPr>
          <a:xfrm>
            <a:off x="4193793" y="647438"/>
            <a:ext cx="1608407" cy="1463529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600" dirty="0"/>
              <a:t>1</a:t>
            </a:r>
          </a:p>
        </p:txBody>
      </p:sp>
      <p:sp>
        <p:nvSpPr>
          <p:cNvPr id="19" name="Diagrama de flujo: conector 18">
            <a:extLst>
              <a:ext uri="{FF2B5EF4-FFF2-40B4-BE49-F238E27FC236}">
                <a16:creationId xmlns:a16="http://schemas.microsoft.com/office/drawing/2014/main" xmlns="" id="{A95F23A4-5E5C-45EE-8334-73B0981BAF93}"/>
              </a:ext>
            </a:extLst>
          </p:cNvPr>
          <p:cNvSpPr/>
          <p:nvPr/>
        </p:nvSpPr>
        <p:spPr>
          <a:xfrm>
            <a:off x="4716128" y="2697235"/>
            <a:ext cx="1608407" cy="1463529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600" dirty="0"/>
              <a:t>2</a:t>
            </a:r>
          </a:p>
        </p:txBody>
      </p:sp>
      <p:sp>
        <p:nvSpPr>
          <p:cNvPr id="20" name="Diagrama de flujo: conector 19">
            <a:extLst>
              <a:ext uri="{FF2B5EF4-FFF2-40B4-BE49-F238E27FC236}">
                <a16:creationId xmlns:a16="http://schemas.microsoft.com/office/drawing/2014/main" xmlns="" id="{C9024813-3B20-45D4-A1A2-A752719E2380}"/>
              </a:ext>
            </a:extLst>
          </p:cNvPr>
          <p:cNvSpPr/>
          <p:nvPr/>
        </p:nvSpPr>
        <p:spPr>
          <a:xfrm>
            <a:off x="4483836" y="4662572"/>
            <a:ext cx="1608407" cy="1463529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3600" dirty="0"/>
              <a:t>3</a:t>
            </a:r>
          </a:p>
        </p:txBody>
      </p:sp>
      <p:pic>
        <p:nvPicPr>
          <p:cNvPr id="21" name="Picture 2" descr="Disonancia Cognitiva: David R. | Coaching Psychology">
            <a:extLst>
              <a:ext uri="{FF2B5EF4-FFF2-40B4-BE49-F238E27FC236}">
                <a16:creationId xmlns:a16="http://schemas.microsoft.com/office/drawing/2014/main" xmlns="" id="{32AD2D09-817D-43D2-96A4-206948205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567" y="735094"/>
            <a:ext cx="1344009" cy="1343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5 Fuentes Secundarias">
            <a:extLst>
              <a:ext uri="{FF2B5EF4-FFF2-40B4-BE49-F238E27FC236}">
                <a16:creationId xmlns:a16="http://schemas.microsoft.com/office/drawing/2014/main" xmlns="" id="{2F1ADCA4-81D5-4655-87FC-FDD014623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190" y="2697235"/>
            <a:ext cx="1353386" cy="1382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ᐅ Tipos de Páginas Web que existen y su clasificación">
            <a:extLst>
              <a:ext uri="{FF2B5EF4-FFF2-40B4-BE49-F238E27FC236}">
                <a16:creationId xmlns:a16="http://schemas.microsoft.com/office/drawing/2014/main" xmlns="" id="{DB8E78C5-663E-4D8C-8090-FDFD0FEE6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567" y="4825217"/>
            <a:ext cx="1353386" cy="1332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C1331F33-658D-4891-BE3D-9BA0E5B44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5DB127C-6012-4FEF-BEA7-DB874B31BC83}"/>
              </a:ext>
            </a:extLst>
          </p:cNvPr>
          <p:cNvSpPr txBox="1">
            <a:spLocks/>
          </p:cNvSpPr>
          <p:nvPr/>
        </p:nvSpPr>
        <p:spPr>
          <a:xfrm>
            <a:off x="584981" y="-48677"/>
            <a:ext cx="105156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4400" b="1" dirty="0"/>
              <a:t>Conocimiento del marketing de contenidos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8379F0D-1D33-48D2-93AB-F03955075756}"/>
              </a:ext>
            </a:extLst>
          </p:cNvPr>
          <p:cNvPicPr/>
          <p:nvPr/>
        </p:nvPicPr>
        <p:blipFill rotWithShape="1">
          <a:blip r:embed="rId3"/>
          <a:srcRect t="1" b="17338"/>
          <a:stretch/>
        </p:blipFill>
        <p:spPr>
          <a:xfrm>
            <a:off x="2141193" y="1439147"/>
            <a:ext cx="6280913" cy="1480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EF0142E-D540-414A-8A8C-D398197FFE4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630" y="3081924"/>
            <a:ext cx="7154037" cy="3725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Marketing de contenidos como base del Inbound Marketing">
            <a:extLst>
              <a:ext uri="{FF2B5EF4-FFF2-40B4-BE49-F238E27FC236}">
                <a16:creationId xmlns:a16="http://schemas.microsoft.com/office/drawing/2014/main" xmlns="" id="{1623DB45-43C4-49E3-9A63-0C35715AF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684" y1="36000" x2="41684" y2="36000"/>
                        <a14:foregroundMark x1="49158" y1="26250" x2="49158" y2="26250"/>
                        <a14:foregroundMark x1="64632" y1="18250" x2="64632" y2="18250"/>
                        <a14:foregroundMark x1="59474" y1="7750" x2="59474" y2="7750"/>
                        <a14:foregroundMark x1="58947" y1="5750" x2="58947" y2="5750"/>
                        <a14:foregroundMark x1="46842" y1="13250" x2="46842" y2="13250"/>
                        <a14:foregroundMark x1="46000" y1="13250" x2="46000" y2="13250"/>
                        <a14:foregroundMark x1="45053" y1="11500" x2="45053" y2="11500"/>
                        <a14:foregroundMark x1="55579" y1="17750" x2="55579" y2="17750"/>
                        <a14:foregroundMark x1="42842" y1="36500" x2="42842" y2="36500"/>
                        <a14:foregroundMark x1="38000" y1="40250" x2="38000" y2="40250"/>
                        <a14:foregroundMark x1="32842" y1="64500" x2="32842" y2="64500"/>
                        <a14:foregroundMark x1="33789" y1="63750" x2="33789" y2="63750"/>
                        <a14:foregroundMark x1="34105" y1="61750" x2="34105" y2="61750"/>
                        <a14:foregroundMark x1="31579" y1="61750" x2="31579" y2="61750"/>
                        <a14:foregroundMark x1="35368" y1="65750" x2="35368" y2="65750"/>
                        <a14:foregroundMark x1="33789" y1="61750" x2="33789" y2="61750"/>
                        <a14:foregroundMark x1="33579" y1="61250" x2="33579" y2="61250"/>
                        <a14:foregroundMark x1="34105" y1="65500" x2="34105" y2="65500"/>
                        <a14:foregroundMark x1="39053" y1="35500" x2="39053" y2="35500"/>
                        <a14:foregroundMark x1="37474" y1="36000" x2="37474" y2="36000"/>
                        <a14:foregroundMark x1="39474" y1="67000" x2="39474" y2="67000"/>
                        <a14:foregroundMark x1="41895" y1="67000" x2="41895" y2="67000"/>
                        <a14:foregroundMark x1="42211" y1="69250" x2="42211" y2="69250"/>
                        <a14:foregroundMark x1="41684" y1="73500" x2="41684" y2="73500"/>
                        <a14:foregroundMark x1="40316" y1="74750" x2="40316" y2="74750"/>
                        <a14:foregroundMark x1="36105" y1="74750" x2="36105" y2="74750"/>
                        <a14:foregroundMark x1="36211" y1="69750" x2="36211" y2="69750"/>
                        <a14:foregroundMark x1="50105" y1="84750" x2="50105" y2="84750"/>
                        <a14:foregroundMark x1="51158" y1="84750" x2="51158" y2="84750"/>
                        <a14:foregroundMark x1="67474" y1="88500" x2="67474" y2="88500"/>
                        <a14:foregroundMark x1="69053" y1="88500" x2="69053" y2="88500"/>
                        <a14:foregroundMark x1="72421" y1="73500" x2="72421" y2="73500"/>
                        <a14:foregroundMark x1="72211" y1="71000" x2="72211" y2="71000"/>
                        <a14:foregroundMark x1="70947" y1="69750" x2="70947" y2="69750"/>
                        <a14:foregroundMark x1="69053" y1="67500" x2="69053" y2="67500"/>
                        <a14:foregroundMark x1="70421" y1="58750" x2="70421" y2="58750"/>
                        <a14:foregroundMark x1="70947" y1="53750" x2="70947" y2="53750"/>
                        <a14:foregroundMark x1="70947" y1="50250" x2="70947" y2="50250"/>
                        <a14:foregroundMark x1="66526" y1="47750" x2="66526" y2="47750"/>
                        <a14:foregroundMark x1="70105" y1="52500" x2="70105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83" r="18170"/>
          <a:stretch/>
        </p:blipFill>
        <p:spPr bwMode="auto">
          <a:xfrm>
            <a:off x="9176084" y="2358958"/>
            <a:ext cx="3400927" cy="258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C2EEA664-538A-4496-A03D-E074FA2D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06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5467DF86-9C97-4B07-825D-906ED0EED2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C" smtClean="0"/>
              <a:pPr/>
              <a:t>21</a:t>
            </a:fld>
            <a:endParaRPr lang="es-EC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C42BD433-6752-4B4B-A006-76E7387FD6B1}"/>
              </a:ext>
            </a:extLst>
          </p:cNvPr>
          <p:cNvSpPr txBox="1">
            <a:spLocks/>
          </p:cNvSpPr>
          <p:nvPr/>
        </p:nvSpPr>
        <p:spPr>
          <a:xfrm>
            <a:off x="124092" y="238831"/>
            <a:ext cx="10515600" cy="859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s-EC" sz="4400" dirty="0"/>
              <a:t>Conocimiento del Inbound marketing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18D3C27-B52E-4352-A330-749E99269E1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79" y="2595320"/>
            <a:ext cx="6466061" cy="3915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F3F44B33-B680-4CC4-872F-5DCFE26CFA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35" t="25180" r="32799" b="59222"/>
          <a:stretch/>
        </p:blipFill>
        <p:spPr>
          <a:xfrm>
            <a:off x="3885297" y="1098622"/>
            <a:ext cx="5245768" cy="1122947"/>
          </a:xfrm>
          <a:prstGeom prst="rect">
            <a:avLst/>
          </a:prstGeom>
        </p:spPr>
      </p:pic>
      <p:pic>
        <p:nvPicPr>
          <p:cNvPr id="4098" name="Picture 2" descr="Inbound marketing: impacto de esta técnica en redes sociales | Marketing |  Apuntes empresariales | ESAN">
            <a:extLst>
              <a:ext uri="{FF2B5EF4-FFF2-40B4-BE49-F238E27FC236}">
                <a16:creationId xmlns:a16="http://schemas.microsoft.com/office/drawing/2014/main" xmlns="" id="{09941E24-52C1-4F9F-ADF9-F1F1ABE13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7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201" y="1201228"/>
            <a:ext cx="1528096" cy="8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F29A7357-E81C-4C6B-80F1-ED6EDDAA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9A551F6-7C91-4A9B-932A-34414E40ADFD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1" r="7276"/>
          <a:stretch/>
        </p:blipFill>
        <p:spPr bwMode="auto">
          <a:xfrm>
            <a:off x="6997875" y="2595320"/>
            <a:ext cx="5979034" cy="3915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43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31918CB3-5EC0-4B65-A9BF-554A7FF8091E}"/>
              </a:ext>
            </a:extLst>
          </p:cNvPr>
          <p:cNvSpPr txBox="1">
            <a:spLocks/>
          </p:cNvSpPr>
          <p:nvPr/>
        </p:nvSpPr>
        <p:spPr>
          <a:xfrm>
            <a:off x="205604" y="486200"/>
            <a:ext cx="10515600" cy="706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s-EC" sz="4400" dirty="0"/>
              <a:t>Estrategias digitales de comunicación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81E74EA-388F-4D0F-8829-BFB5299207A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1" r="4874" b="9764"/>
          <a:stretch/>
        </p:blipFill>
        <p:spPr bwMode="auto">
          <a:xfrm>
            <a:off x="455456" y="2883669"/>
            <a:ext cx="7613713" cy="4024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D1E09D9B-0BB2-4839-89F7-4AB6E8A55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5" t="38326" r="28414" b="46076"/>
          <a:stretch/>
        </p:blipFill>
        <p:spPr>
          <a:xfrm>
            <a:off x="1518652" y="1348086"/>
            <a:ext cx="5487322" cy="1315453"/>
          </a:xfrm>
          <a:prstGeom prst="rect">
            <a:avLst/>
          </a:prstGeom>
        </p:spPr>
      </p:pic>
      <p:pic>
        <p:nvPicPr>
          <p:cNvPr id="6146" name="Picture 2" descr="Comunicación digital, ¿adecuada o inadecuada para expresarnos? - Reputation  Digital Institute">
            <a:extLst>
              <a:ext uri="{FF2B5EF4-FFF2-40B4-BE49-F238E27FC236}">
                <a16:creationId xmlns:a16="http://schemas.microsoft.com/office/drawing/2014/main" xmlns="" id="{D8A617F0-C00D-434F-864F-0E45FD38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397" y1="32440" x2="15397" y2="32440"/>
                        <a14:foregroundMark x1="9762" y1="29337" x2="9762" y2="29337"/>
                        <a14:foregroundMark x1="9762" y1="34838" x2="9762" y2="34838"/>
                        <a14:foregroundMark x1="10159" y1="37377" x2="10159" y2="37377"/>
                        <a14:foregroundMark x1="15000" y1="36671" x2="15000" y2="36671"/>
                        <a14:foregroundMark x1="13016" y1="31453" x2="13016" y2="31453"/>
                        <a14:foregroundMark x1="16032" y1="29478" x2="16032" y2="29478"/>
                        <a14:foregroundMark x1="18968" y1="33145" x2="18968" y2="33145"/>
                        <a14:foregroundMark x1="17381" y1="32440" x2="17381" y2="32440"/>
                        <a14:foregroundMark x1="16984" y1="32158" x2="16984" y2="32158"/>
                        <a14:foregroundMark x1="11508" y1="45416" x2="11508" y2="45416"/>
                        <a14:foregroundMark x1="11508" y1="50212" x2="11508" y2="50212"/>
                        <a14:foregroundMark x1="11905" y1="50494" x2="11905" y2="50494"/>
                        <a14:foregroundMark x1="9286" y1="49224" x2="9286" y2="49224"/>
                        <a14:foregroundMark x1="10556" y1="50212" x2="10556" y2="50212"/>
                        <a14:foregroundMark x1="15000" y1="46403" x2="15000" y2="46403"/>
                        <a14:foregroundMark x1="16587" y1="44993" x2="16587" y2="44993"/>
                        <a14:foregroundMark x1="16032" y1="42313" x2="16032" y2="42313"/>
                        <a14:foregroundMark x1="15952" y1="42313" x2="15952" y2="42313"/>
                        <a14:foregroundMark x1="21032" y1="62059" x2="21032" y2="62059"/>
                        <a14:foregroundMark x1="21984" y1="62341" x2="21984" y2="62341"/>
                        <a14:foregroundMark x1="22857" y1="58110" x2="22857" y2="58110"/>
                        <a14:foregroundMark x1="21825" y1="56559" x2="21825" y2="56559"/>
                        <a14:foregroundMark x1="13810" y1="54725" x2="13810" y2="54725"/>
                        <a14:foregroundMark x1="14762" y1="57405" x2="14762" y2="57405"/>
                        <a14:foregroundMark x1="15635" y1="61636" x2="15635" y2="61636"/>
                        <a14:foregroundMark x1="15635" y1="62764" x2="15635" y2="63752"/>
                        <a14:foregroundMark x1="17778" y1="75458" x2="17778" y2="75458"/>
                        <a14:foregroundMark x1="21984" y1="74894" x2="21984" y2="74894"/>
                        <a14:foregroundMark x1="33016" y1="81100" x2="33016" y2="81100"/>
                        <a14:foregroundMark x1="38095" y1="88011" x2="38095" y2="88011"/>
                        <a14:foregroundMark x1="41032" y1="95346" x2="41032" y2="95346"/>
                        <a14:foregroundMark x1="41190" y1="92525" x2="41190" y2="92525"/>
                        <a14:foregroundMark x1="40397" y1="92948" x2="40397" y2="92948"/>
                        <a14:foregroundMark x1="40238" y1="89704" x2="40238" y2="89704"/>
                        <a14:foregroundMark x1="31825" y1="70663" x2="31825" y2="70663"/>
                        <a14:foregroundMark x1="31190" y1="65162" x2="31190" y2="65162"/>
                        <a14:foregroundMark x1="31190" y1="61636" x2="31190" y2="61636"/>
                        <a14:foregroundMark x1="30079" y1="89704" x2="30079" y2="89704"/>
                        <a14:foregroundMark x1="31825" y1="91961" x2="31825" y2="91961"/>
                        <a14:foregroundMark x1="33333" y1="93230" x2="33730" y2="93512"/>
                        <a14:foregroundMark x1="45317" y1="98731" x2="45317" y2="98731"/>
                        <a14:foregroundMark x1="50397" y1="97461" x2="50397" y2="97461"/>
                        <a14:foregroundMark x1="51349" y1="96756" x2="51349" y2="96756"/>
                        <a14:foregroundMark x1="51984" y1="94640" x2="51984" y2="94640"/>
                        <a14:foregroundMark x1="51984" y1="87729" x2="51984" y2="87729"/>
                        <a14:foregroundMark x1="51905" y1="83216" x2="51905" y2="82511"/>
                        <a14:foregroundMark x1="51905" y1="81382" x2="51905" y2="81382"/>
                        <a14:foregroundMark x1="60873" y1="63329" x2="61270" y2="63047"/>
                        <a14:foregroundMark x1="62857" y1="49929" x2="62857" y2="49929"/>
                        <a14:foregroundMark x1="40794" y1="34838" x2="40794" y2="34838"/>
                        <a14:foregroundMark x1="29444" y1="24965" x2="29444" y2="24965"/>
                        <a14:foregroundMark x1="30000" y1="25529" x2="31587" y2="26234"/>
                        <a14:foregroundMark x1="35952" y1="27221" x2="35952" y2="27221"/>
                        <a14:foregroundMark x1="34921" y1="11989" x2="34921" y2="11989"/>
                        <a14:foregroundMark x1="35873" y1="8886" x2="35873" y2="8886"/>
                        <a14:foregroundMark x1="36746" y1="6206" x2="36746" y2="6206"/>
                        <a14:foregroundMark x1="37302" y1="4654" x2="37302" y2="4654"/>
                        <a14:foregroundMark x1="34683" y1="5783" x2="34683" y2="5783"/>
                        <a14:foregroundMark x1="27937" y1="27221" x2="27937" y2="27221"/>
                        <a14:foregroundMark x1="31667" y1="30465" x2="31667" y2="30465"/>
                        <a14:foregroundMark x1="28333" y1="30042" x2="28333" y2="30042"/>
                        <a14:foregroundMark x1="31190" y1="30042" x2="31190" y2="30042"/>
                        <a14:foregroundMark x1="35952" y1="26516" x2="35952" y2="26516"/>
                        <a14:foregroundMark x1="36508" y1="30042" x2="36508" y2="30042"/>
                        <a14:foregroundMark x1="33016" y1="31876" x2="33016" y2="31876"/>
                        <a14:foregroundMark x1="37063" y1="25811" x2="37063" y2="25811"/>
                        <a14:foregroundMark x1="53095" y1="39492" x2="53095" y2="39492"/>
                        <a14:foregroundMark x1="55635" y1="26939" x2="55635" y2="26939"/>
                        <a14:foregroundMark x1="55635" y1="18336" x2="55635" y2="18336"/>
                        <a14:foregroundMark x1="55635" y1="16925" x2="55794" y2="16220"/>
                        <a14:foregroundMark x1="56270" y1="10014" x2="56270" y2="10014"/>
                        <a14:foregroundMark x1="56270" y1="6206" x2="56270" y2="6206"/>
                        <a14:foregroundMark x1="52937" y1="17630" x2="52937" y2="17630"/>
                        <a14:foregroundMark x1="68333" y1="28350" x2="68333" y2="28350"/>
                        <a14:foregroundMark x1="69127" y1="30042" x2="69127" y2="30042"/>
                        <a14:foregroundMark x1="66190" y1="33992" x2="66190" y2="33992"/>
                        <a14:foregroundMark x1="69286" y1="37659" x2="69286" y2="37659"/>
                        <a14:foregroundMark x1="66587" y1="56559" x2="66587" y2="56559"/>
                        <a14:foregroundMark x1="81429" y1="30324" x2="81429" y2="30324"/>
                        <a14:foregroundMark x1="85476" y1="28773" x2="85476" y2="28773"/>
                        <a14:foregroundMark x1="86746" y1="40762" x2="86746" y2="40762"/>
                        <a14:foregroundMark x1="78492" y1="72073" x2="78492" y2="72073"/>
                        <a14:foregroundMark x1="77698" y1="80113" x2="77698" y2="80113"/>
                        <a14:foregroundMark x1="72302" y1="80113" x2="72302" y2="80113"/>
                        <a14:foregroundMark x1="72857" y1="74894" x2="72857" y2="74894"/>
                        <a14:foregroundMark x1="72302" y1="74894" x2="72302" y2="74894"/>
                        <a14:foregroundMark x1="69921" y1="77574" x2="69921" y2="77574"/>
                        <a14:foregroundMark x1="70635" y1="80113" x2="70635" y2="80113"/>
                        <a14:foregroundMark x1="73016" y1="80113" x2="73016" y2="80113"/>
                        <a14:foregroundMark x1="74365" y1="75599" x2="74365" y2="75599"/>
                        <a14:foregroundMark x1="74444" y1="74894" x2="74444" y2="74894"/>
                        <a14:foregroundMark x1="74206" y1="73061" x2="74206" y2="73061"/>
                        <a14:foregroundMark x1="68968" y1="77997" x2="68968" y2="77997"/>
                        <a14:foregroundMark x1="70635" y1="80113" x2="70635" y2="80113"/>
                        <a14:foregroundMark x1="71905" y1="82087" x2="71905" y2="82087"/>
                        <a14:foregroundMark x1="71905" y1="82087" x2="71905" y2="82087"/>
                        <a14:foregroundMark x1="73571" y1="82087" x2="73571" y2="82087"/>
                        <a14:foregroundMark x1="75794" y1="75458" x2="75794" y2="75458"/>
                        <a14:foregroundMark x1="75794" y1="73907" x2="75794" y2="73907"/>
                        <a14:foregroundMark x1="79048" y1="77010" x2="79048" y2="77010"/>
                        <a14:foregroundMark x1="79444" y1="74471" x2="79444" y2="74471"/>
                        <a14:foregroundMark x1="18175" y1="77715" x2="18175" y2="77715"/>
                        <a14:foregroundMark x1="15238" y1="76869" x2="15238" y2="76869"/>
                        <a14:foregroundMark x1="54524" y1="31030" x2="54524" y2="31030"/>
                        <a14:backgroundMark x1="2857" y1="13399" x2="2857" y2="13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226" y="2883669"/>
            <a:ext cx="4653955" cy="261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CFAFC200-0ECF-40EB-B20C-8CD71F90C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9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/>
          <p:cNvSpPr txBox="1">
            <a:spLocks noGrp="1"/>
          </p:cNvSpPr>
          <p:nvPr>
            <p:ph type="sldNum" idx="12"/>
          </p:nvPr>
        </p:nvSpPr>
        <p:spPr>
          <a:xfrm>
            <a:off x="-1115878" y="577775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/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xmlns="" id="{84DDE37D-1AFB-426F-A3E8-BCD4268D346D}"/>
              </a:ext>
            </a:extLst>
          </p:cNvPr>
          <p:cNvSpPr txBox="1">
            <a:spLocks/>
          </p:cNvSpPr>
          <p:nvPr/>
        </p:nvSpPr>
        <p:spPr>
          <a:xfrm>
            <a:off x="-123154" y="334069"/>
            <a:ext cx="8024014" cy="8402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5400" b="1" dirty="0">
                <a:ln w="0"/>
                <a:effectLst>
                  <a:reflection blurRad="6350" stA="55000" endA="300" endPos="45500" dir="5400000" sy="-100000" algn="bl" rotWithShape="0"/>
                </a:effectLst>
              </a:rPr>
              <a:t>CONCLUSIONES</a:t>
            </a:r>
          </a:p>
        </p:txBody>
      </p:sp>
      <p:pic>
        <p:nvPicPr>
          <p:cNvPr id="3" name="Picture 2" descr="CONCLUSIONES - Osteomalacia">
            <a:extLst>
              <a:ext uri="{FF2B5EF4-FFF2-40B4-BE49-F238E27FC236}">
                <a16:creationId xmlns:a16="http://schemas.microsoft.com/office/drawing/2014/main" xmlns="" id="{54A40771-7C0A-4B47-A7DA-71C252610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3" r="20615"/>
          <a:stretch/>
        </p:blipFill>
        <p:spPr bwMode="auto">
          <a:xfrm>
            <a:off x="482853" y="1882749"/>
            <a:ext cx="2228948" cy="446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4628217B-BEC5-4AC0-8AD7-FBEC613441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8369052"/>
              </p:ext>
            </p:extLst>
          </p:nvPr>
        </p:nvGraphicFramePr>
        <p:xfrm>
          <a:off x="2839453" y="1174299"/>
          <a:ext cx="9609221" cy="5836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99CB5A54-D7DA-4935-8DD2-36B155418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B994D9FE-3E18-4D2D-958E-DCF3EBC6BA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C" smtClean="0"/>
              <a:pPr/>
              <a:t>24</a:t>
            </a:fld>
            <a:endParaRPr lang="es-EC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AB3A454-BB36-46C9-A1FE-D3340248CF1B}"/>
              </a:ext>
            </a:extLst>
          </p:cNvPr>
          <p:cNvSpPr/>
          <p:nvPr/>
        </p:nvSpPr>
        <p:spPr>
          <a:xfrm>
            <a:off x="5259040" y="3244334"/>
            <a:ext cx="1673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CONCLUSIONES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9AD90F55-972A-491D-A1AE-E34C90CD07F7}"/>
              </a:ext>
            </a:extLst>
          </p:cNvPr>
          <p:cNvSpPr/>
          <p:nvPr/>
        </p:nvSpPr>
        <p:spPr>
          <a:xfrm>
            <a:off x="5259040" y="3244334"/>
            <a:ext cx="1673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CONCLUSIONES</a:t>
            </a:r>
          </a:p>
        </p:txBody>
      </p:sp>
      <p:sp>
        <p:nvSpPr>
          <p:cNvPr id="8" name="Título 3">
            <a:extLst>
              <a:ext uri="{FF2B5EF4-FFF2-40B4-BE49-F238E27FC236}">
                <a16:creationId xmlns:a16="http://schemas.microsoft.com/office/drawing/2014/main" xmlns="" id="{CB7B668A-B11C-4431-969D-1CCEAA02E54B}"/>
              </a:ext>
            </a:extLst>
          </p:cNvPr>
          <p:cNvSpPr txBox="1">
            <a:spLocks/>
          </p:cNvSpPr>
          <p:nvPr/>
        </p:nvSpPr>
        <p:spPr>
          <a:xfrm>
            <a:off x="-236161" y="339149"/>
            <a:ext cx="8024014" cy="7017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>
                <a:ln w="0"/>
                <a:effectLst>
                  <a:reflection blurRad="6350" stA="55000" endA="300" endPos="45500" dir="5400000" sy="-100000" algn="bl" rotWithShape="0"/>
                </a:effectLst>
              </a:rPr>
              <a:t>RECOMENDACIONES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xmlns="" id="{6E6ECE22-7D52-4A20-8CC3-66CC62B5DF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8305750"/>
              </p:ext>
            </p:extLst>
          </p:nvPr>
        </p:nvGraphicFramePr>
        <p:xfrm>
          <a:off x="835843" y="1187116"/>
          <a:ext cx="9661781" cy="5807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2" descr="CONCLUSIONES - Osteomalacia">
            <a:extLst>
              <a:ext uri="{FF2B5EF4-FFF2-40B4-BE49-F238E27FC236}">
                <a16:creationId xmlns:a16="http://schemas.microsoft.com/office/drawing/2014/main" xmlns="" id="{7F5669FE-ABE5-4729-A43E-D359CA86D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3" r="20615"/>
          <a:stretch/>
        </p:blipFill>
        <p:spPr bwMode="auto">
          <a:xfrm flipH="1">
            <a:off x="10620558" y="1784919"/>
            <a:ext cx="2231853" cy="447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D4BFA000-DE62-48CA-85C9-25B524AFA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7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E9D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xmlns="" id="{4FFE9C01-EFCC-4741-9159-4DD172AA6AA8}"/>
              </a:ext>
            </a:extLst>
          </p:cNvPr>
          <p:cNvSpPr txBox="1">
            <a:spLocks/>
          </p:cNvSpPr>
          <p:nvPr/>
        </p:nvSpPr>
        <p:spPr>
          <a:xfrm>
            <a:off x="3500312" y="2847031"/>
            <a:ext cx="6272463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8000" b="1" dirty="0">
                <a:ln w="0"/>
                <a:effectLst>
                  <a:reflection blurRad="6350" stA="55000" endA="300" endPos="45500" dir="5400000" sy="-100000" algn="bl" rotWithShape="0"/>
                </a:effectLst>
              </a:rPr>
              <a:t>GRACIAS</a:t>
            </a:r>
          </a:p>
        </p:txBody>
      </p:sp>
      <p:pic>
        <p:nvPicPr>
          <p:cNvPr id="2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F192EDF0-4C15-4698-AA3F-5FAFAEFD7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07" y="6421841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24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6"/>
          <p:cNvSpPr txBox="1">
            <a:spLocks noGrp="1"/>
          </p:cNvSpPr>
          <p:nvPr>
            <p:ph type="sldNum" idx="12"/>
          </p:nvPr>
        </p:nvSpPr>
        <p:spPr>
          <a:xfrm>
            <a:off x="-1115878" y="577775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sp>
        <p:nvSpPr>
          <p:cNvPr id="9" name="Título 3">
            <a:extLst>
              <a:ext uri="{FF2B5EF4-FFF2-40B4-BE49-F238E27FC236}">
                <a16:creationId xmlns:a16="http://schemas.microsoft.com/office/drawing/2014/main" xmlns="" id="{910EDC4F-DDE3-44D6-87F5-42F34DF73538}"/>
              </a:ext>
            </a:extLst>
          </p:cNvPr>
          <p:cNvSpPr txBox="1">
            <a:spLocks/>
          </p:cNvSpPr>
          <p:nvPr/>
        </p:nvSpPr>
        <p:spPr>
          <a:xfrm>
            <a:off x="753979" y="496600"/>
            <a:ext cx="355738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45720" rIns="91440" bIns="4572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s-ES" sz="4800" dirty="0">
                <a:ln w="0"/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OBJETIVOS</a:t>
            </a:r>
          </a:p>
        </p:txBody>
      </p:sp>
      <p:sp>
        <p:nvSpPr>
          <p:cNvPr id="10" name="Rectángulo: esquina doblada 9">
            <a:extLst>
              <a:ext uri="{FF2B5EF4-FFF2-40B4-BE49-F238E27FC236}">
                <a16:creationId xmlns:a16="http://schemas.microsoft.com/office/drawing/2014/main" xmlns="" id="{FFAD6785-5EB2-450E-82A4-E9211F34C2F1}"/>
              </a:ext>
            </a:extLst>
          </p:cNvPr>
          <p:cNvSpPr/>
          <p:nvPr/>
        </p:nvSpPr>
        <p:spPr>
          <a:xfrm>
            <a:off x="5008446" y="3155051"/>
            <a:ext cx="3206328" cy="2378288"/>
          </a:xfrm>
          <a:prstGeom prst="foldedCorner">
            <a:avLst/>
          </a:prstGeom>
          <a:solidFill>
            <a:srgbClr val="A31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" sz="1800" dirty="0"/>
          </a:p>
          <a:p>
            <a:pPr algn="just"/>
            <a:r>
              <a:rPr lang="es-ES" sz="1800" dirty="0"/>
              <a:t>Determinar la incidencia del marketing de contenidos en la comunicación empleada por restaurantes de lujo de la ciudad de Quito.</a:t>
            </a:r>
            <a:endParaRPr lang="es-EC" sz="1800" dirty="0"/>
          </a:p>
        </p:txBody>
      </p:sp>
      <p:sp>
        <p:nvSpPr>
          <p:cNvPr id="11" name="Flecha: hacia la izquierda 10">
            <a:extLst>
              <a:ext uri="{FF2B5EF4-FFF2-40B4-BE49-F238E27FC236}">
                <a16:creationId xmlns:a16="http://schemas.microsoft.com/office/drawing/2014/main" xmlns="" id="{1B564A1E-A4E4-4BFF-8D47-60BB350E8B72}"/>
              </a:ext>
            </a:extLst>
          </p:cNvPr>
          <p:cNvSpPr/>
          <p:nvPr/>
        </p:nvSpPr>
        <p:spPr>
          <a:xfrm>
            <a:off x="4047850" y="3962541"/>
            <a:ext cx="726764" cy="576886"/>
          </a:xfrm>
          <a:prstGeom prst="leftArrow">
            <a:avLst/>
          </a:prstGeom>
          <a:solidFill>
            <a:srgbClr val="EC363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00" dirty="0">
              <a:solidFill>
                <a:srgbClr val="FF0000"/>
              </a:solidFill>
            </a:endParaRPr>
          </a:p>
        </p:txBody>
      </p:sp>
      <p:sp>
        <p:nvSpPr>
          <p:cNvPr id="12" name="Rectángulo: esquinas diagonales cortadas 11">
            <a:extLst>
              <a:ext uri="{FF2B5EF4-FFF2-40B4-BE49-F238E27FC236}">
                <a16:creationId xmlns:a16="http://schemas.microsoft.com/office/drawing/2014/main" xmlns="" id="{694A95BF-E1B3-4CB9-BB38-F5A357B4C74F}"/>
              </a:ext>
            </a:extLst>
          </p:cNvPr>
          <p:cNvSpPr/>
          <p:nvPr/>
        </p:nvSpPr>
        <p:spPr>
          <a:xfrm>
            <a:off x="1080801" y="3565066"/>
            <a:ext cx="2850500" cy="1371836"/>
          </a:xfrm>
          <a:prstGeom prst="snip2Diag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800" dirty="0"/>
              <a:t>Fundamentar aplicación del marketing de contenidos.</a:t>
            </a:r>
            <a:endParaRPr lang="es-EC" sz="1800" dirty="0"/>
          </a:p>
        </p:txBody>
      </p:sp>
      <p:sp>
        <p:nvSpPr>
          <p:cNvPr id="13" name="Rectángulo: esquinas diagonales cortadas 12">
            <a:extLst>
              <a:ext uri="{FF2B5EF4-FFF2-40B4-BE49-F238E27FC236}">
                <a16:creationId xmlns:a16="http://schemas.microsoft.com/office/drawing/2014/main" xmlns="" id="{BFC35973-C026-4CC7-84CA-AB62010375FA}"/>
              </a:ext>
            </a:extLst>
          </p:cNvPr>
          <p:cNvSpPr/>
          <p:nvPr/>
        </p:nvSpPr>
        <p:spPr>
          <a:xfrm>
            <a:off x="4681868" y="1388464"/>
            <a:ext cx="3859484" cy="1097737"/>
          </a:xfrm>
          <a:prstGeom prst="snip2Diag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800" dirty="0"/>
              <a:t>Identificar su forma de comunicación</a:t>
            </a:r>
          </a:p>
        </p:txBody>
      </p:sp>
      <p:sp>
        <p:nvSpPr>
          <p:cNvPr id="14" name="Flecha: hacia arriba 13">
            <a:extLst>
              <a:ext uri="{FF2B5EF4-FFF2-40B4-BE49-F238E27FC236}">
                <a16:creationId xmlns:a16="http://schemas.microsoft.com/office/drawing/2014/main" xmlns="" id="{EF2E10E3-B328-4762-B306-7176130431EA}"/>
              </a:ext>
            </a:extLst>
          </p:cNvPr>
          <p:cNvSpPr/>
          <p:nvPr/>
        </p:nvSpPr>
        <p:spPr>
          <a:xfrm>
            <a:off x="6254909" y="2638965"/>
            <a:ext cx="626949" cy="47259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00" dirty="0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xmlns="" id="{6035F557-3E8F-4CD9-B7D2-AEF36AD2141B}"/>
              </a:ext>
            </a:extLst>
          </p:cNvPr>
          <p:cNvSpPr/>
          <p:nvPr/>
        </p:nvSpPr>
        <p:spPr>
          <a:xfrm>
            <a:off x="8355155" y="3962541"/>
            <a:ext cx="796382" cy="57688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00"/>
          </a:p>
        </p:txBody>
      </p:sp>
      <p:sp>
        <p:nvSpPr>
          <p:cNvPr id="16" name="Rectángulo: esquinas diagonales cortadas 15">
            <a:extLst>
              <a:ext uri="{FF2B5EF4-FFF2-40B4-BE49-F238E27FC236}">
                <a16:creationId xmlns:a16="http://schemas.microsoft.com/office/drawing/2014/main" xmlns="" id="{CE7450FE-1D9E-4C33-9DF7-CC0EBF612676}"/>
              </a:ext>
            </a:extLst>
          </p:cNvPr>
          <p:cNvSpPr/>
          <p:nvPr/>
        </p:nvSpPr>
        <p:spPr>
          <a:xfrm>
            <a:off x="9291918" y="3565066"/>
            <a:ext cx="3370502" cy="1543226"/>
          </a:xfrm>
          <a:prstGeom prst="snip2Diag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800" dirty="0"/>
              <a:t>Recolección de información</a:t>
            </a:r>
            <a:endParaRPr lang="es-EC" sz="1800" dirty="0"/>
          </a:p>
        </p:txBody>
      </p:sp>
      <p:sp>
        <p:nvSpPr>
          <p:cNvPr id="17" name="Rectángulo: esquinas diagonales cortadas 16">
            <a:extLst>
              <a:ext uri="{FF2B5EF4-FFF2-40B4-BE49-F238E27FC236}">
                <a16:creationId xmlns:a16="http://schemas.microsoft.com/office/drawing/2014/main" xmlns="" id="{19095648-B394-4C6C-B921-99C977CAE6D5}"/>
              </a:ext>
            </a:extLst>
          </p:cNvPr>
          <p:cNvSpPr/>
          <p:nvPr/>
        </p:nvSpPr>
        <p:spPr>
          <a:xfrm>
            <a:off x="4927482" y="6022175"/>
            <a:ext cx="3669624" cy="964778"/>
          </a:xfrm>
          <a:prstGeom prst="snip2Diag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800" dirty="0"/>
              <a:t>Delimitar la aplicación del </a:t>
            </a:r>
            <a:r>
              <a:rPr lang="es-ES" sz="1800" i="1" dirty="0"/>
              <a:t>inbound marketing.</a:t>
            </a:r>
            <a:endParaRPr lang="es-EC" sz="1800" dirty="0"/>
          </a:p>
        </p:txBody>
      </p: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xmlns="" id="{F5940960-DB93-4B7B-9CAF-AC4AAFF6CF86}"/>
              </a:ext>
            </a:extLst>
          </p:cNvPr>
          <p:cNvSpPr/>
          <p:nvPr/>
        </p:nvSpPr>
        <p:spPr>
          <a:xfrm>
            <a:off x="6403875" y="5576831"/>
            <a:ext cx="466828" cy="4018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800" dirty="0"/>
          </a:p>
        </p:txBody>
      </p:sp>
      <p:pic>
        <p:nvPicPr>
          <p:cNvPr id="19" name="Picture 2" descr="▷【ADMINISTRACIÓN POR OBJETIVOS】» de qué se trata">
            <a:extLst>
              <a:ext uri="{FF2B5EF4-FFF2-40B4-BE49-F238E27FC236}">
                <a16:creationId xmlns:a16="http://schemas.microsoft.com/office/drawing/2014/main" xmlns="" id="{ACD59810-399E-469B-AE8A-2ED98F3FA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2716" y1="71491" x2="72716" y2="71491"/>
                        <a14:foregroundMark x1="81852" y1="63377" x2="81852" y2="63377"/>
                        <a14:foregroundMark x1="75062" y1="84649" x2="75062" y2="84649"/>
                        <a14:foregroundMark x1="90370" y1="89693" x2="90370" y2="89693"/>
                        <a14:foregroundMark x1="89259" y1="86623" x2="89259" y2="86623"/>
                        <a14:foregroundMark x1="78395" y1="56360" x2="78395" y2="56360"/>
                        <a14:foregroundMark x1="72716" y1="66447" x2="72716" y2="66447"/>
                        <a14:foregroundMark x1="77901" y1="82675" x2="77901" y2="82675"/>
                        <a14:foregroundMark x1="78395" y1="92544" x2="78395" y2="92544"/>
                        <a14:foregroundMark x1="75062" y1="94737" x2="75062" y2="94737"/>
                        <a14:foregroundMark x1="74444" y1="82675" x2="74444" y2="82675"/>
                        <a14:foregroundMark x1="75556" y1="77632" x2="75556" y2="77632"/>
                        <a14:foregroundMark x1="71605" y1="68421" x2="71605" y2="68421"/>
                        <a14:foregroundMark x1="70494" y1="64474" x2="70494" y2="64474"/>
                        <a14:foregroundMark x1="79506" y1="97588" x2="79506" y2="97588"/>
                        <a14:foregroundMark x1="72716" y1="87500" x2="72716" y2="87500"/>
                        <a14:foregroundMark x1="72716" y1="82675" x2="72716" y2="82675"/>
                        <a14:foregroundMark x1="69877" y1="74561" x2="69877" y2="74561"/>
                        <a14:foregroundMark x1="69877" y1="71491" x2="69877" y2="71491"/>
                        <a14:foregroundMark x1="71605" y1="65351" x2="71605" y2="65351"/>
                        <a14:foregroundMark x1="82963" y1="62500" x2="82963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01" y="5182476"/>
            <a:ext cx="2828629" cy="15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5589D350-946B-4081-B335-61A6F4A35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 txBox="1">
            <a:spLocks noGrp="1"/>
          </p:cNvSpPr>
          <p:nvPr>
            <p:ph type="sldNum" idx="12"/>
          </p:nvPr>
        </p:nvSpPr>
        <p:spPr>
          <a:xfrm>
            <a:off x="-1115878" y="577775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29AAA667-BF93-4D23-967E-F8771666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58" y="492302"/>
            <a:ext cx="10515600" cy="1325563"/>
          </a:xfrm>
        </p:spPr>
        <p:txBody>
          <a:bodyPr/>
          <a:lstStyle/>
          <a:p>
            <a:r>
              <a:rPr lang="es-EC" sz="4400" dirty="0">
                <a:solidFill>
                  <a:schemeClr val="tx1"/>
                </a:solidFill>
              </a:rPr>
              <a:t>MARCO TEÓRICO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xmlns="" id="{1D582D95-4D1C-4E48-8BE8-1D84127FC0CD}"/>
              </a:ext>
            </a:extLst>
          </p:cNvPr>
          <p:cNvGraphicFramePr/>
          <p:nvPr/>
        </p:nvGraphicFramePr>
        <p:xfrm>
          <a:off x="142813" y="1155083"/>
          <a:ext cx="12987462" cy="5096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8F722D86-679B-4AAA-96EC-84BE58CFC6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0089" y="3775893"/>
            <a:ext cx="7147648" cy="3211109"/>
          </a:xfrm>
          <a:prstGeom prst="rect">
            <a:avLst/>
          </a:prstGeom>
        </p:spPr>
      </p:pic>
      <p:pic>
        <p:nvPicPr>
          <p:cNvPr id="10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10A6348F-F6A2-4018-8692-E7536A1EC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7"/>
          <p:cNvSpPr/>
          <p:nvPr/>
        </p:nvSpPr>
        <p:spPr>
          <a:xfrm rot="10286814">
            <a:off x="8563660" y="2444434"/>
            <a:ext cx="177684" cy="16965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48" name="Google Shape;148;p17"/>
          <p:cNvGrpSpPr/>
          <p:nvPr/>
        </p:nvGrpSpPr>
        <p:grpSpPr>
          <a:xfrm>
            <a:off x="9950406" y="1447248"/>
            <a:ext cx="899284" cy="899339"/>
            <a:chOff x="6654650" y="3665275"/>
            <a:chExt cx="409100" cy="409125"/>
          </a:xfrm>
        </p:grpSpPr>
        <p:sp>
          <p:nvSpPr>
            <p:cNvPr id="149" name="Google Shape;149;p17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17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1" name="Google Shape;151;p17"/>
          <p:cNvSpPr/>
          <p:nvPr/>
        </p:nvSpPr>
        <p:spPr>
          <a:xfrm>
            <a:off x="8257194" y="2926775"/>
            <a:ext cx="914124" cy="914076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7" name="Google Shape;157;p17"/>
          <p:cNvSpPr/>
          <p:nvPr/>
        </p:nvSpPr>
        <p:spPr>
          <a:xfrm rot="-1627561">
            <a:off x="9498810" y="1515388"/>
            <a:ext cx="280162" cy="26750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8" name="Google Shape;158;p17"/>
          <p:cNvSpPr/>
          <p:nvPr/>
        </p:nvSpPr>
        <p:spPr>
          <a:xfrm rot="1504353">
            <a:off x="9905758" y="3108449"/>
            <a:ext cx="280176" cy="26752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9" name="Google Shape;159;p17"/>
          <p:cNvSpPr/>
          <p:nvPr/>
        </p:nvSpPr>
        <p:spPr>
          <a:xfrm rot="1973882">
            <a:off x="13393459" y="2482073"/>
            <a:ext cx="192944" cy="18422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ldNum" idx="12"/>
          </p:nvPr>
        </p:nvSpPr>
        <p:spPr>
          <a:xfrm>
            <a:off x="-1115878" y="577775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  <p:pic>
        <p:nvPicPr>
          <p:cNvPr id="2" name="Picture 2" descr="Qué es la Narrativa Transmedia? - The Marketing Cloud">
            <a:extLst>
              <a:ext uri="{FF2B5EF4-FFF2-40B4-BE49-F238E27FC236}">
                <a16:creationId xmlns:a16="http://schemas.microsoft.com/office/drawing/2014/main" xmlns="" id="{4E332E5C-C771-4438-BCAB-97054853E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" b="100000" l="0" r="100000">
                        <a14:foregroundMark x1="15814" y1="87877" x2="15814" y2="87877"/>
                        <a14:foregroundMark x1="22088" y1="84701" x2="22088" y2="84701"/>
                        <a14:foregroundMark x1="8593" y1="54526" x2="8593" y2="54526"/>
                        <a14:foregroundMark x1="5693" y1="60720" x2="5693" y2="60720"/>
                        <a14:foregroundMark x1="15129" y1="29698" x2="15129" y2="29698"/>
                        <a14:foregroundMark x1="21139" y1="19428" x2="21139" y2="19428"/>
                        <a14:foregroundMark x1="53137" y1="13182" x2="53137" y2="13182"/>
                        <a14:foregroundMark x1="84449" y1="21122" x2="84449" y2="21122"/>
                        <a14:foregroundMark x1="76753" y1="24563" x2="76753" y2="24563"/>
                        <a14:foregroundMark x1="92673" y1="55585" x2="92673" y2="55585"/>
                        <a14:foregroundMark x1="84713" y1="52779" x2="84713" y2="52779"/>
                        <a14:foregroundMark x1="84924" y1="82319" x2="84924" y2="82319"/>
                        <a14:foregroundMark x1="78914" y1="85548" x2="78914" y2="85548"/>
                        <a14:foregroundMark x1="30996" y1="21969" x2="30996" y2="21969"/>
                        <a14:foregroundMark x1="57037" y1="83166" x2="57037" y2="83166"/>
                        <a14:foregroundMark x1="48339" y1="91318" x2="48339" y2="91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6" r="6384"/>
          <a:stretch/>
        </p:blipFill>
        <p:spPr bwMode="auto">
          <a:xfrm>
            <a:off x="8151908" y="515653"/>
            <a:ext cx="4496280" cy="5814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12E254BB-3F8E-4405-A41E-D525A19200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2165821"/>
              </p:ext>
            </p:extLst>
          </p:nvPr>
        </p:nvGraphicFramePr>
        <p:xfrm>
          <a:off x="288758" y="930442"/>
          <a:ext cx="7873144" cy="6095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7F5BA7E6-B76E-46F2-BFED-23263A2B5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>
            <a:extLst>
              <a:ext uri="{FF2B5EF4-FFF2-40B4-BE49-F238E27FC236}">
                <a16:creationId xmlns:a16="http://schemas.microsoft.com/office/drawing/2014/main" xmlns="" id="{1BB450E6-0301-4B34-B24F-8C4C75D4DC83}"/>
              </a:ext>
            </a:extLst>
          </p:cNvPr>
          <p:cNvSpPr txBox="1">
            <a:spLocks/>
          </p:cNvSpPr>
          <p:nvPr/>
        </p:nvSpPr>
        <p:spPr>
          <a:xfrm>
            <a:off x="714648" y="516385"/>
            <a:ext cx="8751435" cy="8402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5400" b="1" dirty="0">
                <a:ln w="0"/>
                <a:effectLst>
                  <a:reflection blurRad="6350" stA="55000" endA="300" endPos="45500" dir="5400000" sy="-100000" algn="bl" rotWithShape="0"/>
                </a:effectLst>
              </a:rPr>
              <a:t>MARCO METODOLÓGICO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A0EEBAC6-68EA-46FE-ABEB-43C7214BE8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1433339"/>
              </p:ext>
            </p:extLst>
          </p:nvPr>
        </p:nvGraphicFramePr>
        <p:xfrm>
          <a:off x="501103" y="1660711"/>
          <a:ext cx="10696286" cy="5538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Nube 7">
            <a:extLst>
              <a:ext uri="{FF2B5EF4-FFF2-40B4-BE49-F238E27FC236}">
                <a16:creationId xmlns:a16="http://schemas.microsoft.com/office/drawing/2014/main" xmlns="" id="{2EDA346E-E901-4527-8BCD-E011A67E8CC3}"/>
              </a:ext>
            </a:extLst>
          </p:cNvPr>
          <p:cNvSpPr/>
          <p:nvPr/>
        </p:nvSpPr>
        <p:spPr>
          <a:xfrm>
            <a:off x="10351437" y="160420"/>
            <a:ext cx="2420548" cy="2082019"/>
          </a:xfrm>
          <a:prstGeom prst="cloud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Datos de fuentes secundarias e investigación cualitativa</a:t>
            </a:r>
          </a:p>
        </p:txBody>
      </p:sp>
      <p:pic>
        <p:nvPicPr>
          <p:cNvPr id="9" name="Picture 2" descr="Enfoque al Cliente">
            <a:extLst>
              <a:ext uri="{FF2B5EF4-FFF2-40B4-BE49-F238E27FC236}">
                <a16:creationId xmlns:a16="http://schemas.microsoft.com/office/drawing/2014/main" xmlns="" id="{BD19A30F-87B5-4DD8-B564-298200D7B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76" y="1893840"/>
            <a:ext cx="1078932" cy="101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ipología de sistemas de información">
            <a:extLst>
              <a:ext uri="{FF2B5EF4-FFF2-40B4-BE49-F238E27FC236}">
                <a16:creationId xmlns:a16="http://schemas.microsoft.com/office/drawing/2014/main" xmlns="" id="{E88400E0-9458-4BE6-94D9-4C4A3C5B5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400" y="1836155"/>
            <a:ext cx="1078932" cy="110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NSTRUMENTOS DE RECOLECCIÓN DE DATOS | Portafolio Digital">
            <a:extLst>
              <a:ext uri="{FF2B5EF4-FFF2-40B4-BE49-F238E27FC236}">
                <a16:creationId xmlns:a16="http://schemas.microsoft.com/office/drawing/2014/main" xmlns="" id="{B8ADF25A-FD34-45F2-B32D-06DF453D4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224" y="1917305"/>
            <a:ext cx="1078931" cy="102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DF2117AA-574E-45B7-B49D-19E194BE5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4B4238-9295-47FB-A9F7-01A2C2365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07" y="354119"/>
            <a:ext cx="10699032" cy="1200095"/>
          </a:xfrm>
        </p:spPr>
        <p:txBody>
          <a:bodyPr/>
          <a:lstStyle/>
          <a:p>
            <a:r>
              <a:rPr lang="es-EC" sz="3600" dirty="0"/>
              <a:t>Cálculo del coeficiente de conocimiento experto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D22A89E-821B-4C25-81BF-0EB6C67AEF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O.8 (más del 80%) nuestra investigación es representativa de competencia alta.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07541C13-7193-4B53-9212-10B8ADB5BD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C" smtClean="0"/>
              <a:pPr/>
              <a:t>7</a:t>
            </a:fld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D50388A-9C11-44A7-B4D4-E15E51BDE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361" y="3599656"/>
            <a:ext cx="4551449" cy="20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7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"/>
          <p:cNvSpPr txBox="1">
            <a:spLocks noGrp="1"/>
          </p:cNvSpPr>
          <p:nvPr>
            <p:ph type="sldNum" idx="12"/>
          </p:nvPr>
        </p:nvSpPr>
        <p:spPr>
          <a:xfrm>
            <a:off x="-1115878" y="577775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A2922601-2F9E-45D0-855A-73E1F0F1A2E5}"/>
              </a:ext>
            </a:extLst>
          </p:cNvPr>
          <p:cNvCxnSpPr>
            <a:cxnSpLocks/>
          </p:cNvCxnSpPr>
          <p:nvPr/>
        </p:nvCxnSpPr>
        <p:spPr>
          <a:xfrm flipV="1">
            <a:off x="10975932" y="1717738"/>
            <a:ext cx="750847" cy="264726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73540060-A95B-4C5C-8C81-52CB5E4691D9}"/>
              </a:ext>
            </a:extLst>
          </p:cNvPr>
          <p:cNvCxnSpPr>
            <a:cxnSpLocks/>
          </p:cNvCxnSpPr>
          <p:nvPr/>
        </p:nvCxnSpPr>
        <p:spPr>
          <a:xfrm flipH="1" flipV="1">
            <a:off x="9579636" y="1910126"/>
            <a:ext cx="559029" cy="233647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ítulo 3">
            <a:extLst>
              <a:ext uri="{FF2B5EF4-FFF2-40B4-BE49-F238E27FC236}">
                <a16:creationId xmlns:a16="http://schemas.microsoft.com/office/drawing/2014/main" xmlns="" id="{A807AF82-D0AE-4F7A-AE13-A8D2F459EB5B}"/>
              </a:ext>
            </a:extLst>
          </p:cNvPr>
          <p:cNvSpPr txBox="1">
            <a:spLocks/>
          </p:cNvSpPr>
          <p:nvPr/>
        </p:nvSpPr>
        <p:spPr>
          <a:xfrm>
            <a:off x="851906" y="557917"/>
            <a:ext cx="7719997" cy="7017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>
                <a:ln w="0"/>
                <a:effectLst>
                  <a:reflection blurRad="6350" stA="55000" endA="300" endPos="45500" dir="5400000" sy="-100000" algn="bl" rotWithShape="0"/>
                </a:effectLst>
              </a:rPr>
              <a:t>ANÁLISIS DE RESULTADOS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xmlns="" id="{408360C8-42A8-4465-873E-EA6F55B349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9045968"/>
              </p:ext>
            </p:extLst>
          </p:nvPr>
        </p:nvGraphicFramePr>
        <p:xfrm>
          <a:off x="-157777" y="1395664"/>
          <a:ext cx="8301982" cy="5543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2" descr="Plan Marketing Bodega: Cómo Medir Resultados de Acciones Marketing">
            <a:extLst>
              <a:ext uri="{FF2B5EF4-FFF2-40B4-BE49-F238E27FC236}">
                <a16:creationId xmlns:a16="http://schemas.microsoft.com/office/drawing/2014/main" xmlns="" id="{A4222F7A-B0E4-4B32-936A-1769A14BA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77" y="2762262"/>
            <a:ext cx="2910747" cy="26306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sultados archivos - El blog de Orange">
            <a:extLst>
              <a:ext uri="{FF2B5EF4-FFF2-40B4-BE49-F238E27FC236}">
                <a16:creationId xmlns:a16="http://schemas.microsoft.com/office/drawing/2014/main" xmlns="" id="{D1D5A7CF-918B-4B65-A93D-570506334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225" y="4348526"/>
            <a:ext cx="3329354" cy="2438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6E7E154E-02A3-4B30-A74E-0F067163A5E1}"/>
              </a:ext>
            </a:extLst>
          </p:cNvPr>
          <p:cNvCxnSpPr/>
          <p:nvPr/>
        </p:nvCxnSpPr>
        <p:spPr>
          <a:xfrm flipH="1" flipV="1">
            <a:off x="9082053" y="3448064"/>
            <a:ext cx="548640" cy="90046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8D5645E1-E470-439C-AAFF-56F90CB5ECCC}"/>
              </a:ext>
            </a:extLst>
          </p:cNvPr>
          <p:cNvSpPr/>
          <p:nvPr/>
        </p:nvSpPr>
        <p:spPr>
          <a:xfrm>
            <a:off x="7819357" y="2786883"/>
            <a:ext cx="2078622" cy="66118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/>
              <a:t>Conocimiento del marketing de contenidos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AA17E5DE-A5DA-4822-81B7-23F3718595BB}"/>
              </a:ext>
            </a:extLst>
          </p:cNvPr>
          <p:cNvCxnSpPr>
            <a:cxnSpLocks/>
          </p:cNvCxnSpPr>
          <p:nvPr/>
        </p:nvCxnSpPr>
        <p:spPr>
          <a:xfrm flipV="1">
            <a:off x="10500546" y="2667243"/>
            <a:ext cx="0" cy="157935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7261E822-D91D-4FE6-A19F-8198F5AA8B30}"/>
              </a:ext>
            </a:extLst>
          </p:cNvPr>
          <p:cNvSpPr/>
          <p:nvPr/>
        </p:nvSpPr>
        <p:spPr>
          <a:xfrm>
            <a:off x="8478677" y="1241762"/>
            <a:ext cx="2078622" cy="66118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/>
              <a:t>Estrategias de comunicación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2D74A14D-02D5-41BA-92CA-ACFB106087A3}"/>
              </a:ext>
            </a:extLst>
          </p:cNvPr>
          <p:cNvCxnSpPr>
            <a:cxnSpLocks/>
          </p:cNvCxnSpPr>
          <p:nvPr/>
        </p:nvCxnSpPr>
        <p:spPr>
          <a:xfrm flipV="1">
            <a:off x="11585621" y="3280424"/>
            <a:ext cx="579601" cy="123574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55D2AC0C-18C4-4527-BBD6-0730DE962AB1}"/>
              </a:ext>
            </a:extLst>
          </p:cNvPr>
          <p:cNvSpPr/>
          <p:nvPr/>
        </p:nvSpPr>
        <p:spPr>
          <a:xfrm>
            <a:off x="10975932" y="2949833"/>
            <a:ext cx="2078622" cy="66118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/>
              <a:t>Estrategias de Inbound marketing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FAD6F785-E9FF-4C9D-BB6E-7D5E569B0831}"/>
              </a:ext>
            </a:extLst>
          </p:cNvPr>
          <p:cNvSpPr/>
          <p:nvPr/>
        </p:nvSpPr>
        <p:spPr>
          <a:xfrm>
            <a:off x="9842760" y="2158462"/>
            <a:ext cx="2078622" cy="66118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/>
              <a:t>Conocimiento del Inbound marketing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xmlns="" id="{72B5A8F2-9AFA-46F6-9B2E-604F744307BF}"/>
              </a:ext>
            </a:extLst>
          </p:cNvPr>
          <p:cNvSpPr/>
          <p:nvPr/>
        </p:nvSpPr>
        <p:spPr>
          <a:xfrm>
            <a:off x="10921930" y="1253310"/>
            <a:ext cx="2078622" cy="66118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/>
              <a:t>Estrategias de digitales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881F76FA-9BD3-4A55-9872-ED444C0EFE28}"/>
              </a:ext>
            </a:extLst>
          </p:cNvPr>
          <p:cNvSpPr/>
          <p:nvPr/>
        </p:nvSpPr>
        <p:spPr>
          <a:xfrm>
            <a:off x="697558" y="2135198"/>
            <a:ext cx="1697502" cy="450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PLATAFORMAS WEB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1400F91A-E0CE-4290-ABC6-84B6C32F703D}"/>
              </a:ext>
            </a:extLst>
          </p:cNvPr>
          <p:cNvSpPr/>
          <p:nvPr/>
        </p:nvSpPr>
        <p:spPr>
          <a:xfrm>
            <a:off x="6915627" y="6310030"/>
            <a:ext cx="1697502" cy="450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ENTREVISTAS</a:t>
            </a:r>
          </a:p>
        </p:txBody>
      </p:sp>
      <p:pic>
        <p:nvPicPr>
          <p:cNvPr id="5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EEBA01DD-5EEE-4032-BA3D-113FD49EF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4"/>
          <p:cNvSpPr txBox="1">
            <a:spLocks noGrp="1"/>
          </p:cNvSpPr>
          <p:nvPr>
            <p:ph type="sldNum" idx="12"/>
          </p:nvPr>
        </p:nvSpPr>
        <p:spPr>
          <a:xfrm>
            <a:off x="-1115878" y="577775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6171D7A8-E4F5-4C4A-A109-507BBB5AF366}"/>
              </a:ext>
            </a:extLst>
          </p:cNvPr>
          <p:cNvSpPr txBox="1">
            <a:spLocks/>
          </p:cNvSpPr>
          <p:nvPr/>
        </p:nvSpPr>
        <p:spPr>
          <a:xfrm>
            <a:off x="772793" y="167562"/>
            <a:ext cx="6702827" cy="859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s-EC" sz="4400" dirty="0"/>
              <a:t>Elementos en la misión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747E9E76-EDD5-471E-BB1D-1F6BCC92B6C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6516" y="1504871"/>
            <a:ext cx="5293090" cy="364279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08950712-7873-4B77-B6F5-A9B87C8659AB}"/>
              </a:ext>
            </a:extLst>
          </p:cNvPr>
          <p:cNvPicPr/>
          <p:nvPr/>
        </p:nvPicPr>
        <p:blipFill rotWithShape="1">
          <a:blip r:embed="rId4"/>
          <a:srcRect t="8435"/>
          <a:stretch/>
        </p:blipFill>
        <p:spPr>
          <a:xfrm>
            <a:off x="366516" y="5147670"/>
            <a:ext cx="5293090" cy="152698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8D28D65C-42A4-4424-B651-D5E4D7E70E2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816" y="1267479"/>
            <a:ext cx="5144086" cy="2626739"/>
          </a:xfrm>
          <a:prstGeom prst="rect">
            <a:avLst/>
          </a:prstGeom>
          <a:noFill/>
        </p:spPr>
      </p:pic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xmlns="" id="{B6287F47-A538-4398-9B9B-05CE9B2B6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236518"/>
              </p:ext>
            </p:extLst>
          </p:nvPr>
        </p:nvGraphicFramePr>
        <p:xfrm>
          <a:off x="6200815" y="4030269"/>
          <a:ext cx="5144087" cy="3001482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716510">
                  <a:extLst>
                    <a:ext uri="{9D8B030D-6E8A-4147-A177-3AD203B41FA5}">
                      <a16:colId xmlns:a16="http://schemas.microsoft.com/office/drawing/2014/main" xmlns="" val="416223002"/>
                    </a:ext>
                  </a:extLst>
                </a:gridCol>
                <a:gridCol w="3427577">
                  <a:extLst>
                    <a:ext uri="{9D8B030D-6E8A-4147-A177-3AD203B41FA5}">
                      <a16:colId xmlns:a16="http://schemas.microsoft.com/office/drawing/2014/main" xmlns="" val="2641550530"/>
                    </a:ext>
                  </a:extLst>
                </a:gridCol>
              </a:tblGrid>
              <a:tr h="471396">
                <a:tc rowSpan="2">
                  <a:txBody>
                    <a:bodyPr/>
                    <a:lstStyle/>
                    <a:p>
                      <a:pPr algn="just" fontAlgn="b"/>
                      <a:r>
                        <a:rPr lang="es-EC" sz="1600" b="1" u="none" strike="noStrike" dirty="0">
                          <a:effectLst/>
                        </a:rPr>
                        <a:t>Calidad: 74%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EC" sz="1600" u="none" strike="noStrike">
                          <a:effectLst/>
                        </a:rPr>
                        <a:t>Genera ventaja competitiva y posicionamiento en el mercado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extLst>
                  <a:ext uri="{0D108BD9-81ED-4DB2-BD59-A6C34878D82A}">
                    <a16:rowId xmlns:a16="http://schemas.microsoft.com/office/drawing/2014/main" xmlns="" val="574666261"/>
                  </a:ext>
                </a:extLst>
              </a:tr>
              <a:tr h="7556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EC" sz="1600" u="none" strike="noStrike" dirty="0">
                          <a:effectLst/>
                        </a:rPr>
                        <a:t>Ligada a la satisfacción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extLst>
                  <a:ext uri="{0D108BD9-81ED-4DB2-BD59-A6C34878D82A}">
                    <a16:rowId xmlns:a16="http://schemas.microsoft.com/office/drawing/2014/main" xmlns="" val="1388397827"/>
                  </a:ext>
                </a:extLst>
              </a:tr>
              <a:tr h="239679">
                <a:tc rowSpan="2">
                  <a:txBody>
                    <a:bodyPr/>
                    <a:lstStyle/>
                    <a:p>
                      <a:pPr algn="just" fontAlgn="b"/>
                      <a:r>
                        <a:rPr lang="es-EC" sz="1600" b="1" u="none" strike="noStrike" dirty="0">
                          <a:effectLst/>
                        </a:rPr>
                        <a:t>Servicio: 58%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EC" sz="1600" u="none" strike="noStrike">
                          <a:effectLst/>
                        </a:rPr>
                        <a:t>Genera confianza y atracción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extLst>
                  <a:ext uri="{0D108BD9-81ED-4DB2-BD59-A6C34878D82A}">
                    <a16:rowId xmlns:a16="http://schemas.microsoft.com/office/drawing/2014/main" xmlns="" val="771331460"/>
                  </a:ext>
                </a:extLst>
              </a:tr>
              <a:tr h="23967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EC" sz="1600" u="none" strike="noStrike">
                          <a:effectLst/>
                        </a:rPr>
                        <a:t>Generadora de valor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extLst>
                  <a:ext uri="{0D108BD9-81ED-4DB2-BD59-A6C34878D82A}">
                    <a16:rowId xmlns:a16="http://schemas.microsoft.com/office/drawing/2014/main" xmlns="" val="2988575497"/>
                  </a:ext>
                </a:extLst>
              </a:tr>
              <a:tr h="239679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600" b="1" u="none" strike="noStrike" dirty="0">
                          <a:effectLst/>
                        </a:rPr>
                        <a:t>Innovación 53%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EC" sz="1600" u="none" strike="noStrike">
                          <a:effectLst/>
                        </a:rPr>
                        <a:t>Diferenciarse y adaptarse al mercado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extLst>
                  <a:ext uri="{0D108BD9-81ED-4DB2-BD59-A6C34878D82A}">
                    <a16:rowId xmlns:a16="http://schemas.microsoft.com/office/drawing/2014/main" xmlns="" val="2954450435"/>
                  </a:ext>
                </a:extLst>
              </a:tr>
              <a:tr h="471396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600" b="1" u="none" strike="noStrike" dirty="0">
                          <a:effectLst/>
                        </a:rPr>
                        <a:t>Diferenciación: 37%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EC" sz="1600" u="none" strike="noStrike">
                          <a:effectLst/>
                        </a:rPr>
                        <a:t>Despuntar frente a la competencia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extLst>
                  <a:ext uri="{0D108BD9-81ED-4DB2-BD59-A6C34878D82A}">
                    <a16:rowId xmlns:a16="http://schemas.microsoft.com/office/drawing/2014/main" xmlns="" val="3981048664"/>
                  </a:ext>
                </a:extLst>
              </a:tr>
              <a:tr h="471396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600" b="1" u="none" strike="noStrike" dirty="0">
                          <a:effectLst/>
                        </a:rPr>
                        <a:t>Instalaciones: 26%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EC" sz="1600" u="none" strike="noStrike">
                          <a:effectLst/>
                        </a:rPr>
                        <a:t>Presentación física del negocio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extLst>
                  <a:ext uri="{0D108BD9-81ED-4DB2-BD59-A6C34878D82A}">
                    <a16:rowId xmlns:a16="http://schemas.microsoft.com/office/drawing/2014/main" xmlns="" val="966255821"/>
                  </a:ext>
                </a:extLst>
              </a:tr>
              <a:tr h="239679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600" b="1" u="none" strike="noStrike" dirty="0">
                          <a:effectLst/>
                        </a:rPr>
                        <a:t>Precio: 26%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EC" sz="1600" u="none" strike="noStrike">
                          <a:effectLst/>
                        </a:rPr>
                        <a:t>Valor por la experiencia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extLst>
                  <a:ext uri="{0D108BD9-81ED-4DB2-BD59-A6C34878D82A}">
                    <a16:rowId xmlns:a16="http://schemas.microsoft.com/office/drawing/2014/main" xmlns="" val="1782867202"/>
                  </a:ext>
                </a:extLst>
              </a:tr>
              <a:tr h="239679">
                <a:tc>
                  <a:txBody>
                    <a:bodyPr/>
                    <a:lstStyle/>
                    <a:p>
                      <a:pPr algn="just" fontAlgn="b"/>
                      <a:r>
                        <a:rPr lang="es-EC" sz="1600" b="1" u="none" strike="noStrike" dirty="0">
                          <a:effectLst/>
                        </a:rPr>
                        <a:t>Procesos: 26%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s-EC" sz="1600" u="none" strike="noStrike" dirty="0">
                          <a:effectLst/>
                        </a:rPr>
                        <a:t>Innovación y adaptación al mercado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78" marR="8378" marT="8378" marB="0" anchor="b"/>
                </a:tc>
                <a:extLst>
                  <a:ext uri="{0D108BD9-81ED-4DB2-BD59-A6C34878D82A}">
                    <a16:rowId xmlns:a16="http://schemas.microsoft.com/office/drawing/2014/main" xmlns="" val="952725978"/>
                  </a:ext>
                </a:extLst>
              </a:tr>
            </a:tbl>
          </a:graphicData>
        </a:graphic>
      </p:graphicFrame>
      <p:pic>
        <p:nvPicPr>
          <p:cNvPr id="11" name="Picture 4" descr="Universidad de las Fuerzas Armadas &quot;ESPE&quot; by lquezadayunga on emaze">
            <a:extLst>
              <a:ext uri="{FF2B5EF4-FFF2-40B4-BE49-F238E27FC236}">
                <a16:creationId xmlns:a16="http://schemas.microsoft.com/office/drawing/2014/main" xmlns="" id="{9F246701-8C6A-4EFF-A498-DB6339DB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02" y="6510590"/>
            <a:ext cx="1915277" cy="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scalus template">
  <a:themeElements>
    <a:clrScheme name="Custom 347">
      <a:dk1>
        <a:srgbClr val="004C52"/>
      </a:dk1>
      <a:lt1>
        <a:srgbClr val="FFFFFF"/>
      </a:lt1>
      <a:dk2>
        <a:srgbClr val="788788"/>
      </a:dk2>
      <a:lt2>
        <a:srgbClr val="D7EEEC"/>
      </a:lt2>
      <a:accent1>
        <a:srgbClr val="004C52"/>
      </a:accent1>
      <a:accent2>
        <a:srgbClr val="00AE9D"/>
      </a:accent2>
      <a:accent3>
        <a:srgbClr val="4BD3B0"/>
      </a:accent3>
      <a:accent4>
        <a:srgbClr val="68DD6B"/>
      </a:accent4>
      <a:accent5>
        <a:srgbClr val="ABE33F"/>
      </a:accent5>
      <a:accent6>
        <a:srgbClr val="DBEEA6"/>
      </a:accent6>
      <a:hlink>
        <a:srgbClr val="004C5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6676</TotalTime>
  <Words>794</Words>
  <Application>Microsoft Office PowerPoint</Application>
  <PresentationFormat>Personalizado</PresentationFormat>
  <Paragraphs>154</Paragraphs>
  <Slides>25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Raleway</vt:lpstr>
      <vt:lpstr>Karla</vt:lpstr>
      <vt:lpstr>Calibri</vt:lpstr>
      <vt:lpstr>Escalus template</vt:lpstr>
      <vt:lpstr>Presentación de PowerPoint</vt:lpstr>
      <vt:lpstr>Presentación de PowerPoint</vt:lpstr>
      <vt:lpstr>Presentación de PowerPoint</vt:lpstr>
      <vt:lpstr>MARCO TEÓRICO</vt:lpstr>
      <vt:lpstr>Presentación de PowerPoint</vt:lpstr>
      <vt:lpstr>Presentación de PowerPoint</vt:lpstr>
      <vt:lpstr>Cálculo del coeficiente de conocimiento experto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Fabian Pozo</dc:creator>
  <cp:lastModifiedBy>R Comercial</cp:lastModifiedBy>
  <cp:revision>43</cp:revision>
  <dcterms:modified xsi:type="dcterms:W3CDTF">2021-05-19T02:47:04Z</dcterms:modified>
</cp:coreProperties>
</file>