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61" r:id="rId4"/>
    <p:sldId id="262" r:id="rId5"/>
    <p:sldId id="263" r:id="rId6"/>
    <p:sldId id="264" r:id="rId7"/>
    <p:sldId id="265" r:id="rId8"/>
    <p:sldId id="266" r:id="rId9"/>
    <p:sldId id="268" r:id="rId10"/>
    <p:sldId id="267" r:id="rId11"/>
    <p:sldId id="280" r:id="rId12"/>
    <p:sldId id="269" r:id="rId13"/>
    <p:sldId id="270" r:id="rId14"/>
    <p:sldId id="271" r:id="rId15"/>
    <p:sldId id="281" r:id="rId16"/>
    <p:sldId id="272" r:id="rId17"/>
    <p:sldId id="273" r:id="rId18"/>
    <p:sldId id="274" r:id="rId19"/>
    <p:sldId id="275" r:id="rId20"/>
    <p:sldId id="276" r:id="rId21"/>
    <p:sldId id="277" r:id="rId22"/>
    <p:sldId id="278" r:id="rId23"/>
    <p:sldId id="279" r:id="rId24"/>
    <p:sldId id="259" r:id="rId25"/>
    <p:sldId id="282" r:id="rId26"/>
    <p:sldId id="260" r:id="rId27"/>
    <p:sldId id="283" r:id="rId28"/>
    <p:sldId id="284" r:id="rId29"/>
    <p:sldId id="285" r:id="rId30"/>
    <p:sldId id="286" r:id="rId31"/>
    <p:sldId id="287" r:id="rId32"/>
    <p:sldId id="288" r:id="rId33"/>
    <p:sldId id="289" r:id="rId34"/>
    <p:sldId id="292" r:id="rId35"/>
    <p:sldId id="290" r:id="rId36"/>
    <p:sldId id="291" r:id="rId37"/>
    <p:sldId id="293" r:id="rId38"/>
    <p:sldId id="294" r:id="rId39"/>
    <p:sldId id="295" r:id="rId40"/>
    <p:sldId id="301" r:id="rId41"/>
    <p:sldId id="296" r:id="rId42"/>
    <p:sldId id="297" r:id="rId43"/>
    <p:sldId id="298" r:id="rId44"/>
    <p:sldId id="299" r:id="rId45"/>
    <p:sldId id="300" r:id="rId46"/>
    <p:sldId id="307" r:id="rId47"/>
    <p:sldId id="302" r:id="rId48"/>
    <p:sldId id="308" r:id="rId49"/>
    <p:sldId id="309" r:id="rId50"/>
    <p:sldId id="304" r:id="rId51"/>
    <p:sldId id="303" r:id="rId52"/>
    <p:sldId id="305" r:id="rId53"/>
    <p:sldId id="310" r:id="rId54"/>
    <p:sldId id="311" r:id="rId55"/>
    <p:sldId id="312" r:id="rId56"/>
    <p:sldId id="306" r:id="rId5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EF4035"/>
    <a:srgbClr val="00703C"/>
    <a:srgbClr val="E312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86" d="100"/>
          <a:sy n="86" d="100"/>
        </p:scale>
        <p:origin x="42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onat\Google%20Drive\ESPE\PLAN%20DE%20TESIS\ARCHIVOS%20Y%20FIGURAS\Graficos%20y%20Tabl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onat\Google%20Drive\ESPE\TESIS\AVANCE\ENCUESTA\ANALISIS\Analisis%20factorial\An&#225;lisis%20factori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onat\Google%20Drive\ESPE\TESIS\AVANCE\ENCUESTA\ANALISIS\Analisis%20factorial\An&#225;lisis%20factoria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onat\Google%20Drive\ESPE\TESIS\AVANCE\ENCUESTA\ANALISIS\Analisis%20factorial\An&#225;lisis%20factorial.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200" b="1" i="0" u="none" strike="noStrike" kern="1200" cap="all" spc="50" baseline="0">
                <a:solidFill>
                  <a:srgbClr val="002060"/>
                </a:solidFill>
                <a:latin typeface="Poppins Medium" panose="02000000000000000000" pitchFamily="2" charset="0"/>
                <a:ea typeface="+mn-ea"/>
                <a:cs typeface="Poppins Medium" panose="02000000000000000000" pitchFamily="2" charset="0"/>
              </a:defRPr>
            </a:pPr>
            <a:r>
              <a:rPr lang="es-ES"/>
              <a:t>Usuarios activos - Abril 2020</a:t>
            </a:r>
          </a:p>
        </c:rich>
      </c:tx>
      <c:overlay val="0"/>
      <c:spPr>
        <a:noFill/>
        <a:ln>
          <a:noFill/>
        </a:ln>
        <a:effectLst/>
      </c:spPr>
      <c:txPr>
        <a:bodyPr rot="0" spcFirstLastPara="1" vertOverflow="ellipsis" vert="horz" wrap="square" anchor="ctr" anchorCtr="1"/>
        <a:lstStyle/>
        <a:p>
          <a:pPr>
            <a:defRPr sz="2200" b="1" i="0" u="none" strike="noStrike" kern="1200" cap="all" spc="50" baseline="0">
              <a:solidFill>
                <a:srgbClr val="002060"/>
              </a:solidFill>
              <a:latin typeface="Poppins Medium" panose="02000000000000000000" pitchFamily="2" charset="0"/>
              <a:ea typeface="+mn-ea"/>
              <a:cs typeface="Poppins Medium" panose="02000000000000000000" pitchFamily="2" charset="0"/>
            </a:defRPr>
          </a:pPr>
          <a:endParaRPr lang="es-ES"/>
        </a:p>
      </c:txPr>
    </c:title>
    <c:autoTitleDeleted val="0"/>
    <c:plotArea>
      <c:layout/>
      <c:barChart>
        <c:barDir val="bar"/>
        <c:grouping val="clustered"/>
        <c:varyColors val="0"/>
        <c:ser>
          <c:idx val="0"/>
          <c:order val="0"/>
          <c:tx>
            <c:strRef>
              <c:f>'Redes Sociales'!$B$3</c:f>
              <c:strCache>
                <c:ptCount val="1"/>
                <c:pt idx="0">
                  <c:v>Usuarios activos</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10800000" scaled="1"/>
              <a:tileRect/>
            </a:gra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rgbClr val="002060"/>
                    </a:solidFill>
                    <a:latin typeface="Poppins Medium" panose="02000000000000000000" pitchFamily="2" charset="0"/>
                    <a:ea typeface="+mn-ea"/>
                    <a:cs typeface="Poppins Medium" panose="02000000000000000000" pitchFamily="2"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'Redes Sociales'!$A$4:$A$14</c:f>
              <c:strCache>
                <c:ptCount val="11"/>
                <c:pt idx="0">
                  <c:v>Pinterest</c:v>
                </c:pt>
                <c:pt idx="1">
                  <c:v>Twitter</c:v>
                </c:pt>
                <c:pt idx="2">
                  <c:v>Snapchat</c:v>
                </c:pt>
                <c:pt idx="3">
                  <c:v>Kuaishou</c:v>
                </c:pt>
                <c:pt idx="4">
                  <c:v>Reddit</c:v>
                </c:pt>
                <c:pt idx="5">
                  <c:v>Sina Weibo</c:v>
                </c:pt>
                <c:pt idx="6">
                  <c:v>Qzone</c:v>
                </c:pt>
                <c:pt idx="7">
                  <c:v>LinkedIn</c:v>
                </c:pt>
                <c:pt idx="8">
                  <c:v>QQ</c:v>
                </c:pt>
                <c:pt idx="9">
                  <c:v>TikTok</c:v>
                </c:pt>
                <c:pt idx="10">
                  <c:v>Instagram</c:v>
                </c:pt>
              </c:strCache>
            </c:strRef>
          </c:cat>
          <c:val>
            <c:numRef>
              <c:f>'Redes Sociales'!$B$4:$B$14</c:f>
              <c:numCache>
                <c:formatCode>General</c:formatCode>
                <c:ptCount val="11"/>
                <c:pt idx="0">
                  <c:v>366</c:v>
                </c:pt>
                <c:pt idx="1">
                  <c:v>386</c:v>
                </c:pt>
                <c:pt idx="2">
                  <c:v>398</c:v>
                </c:pt>
                <c:pt idx="3">
                  <c:v>400</c:v>
                </c:pt>
                <c:pt idx="4">
                  <c:v>430</c:v>
                </c:pt>
                <c:pt idx="5">
                  <c:v>516</c:v>
                </c:pt>
                <c:pt idx="6">
                  <c:v>517</c:v>
                </c:pt>
                <c:pt idx="7">
                  <c:v>690</c:v>
                </c:pt>
                <c:pt idx="8">
                  <c:v>731</c:v>
                </c:pt>
                <c:pt idx="9">
                  <c:v>800</c:v>
                </c:pt>
                <c:pt idx="10">
                  <c:v>1000</c:v>
                </c:pt>
              </c:numCache>
            </c:numRef>
          </c:val>
          <c:extLst>
            <c:ext xmlns:c16="http://schemas.microsoft.com/office/drawing/2014/chart" uri="{C3380CC4-5D6E-409C-BE32-E72D297353CC}">
              <c16:uniqueId val="{00000000-B8CE-41CA-BBE9-9CB7DC6B2F38}"/>
            </c:ext>
          </c:extLst>
        </c:ser>
        <c:dLbls>
          <c:dLblPos val="outEnd"/>
          <c:showLegendKey val="0"/>
          <c:showVal val="1"/>
          <c:showCatName val="0"/>
          <c:showSerName val="0"/>
          <c:showPercent val="0"/>
          <c:showBubbleSize val="0"/>
        </c:dLbls>
        <c:gapWidth val="326"/>
        <c:overlap val="-58"/>
        <c:axId val="248675519"/>
        <c:axId val="319469647"/>
      </c:barChart>
      <c:catAx>
        <c:axId val="248675519"/>
        <c:scaling>
          <c:orientation val="minMax"/>
        </c:scaling>
        <c:delete val="0"/>
        <c:axPos val="l"/>
        <c:title>
          <c:tx>
            <c:rich>
              <a:bodyPr rot="-5400000" spcFirstLastPara="1" vertOverflow="ellipsis" vert="horz" wrap="square" anchor="ctr" anchorCtr="1"/>
              <a:lstStyle/>
              <a:p>
                <a:pPr>
                  <a:defRPr sz="1197" b="0" i="0" u="none" strike="noStrike" kern="1200" cap="all" baseline="0">
                    <a:solidFill>
                      <a:srgbClr val="002060"/>
                    </a:solidFill>
                    <a:latin typeface="Poppins Medium" panose="02000000000000000000" pitchFamily="2" charset="0"/>
                    <a:ea typeface="+mn-ea"/>
                    <a:cs typeface="Poppins Medium" panose="02000000000000000000" pitchFamily="2" charset="0"/>
                  </a:defRPr>
                </a:pPr>
                <a:r>
                  <a:rPr lang="es-ES"/>
                  <a:t>Red Social</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rgbClr val="002060"/>
                  </a:solidFill>
                  <a:latin typeface="Poppins Medium" panose="02000000000000000000" pitchFamily="2" charset="0"/>
                  <a:ea typeface="+mn-ea"/>
                  <a:cs typeface="Poppins Medium" panose="02000000000000000000" pitchFamily="2" charset="0"/>
                </a:defRPr>
              </a:pPr>
              <a:endParaRPr lang="es-ES"/>
            </a:p>
          </c:txPr>
        </c:title>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rgbClr val="002060"/>
                </a:solidFill>
                <a:latin typeface="Poppins Medium" panose="02000000000000000000" pitchFamily="2" charset="0"/>
                <a:ea typeface="+mn-ea"/>
                <a:cs typeface="Poppins Medium" panose="02000000000000000000" pitchFamily="2" charset="0"/>
              </a:defRPr>
            </a:pPr>
            <a:endParaRPr lang="es-ES"/>
          </a:p>
        </c:txPr>
        <c:crossAx val="319469647"/>
        <c:crosses val="autoZero"/>
        <c:auto val="1"/>
        <c:lblAlgn val="ctr"/>
        <c:lblOffset val="100"/>
        <c:noMultiLvlLbl val="0"/>
      </c:catAx>
      <c:valAx>
        <c:axId val="319469647"/>
        <c:scaling>
          <c:orientation val="minMax"/>
        </c:scaling>
        <c:delete val="0"/>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title>
          <c:tx>
            <c:rich>
              <a:bodyPr rot="0" spcFirstLastPara="1" vertOverflow="ellipsis" vert="horz" wrap="square" anchor="ctr" anchorCtr="1"/>
              <a:lstStyle/>
              <a:p>
                <a:pPr>
                  <a:defRPr sz="1197" b="0" i="0" u="none" strike="noStrike" kern="1200" cap="all" baseline="0">
                    <a:solidFill>
                      <a:srgbClr val="002060"/>
                    </a:solidFill>
                    <a:latin typeface="Poppins Medium" panose="02000000000000000000" pitchFamily="2" charset="0"/>
                    <a:ea typeface="+mn-ea"/>
                    <a:cs typeface="Poppins Medium" panose="02000000000000000000" pitchFamily="2" charset="0"/>
                  </a:defRPr>
                </a:pPr>
                <a:r>
                  <a:rPr lang="es-ES"/>
                  <a:t>Usuarios Activos</a:t>
                </a:r>
              </a:p>
            </c:rich>
          </c:tx>
          <c:overlay val="0"/>
          <c:spPr>
            <a:noFill/>
            <a:ln>
              <a:noFill/>
            </a:ln>
            <a:effectLst/>
          </c:spPr>
          <c:txPr>
            <a:bodyPr rot="0" spcFirstLastPara="1" vertOverflow="ellipsis" vert="horz" wrap="square" anchor="ctr" anchorCtr="1"/>
            <a:lstStyle/>
            <a:p>
              <a:pPr>
                <a:defRPr sz="1197" b="0" i="0" u="none" strike="noStrike" kern="1200" cap="all" baseline="0">
                  <a:solidFill>
                    <a:srgbClr val="002060"/>
                  </a:solidFill>
                  <a:latin typeface="Poppins Medium" panose="02000000000000000000" pitchFamily="2" charset="0"/>
                  <a:ea typeface="+mn-ea"/>
                  <a:cs typeface="Poppins Medium" panose="02000000000000000000" pitchFamily="2" charset="0"/>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2060"/>
                </a:solidFill>
                <a:latin typeface="Poppins Medium" panose="02000000000000000000" pitchFamily="2" charset="0"/>
                <a:ea typeface="+mn-ea"/>
                <a:cs typeface="Poppins Medium" panose="02000000000000000000" pitchFamily="2" charset="0"/>
              </a:defRPr>
            </a:pPr>
            <a:endParaRPr lang="es-ES"/>
          </a:p>
        </c:txPr>
        <c:crossAx val="2486755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2060"/>
          </a:solidFill>
          <a:latin typeface="Poppins Medium" panose="02000000000000000000" pitchFamily="2" charset="0"/>
          <a:cs typeface="Poppins Medium" panose="02000000000000000000" pitchFamily="2" charset="0"/>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Poppins SemiBold" panose="02000000000000000000" pitchFamily="2" charset="0"/>
                <a:ea typeface="+mn-ea"/>
                <a:cs typeface="Poppins SemiBold" panose="02000000000000000000" pitchFamily="2" charset="0"/>
              </a:defRPr>
            </a:pPr>
            <a:r>
              <a:rPr lang="en-US"/>
              <a:t>Gráfico de sedimentación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Poppins SemiBold" panose="02000000000000000000" pitchFamily="2" charset="0"/>
              <a:ea typeface="+mn-ea"/>
              <a:cs typeface="Poppins SemiBold" panose="02000000000000000000" pitchFamily="2" charset="0"/>
            </a:defRPr>
          </a:pPr>
          <a:endParaRPr lang="es-ES"/>
        </a:p>
      </c:txPr>
    </c:title>
    <c:autoTitleDeleted val="0"/>
    <c:plotArea>
      <c:layout/>
      <c:lineChart>
        <c:grouping val="standard"/>
        <c:varyColors val="0"/>
        <c:ser>
          <c:idx val="0"/>
          <c:order val="0"/>
          <c:spPr>
            <a:ln w="19050" cap="rnd">
              <a:solidFill>
                <a:schemeClr val="accent2"/>
              </a:solidFill>
              <a:round/>
            </a:ln>
            <a:effectLst/>
          </c:spPr>
          <c:marker>
            <c:symbol val="none"/>
          </c:marker>
          <c:cat>
            <c:numLit>
              <c:formatCode>General</c:formatCode>
              <c:ptCount val="10"/>
              <c:pt idx="0">
                <c:v>1</c:v>
              </c:pt>
              <c:pt idx="1">
                <c:v>2</c:v>
              </c:pt>
              <c:pt idx="2">
                <c:v>3</c:v>
              </c:pt>
              <c:pt idx="3">
                <c:v>4</c:v>
              </c:pt>
              <c:pt idx="4">
                <c:v>5</c:v>
              </c:pt>
              <c:pt idx="5">
                <c:v>6</c:v>
              </c:pt>
              <c:pt idx="6">
                <c:v>7</c:v>
              </c:pt>
              <c:pt idx="7">
                <c:v>8</c:v>
              </c:pt>
              <c:pt idx="8">
                <c:v>9</c:v>
              </c:pt>
              <c:pt idx="9">
                <c:v>10</c:v>
              </c:pt>
            </c:numLit>
          </c:cat>
          <c:val>
            <c:numLit>
              <c:formatCode>General</c:formatCode>
              <c:ptCount val="10"/>
              <c:pt idx="0">
                <c:v>4.6824443137937202</c:v>
              </c:pt>
              <c:pt idx="1">
                <c:v>1.2670298793507571</c:v>
              </c:pt>
              <c:pt idx="2">
                <c:v>0.8672275637435739</c:v>
              </c:pt>
              <c:pt idx="3">
                <c:v>0.74218825544853217</c:v>
              </c:pt>
              <c:pt idx="4">
                <c:v>0.66019827951158649</c:v>
              </c:pt>
              <c:pt idx="5">
                <c:v>0.55342783830163722</c:v>
              </c:pt>
              <c:pt idx="6">
                <c:v>0.36465562178152211</c:v>
              </c:pt>
              <c:pt idx="7">
                <c:v>0.32431940067528392</c:v>
              </c:pt>
              <c:pt idx="8">
                <c:v>0.28819655189657117</c:v>
              </c:pt>
              <c:pt idx="9">
                <c:v>0.25031229549681588</c:v>
              </c:pt>
            </c:numLit>
          </c:val>
          <c:smooth val="0"/>
          <c:extLst>
            <c:ext xmlns:c16="http://schemas.microsoft.com/office/drawing/2014/chart" uri="{C3380CC4-5D6E-409C-BE32-E72D297353CC}">
              <c16:uniqueId val="{00000000-D147-4230-9087-2370437AF4A5}"/>
            </c:ext>
          </c:extLst>
        </c:ser>
        <c:dLbls>
          <c:showLegendKey val="0"/>
          <c:showVal val="0"/>
          <c:showCatName val="0"/>
          <c:showSerName val="0"/>
          <c:showPercent val="0"/>
          <c:showBubbleSize val="0"/>
        </c:dLbls>
        <c:smooth val="0"/>
        <c:axId val="610367400"/>
        <c:axId val="620314752"/>
      </c:lineChart>
      <c:catAx>
        <c:axId val="6103674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Poppins SemiBold" panose="02000000000000000000" pitchFamily="2" charset="0"/>
                    <a:ea typeface="+mn-ea"/>
                    <a:cs typeface="Poppins SemiBold" panose="02000000000000000000" pitchFamily="2" charset="0"/>
                  </a:defRPr>
                </a:pPr>
                <a:r>
                  <a:rPr lang="en-US"/>
                  <a:t>Número de componente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Poppins SemiBold" panose="02000000000000000000" pitchFamily="2" charset="0"/>
                  <a:ea typeface="+mn-ea"/>
                  <a:cs typeface="Poppins SemiBold" panose="02000000000000000000" pitchFamily="2" charset="0"/>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oppins SemiBold" panose="02000000000000000000" pitchFamily="2" charset="0"/>
                <a:ea typeface="+mn-ea"/>
                <a:cs typeface="Poppins SemiBold" panose="02000000000000000000" pitchFamily="2" charset="0"/>
              </a:defRPr>
            </a:pPr>
            <a:endParaRPr lang="es-ES"/>
          </a:p>
        </c:txPr>
        <c:crossAx val="620314752"/>
        <c:crosses val="autoZero"/>
        <c:auto val="1"/>
        <c:lblAlgn val="ctr"/>
        <c:lblOffset val="100"/>
        <c:noMultiLvlLbl val="0"/>
      </c:catAx>
      <c:valAx>
        <c:axId val="620314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Poppins SemiBold" panose="02000000000000000000" pitchFamily="2" charset="0"/>
                    <a:ea typeface="+mn-ea"/>
                    <a:cs typeface="Poppins SemiBold" panose="02000000000000000000" pitchFamily="2" charset="0"/>
                  </a:defRPr>
                </a:pPr>
                <a:r>
                  <a:rPr lang="en-US"/>
                  <a:t>Autovalor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Poppins SemiBold" panose="02000000000000000000" pitchFamily="2" charset="0"/>
                  <a:ea typeface="+mn-ea"/>
                  <a:cs typeface="Poppins SemiBold" panose="02000000000000000000" pitchFamily="2" charset="0"/>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oppins SemiBold" panose="02000000000000000000" pitchFamily="2" charset="0"/>
                <a:ea typeface="+mn-ea"/>
                <a:cs typeface="Poppins SemiBold" panose="02000000000000000000" pitchFamily="2" charset="0"/>
              </a:defRPr>
            </a:pPr>
            <a:endParaRPr lang="es-ES"/>
          </a:p>
        </c:txPr>
        <c:crossAx val="61036740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Poppins SemiBold" panose="02000000000000000000" pitchFamily="2" charset="0"/>
          <a:cs typeface="Poppins SemiBold" panose="02000000000000000000" pitchFamily="2" charset="0"/>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Poppins SemiBold" panose="02000000000000000000" pitchFamily="2" charset="0"/>
                <a:ea typeface="+mn-ea"/>
                <a:cs typeface="Poppins SemiBold" panose="02000000000000000000" pitchFamily="2" charset="0"/>
              </a:defRPr>
            </a:pPr>
            <a:r>
              <a:rPr lang="en-US"/>
              <a:t>Gráfico de sedimentación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Poppins SemiBold" panose="02000000000000000000" pitchFamily="2" charset="0"/>
              <a:ea typeface="+mn-ea"/>
              <a:cs typeface="Poppins SemiBold" panose="02000000000000000000" pitchFamily="2" charset="0"/>
            </a:defRPr>
          </a:pPr>
          <a:endParaRPr lang="es-ES"/>
        </a:p>
      </c:txPr>
    </c:title>
    <c:autoTitleDeleted val="0"/>
    <c:plotArea>
      <c:layout/>
      <c:lineChart>
        <c:grouping val="standard"/>
        <c:varyColors val="0"/>
        <c:ser>
          <c:idx val="0"/>
          <c:order val="0"/>
          <c:spPr>
            <a:ln w="19050" cap="rnd">
              <a:solidFill>
                <a:schemeClr val="accent2"/>
              </a:solidFill>
              <a:round/>
            </a:ln>
            <a:effectLst/>
          </c:spPr>
          <c:marker>
            <c:symbol val="none"/>
          </c:marker>
          <c:cat>
            <c:numLit>
              <c:formatCode>General</c:formatCode>
              <c:ptCount val="8"/>
              <c:pt idx="0">
                <c:v>1</c:v>
              </c:pt>
              <c:pt idx="1">
                <c:v>2</c:v>
              </c:pt>
              <c:pt idx="2">
                <c:v>3</c:v>
              </c:pt>
              <c:pt idx="3">
                <c:v>4</c:v>
              </c:pt>
              <c:pt idx="4">
                <c:v>5</c:v>
              </c:pt>
              <c:pt idx="5">
                <c:v>6</c:v>
              </c:pt>
              <c:pt idx="6">
                <c:v>7</c:v>
              </c:pt>
              <c:pt idx="7">
                <c:v>8</c:v>
              </c:pt>
            </c:numLit>
          </c:cat>
          <c:val>
            <c:numLit>
              <c:formatCode>General</c:formatCode>
              <c:ptCount val="8"/>
              <c:pt idx="0">
                <c:v>4.3803237037262281</c:v>
              </c:pt>
              <c:pt idx="1">
                <c:v>1.0339607582652619</c:v>
              </c:pt>
              <c:pt idx="2">
                <c:v>0.58630083955954648</c:v>
              </c:pt>
              <c:pt idx="3">
                <c:v>0.54134918556816169</c:v>
              </c:pt>
              <c:pt idx="4">
                <c:v>0.42086543309997698</c:v>
              </c:pt>
              <c:pt idx="5">
                <c:v>0.41771686565917399</c:v>
              </c:pt>
              <c:pt idx="6">
                <c:v>0.35244164966968228</c:v>
              </c:pt>
              <c:pt idx="7">
                <c:v>0.2670415644519703</c:v>
              </c:pt>
            </c:numLit>
          </c:val>
          <c:smooth val="0"/>
          <c:extLst>
            <c:ext xmlns:c16="http://schemas.microsoft.com/office/drawing/2014/chart" uri="{C3380CC4-5D6E-409C-BE32-E72D297353CC}">
              <c16:uniqueId val="{00000000-211B-4792-BA2B-9A0D94E0C47F}"/>
            </c:ext>
          </c:extLst>
        </c:ser>
        <c:dLbls>
          <c:showLegendKey val="0"/>
          <c:showVal val="0"/>
          <c:showCatName val="0"/>
          <c:showSerName val="0"/>
          <c:showPercent val="0"/>
          <c:showBubbleSize val="0"/>
        </c:dLbls>
        <c:smooth val="0"/>
        <c:axId val="610367400"/>
        <c:axId val="620314752"/>
      </c:lineChart>
      <c:catAx>
        <c:axId val="6103674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Poppins SemiBold" panose="02000000000000000000" pitchFamily="2" charset="0"/>
                    <a:ea typeface="+mn-ea"/>
                    <a:cs typeface="Poppins SemiBold" panose="02000000000000000000" pitchFamily="2" charset="0"/>
                  </a:defRPr>
                </a:pPr>
                <a:r>
                  <a:rPr lang="en-US"/>
                  <a:t>Número de componente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Poppins SemiBold" panose="02000000000000000000" pitchFamily="2" charset="0"/>
                  <a:ea typeface="+mn-ea"/>
                  <a:cs typeface="Poppins SemiBold" panose="02000000000000000000" pitchFamily="2" charset="0"/>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oppins SemiBold" panose="02000000000000000000" pitchFamily="2" charset="0"/>
                <a:ea typeface="+mn-ea"/>
                <a:cs typeface="Poppins SemiBold" panose="02000000000000000000" pitchFamily="2" charset="0"/>
              </a:defRPr>
            </a:pPr>
            <a:endParaRPr lang="es-ES"/>
          </a:p>
        </c:txPr>
        <c:crossAx val="620314752"/>
        <c:crosses val="autoZero"/>
        <c:auto val="1"/>
        <c:lblAlgn val="ctr"/>
        <c:lblOffset val="100"/>
        <c:noMultiLvlLbl val="0"/>
      </c:catAx>
      <c:valAx>
        <c:axId val="620314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Poppins SemiBold" panose="02000000000000000000" pitchFamily="2" charset="0"/>
                    <a:ea typeface="+mn-ea"/>
                    <a:cs typeface="Poppins SemiBold" panose="02000000000000000000" pitchFamily="2" charset="0"/>
                  </a:defRPr>
                </a:pPr>
                <a:r>
                  <a:rPr lang="en-US"/>
                  <a:t>Autovalor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Poppins SemiBold" panose="02000000000000000000" pitchFamily="2" charset="0"/>
                  <a:ea typeface="+mn-ea"/>
                  <a:cs typeface="Poppins SemiBold" panose="02000000000000000000" pitchFamily="2" charset="0"/>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oppins SemiBold" panose="02000000000000000000" pitchFamily="2" charset="0"/>
                <a:ea typeface="+mn-ea"/>
                <a:cs typeface="Poppins SemiBold" panose="02000000000000000000" pitchFamily="2" charset="0"/>
              </a:defRPr>
            </a:pPr>
            <a:endParaRPr lang="es-ES"/>
          </a:p>
        </c:txPr>
        <c:crossAx val="61036740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Poppins SemiBold" panose="02000000000000000000" pitchFamily="2" charset="0"/>
          <a:cs typeface="Poppins SemiBold" panose="02000000000000000000" pitchFamily="2" charset="0"/>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Poppins SemiBold" panose="02000000000000000000" pitchFamily="2" charset="0"/>
                <a:ea typeface="+mn-ea"/>
                <a:cs typeface="Poppins SemiBold" panose="02000000000000000000" pitchFamily="2" charset="0"/>
              </a:defRPr>
            </a:pPr>
            <a:r>
              <a:rPr lang="en-US"/>
              <a:t>Gráfico de sedimentación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Poppins SemiBold" panose="02000000000000000000" pitchFamily="2" charset="0"/>
              <a:ea typeface="+mn-ea"/>
              <a:cs typeface="Poppins SemiBold" panose="02000000000000000000" pitchFamily="2" charset="0"/>
            </a:defRPr>
          </a:pPr>
          <a:endParaRPr lang="es-ES"/>
        </a:p>
      </c:txPr>
    </c:title>
    <c:autoTitleDeleted val="0"/>
    <c:plotArea>
      <c:layout/>
      <c:lineChart>
        <c:grouping val="standard"/>
        <c:varyColors val="0"/>
        <c:ser>
          <c:idx val="0"/>
          <c:order val="0"/>
          <c:spPr>
            <a:ln w="19050" cap="rnd">
              <a:solidFill>
                <a:schemeClr val="accent2"/>
              </a:solidFill>
              <a:round/>
            </a:ln>
            <a:effectLst/>
          </c:spPr>
          <c:marker>
            <c:symbol val="none"/>
          </c:marker>
          <c:cat>
            <c:numLit>
              <c:formatCode>General</c:formatCode>
              <c:ptCount val="9"/>
              <c:pt idx="0">
                <c:v>1</c:v>
              </c:pt>
              <c:pt idx="1">
                <c:v>2</c:v>
              </c:pt>
              <c:pt idx="2">
                <c:v>3</c:v>
              </c:pt>
              <c:pt idx="3">
                <c:v>4</c:v>
              </c:pt>
              <c:pt idx="4">
                <c:v>5</c:v>
              </c:pt>
              <c:pt idx="5">
                <c:v>6</c:v>
              </c:pt>
              <c:pt idx="6">
                <c:v>7</c:v>
              </c:pt>
              <c:pt idx="7">
                <c:v>8</c:v>
              </c:pt>
              <c:pt idx="8">
                <c:v>9</c:v>
              </c:pt>
            </c:numLit>
          </c:cat>
          <c:val>
            <c:numLit>
              <c:formatCode>General</c:formatCode>
              <c:ptCount val="9"/>
              <c:pt idx="0">
                <c:v>4.336771334430038</c:v>
              </c:pt>
              <c:pt idx="1">
                <c:v>1.3341007868007111</c:v>
              </c:pt>
              <c:pt idx="2">
                <c:v>0.8765955724345118</c:v>
              </c:pt>
              <c:pt idx="3">
                <c:v>0.59040164336628898</c:v>
              </c:pt>
              <c:pt idx="4">
                <c:v>0.51524167923616482</c:v>
              </c:pt>
              <c:pt idx="5">
                <c:v>0.43877689156090838</c:v>
              </c:pt>
              <c:pt idx="6">
                <c:v>0.3654218807387043</c:v>
              </c:pt>
              <c:pt idx="7">
                <c:v>0.32544530590006798</c:v>
              </c:pt>
              <c:pt idx="8">
                <c:v>0.2172449055326055</c:v>
              </c:pt>
            </c:numLit>
          </c:val>
          <c:smooth val="0"/>
          <c:extLst>
            <c:ext xmlns:c16="http://schemas.microsoft.com/office/drawing/2014/chart" uri="{C3380CC4-5D6E-409C-BE32-E72D297353CC}">
              <c16:uniqueId val="{00000000-D7CF-4B39-AA04-EAB17EE6E59C}"/>
            </c:ext>
          </c:extLst>
        </c:ser>
        <c:dLbls>
          <c:showLegendKey val="0"/>
          <c:showVal val="0"/>
          <c:showCatName val="0"/>
          <c:showSerName val="0"/>
          <c:showPercent val="0"/>
          <c:showBubbleSize val="0"/>
        </c:dLbls>
        <c:smooth val="0"/>
        <c:axId val="610367400"/>
        <c:axId val="620314752"/>
      </c:lineChart>
      <c:catAx>
        <c:axId val="6103674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Poppins SemiBold" panose="02000000000000000000" pitchFamily="2" charset="0"/>
                    <a:ea typeface="+mn-ea"/>
                    <a:cs typeface="Poppins SemiBold" panose="02000000000000000000" pitchFamily="2" charset="0"/>
                  </a:defRPr>
                </a:pPr>
                <a:r>
                  <a:rPr lang="en-US"/>
                  <a:t>Número de componente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Poppins SemiBold" panose="02000000000000000000" pitchFamily="2" charset="0"/>
                  <a:ea typeface="+mn-ea"/>
                  <a:cs typeface="Poppins SemiBold" panose="02000000000000000000" pitchFamily="2" charset="0"/>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oppins SemiBold" panose="02000000000000000000" pitchFamily="2" charset="0"/>
                <a:ea typeface="+mn-ea"/>
                <a:cs typeface="Poppins SemiBold" panose="02000000000000000000" pitchFamily="2" charset="0"/>
              </a:defRPr>
            </a:pPr>
            <a:endParaRPr lang="es-ES"/>
          </a:p>
        </c:txPr>
        <c:crossAx val="620314752"/>
        <c:crosses val="autoZero"/>
        <c:auto val="1"/>
        <c:lblAlgn val="ctr"/>
        <c:lblOffset val="100"/>
        <c:noMultiLvlLbl val="0"/>
      </c:catAx>
      <c:valAx>
        <c:axId val="620314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Poppins SemiBold" panose="02000000000000000000" pitchFamily="2" charset="0"/>
                    <a:ea typeface="+mn-ea"/>
                    <a:cs typeface="Poppins SemiBold" panose="02000000000000000000" pitchFamily="2" charset="0"/>
                  </a:defRPr>
                </a:pPr>
                <a:r>
                  <a:rPr lang="en-US"/>
                  <a:t>Autovalor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Poppins SemiBold" panose="02000000000000000000" pitchFamily="2" charset="0"/>
                  <a:ea typeface="+mn-ea"/>
                  <a:cs typeface="Poppins SemiBold" panose="02000000000000000000" pitchFamily="2" charset="0"/>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oppins SemiBold" panose="02000000000000000000" pitchFamily="2" charset="0"/>
                <a:ea typeface="+mn-ea"/>
                <a:cs typeface="Poppins SemiBold" panose="02000000000000000000" pitchFamily="2" charset="0"/>
              </a:defRPr>
            </a:pPr>
            <a:endParaRPr lang="es-ES"/>
          </a:p>
        </c:txPr>
        <c:crossAx val="61036740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Poppins SemiBold" panose="02000000000000000000" pitchFamily="2" charset="0"/>
          <a:cs typeface="Poppins SemiBold" panose="02000000000000000000" pitchFamily="2"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png"/><Relationship Id="rId1" Type="http://schemas.openxmlformats.org/officeDocument/2006/relationships/image" Target="../media/image28.jpeg"/><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fif"/></Relationships>
</file>

<file path=ppt/diagrams/_rels/drawing5.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png"/><Relationship Id="rId1" Type="http://schemas.openxmlformats.org/officeDocument/2006/relationships/image" Target="../media/image28.jpeg"/><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fif"/></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A3A1CC-5D17-44AD-A23A-BC37335F7CE2}" type="doc">
      <dgm:prSet loTypeId="urn:microsoft.com/office/officeart/2005/8/layout/list1" loCatId="list" qsTypeId="urn:microsoft.com/office/officeart/2005/8/quickstyle/simple3" qsCatId="simple" csTypeId="urn:microsoft.com/office/officeart/2005/8/colors/accent4_3" csCatId="accent4" phldr="1"/>
      <dgm:spPr/>
      <dgm:t>
        <a:bodyPr/>
        <a:lstStyle/>
        <a:p>
          <a:endParaRPr lang="es-ES"/>
        </a:p>
      </dgm:t>
    </dgm:pt>
    <dgm:pt modelId="{3D636041-3C6C-4C93-AF23-DF750BFB7EFB}">
      <dgm:prSet phldrT="[Texto]" custT="1"/>
      <dgm:spPr>
        <a:solidFill>
          <a:srgbClr val="002060"/>
        </a:solidFill>
      </dgm:spPr>
      <dgm:t>
        <a:bodyPr/>
        <a:lstStyle/>
        <a:p>
          <a:r>
            <a:rPr lang="es-EC" sz="2400" dirty="0">
              <a:solidFill>
                <a:schemeClr val="bg1"/>
              </a:solidFill>
              <a:latin typeface="Poppins" panose="02000000000000000000" pitchFamily="2" charset="0"/>
              <a:cs typeface="Poppins" panose="02000000000000000000" pitchFamily="2" charset="0"/>
            </a:rPr>
            <a:t>Boom de profesionales</a:t>
          </a:r>
          <a:endParaRPr lang="es-ES" sz="2400" dirty="0">
            <a:solidFill>
              <a:schemeClr val="bg1"/>
            </a:solidFill>
            <a:latin typeface="Poppins" panose="02000000000000000000" pitchFamily="2" charset="0"/>
            <a:cs typeface="Poppins" panose="02000000000000000000" pitchFamily="2" charset="0"/>
          </a:endParaRPr>
        </a:p>
      </dgm:t>
    </dgm:pt>
    <dgm:pt modelId="{AC2A9551-3320-4C6A-9DD2-2D9E20F8448F}" type="parTrans" cxnId="{3E05EF0D-C58C-4AC9-AB16-3F8BC93E8ECE}">
      <dgm:prSet/>
      <dgm:spPr/>
      <dgm:t>
        <a:bodyPr/>
        <a:lstStyle/>
        <a:p>
          <a:endParaRPr lang="es-ES" sz="5400">
            <a:latin typeface="Poppins" panose="02000000000000000000" pitchFamily="2" charset="0"/>
            <a:cs typeface="Poppins" panose="02000000000000000000" pitchFamily="2" charset="0"/>
          </a:endParaRPr>
        </a:p>
      </dgm:t>
    </dgm:pt>
    <dgm:pt modelId="{09323623-2A47-4403-BB33-F31F5A2F755C}" type="sibTrans" cxnId="{3E05EF0D-C58C-4AC9-AB16-3F8BC93E8ECE}">
      <dgm:prSet/>
      <dgm:spPr/>
      <dgm:t>
        <a:bodyPr/>
        <a:lstStyle/>
        <a:p>
          <a:endParaRPr lang="es-ES" sz="5400">
            <a:latin typeface="Poppins" panose="02000000000000000000" pitchFamily="2" charset="0"/>
            <a:cs typeface="Poppins" panose="02000000000000000000" pitchFamily="2" charset="0"/>
          </a:endParaRPr>
        </a:p>
      </dgm:t>
    </dgm:pt>
    <dgm:pt modelId="{BD3E1E66-C0EF-4041-A1D3-8D3654C4339B}">
      <dgm:prSet phldrT="[Texto]" custT="1"/>
      <dgm:spPr>
        <a:solidFill>
          <a:srgbClr val="002060"/>
        </a:solidFill>
      </dgm:spPr>
      <dgm:t>
        <a:bodyPr/>
        <a:lstStyle/>
        <a:p>
          <a:r>
            <a:rPr lang="es-EC" sz="1600" dirty="0">
              <a:solidFill>
                <a:schemeClr val="bg1"/>
              </a:solidFill>
              <a:latin typeface="Poppins" panose="02000000000000000000" pitchFamily="2" charset="0"/>
              <a:cs typeface="Poppins" panose="02000000000000000000" pitchFamily="2" charset="0"/>
            </a:rPr>
            <a:t>La manera de llegar a los demás se facilita gracias a las redes sociales</a:t>
          </a:r>
          <a:endParaRPr lang="es-ES" sz="1600" dirty="0">
            <a:solidFill>
              <a:schemeClr val="bg1"/>
            </a:solidFill>
            <a:latin typeface="Poppins" panose="02000000000000000000" pitchFamily="2" charset="0"/>
            <a:cs typeface="Poppins" panose="02000000000000000000" pitchFamily="2" charset="0"/>
          </a:endParaRPr>
        </a:p>
      </dgm:t>
    </dgm:pt>
    <dgm:pt modelId="{76EF20F2-CE85-4B59-88E3-E28188ACD8A0}" type="parTrans" cxnId="{ADC7D3C7-F9E6-48BA-8373-7FE183FBAA87}">
      <dgm:prSet/>
      <dgm:spPr/>
      <dgm:t>
        <a:bodyPr/>
        <a:lstStyle/>
        <a:p>
          <a:endParaRPr lang="es-ES" sz="5400">
            <a:latin typeface="Poppins" panose="02000000000000000000" pitchFamily="2" charset="0"/>
            <a:cs typeface="Poppins" panose="02000000000000000000" pitchFamily="2" charset="0"/>
          </a:endParaRPr>
        </a:p>
      </dgm:t>
    </dgm:pt>
    <dgm:pt modelId="{41DC8C97-5FAF-46A2-A9E5-4AFC3AF5ECEB}" type="sibTrans" cxnId="{ADC7D3C7-F9E6-48BA-8373-7FE183FBAA87}">
      <dgm:prSet/>
      <dgm:spPr/>
      <dgm:t>
        <a:bodyPr/>
        <a:lstStyle/>
        <a:p>
          <a:endParaRPr lang="es-ES" sz="5400">
            <a:latin typeface="Poppins" panose="02000000000000000000" pitchFamily="2" charset="0"/>
            <a:cs typeface="Poppins" panose="02000000000000000000" pitchFamily="2" charset="0"/>
          </a:endParaRPr>
        </a:p>
      </dgm:t>
    </dgm:pt>
    <dgm:pt modelId="{3C6C445C-8085-47DB-B263-B061CF8AA1D7}">
      <dgm:prSet phldrT="[Texto]" custT="1"/>
      <dgm:spPr>
        <a:solidFill>
          <a:srgbClr val="002060"/>
        </a:solidFill>
      </dgm:spPr>
      <dgm:t>
        <a:bodyPr/>
        <a:lstStyle/>
        <a:p>
          <a:r>
            <a:rPr lang="es-EC" sz="1600" dirty="0">
              <a:solidFill>
                <a:schemeClr val="bg1"/>
              </a:solidFill>
              <a:latin typeface="Poppins" panose="02000000000000000000" pitchFamily="2" charset="0"/>
              <a:cs typeface="Poppins" panose="02000000000000000000" pitchFamily="2" charset="0"/>
            </a:rPr>
            <a:t>LinkedIn es la red social profesional más usada en el mundo</a:t>
          </a:r>
          <a:endParaRPr lang="es-ES" sz="1600" dirty="0">
            <a:solidFill>
              <a:schemeClr val="bg1"/>
            </a:solidFill>
            <a:latin typeface="Poppins" panose="02000000000000000000" pitchFamily="2" charset="0"/>
            <a:cs typeface="Poppins" panose="02000000000000000000" pitchFamily="2" charset="0"/>
          </a:endParaRPr>
        </a:p>
      </dgm:t>
    </dgm:pt>
    <dgm:pt modelId="{17E9F924-F0F1-45C8-8706-8D25CF9481A2}" type="parTrans" cxnId="{6DFD0EF0-C981-4CAF-B7CA-F6F037D2EAFA}">
      <dgm:prSet/>
      <dgm:spPr/>
      <dgm:t>
        <a:bodyPr/>
        <a:lstStyle/>
        <a:p>
          <a:endParaRPr lang="es-ES" sz="5400">
            <a:latin typeface="Poppins" panose="02000000000000000000" pitchFamily="2" charset="0"/>
            <a:cs typeface="Poppins" panose="02000000000000000000" pitchFamily="2" charset="0"/>
          </a:endParaRPr>
        </a:p>
      </dgm:t>
    </dgm:pt>
    <dgm:pt modelId="{33760BC0-F38F-4B49-AEE2-60ED7C6A0AA6}" type="sibTrans" cxnId="{6DFD0EF0-C981-4CAF-B7CA-F6F037D2EAFA}">
      <dgm:prSet/>
      <dgm:spPr/>
      <dgm:t>
        <a:bodyPr/>
        <a:lstStyle/>
        <a:p>
          <a:endParaRPr lang="es-ES" sz="5400">
            <a:latin typeface="Poppins" panose="02000000000000000000" pitchFamily="2" charset="0"/>
            <a:cs typeface="Poppins" panose="02000000000000000000" pitchFamily="2" charset="0"/>
          </a:endParaRPr>
        </a:p>
      </dgm:t>
    </dgm:pt>
    <dgm:pt modelId="{87D2BC6D-8332-48E9-8E2F-43DC0AC96CDE}" type="pres">
      <dgm:prSet presAssocID="{C3A3A1CC-5D17-44AD-A23A-BC37335F7CE2}" presName="linear" presStyleCnt="0">
        <dgm:presLayoutVars>
          <dgm:dir/>
          <dgm:animLvl val="lvl"/>
          <dgm:resizeHandles val="exact"/>
        </dgm:presLayoutVars>
      </dgm:prSet>
      <dgm:spPr/>
    </dgm:pt>
    <dgm:pt modelId="{50E5F581-9458-44FD-AC48-FF4847E8C91C}" type="pres">
      <dgm:prSet presAssocID="{3D636041-3C6C-4C93-AF23-DF750BFB7EFB}" presName="parentLin" presStyleCnt="0"/>
      <dgm:spPr/>
    </dgm:pt>
    <dgm:pt modelId="{102FB08E-12B8-4A16-B505-0F2BF31E1FAA}" type="pres">
      <dgm:prSet presAssocID="{3D636041-3C6C-4C93-AF23-DF750BFB7EFB}" presName="parentLeftMargin" presStyleLbl="node1" presStyleIdx="0" presStyleCnt="3"/>
      <dgm:spPr/>
    </dgm:pt>
    <dgm:pt modelId="{0B3D3B42-6104-4AB0-BEA8-C254BF5FA130}" type="pres">
      <dgm:prSet presAssocID="{3D636041-3C6C-4C93-AF23-DF750BFB7EFB}" presName="parentText" presStyleLbl="node1" presStyleIdx="0" presStyleCnt="3">
        <dgm:presLayoutVars>
          <dgm:chMax val="0"/>
          <dgm:bulletEnabled val="1"/>
        </dgm:presLayoutVars>
      </dgm:prSet>
      <dgm:spPr/>
    </dgm:pt>
    <dgm:pt modelId="{DF82DAD5-4080-41EC-8203-75EAD4D62819}" type="pres">
      <dgm:prSet presAssocID="{3D636041-3C6C-4C93-AF23-DF750BFB7EFB}" presName="negativeSpace" presStyleCnt="0"/>
      <dgm:spPr/>
    </dgm:pt>
    <dgm:pt modelId="{6ACFD2B2-1D96-4F4B-AC24-99BAE5BA2225}" type="pres">
      <dgm:prSet presAssocID="{3D636041-3C6C-4C93-AF23-DF750BFB7EFB}" presName="childText" presStyleLbl="conFgAcc1" presStyleIdx="0" presStyleCnt="3">
        <dgm:presLayoutVars>
          <dgm:bulletEnabled val="1"/>
        </dgm:presLayoutVars>
      </dgm:prSet>
      <dgm:spPr/>
    </dgm:pt>
    <dgm:pt modelId="{7DA46B1C-5F0A-4858-9662-63490014437C}" type="pres">
      <dgm:prSet presAssocID="{09323623-2A47-4403-BB33-F31F5A2F755C}" presName="spaceBetweenRectangles" presStyleCnt="0"/>
      <dgm:spPr/>
    </dgm:pt>
    <dgm:pt modelId="{85D56F94-87B0-4920-A0BA-24E5690A92B0}" type="pres">
      <dgm:prSet presAssocID="{BD3E1E66-C0EF-4041-A1D3-8D3654C4339B}" presName="parentLin" presStyleCnt="0"/>
      <dgm:spPr/>
    </dgm:pt>
    <dgm:pt modelId="{FE52BEDE-36C4-46E7-ADAE-2F70482315E8}" type="pres">
      <dgm:prSet presAssocID="{BD3E1E66-C0EF-4041-A1D3-8D3654C4339B}" presName="parentLeftMargin" presStyleLbl="node1" presStyleIdx="0" presStyleCnt="3"/>
      <dgm:spPr/>
    </dgm:pt>
    <dgm:pt modelId="{DE1D34E5-1383-4F2C-9DC9-262A2AC6F9D2}" type="pres">
      <dgm:prSet presAssocID="{BD3E1E66-C0EF-4041-A1D3-8D3654C4339B}" presName="parentText" presStyleLbl="node1" presStyleIdx="1" presStyleCnt="3">
        <dgm:presLayoutVars>
          <dgm:chMax val="0"/>
          <dgm:bulletEnabled val="1"/>
        </dgm:presLayoutVars>
      </dgm:prSet>
      <dgm:spPr/>
    </dgm:pt>
    <dgm:pt modelId="{7497F457-D1E1-4A05-A094-696BB8FAB1BC}" type="pres">
      <dgm:prSet presAssocID="{BD3E1E66-C0EF-4041-A1D3-8D3654C4339B}" presName="negativeSpace" presStyleCnt="0"/>
      <dgm:spPr/>
    </dgm:pt>
    <dgm:pt modelId="{EAD90396-C344-4A25-BB45-B8A6C67CE6B4}" type="pres">
      <dgm:prSet presAssocID="{BD3E1E66-C0EF-4041-A1D3-8D3654C4339B}" presName="childText" presStyleLbl="conFgAcc1" presStyleIdx="1" presStyleCnt="3">
        <dgm:presLayoutVars>
          <dgm:bulletEnabled val="1"/>
        </dgm:presLayoutVars>
      </dgm:prSet>
      <dgm:spPr/>
    </dgm:pt>
    <dgm:pt modelId="{720F691A-360B-4EDF-A476-EDDE17093485}" type="pres">
      <dgm:prSet presAssocID="{41DC8C97-5FAF-46A2-A9E5-4AFC3AF5ECEB}" presName="spaceBetweenRectangles" presStyleCnt="0"/>
      <dgm:spPr/>
    </dgm:pt>
    <dgm:pt modelId="{97EB748D-CF95-48AE-A672-FEB576B6822B}" type="pres">
      <dgm:prSet presAssocID="{3C6C445C-8085-47DB-B263-B061CF8AA1D7}" presName="parentLin" presStyleCnt="0"/>
      <dgm:spPr/>
    </dgm:pt>
    <dgm:pt modelId="{4EA8432B-4943-4DC3-8E65-C50419D853B8}" type="pres">
      <dgm:prSet presAssocID="{3C6C445C-8085-47DB-B263-B061CF8AA1D7}" presName="parentLeftMargin" presStyleLbl="node1" presStyleIdx="1" presStyleCnt="3"/>
      <dgm:spPr/>
    </dgm:pt>
    <dgm:pt modelId="{0C59F5EF-705C-4133-9BA5-E7C578584B6E}" type="pres">
      <dgm:prSet presAssocID="{3C6C445C-8085-47DB-B263-B061CF8AA1D7}" presName="parentText" presStyleLbl="node1" presStyleIdx="2" presStyleCnt="3">
        <dgm:presLayoutVars>
          <dgm:chMax val="0"/>
          <dgm:bulletEnabled val="1"/>
        </dgm:presLayoutVars>
      </dgm:prSet>
      <dgm:spPr/>
    </dgm:pt>
    <dgm:pt modelId="{D5DE0B98-A723-49C6-BC47-2E852BD4003F}" type="pres">
      <dgm:prSet presAssocID="{3C6C445C-8085-47DB-B263-B061CF8AA1D7}" presName="negativeSpace" presStyleCnt="0"/>
      <dgm:spPr/>
    </dgm:pt>
    <dgm:pt modelId="{218CF2D4-4F25-4163-834E-9DFBCA9586D4}" type="pres">
      <dgm:prSet presAssocID="{3C6C445C-8085-47DB-B263-B061CF8AA1D7}" presName="childText" presStyleLbl="conFgAcc1" presStyleIdx="2" presStyleCnt="3">
        <dgm:presLayoutVars>
          <dgm:bulletEnabled val="1"/>
        </dgm:presLayoutVars>
      </dgm:prSet>
      <dgm:spPr/>
    </dgm:pt>
  </dgm:ptLst>
  <dgm:cxnLst>
    <dgm:cxn modelId="{47D45C03-27FE-4334-93AE-A24F35C97896}" type="presOf" srcId="{C3A3A1CC-5D17-44AD-A23A-BC37335F7CE2}" destId="{87D2BC6D-8332-48E9-8E2F-43DC0AC96CDE}" srcOrd="0" destOrd="0" presId="urn:microsoft.com/office/officeart/2005/8/layout/list1"/>
    <dgm:cxn modelId="{A0A31409-0A44-492B-8288-5BEEA227A7D5}" type="presOf" srcId="{3C6C445C-8085-47DB-B263-B061CF8AA1D7}" destId="{4EA8432B-4943-4DC3-8E65-C50419D853B8}" srcOrd="0" destOrd="0" presId="urn:microsoft.com/office/officeart/2005/8/layout/list1"/>
    <dgm:cxn modelId="{3E05EF0D-C58C-4AC9-AB16-3F8BC93E8ECE}" srcId="{C3A3A1CC-5D17-44AD-A23A-BC37335F7CE2}" destId="{3D636041-3C6C-4C93-AF23-DF750BFB7EFB}" srcOrd="0" destOrd="0" parTransId="{AC2A9551-3320-4C6A-9DD2-2D9E20F8448F}" sibTransId="{09323623-2A47-4403-BB33-F31F5A2F755C}"/>
    <dgm:cxn modelId="{BE9FCD2A-6CA6-4742-9B0D-1B0665771512}" type="presOf" srcId="{3C6C445C-8085-47DB-B263-B061CF8AA1D7}" destId="{0C59F5EF-705C-4133-9BA5-E7C578584B6E}" srcOrd="1" destOrd="0" presId="urn:microsoft.com/office/officeart/2005/8/layout/list1"/>
    <dgm:cxn modelId="{4B937D66-6984-4EE5-B409-0038A5CF5258}" type="presOf" srcId="{3D636041-3C6C-4C93-AF23-DF750BFB7EFB}" destId="{102FB08E-12B8-4A16-B505-0F2BF31E1FAA}" srcOrd="0" destOrd="0" presId="urn:microsoft.com/office/officeart/2005/8/layout/list1"/>
    <dgm:cxn modelId="{6C14446F-6FBE-44C9-803D-8E839B87ADC2}" type="presOf" srcId="{BD3E1E66-C0EF-4041-A1D3-8D3654C4339B}" destId="{DE1D34E5-1383-4F2C-9DC9-262A2AC6F9D2}" srcOrd="1" destOrd="0" presId="urn:microsoft.com/office/officeart/2005/8/layout/list1"/>
    <dgm:cxn modelId="{46EFEC70-06DF-4B3F-AED0-1D272F6D3606}" type="presOf" srcId="{BD3E1E66-C0EF-4041-A1D3-8D3654C4339B}" destId="{FE52BEDE-36C4-46E7-ADAE-2F70482315E8}" srcOrd="0" destOrd="0" presId="urn:microsoft.com/office/officeart/2005/8/layout/list1"/>
    <dgm:cxn modelId="{5759B1B1-8010-4BE1-A31D-D47D94F930CA}" type="presOf" srcId="{3D636041-3C6C-4C93-AF23-DF750BFB7EFB}" destId="{0B3D3B42-6104-4AB0-BEA8-C254BF5FA130}" srcOrd="1" destOrd="0" presId="urn:microsoft.com/office/officeart/2005/8/layout/list1"/>
    <dgm:cxn modelId="{ADC7D3C7-F9E6-48BA-8373-7FE183FBAA87}" srcId="{C3A3A1CC-5D17-44AD-A23A-BC37335F7CE2}" destId="{BD3E1E66-C0EF-4041-A1D3-8D3654C4339B}" srcOrd="1" destOrd="0" parTransId="{76EF20F2-CE85-4B59-88E3-E28188ACD8A0}" sibTransId="{41DC8C97-5FAF-46A2-A9E5-4AFC3AF5ECEB}"/>
    <dgm:cxn modelId="{6DFD0EF0-C981-4CAF-B7CA-F6F037D2EAFA}" srcId="{C3A3A1CC-5D17-44AD-A23A-BC37335F7CE2}" destId="{3C6C445C-8085-47DB-B263-B061CF8AA1D7}" srcOrd="2" destOrd="0" parTransId="{17E9F924-F0F1-45C8-8706-8D25CF9481A2}" sibTransId="{33760BC0-F38F-4B49-AEE2-60ED7C6A0AA6}"/>
    <dgm:cxn modelId="{C989D7AE-23C3-4587-87C4-BAF49BC1425E}" type="presParOf" srcId="{87D2BC6D-8332-48E9-8E2F-43DC0AC96CDE}" destId="{50E5F581-9458-44FD-AC48-FF4847E8C91C}" srcOrd="0" destOrd="0" presId="urn:microsoft.com/office/officeart/2005/8/layout/list1"/>
    <dgm:cxn modelId="{81FB4D57-9179-46F8-9E3D-E5E5A01057BD}" type="presParOf" srcId="{50E5F581-9458-44FD-AC48-FF4847E8C91C}" destId="{102FB08E-12B8-4A16-B505-0F2BF31E1FAA}" srcOrd="0" destOrd="0" presId="urn:microsoft.com/office/officeart/2005/8/layout/list1"/>
    <dgm:cxn modelId="{CD8AC9D0-0FA4-46EE-9CC9-26E668830C50}" type="presParOf" srcId="{50E5F581-9458-44FD-AC48-FF4847E8C91C}" destId="{0B3D3B42-6104-4AB0-BEA8-C254BF5FA130}" srcOrd="1" destOrd="0" presId="urn:microsoft.com/office/officeart/2005/8/layout/list1"/>
    <dgm:cxn modelId="{27CA5ED3-1810-4376-877B-F5AEB4159F91}" type="presParOf" srcId="{87D2BC6D-8332-48E9-8E2F-43DC0AC96CDE}" destId="{DF82DAD5-4080-41EC-8203-75EAD4D62819}" srcOrd="1" destOrd="0" presId="urn:microsoft.com/office/officeart/2005/8/layout/list1"/>
    <dgm:cxn modelId="{AEB63700-8602-4092-BB9B-4E554B914586}" type="presParOf" srcId="{87D2BC6D-8332-48E9-8E2F-43DC0AC96CDE}" destId="{6ACFD2B2-1D96-4F4B-AC24-99BAE5BA2225}" srcOrd="2" destOrd="0" presId="urn:microsoft.com/office/officeart/2005/8/layout/list1"/>
    <dgm:cxn modelId="{78692B42-AFFC-4FE9-B053-6B52D3F7670C}" type="presParOf" srcId="{87D2BC6D-8332-48E9-8E2F-43DC0AC96CDE}" destId="{7DA46B1C-5F0A-4858-9662-63490014437C}" srcOrd="3" destOrd="0" presId="urn:microsoft.com/office/officeart/2005/8/layout/list1"/>
    <dgm:cxn modelId="{24AADF38-908E-4EB7-A156-C951BD2667B5}" type="presParOf" srcId="{87D2BC6D-8332-48E9-8E2F-43DC0AC96CDE}" destId="{85D56F94-87B0-4920-A0BA-24E5690A92B0}" srcOrd="4" destOrd="0" presId="urn:microsoft.com/office/officeart/2005/8/layout/list1"/>
    <dgm:cxn modelId="{FD41A6AE-6818-4BF7-8011-5B5A4D58595C}" type="presParOf" srcId="{85D56F94-87B0-4920-A0BA-24E5690A92B0}" destId="{FE52BEDE-36C4-46E7-ADAE-2F70482315E8}" srcOrd="0" destOrd="0" presId="urn:microsoft.com/office/officeart/2005/8/layout/list1"/>
    <dgm:cxn modelId="{447B46E7-1C8F-440D-B7DD-F982151BF815}" type="presParOf" srcId="{85D56F94-87B0-4920-A0BA-24E5690A92B0}" destId="{DE1D34E5-1383-4F2C-9DC9-262A2AC6F9D2}" srcOrd="1" destOrd="0" presId="urn:microsoft.com/office/officeart/2005/8/layout/list1"/>
    <dgm:cxn modelId="{24A5B866-5FA1-441E-B4E3-340401F52BC3}" type="presParOf" srcId="{87D2BC6D-8332-48E9-8E2F-43DC0AC96CDE}" destId="{7497F457-D1E1-4A05-A094-696BB8FAB1BC}" srcOrd="5" destOrd="0" presId="urn:microsoft.com/office/officeart/2005/8/layout/list1"/>
    <dgm:cxn modelId="{78EBDAF1-BF5B-4A1F-A305-9C21ED79B91E}" type="presParOf" srcId="{87D2BC6D-8332-48E9-8E2F-43DC0AC96CDE}" destId="{EAD90396-C344-4A25-BB45-B8A6C67CE6B4}" srcOrd="6" destOrd="0" presId="urn:microsoft.com/office/officeart/2005/8/layout/list1"/>
    <dgm:cxn modelId="{A4D152A0-0105-459A-AF43-9475268D1671}" type="presParOf" srcId="{87D2BC6D-8332-48E9-8E2F-43DC0AC96CDE}" destId="{720F691A-360B-4EDF-A476-EDDE17093485}" srcOrd="7" destOrd="0" presId="urn:microsoft.com/office/officeart/2005/8/layout/list1"/>
    <dgm:cxn modelId="{03F9ADA6-5184-4CF2-B4B1-4DB64B505395}" type="presParOf" srcId="{87D2BC6D-8332-48E9-8E2F-43DC0AC96CDE}" destId="{97EB748D-CF95-48AE-A672-FEB576B6822B}" srcOrd="8" destOrd="0" presId="urn:microsoft.com/office/officeart/2005/8/layout/list1"/>
    <dgm:cxn modelId="{37DD8A24-2E53-4E67-8837-FD8B71129F94}" type="presParOf" srcId="{97EB748D-CF95-48AE-A672-FEB576B6822B}" destId="{4EA8432B-4943-4DC3-8E65-C50419D853B8}" srcOrd="0" destOrd="0" presId="urn:microsoft.com/office/officeart/2005/8/layout/list1"/>
    <dgm:cxn modelId="{1535EA78-10E2-4398-B609-0138568E8FC5}" type="presParOf" srcId="{97EB748D-CF95-48AE-A672-FEB576B6822B}" destId="{0C59F5EF-705C-4133-9BA5-E7C578584B6E}" srcOrd="1" destOrd="0" presId="urn:microsoft.com/office/officeart/2005/8/layout/list1"/>
    <dgm:cxn modelId="{4DE2BF64-E12F-44F0-84F3-9A057CF69551}" type="presParOf" srcId="{87D2BC6D-8332-48E9-8E2F-43DC0AC96CDE}" destId="{D5DE0B98-A723-49C6-BC47-2E852BD4003F}" srcOrd="9" destOrd="0" presId="urn:microsoft.com/office/officeart/2005/8/layout/list1"/>
    <dgm:cxn modelId="{57A5B3FE-261B-4893-BCC8-3246D399DA8C}" type="presParOf" srcId="{87D2BC6D-8332-48E9-8E2F-43DC0AC96CDE}" destId="{218CF2D4-4F25-4163-834E-9DFBCA9586D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88B20E3-B2E6-4EE9-B4A1-B8B77AF588D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20F11D74-A362-49D4-BC65-DA59992F2CC7}">
      <dgm:prSet phldrT="[Texto]"/>
      <dgm:spPr>
        <a:solidFill>
          <a:srgbClr val="002060"/>
        </a:solidFill>
      </dgm:spPr>
      <dgm:t>
        <a:bodyPr/>
        <a:lstStyle/>
        <a:p>
          <a:r>
            <a:rPr lang="es-EC" dirty="0">
              <a:latin typeface="Poppins SemiBold" panose="02000000000000000000" pitchFamily="2" charset="0"/>
              <a:cs typeface="Poppins SemiBold" panose="02000000000000000000" pitchFamily="2" charset="0"/>
            </a:rPr>
            <a:t>Se recomienda realizar </a:t>
          </a:r>
          <a:r>
            <a:rPr lang="es-EC" dirty="0" err="1">
              <a:latin typeface="Poppins SemiBold" panose="02000000000000000000" pitchFamily="2" charset="0"/>
              <a:cs typeface="Poppins SemiBold" panose="02000000000000000000" pitchFamily="2" charset="0"/>
            </a:rPr>
            <a:t>feedback</a:t>
          </a:r>
          <a:r>
            <a:rPr lang="es-EC" dirty="0">
              <a:latin typeface="Poppins SemiBold" panose="02000000000000000000" pitchFamily="2" charset="0"/>
              <a:cs typeface="Poppins SemiBold" panose="02000000000000000000" pitchFamily="2" charset="0"/>
            </a:rPr>
            <a:t> constante sobre las acciones realizadas al momento de crear una marca personal, la misma no se trata de un estudio exitoso si no de realizar pruebas y errores para conocer lo que verdaderamente quiere la audiencia, no aburrirla. Mantener una marca personal basada en datos.</a:t>
          </a:r>
          <a:endParaRPr lang="es-ES" dirty="0">
            <a:latin typeface="Poppins SemiBold" panose="02000000000000000000" pitchFamily="2" charset="0"/>
            <a:cs typeface="Poppins SemiBold" panose="02000000000000000000" pitchFamily="2" charset="0"/>
          </a:endParaRPr>
        </a:p>
      </dgm:t>
    </dgm:pt>
    <dgm:pt modelId="{BC47E0E6-1D4A-4614-BFA1-3FD017FF1993}" type="parTrans" cxnId="{52BDDAF4-9919-41F6-9965-55075F93EA85}">
      <dgm:prSet/>
      <dgm:spPr/>
      <dgm:t>
        <a:bodyPr/>
        <a:lstStyle/>
        <a:p>
          <a:endParaRPr lang="es-ES">
            <a:latin typeface="Poppins SemiBold" panose="02000000000000000000" pitchFamily="2" charset="0"/>
            <a:cs typeface="Poppins SemiBold" panose="02000000000000000000" pitchFamily="2" charset="0"/>
          </a:endParaRPr>
        </a:p>
      </dgm:t>
    </dgm:pt>
    <dgm:pt modelId="{073D45F1-B7FE-4359-9ED4-6CD8B72FDB51}" type="sibTrans" cxnId="{52BDDAF4-9919-41F6-9965-55075F93EA85}">
      <dgm:prSet/>
      <dgm:spPr/>
      <dgm:t>
        <a:bodyPr/>
        <a:lstStyle/>
        <a:p>
          <a:endParaRPr lang="es-ES">
            <a:latin typeface="Poppins SemiBold" panose="02000000000000000000" pitchFamily="2" charset="0"/>
            <a:cs typeface="Poppins SemiBold" panose="02000000000000000000" pitchFamily="2" charset="0"/>
          </a:endParaRPr>
        </a:p>
      </dgm:t>
    </dgm:pt>
    <dgm:pt modelId="{A5C6D847-9DEE-4FF5-8916-C83C04546729}">
      <dgm:prSet phldrT="[Texto]"/>
      <dgm:spPr>
        <a:solidFill>
          <a:srgbClr val="002060"/>
        </a:solidFill>
      </dgm:spPr>
      <dgm:t>
        <a:bodyPr/>
        <a:lstStyle/>
        <a:p>
          <a:pPr>
            <a:buFont typeface="Symbol" panose="05050102010706020507" pitchFamily="18" charset="2"/>
            <a:buChar char=""/>
          </a:pPr>
          <a:r>
            <a:rPr lang="es-EC" dirty="0">
              <a:latin typeface="Poppins SemiBold" panose="02000000000000000000" pitchFamily="2" charset="0"/>
              <a:cs typeface="Poppins SemiBold" panose="02000000000000000000" pitchFamily="2" charset="0"/>
            </a:rPr>
            <a:t>Se recomienda la creación de lead </a:t>
          </a:r>
          <a:r>
            <a:rPr lang="es-EC" dirty="0" err="1">
              <a:latin typeface="Poppins SemiBold" panose="02000000000000000000" pitchFamily="2" charset="0"/>
              <a:cs typeface="Poppins SemiBold" panose="02000000000000000000" pitchFamily="2" charset="0"/>
            </a:rPr>
            <a:t>magnets</a:t>
          </a:r>
          <a:r>
            <a:rPr lang="es-EC" dirty="0">
              <a:latin typeface="Poppins SemiBold" panose="02000000000000000000" pitchFamily="2" charset="0"/>
              <a:cs typeface="Poppins SemiBold" panose="02000000000000000000" pitchFamily="2" charset="0"/>
            </a:rPr>
            <a:t> en contenido para atraer a la audiencia y aplicar el sesgo de reciprocidad en la que se entrega valor totalmente gratuito para aumentar la exposición y alcance.</a:t>
          </a:r>
          <a:endParaRPr lang="es-ES" dirty="0">
            <a:latin typeface="Poppins SemiBold" panose="02000000000000000000" pitchFamily="2" charset="0"/>
            <a:cs typeface="Poppins SemiBold" panose="02000000000000000000" pitchFamily="2" charset="0"/>
          </a:endParaRPr>
        </a:p>
      </dgm:t>
    </dgm:pt>
    <dgm:pt modelId="{34BF7977-DACB-4450-AD30-044562348719}" type="parTrans" cxnId="{5B10B7F6-BDE8-4E41-95C1-4F544C320D70}">
      <dgm:prSet/>
      <dgm:spPr/>
      <dgm:t>
        <a:bodyPr/>
        <a:lstStyle/>
        <a:p>
          <a:endParaRPr lang="es-ES">
            <a:latin typeface="Poppins SemiBold" panose="02000000000000000000" pitchFamily="2" charset="0"/>
            <a:cs typeface="Poppins SemiBold" panose="02000000000000000000" pitchFamily="2" charset="0"/>
          </a:endParaRPr>
        </a:p>
      </dgm:t>
    </dgm:pt>
    <dgm:pt modelId="{FC0709B6-B2A7-499F-AE6D-A166DDC24514}" type="sibTrans" cxnId="{5B10B7F6-BDE8-4E41-95C1-4F544C320D70}">
      <dgm:prSet/>
      <dgm:spPr/>
      <dgm:t>
        <a:bodyPr/>
        <a:lstStyle/>
        <a:p>
          <a:endParaRPr lang="es-ES">
            <a:latin typeface="Poppins SemiBold" panose="02000000000000000000" pitchFamily="2" charset="0"/>
            <a:cs typeface="Poppins SemiBold" panose="02000000000000000000" pitchFamily="2" charset="0"/>
          </a:endParaRPr>
        </a:p>
      </dgm:t>
    </dgm:pt>
    <dgm:pt modelId="{36C86FEE-0CC5-42E7-9C02-70BD92571A2D}" type="pres">
      <dgm:prSet presAssocID="{388B20E3-B2E6-4EE9-B4A1-B8B77AF588D7}" presName="diagram" presStyleCnt="0">
        <dgm:presLayoutVars>
          <dgm:dir/>
          <dgm:resizeHandles val="exact"/>
        </dgm:presLayoutVars>
      </dgm:prSet>
      <dgm:spPr/>
    </dgm:pt>
    <dgm:pt modelId="{9CC7D0A7-28DA-41B0-B40C-1F2BCACEFF62}" type="pres">
      <dgm:prSet presAssocID="{20F11D74-A362-49D4-BC65-DA59992F2CC7}" presName="node" presStyleLbl="node1" presStyleIdx="0" presStyleCnt="2">
        <dgm:presLayoutVars>
          <dgm:bulletEnabled val="1"/>
        </dgm:presLayoutVars>
      </dgm:prSet>
      <dgm:spPr/>
    </dgm:pt>
    <dgm:pt modelId="{DF28ED49-B3A8-47C2-B564-6861A6EEDC08}" type="pres">
      <dgm:prSet presAssocID="{073D45F1-B7FE-4359-9ED4-6CD8B72FDB51}" presName="sibTrans" presStyleCnt="0"/>
      <dgm:spPr/>
    </dgm:pt>
    <dgm:pt modelId="{A3E7D90A-F10E-4511-9651-F21C897C4B71}" type="pres">
      <dgm:prSet presAssocID="{A5C6D847-9DEE-4FF5-8916-C83C04546729}" presName="node" presStyleLbl="node1" presStyleIdx="1" presStyleCnt="2">
        <dgm:presLayoutVars>
          <dgm:bulletEnabled val="1"/>
        </dgm:presLayoutVars>
      </dgm:prSet>
      <dgm:spPr/>
    </dgm:pt>
  </dgm:ptLst>
  <dgm:cxnLst>
    <dgm:cxn modelId="{AA4BA93D-0FB6-475C-85D4-92B690C9081E}" type="presOf" srcId="{A5C6D847-9DEE-4FF5-8916-C83C04546729}" destId="{A3E7D90A-F10E-4511-9651-F21C897C4B71}" srcOrd="0" destOrd="0" presId="urn:microsoft.com/office/officeart/2005/8/layout/default"/>
    <dgm:cxn modelId="{89541F44-3DC6-468D-A3F1-E2F6FA6341F3}" type="presOf" srcId="{388B20E3-B2E6-4EE9-B4A1-B8B77AF588D7}" destId="{36C86FEE-0CC5-42E7-9C02-70BD92571A2D}" srcOrd="0" destOrd="0" presId="urn:microsoft.com/office/officeart/2005/8/layout/default"/>
    <dgm:cxn modelId="{5F7BCE6A-856F-4820-99AF-640FB173175E}" type="presOf" srcId="{20F11D74-A362-49D4-BC65-DA59992F2CC7}" destId="{9CC7D0A7-28DA-41B0-B40C-1F2BCACEFF62}" srcOrd="0" destOrd="0" presId="urn:microsoft.com/office/officeart/2005/8/layout/default"/>
    <dgm:cxn modelId="{52BDDAF4-9919-41F6-9965-55075F93EA85}" srcId="{388B20E3-B2E6-4EE9-B4A1-B8B77AF588D7}" destId="{20F11D74-A362-49D4-BC65-DA59992F2CC7}" srcOrd="0" destOrd="0" parTransId="{BC47E0E6-1D4A-4614-BFA1-3FD017FF1993}" sibTransId="{073D45F1-B7FE-4359-9ED4-6CD8B72FDB51}"/>
    <dgm:cxn modelId="{5B10B7F6-BDE8-4E41-95C1-4F544C320D70}" srcId="{388B20E3-B2E6-4EE9-B4A1-B8B77AF588D7}" destId="{A5C6D847-9DEE-4FF5-8916-C83C04546729}" srcOrd="1" destOrd="0" parTransId="{34BF7977-DACB-4450-AD30-044562348719}" sibTransId="{FC0709B6-B2A7-499F-AE6D-A166DDC24514}"/>
    <dgm:cxn modelId="{74328651-F2D0-4D8D-8A71-D3D24CF1DEAB}" type="presParOf" srcId="{36C86FEE-0CC5-42E7-9C02-70BD92571A2D}" destId="{9CC7D0A7-28DA-41B0-B40C-1F2BCACEFF62}" srcOrd="0" destOrd="0" presId="urn:microsoft.com/office/officeart/2005/8/layout/default"/>
    <dgm:cxn modelId="{1DF8E3B4-162E-4A1C-856F-0B1E9DDCA533}" type="presParOf" srcId="{36C86FEE-0CC5-42E7-9C02-70BD92571A2D}" destId="{DF28ED49-B3A8-47C2-B564-6861A6EEDC08}" srcOrd="1" destOrd="0" presId="urn:microsoft.com/office/officeart/2005/8/layout/default"/>
    <dgm:cxn modelId="{38D242F8-055B-438D-BA78-A49D53368CD2}" type="presParOf" srcId="{36C86FEE-0CC5-42E7-9C02-70BD92571A2D}" destId="{A3E7D90A-F10E-4511-9651-F21C897C4B71}"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BA45FB-7204-4BDE-A00C-7A9F5866802F}" type="doc">
      <dgm:prSet loTypeId="urn:microsoft.com/office/officeart/2008/layout/VerticalAccentList" loCatId="list" qsTypeId="urn:microsoft.com/office/officeart/2005/8/quickstyle/simple1" qsCatId="simple" csTypeId="urn:microsoft.com/office/officeart/2005/8/colors/accent1_5" csCatId="accent1" phldr="1"/>
      <dgm:spPr/>
      <dgm:t>
        <a:bodyPr/>
        <a:lstStyle/>
        <a:p>
          <a:endParaRPr lang="es-ES"/>
        </a:p>
      </dgm:t>
    </dgm:pt>
    <dgm:pt modelId="{6A95839C-6BEA-44CF-B843-3D188C097511}">
      <dgm:prSet phldrT="[Texto]"/>
      <dgm:spPr/>
      <dgm:t>
        <a:bodyPr/>
        <a:lstStyle/>
        <a:p>
          <a:r>
            <a:rPr lang="es-EC" dirty="0">
              <a:latin typeface="Poppins Medium" panose="02000000000000000000" pitchFamily="2" charset="0"/>
              <a:cs typeface="Poppins Medium" panose="02000000000000000000" pitchFamily="2" charset="0"/>
            </a:rPr>
            <a:t>Muchas personas han oído sobre la importancia de venderse para alcanzar objetivos profesionales. Y sí, saber venderse es fundamental para destacar sobre los demás</a:t>
          </a:r>
          <a:endParaRPr lang="es-ES" dirty="0">
            <a:latin typeface="Poppins Medium" panose="02000000000000000000" pitchFamily="2" charset="0"/>
            <a:cs typeface="Poppins Medium" panose="02000000000000000000" pitchFamily="2" charset="0"/>
          </a:endParaRPr>
        </a:p>
      </dgm:t>
    </dgm:pt>
    <dgm:pt modelId="{42246579-AC7E-43AE-9FBA-76E0E70AB092}" type="parTrans" cxnId="{657848F4-5C13-42AB-88AE-D51C9FFB6F37}">
      <dgm:prSet/>
      <dgm:spPr/>
      <dgm:t>
        <a:bodyPr/>
        <a:lstStyle/>
        <a:p>
          <a:endParaRPr lang="es-ES"/>
        </a:p>
      </dgm:t>
    </dgm:pt>
    <dgm:pt modelId="{4C8DC407-B3D0-4B7C-90E9-9135185C8347}" type="sibTrans" cxnId="{657848F4-5C13-42AB-88AE-D51C9FFB6F37}">
      <dgm:prSet/>
      <dgm:spPr/>
      <dgm:t>
        <a:bodyPr/>
        <a:lstStyle/>
        <a:p>
          <a:endParaRPr lang="es-ES"/>
        </a:p>
      </dgm:t>
    </dgm:pt>
    <dgm:pt modelId="{FB1722A1-C68B-4EFE-A3B2-AFF6772B1408}">
      <dgm:prSet phldrT="[Texto]" phldr="1"/>
      <dgm:spPr/>
      <dgm:t>
        <a:bodyPr/>
        <a:lstStyle/>
        <a:p>
          <a:endParaRPr lang="es-ES"/>
        </a:p>
      </dgm:t>
    </dgm:pt>
    <dgm:pt modelId="{B9646C06-5CD0-4EFA-A4AC-1E3BE5CCCBD0}" type="parTrans" cxnId="{90D838D6-A1C0-4A3E-8E18-91103A5A3E93}">
      <dgm:prSet/>
      <dgm:spPr/>
      <dgm:t>
        <a:bodyPr/>
        <a:lstStyle/>
        <a:p>
          <a:endParaRPr lang="es-ES"/>
        </a:p>
      </dgm:t>
    </dgm:pt>
    <dgm:pt modelId="{E74CF804-AD3E-4D3B-BC3A-A57D8A9CCAAD}" type="sibTrans" cxnId="{90D838D6-A1C0-4A3E-8E18-91103A5A3E93}">
      <dgm:prSet/>
      <dgm:spPr/>
      <dgm:t>
        <a:bodyPr/>
        <a:lstStyle/>
        <a:p>
          <a:endParaRPr lang="es-ES"/>
        </a:p>
      </dgm:t>
    </dgm:pt>
    <dgm:pt modelId="{7232EE19-E887-405E-92B1-64596F77A260}">
      <dgm:prSet phldrT="[Texto]"/>
      <dgm:spPr/>
      <dgm:t>
        <a:bodyPr/>
        <a:lstStyle/>
        <a:p>
          <a:r>
            <a:rPr lang="es-EC" dirty="0">
              <a:latin typeface="Poppins Medium" panose="02000000000000000000" pitchFamily="2" charset="0"/>
              <a:cs typeface="Poppins Medium" panose="02000000000000000000" pitchFamily="2" charset="0"/>
            </a:rPr>
            <a:t>El desarrollo de una marca personal no es solo para empresas, también lo es para profesionales.</a:t>
          </a:r>
          <a:endParaRPr lang="es-ES" dirty="0">
            <a:latin typeface="Poppins Medium" panose="02000000000000000000" pitchFamily="2" charset="0"/>
            <a:cs typeface="Poppins Medium" panose="02000000000000000000" pitchFamily="2" charset="0"/>
          </a:endParaRPr>
        </a:p>
      </dgm:t>
    </dgm:pt>
    <dgm:pt modelId="{1FF05E75-A054-4DA0-8B07-3740372E388C}" type="parTrans" cxnId="{724DD4E4-7AB6-4975-A1DF-775336D62629}">
      <dgm:prSet/>
      <dgm:spPr/>
      <dgm:t>
        <a:bodyPr/>
        <a:lstStyle/>
        <a:p>
          <a:endParaRPr lang="es-ES"/>
        </a:p>
      </dgm:t>
    </dgm:pt>
    <dgm:pt modelId="{7F62E038-86E2-4FC1-A7E5-FF2AC5EC45E6}" type="sibTrans" cxnId="{724DD4E4-7AB6-4975-A1DF-775336D62629}">
      <dgm:prSet/>
      <dgm:spPr/>
      <dgm:t>
        <a:bodyPr/>
        <a:lstStyle/>
        <a:p>
          <a:endParaRPr lang="es-ES"/>
        </a:p>
      </dgm:t>
    </dgm:pt>
    <dgm:pt modelId="{BB9972DB-1C9E-4408-9E56-161F361AAA52}">
      <dgm:prSet phldrT="[Texto]" phldr="1"/>
      <dgm:spPr/>
      <dgm:t>
        <a:bodyPr/>
        <a:lstStyle/>
        <a:p>
          <a:endParaRPr lang="es-ES"/>
        </a:p>
      </dgm:t>
    </dgm:pt>
    <dgm:pt modelId="{AF641B07-7DA7-486D-992D-DEBB1A2882B3}" type="parTrans" cxnId="{F5946C31-64F6-4FF6-8EA2-59B7690A2DD8}">
      <dgm:prSet/>
      <dgm:spPr/>
      <dgm:t>
        <a:bodyPr/>
        <a:lstStyle/>
        <a:p>
          <a:endParaRPr lang="es-ES"/>
        </a:p>
      </dgm:t>
    </dgm:pt>
    <dgm:pt modelId="{6F4864D0-336D-411C-8AAF-38324A060643}" type="sibTrans" cxnId="{F5946C31-64F6-4FF6-8EA2-59B7690A2DD8}">
      <dgm:prSet/>
      <dgm:spPr/>
      <dgm:t>
        <a:bodyPr/>
        <a:lstStyle/>
        <a:p>
          <a:endParaRPr lang="es-ES"/>
        </a:p>
      </dgm:t>
    </dgm:pt>
    <dgm:pt modelId="{4BEAC0BE-2D84-42A6-AE40-647D5DF9943C}">
      <dgm:prSet phldrT="[Texto]"/>
      <dgm:spPr/>
      <dgm:t>
        <a:bodyPr/>
        <a:lstStyle/>
        <a:p>
          <a:r>
            <a:rPr lang="es-EC" dirty="0">
              <a:latin typeface="Poppins Medium" panose="02000000000000000000" pitchFamily="2" charset="0"/>
              <a:cs typeface="Poppins Medium" panose="02000000000000000000" pitchFamily="2" charset="0"/>
            </a:rPr>
            <a:t>Una marca personal puede ser utilizada para muchos objetivos personales y profesionales</a:t>
          </a:r>
          <a:endParaRPr lang="es-ES" dirty="0">
            <a:latin typeface="Poppins Medium" panose="02000000000000000000" pitchFamily="2" charset="0"/>
            <a:cs typeface="Poppins Medium" panose="02000000000000000000" pitchFamily="2" charset="0"/>
          </a:endParaRPr>
        </a:p>
      </dgm:t>
    </dgm:pt>
    <dgm:pt modelId="{FBCBECA1-2E32-4365-9100-088ED4C574FF}" type="parTrans" cxnId="{5524B2CA-91DF-49EE-8F16-3C148940EA0A}">
      <dgm:prSet/>
      <dgm:spPr/>
      <dgm:t>
        <a:bodyPr/>
        <a:lstStyle/>
        <a:p>
          <a:endParaRPr lang="es-ES"/>
        </a:p>
      </dgm:t>
    </dgm:pt>
    <dgm:pt modelId="{6EB936D2-B426-4DAD-84C7-B77685A8AE82}" type="sibTrans" cxnId="{5524B2CA-91DF-49EE-8F16-3C148940EA0A}">
      <dgm:prSet/>
      <dgm:spPr/>
      <dgm:t>
        <a:bodyPr/>
        <a:lstStyle/>
        <a:p>
          <a:endParaRPr lang="es-ES"/>
        </a:p>
      </dgm:t>
    </dgm:pt>
    <dgm:pt modelId="{7B6DC0DA-23A9-4AB6-A6FF-54BC35B85986}">
      <dgm:prSet phldrT="[Texto]" phldr="1"/>
      <dgm:spPr/>
      <dgm:t>
        <a:bodyPr/>
        <a:lstStyle/>
        <a:p>
          <a:endParaRPr lang="es-ES" dirty="0"/>
        </a:p>
      </dgm:t>
    </dgm:pt>
    <dgm:pt modelId="{53E87914-A0E7-4166-930A-8E4033739E1A}" type="sibTrans" cxnId="{33F1A620-2F3B-4325-A3E2-B18EF88DDE69}">
      <dgm:prSet/>
      <dgm:spPr/>
      <dgm:t>
        <a:bodyPr/>
        <a:lstStyle/>
        <a:p>
          <a:endParaRPr lang="es-ES"/>
        </a:p>
      </dgm:t>
    </dgm:pt>
    <dgm:pt modelId="{D926548A-86C7-4547-8D6D-487CBE944418}" type="parTrans" cxnId="{33F1A620-2F3B-4325-A3E2-B18EF88DDE69}">
      <dgm:prSet/>
      <dgm:spPr/>
      <dgm:t>
        <a:bodyPr/>
        <a:lstStyle/>
        <a:p>
          <a:endParaRPr lang="es-ES"/>
        </a:p>
      </dgm:t>
    </dgm:pt>
    <dgm:pt modelId="{5C4D1C7C-5436-4388-97EE-FEAF15C11E24}" type="pres">
      <dgm:prSet presAssocID="{1FBA45FB-7204-4BDE-A00C-7A9F5866802F}" presName="Name0" presStyleCnt="0">
        <dgm:presLayoutVars>
          <dgm:chMax/>
          <dgm:chPref/>
          <dgm:dir/>
        </dgm:presLayoutVars>
      </dgm:prSet>
      <dgm:spPr/>
    </dgm:pt>
    <dgm:pt modelId="{7982239C-634B-409E-9F89-384AF70E2CCA}" type="pres">
      <dgm:prSet presAssocID="{7B6DC0DA-23A9-4AB6-A6FF-54BC35B85986}" presName="parenttextcomposite" presStyleCnt="0"/>
      <dgm:spPr/>
    </dgm:pt>
    <dgm:pt modelId="{0B21118D-66BE-458E-87B0-25FC5323BA58}" type="pres">
      <dgm:prSet presAssocID="{7B6DC0DA-23A9-4AB6-A6FF-54BC35B85986}" presName="parenttext" presStyleLbl="revTx" presStyleIdx="0" presStyleCnt="3">
        <dgm:presLayoutVars>
          <dgm:chMax/>
          <dgm:chPref val="2"/>
          <dgm:bulletEnabled val="1"/>
        </dgm:presLayoutVars>
      </dgm:prSet>
      <dgm:spPr/>
    </dgm:pt>
    <dgm:pt modelId="{BC2122E6-B7AB-4A08-9C00-89D0782AD8B4}" type="pres">
      <dgm:prSet presAssocID="{7B6DC0DA-23A9-4AB6-A6FF-54BC35B85986}" presName="composite" presStyleCnt="0"/>
      <dgm:spPr/>
    </dgm:pt>
    <dgm:pt modelId="{E02BC01C-B659-4261-AD47-29CC3DD93AF2}" type="pres">
      <dgm:prSet presAssocID="{7B6DC0DA-23A9-4AB6-A6FF-54BC35B85986}" presName="chevron1" presStyleLbl="alignNode1" presStyleIdx="0" presStyleCnt="21"/>
      <dgm:spPr/>
    </dgm:pt>
    <dgm:pt modelId="{B5A57E05-4943-4E28-99C1-12A22B81BCA7}" type="pres">
      <dgm:prSet presAssocID="{7B6DC0DA-23A9-4AB6-A6FF-54BC35B85986}" presName="chevron2" presStyleLbl="alignNode1" presStyleIdx="1" presStyleCnt="21"/>
      <dgm:spPr/>
    </dgm:pt>
    <dgm:pt modelId="{6B16E7BF-9DA5-4B80-AE5E-FC03158DBFEE}" type="pres">
      <dgm:prSet presAssocID="{7B6DC0DA-23A9-4AB6-A6FF-54BC35B85986}" presName="chevron3" presStyleLbl="alignNode1" presStyleIdx="2" presStyleCnt="21"/>
      <dgm:spPr/>
    </dgm:pt>
    <dgm:pt modelId="{BE0C53DA-1D2A-4703-9B95-37974F4D0AE2}" type="pres">
      <dgm:prSet presAssocID="{7B6DC0DA-23A9-4AB6-A6FF-54BC35B85986}" presName="chevron4" presStyleLbl="alignNode1" presStyleIdx="3" presStyleCnt="21"/>
      <dgm:spPr/>
    </dgm:pt>
    <dgm:pt modelId="{8646467B-58E0-497D-A142-4896DC878084}" type="pres">
      <dgm:prSet presAssocID="{7B6DC0DA-23A9-4AB6-A6FF-54BC35B85986}" presName="chevron5" presStyleLbl="alignNode1" presStyleIdx="4" presStyleCnt="21"/>
      <dgm:spPr/>
    </dgm:pt>
    <dgm:pt modelId="{CD12BE1F-9D28-4FAA-9C7D-276F893289C3}" type="pres">
      <dgm:prSet presAssocID="{7B6DC0DA-23A9-4AB6-A6FF-54BC35B85986}" presName="chevron6" presStyleLbl="alignNode1" presStyleIdx="5" presStyleCnt="21"/>
      <dgm:spPr/>
    </dgm:pt>
    <dgm:pt modelId="{52D78439-78E3-44B8-BB13-98A6F5E80D76}" type="pres">
      <dgm:prSet presAssocID="{7B6DC0DA-23A9-4AB6-A6FF-54BC35B85986}" presName="chevron7" presStyleLbl="alignNode1" presStyleIdx="6" presStyleCnt="21"/>
      <dgm:spPr/>
    </dgm:pt>
    <dgm:pt modelId="{25025E00-A9B0-40A7-BCBA-6F02B9EB131F}" type="pres">
      <dgm:prSet presAssocID="{7B6DC0DA-23A9-4AB6-A6FF-54BC35B85986}" presName="childtext" presStyleLbl="solidFgAcc1" presStyleIdx="0" presStyleCnt="3">
        <dgm:presLayoutVars>
          <dgm:chMax/>
          <dgm:chPref val="0"/>
          <dgm:bulletEnabled val="1"/>
        </dgm:presLayoutVars>
      </dgm:prSet>
      <dgm:spPr/>
    </dgm:pt>
    <dgm:pt modelId="{B86FB611-9056-4B8A-874E-F178BE54E9D3}" type="pres">
      <dgm:prSet presAssocID="{53E87914-A0E7-4166-930A-8E4033739E1A}" presName="sibTrans" presStyleCnt="0"/>
      <dgm:spPr/>
    </dgm:pt>
    <dgm:pt modelId="{3275EDA6-4396-42EC-B051-BF02295B7C8B}" type="pres">
      <dgm:prSet presAssocID="{FB1722A1-C68B-4EFE-A3B2-AFF6772B1408}" presName="parenttextcomposite" presStyleCnt="0"/>
      <dgm:spPr/>
    </dgm:pt>
    <dgm:pt modelId="{C912376F-2A0F-4207-96EF-1E0D4A50E696}" type="pres">
      <dgm:prSet presAssocID="{FB1722A1-C68B-4EFE-A3B2-AFF6772B1408}" presName="parenttext" presStyleLbl="revTx" presStyleIdx="1" presStyleCnt="3">
        <dgm:presLayoutVars>
          <dgm:chMax/>
          <dgm:chPref val="2"/>
          <dgm:bulletEnabled val="1"/>
        </dgm:presLayoutVars>
      </dgm:prSet>
      <dgm:spPr/>
    </dgm:pt>
    <dgm:pt modelId="{F7A67E43-05F9-4B3F-AF06-08AF7DB8B72B}" type="pres">
      <dgm:prSet presAssocID="{FB1722A1-C68B-4EFE-A3B2-AFF6772B1408}" presName="composite" presStyleCnt="0"/>
      <dgm:spPr/>
    </dgm:pt>
    <dgm:pt modelId="{0E08517B-E9B1-4068-9BA6-024BC4942E1C}" type="pres">
      <dgm:prSet presAssocID="{FB1722A1-C68B-4EFE-A3B2-AFF6772B1408}" presName="chevron1" presStyleLbl="alignNode1" presStyleIdx="7" presStyleCnt="21"/>
      <dgm:spPr/>
    </dgm:pt>
    <dgm:pt modelId="{3A3E802B-48A0-4BBE-9887-011B34BB5040}" type="pres">
      <dgm:prSet presAssocID="{FB1722A1-C68B-4EFE-A3B2-AFF6772B1408}" presName="chevron2" presStyleLbl="alignNode1" presStyleIdx="8" presStyleCnt="21"/>
      <dgm:spPr/>
    </dgm:pt>
    <dgm:pt modelId="{3E9A2329-3E26-493A-81C2-51DC5431EF92}" type="pres">
      <dgm:prSet presAssocID="{FB1722A1-C68B-4EFE-A3B2-AFF6772B1408}" presName="chevron3" presStyleLbl="alignNode1" presStyleIdx="9" presStyleCnt="21"/>
      <dgm:spPr/>
    </dgm:pt>
    <dgm:pt modelId="{32E01943-A9E6-4E5E-9782-FBC9CA87868F}" type="pres">
      <dgm:prSet presAssocID="{FB1722A1-C68B-4EFE-A3B2-AFF6772B1408}" presName="chevron4" presStyleLbl="alignNode1" presStyleIdx="10" presStyleCnt="21"/>
      <dgm:spPr/>
    </dgm:pt>
    <dgm:pt modelId="{6ED638BA-BD38-49FA-A17C-AF3A1EEB853E}" type="pres">
      <dgm:prSet presAssocID="{FB1722A1-C68B-4EFE-A3B2-AFF6772B1408}" presName="chevron5" presStyleLbl="alignNode1" presStyleIdx="11" presStyleCnt="21"/>
      <dgm:spPr/>
    </dgm:pt>
    <dgm:pt modelId="{DA49ED1A-8CDA-428D-AD3F-D2C1574AB339}" type="pres">
      <dgm:prSet presAssocID="{FB1722A1-C68B-4EFE-A3B2-AFF6772B1408}" presName="chevron6" presStyleLbl="alignNode1" presStyleIdx="12" presStyleCnt="21"/>
      <dgm:spPr/>
    </dgm:pt>
    <dgm:pt modelId="{386F485E-EAD3-444E-9ADB-F7F1A873ECD9}" type="pres">
      <dgm:prSet presAssocID="{FB1722A1-C68B-4EFE-A3B2-AFF6772B1408}" presName="chevron7" presStyleLbl="alignNode1" presStyleIdx="13" presStyleCnt="21"/>
      <dgm:spPr/>
    </dgm:pt>
    <dgm:pt modelId="{9938A47F-6661-4D1F-8E8F-6E629ECD3AAA}" type="pres">
      <dgm:prSet presAssocID="{FB1722A1-C68B-4EFE-A3B2-AFF6772B1408}" presName="childtext" presStyleLbl="solidFgAcc1" presStyleIdx="1" presStyleCnt="3">
        <dgm:presLayoutVars>
          <dgm:chMax/>
          <dgm:chPref val="0"/>
          <dgm:bulletEnabled val="1"/>
        </dgm:presLayoutVars>
      </dgm:prSet>
      <dgm:spPr/>
    </dgm:pt>
    <dgm:pt modelId="{AB414811-DEEE-45D5-A011-C12DB75602AC}" type="pres">
      <dgm:prSet presAssocID="{E74CF804-AD3E-4D3B-BC3A-A57D8A9CCAAD}" presName="sibTrans" presStyleCnt="0"/>
      <dgm:spPr/>
    </dgm:pt>
    <dgm:pt modelId="{C99C0426-ECDF-4BC6-901A-C61635C1B771}" type="pres">
      <dgm:prSet presAssocID="{BB9972DB-1C9E-4408-9E56-161F361AAA52}" presName="parenttextcomposite" presStyleCnt="0"/>
      <dgm:spPr/>
    </dgm:pt>
    <dgm:pt modelId="{6C2EEAC2-F374-402A-BA17-8BA7CEFC9015}" type="pres">
      <dgm:prSet presAssocID="{BB9972DB-1C9E-4408-9E56-161F361AAA52}" presName="parenttext" presStyleLbl="revTx" presStyleIdx="2" presStyleCnt="3">
        <dgm:presLayoutVars>
          <dgm:chMax/>
          <dgm:chPref val="2"/>
          <dgm:bulletEnabled val="1"/>
        </dgm:presLayoutVars>
      </dgm:prSet>
      <dgm:spPr/>
    </dgm:pt>
    <dgm:pt modelId="{B6FA29C6-8506-4BCB-8CD5-640490FD2A70}" type="pres">
      <dgm:prSet presAssocID="{BB9972DB-1C9E-4408-9E56-161F361AAA52}" presName="composite" presStyleCnt="0"/>
      <dgm:spPr/>
    </dgm:pt>
    <dgm:pt modelId="{6029E540-66A8-4536-A1E8-2520762630CA}" type="pres">
      <dgm:prSet presAssocID="{BB9972DB-1C9E-4408-9E56-161F361AAA52}" presName="chevron1" presStyleLbl="alignNode1" presStyleIdx="14" presStyleCnt="21"/>
      <dgm:spPr/>
    </dgm:pt>
    <dgm:pt modelId="{7C85FC21-C0CD-423F-920D-9632F5730EC1}" type="pres">
      <dgm:prSet presAssocID="{BB9972DB-1C9E-4408-9E56-161F361AAA52}" presName="chevron2" presStyleLbl="alignNode1" presStyleIdx="15" presStyleCnt="21"/>
      <dgm:spPr/>
    </dgm:pt>
    <dgm:pt modelId="{43E423BA-DA03-44E6-A24F-C870CAD942E1}" type="pres">
      <dgm:prSet presAssocID="{BB9972DB-1C9E-4408-9E56-161F361AAA52}" presName="chevron3" presStyleLbl="alignNode1" presStyleIdx="16" presStyleCnt="21"/>
      <dgm:spPr/>
    </dgm:pt>
    <dgm:pt modelId="{AF208431-AABC-4DF1-91D9-D3FBADB634D4}" type="pres">
      <dgm:prSet presAssocID="{BB9972DB-1C9E-4408-9E56-161F361AAA52}" presName="chevron4" presStyleLbl="alignNode1" presStyleIdx="17" presStyleCnt="21"/>
      <dgm:spPr/>
    </dgm:pt>
    <dgm:pt modelId="{C8396E39-283C-41B5-AF56-759CF11499B8}" type="pres">
      <dgm:prSet presAssocID="{BB9972DB-1C9E-4408-9E56-161F361AAA52}" presName="chevron5" presStyleLbl="alignNode1" presStyleIdx="18" presStyleCnt="21"/>
      <dgm:spPr/>
    </dgm:pt>
    <dgm:pt modelId="{66BC1ABC-E7B3-4939-9C23-C7EFE32035D7}" type="pres">
      <dgm:prSet presAssocID="{BB9972DB-1C9E-4408-9E56-161F361AAA52}" presName="chevron6" presStyleLbl="alignNode1" presStyleIdx="19" presStyleCnt="21"/>
      <dgm:spPr/>
    </dgm:pt>
    <dgm:pt modelId="{13A0FB8F-BB05-45A8-BD87-36A1EDE32CEC}" type="pres">
      <dgm:prSet presAssocID="{BB9972DB-1C9E-4408-9E56-161F361AAA52}" presName="chevron7" presStyleLbl="alignNode1" presStyleIdx="20" presStyleCnt="21"/>
      <dgm:spPr/>
    </dgm:pt>
    <dgm:pt modelId="{5CC3A533-E75D-46D5-A121-E9277F1E857D}" type="pres">
      <dgm:prSet presAssocID="{BB9972DB-1C9E-4408-9E56-161F361AAA52}" presName="childtext" presStyleLbl="solidFgAcc1" presStyleIdx="2" presStyleCnt="3">
        <dgm:presLayoutVars>
          <dgm:chMax/>
          <dgm:chPref val="0"/>
          <dgm:bulletEnabled val="1"/>
        </dgm:presLayoutVars>
      </dgm:prSet>
      <dgm:spPr/>
    </dgm:pt>
  </dgm:ptLst>
  <dgm:cxnLst>
    <dgm:cxn modelId="{286E331B-8A8D-4082-91A4-63E901005A43}" type="presOf" srcId="{7B6DC0DA-23A9-4AB6-A6FF-54BC35B85986}" destId="{0B21118D-66BE-458E-87B0-25FC5323BA58}" srcOrd="0" destOrd="0" presId="urn:microsoft.com/office/officeart/2008/layout/VerticalAccentList"/>
    <dgm:cxn modelId="{33F1A620-2F3B-4325-A3E2-B18EF88DDE69}" srcId="{1FBA45FB-7204-4BDE-A00C-7A9F5866802F}" destId="{7B6DC0DA-23A9-4AB6-A6FF-54BC35B85986}" srcOrd="0" destOrd="0" parTransId="{D926548A-86C7-4547-8D6D-487CBE944418}" sibTransId="{53E87914-A0E7-4166-930A-8E4033739E1A}"/>
    <dgm:cxn modelId="{A1371025-8944-4205-B876-2C0961E36DDB}" type="presOf" srcId="{6A95839C-6BEA-44CF-B843-3D188C097511}" destId="{25025E00-A9B0-40A7-BCBA-6F02B9EB131F}" srcOrd="0" destOrd="0" presId="urn:microsoft.com/office/officeart/2008/layout/VerticalAccentList"/>
    <dgm:cxn modelId="{FFD0C42B-3930-4C7A-B6F8-E3BD87E00D77}" type="presOf" srcId="{BB9972DB-1C9E-4408-9E56-161F361AAA52}" destId="{6C2EEAC2-F374-402A-BA17-8BA7CEFC9015}" srcOrd="0" destOrd="0" presId="urn:microsoft.com/office/officeart/2008/layout/VerticalAccentList"/>
    <dgm:cxn modelId="{F5946C31-64F6-4FF6-8EA2-59B7690A2DD8}" srcId="{1FBA45FB-7204-4BDE-A00C-7A9F5866802F}" destId="{BB9972DB-1C9E-4408-9E56-161F361AAA52}" srcOrd="2" destOrd="0" parTransId="{AF641B07-7DA7-486D-992D-DEBB1A2882B3}" sibTransId="{6F4864D0-336D-411C-8AAF-38324A060643}"/>
    <dgm:cxn modelId="{7AC0FD4E-D230-4F8E-A634-150C4AF2F1EB}" type="presOf" srcId="{FB1722A1-C68B-4EFE-A3B2-AFF6772B1408}" destId="{C912376F-2A0F-4207-96EF-1E0D4A50E696}" srcOrd="0" destOrd="0" presId="urn:microsoft.com/office/officeart/2008/layout/VerticalAccentList"/>
    <dgm:cxn modelId="{14280B54-C043-4CC8-80D5-F718DA2F42F1}" type="presOf" srcId="{7232EE19-E887-405E-92B1-64596F77A260}" destId="{9938A47F-6661-4D1F-8E8F-6E629ECD3AAA}" srcOrd="0" destOrd="0" presId="urn:microsoft.com/office/officeart/2008/layout/VerticalAccentList"/>
    <dgm:cxn modelId="{93A5CDB2-1B4E-4640-9306-EB59CEA13A7C}" type="presOf" srcId="{1FBA45FB-7204-4BDE-A00C-7A9F5866802F}" destId="{5C4D1C7C-5436-4388-97EE-FEAF15C11E24}" srcOrd="0" destOrd="0" presId="urn:microsoft.com/office/officeart/2008/layout/VerticalAccentList"/>
    <dgm:cxn modelId="{5524B2CA-91DF-49EE-8F16-3C148940EA0A}" srcId="{BB9972DB-1C9E-4408-9E56-161F361AAA52}" destId="{4BEAC0BE-2D84-42A6-AE40-647D5DF9943C}" srcOrd="0" destOrd="0" parTransId="{FBCBECA1-2E32-4365-9100-088ED4C574FF}" sibTransId="{6EB936D2-B426-4DAD-84C7-B77685A8AE82}"/>
    <dgm:cxn modelId="{427CDCCB-2266-42EE-8FDE-010410575595}" type="presOf" srcId="{4BEAC0BE-2D84-42A6-AE40-647D5DF9943C}" destId="{5CC3A533-E75D-46D5-A121-E9277F1E857D}" srcOrd="0" destOrd="0" presId="urn:microsoft.com/office/officeart/2008/layout/VerticalAccentList"/>
    <dgm:cxn modelId="{90D838D6-A1C0-4A3E-8E18-91103A5A3E93}" srcId="{1FBA45FB-7204-4BDE-A00C-7A9F5866802F}" destId="{FB1722A1-C68B-4EFE-A3B2-AFF6772B1408}" srcOrd="1" destOrd="0" parTransId="{B9646C06-5CD0-4EFA-A4AC-1E3BE5CCCBD0}" sibTransId="{E74CF804-AD3E-4D3B-BC3A-A57D8A9CCAAD}"/>
    <dgm:cxn modelId="{724DD4E4-7AB6-4975-A1DF-775336D62629}" srcId="{FB1722A1-C68B-4EFE-A3B2-AFF6772B1408}" destId="{7232EE19-E887-405E-92B1-64596F77A260}" srcOrd="0" destOrd="0" parTransId="{1FF05E75-A054-4DA0-8B07-3740372E388C}" sibTransId="{7F62E038-86E2-4FC1-A7E5-FF2AC5EC45E6}"/>
    <dgm:cxn modelId="{657848F4-5C13-42AB-88AE-D51C9FFB6F37}" srcId="{7B6DC0DA-23A9-4AB6-A6FF-54BC35B85986}" destId="{6A95839C-6BEA-44CF-B843-3D188C097511}" srcOrd="0" destOrd="0" parTransId="{42246579-AC7E-43AE-9FBA-76E0E70AB092}" sibTransId="{4C8DC407-B3D0-4B7C-90E9-9135185C8347}"/>
    <dgm:cxn modelId="{8F8A719D-E011-4A7D-B19F-38E69C738DB8}" type="presParOf" srcId="{5C4D1C7C-5436-4388-97EE-FEAF15C11E24}" destId="{7982239C-634B-409E-9F89-384AF70E2CCA}" srcOrd="0" destOrd="0" presId="urn:microsoft.com/office/officeart/2008/layout/VerticalAccentList"/>
    <dgm:cxn modelId="{E145DB12-72EF-4241-88F5-53773C7827A0}" type="presParOf" srcId="{7982239C-634B-409E-9F89-384AF70E2CCA}" destId="{0B21118D-66BE-458E-87B0-25FC5323BA58}" srcOrd="0" destOrd="0" presId="urn:microsoft.com/office/officeart/2008/layout/VerticalAccentList"/>
    <dgm:cxn modelId="{02FA5743-19F2-4D87-837A-D6ED138EBE8B}" type="presParOf" srcId="{5C4D1C7C-5436-4388-97EE-FEAF15C11E24}" destId="{BC2122E6-B7AB-4A08-9C00-89D0782AD8B4}" srcOrd="1" destOrd="0" presId="urn:microsoft.com/office/officeart/2008/layout/VerticalAccentList"/>
    <dgm:cxn modelId="{DE0F0AE6-38C0-4B90-936E-287C38769D94}" type="presParOf" srcId="{BC2122E6-B7AB-4A08-9C00-89D0782AD8B4}" destId="{E02BC01C-B659-4261-AD47-29CC3DD93AF2}" srcOrd="0" destOrd="0" presId="urn:microsoft.com/office/officeart/2008/layout/VerticalAccentList"/>
    <dgm:cxn modelId="{996298D5-2071-484E-9823-495F4530FE31}" type="presParOf" srcId="{BC2122E6-B7AB-4A08-9C00-89D0782AD8B4}" destId="{B5A57E05-4943-4E28-99C1-12A22B81BCA7}" srcOrd="1" destOrd="0" presId="urn:microsoft.com/office/officeart/2008/layout/VerticalAccentList"/>
    <dgm:cxn modelId="{0A1A41EC-9834-419B-BA00-368B69AA65A3}" type="presParOf" srcId="{BC2122E6-B7AB-4A08-9C00-89D0782AD8B4}" destId="{6B16E7BF-9DA5-4B80-AE5E-FC03158DBFEE}" srcOrd="2" destOrd="0" presId="urn:microsoft.com/office/officeart/2008/layout/VerticalAccentList"/>
    <dgm:cxn modelId="{41106F13-0D2A-4CEA-80F0-2CF2DD855C0C}" type="presParOf" srcId="{BC2122E6-B7AB-4A08-9C00-89D0782AD8B4}" destId="{BE0C53DA-1D2A-4703-9B95-37974F4D0AE2}" srcOrd="3" destOrd="0" presId="urn:microsoft.com/office/officeart/2008/layout/VerticalAccentList"/>
    <dgm:cxn modelId="{18F174D5-DE27-41E5-ACEC-9EC6C4B9D7A2}" type="presParOf" srcId="{BC2122E6-B7AB-4A08-9C00-89D0782AD8B4}" destId="{8646467B-58E0-497D-A142-4896DC878084}" srcOrd="4" destOrd="0" presId="urn:microsoft.com/office/officeart/2008/layout/VerticalAccentList"/>
    <dgm:cxn modelId="{FD850EC3-1425-401E-97AC-74787C43FB16}" type="presParOf" srcId="{BC2122E6-B7AB-4A08-9C00-89D0782AD8B4}" destId="{CD12BE1F-9D28-4FAA-9C7D-276F893289C3}" srcOrd="5" destOrd="0" presId="urn:microsoft.com/office/officeart/2008/layout/VerticalAccentList"/>
    <dgm:cxn modelId="{CC7E50FF-C615-46DB-90F0-1D9D33AF938D}" type="presParOf" srcId="{BC2122E6-B7AB-4A08-9C00-89D0782AD8B4}" destId="{52D78439-78E3-44B8-BB13-98A6F5E80D76}" srcOrd="6" destOrd="0" presId="urn:microsoft.com/office/officeart/2008/layout/VerticalAccentList"/>
    <dgm:cxn modelId="{1DD1894B-D708-4446-927D-2CDE674B5353}" type="presParOf" srcId="{BC2122E6-B7AB-4A08-9C00-89D0782AD8B4}" destId="{25025E00-A9B0-40A7-BCBA-6F02B9EB131F}" srcOrd="7" destOrd="0" presId="urn:microsoft.com/office/officeart/2008/layout/VerticalAccentList"/>
    <dgm:cxn modelId="{BC5A4853-01FA-4701-AF62-2A41CFBD900B}" type="presParOf" srcId="{5C4D1C7C-5436-4388-97EE-FEAF15C11E24}" destId="{B86FB611-9056-4B8A-874E-F178BE54E9D3}" srcOrd="2" destOrd="0" presId="urn:microsoft.com/office/officeart/2008/layout/VerticalAccentList"/>
    <dgm:cxn modelId="{09F9D6B5-AEDE-4209-9288-A3D63BF960BC}" type="presParOf" srcId="{5C4D1C7C-5436-4388-97EE-FEAF15C11E24}" destId="{3275EDA6-4396-42EC-B051-BF02295B7C8B}" srcOrd="3" destOrd="0" presId="urn:microsoft.com/office/officeart/2008/layout/VerticalAccentList"/>
    <dgm:cxn modelId="{3FB06A74-3D84-4C4C-9229-55DD530D108D}" type="presParOf" srcId="{3275EDA6-4396-42EC-B051-BF02295B7C8B}" destId="{C912376F-2A0F-4207-96EF-1E0D4A50E696}" srcOrd="0" destOrd="0" presId="urn:microsoft.com/office/officeart/2008/layout/VerticalAccentList"/>
    <dgm:cxn modelId="{B34DB54D-7C59-4E2F-B279-DF38AFA25091}" type="presParOf" srcId="{5C4D1C7C-5436-4388-97EE-FEAF15C11E24}" destId="{F7A67E43-05F9-4B3F-AF06-08AF7DB8B72B}" srcOrd="4" destOrd="0" presId="urn:microsoft.com/office/officeart/2008/layout/VerticalAccentList"/>
    <dgm:cxn modelId="{090E8FA4-2D07-481B-A0AF-8FCBCF95E168}" type="presParOf" srcId="{F7A67E43-05F9-4B3F-AF06-08AF7DB8B72B}" destId="{0E08517B-E9B1-4068-9BA6-024BC4942E1C}" srcOrd="0" destOrd="0" presId="urn:microsoft.com/office/officeart/2008/layout/VerticalAccentList"/>
    <dgm:cxn modelId="{405D5D77-0FE5-462D-BE7D-8532FD3A5E14}" type="presParOf" srcId="{F7A67E43-05F9-4B3F-AF06-08AF7DB8B72B}" destId="{3A3E802B-48A0-4BBE-9887-011B34BB5040}" srcOrd="1" destOrd="0" presId="urn:microsoft.com/office/officeart/2008/layout/VerticalAccentList"/>
    <dgm:cxn modelId="{A9831276-E9A6-45A0-AEFA-9C1D795BDAF8}" type="presParOf" srcId="{F7A67E43-05F9-4B3F-AF06-08AF7DB8B72B}" destId="{3E9A2329-3E26-493A-81C2-51DC5431EF92}" srcOrd="2" destOrd="0" presId="urn:microsoft.com/office/officeart/2008/layout/VerticalAccentList"/>
    <dgm:cxn modelId="{C4DAC03E-CD8B-4796-ACA7-F831F62F9C59}" type="presParOf" srcId="{F7A67E43-05F9-4B3F-AF06-08AF7DB8B72B}" destId="{32E01943-A9E6-4E5E-9782-FBC9CA87868F}" srcOrd="3" destOrd="0" presId="urn:microsoft.com/office/officeart/2008/layout/VerticalAccentList"/>
    <dgm:cxn modelId="{47E03349-BC01-4908-ABBB-EB79916FCD58}" type="presParOf" srcId="{F7A67E43-05F9-4B3F-AF06-08AF7DB8B72B}" destId="{6ED638BA-BD38-49FA-A17C-AF3A1EEB853E}" srcOrd="4" destOrd="0" presId="urn:microsoft.com/office/officeart/2008/layout/VerticalAccentList"/>
    <dgm:cxn modelId="{68D6D1EA-369F-4D5B-8453-BA5F288B3889}" type="presParOf" srcId="{F7A67E43-05F9-4B3F-AF06-08AF7DB8B72B}" destId="{DA49ED1A-8CDA-428D-AD3F-D2C1574AB339}" srcOrd="5" destOrd="0" presId="urn:microsoft.com/office/officeart/2008/layout/VerticalAccentList"/>
    <dgm:cxn modelId="{003787AD-D0FB-48E1-BF7A-416EC2B84086}" type="presParOf" srcId="{F7A67E43-05F9-4B3F-AF06-08AF7DB8B72B}" destId="{386F485E-EAD3-444E-9ADB-F7F1A873ECD9}" srcOrd="6" destOrd="0" presId="urn:microsoft.com/office/officeart/2008/layout/VerticalAccentList"/>
    <dgm:cxn modelId="{EC334953-6DFF-462C-B628-93A3A6115F17}" type="presParOf" srcId="{F7A67E43-05F9-4B3F-AF06-08AF7DB8B72B}" destId="{9938A47F-6661-4D1F-8E8F-6E629ECD3AAA}" srcOrd="7" destOrd="0" presId="urn:microsoft.com/office/officeart/2008/layout/VerticalAccentList"/>
    <dgm:cxn modelId="{2B7628CB-A793-4080-B923-7D68E7480247}" type="presParOf" srcId="{5C4D1C7C-5436-4388-97EE-FEAF15C11E24}" destId="{AB414811-DEEE-45D5-A011-C12DB75602AC}" srcOrd="5" destOrd="0" presId="urn:microsoft.com/office/officeart/2008/layout/VerticalAccentList"/>
    <dgm:cxn modelId="{A5516D73-B4A8-4AFF-93F0-F689685E0456}" type="presParOf" srcId="{5C4D1C7C-5436-4388-97EE-FEAF15C11E24}" destId="{C99C0426-ECDF-4BC6-901A-C61635C1B771}" srcOrd="6" destOrd="0" presId="urn:microsoft.com/office/officeart/2008/layout/VerticalAccentList"/>
    <dgm:cxn modelId="{4F811BED-A1DB-4BB3-B57A-C899D05ED657}" type="presParOf" srcId="{C99C0426-ECDF-4BC6-901A-C61635C1B771}" destId="{6C2EEAC2-F374-402A-BA17-8BA7CEFC9015}" srcOrd="0" destOrd="0" presId="urn:microsoft.com/office/officeart/2008/layout/VerticalAccentList"/>
    <dgm:cxn modelId="{66C4954A-5655-4522-AEA1-385A2AF969DF}" type="presParOf" srcId="{5C4D1C7C-5436-4388-97EE-FEAF15C11E24}" destId="{B6FA29C6-8506-4BCB-8CD5-640490FD2A70}" srcOrd="7" destOrd="0" presId="urn:microsoft.com/office/officeart/2008/layout/VerticalAccentList"/>
    <dgm:cxn modelId="{8EE4A888-875F-4554-A576-BCA05A82EF44}" type="presParOf" srcId="{B6FA29C6-8506-4BCB-8CD5-640490FD2A70}" destId="{6029E540-66A8-4536-A1E8-2520762630CA}" srcOrd="0" destOrd="0" presId="urn:microsoft.com/office/officeart/2008/layout/VerticalAccentList"/>
    <dgm:cxn modelId="{8063F8AA-06CC-4441-9BB2-BF4486C15793}" type="presParOf" srcId="{B6FA29C6-8506-4BCB-8CD5-640490FD2A70}" destId="{7C85FC21-C0CD-423F-920D-9632F5730EC1}" srcOrd="1" destOrd="0" presId="urn:microsoft.com/office/officeart/2008/layout/VerticalAccentList"/>
    <dgm:cxn modelId="{1A2B42EA-6A58-42DA-9A9D-06CE0D240985}" type="presParOf" srcId="{B6FA29C6-8506-4BCB-8CD5-640490FD2A70}" destId="{43E423BA-DA03-44E6-A24F-C870CAD942E1}" srcOrd="2" destOrd="0" presId="urn:microsoft.com/office/officeart/2008/layout/VerticalAccentList"/>
    <dgm:cxn modelId="{0485AFA8-CD6A-4ED5-AAAB-9E230C558697}" type="presParOf" srcId="{B6FA29C6-8506-4BCB-8CD5-640490FD2A70}" destId="{AF208431-AABC-4DF1-91D9-D3FBADB634D4}" srcOrd="3" destOrd="0" presId="urn:microsoft.com/office/officeart/2008/layout/VerticalAccentList"/>
    <dgm:cxn modelId="{7C88B67D-E246-4038-8C21-4C9E149BD445}" type="presParOf" srcId="{B6FA29C6-8506-4BCB-8CD5-640490FD2A70}" destId="{C8396E39-283C-41B5-AF56-759CF11499B8}" srcOrd="4" destOrd="0" presId="urn:microsoft.com/office/officeart/2008/layout/VerticalAccentList"/>
    <dgm:cxn modelId="{159FF34C-E39E-417A-B959-5F5C5DF3C176}" type="presParOf" srcId="{B6FA29C6-8506-4BCB-8CD5-640490FD2A70}" destId="{66BC1ABC-E7B3-4939-9C23-C7EFE32035D7}" srcOrd="5" destOrd="0" presId="urn:microsoft.com/office/officeart/2008/layout/VerticalAccentList"/>
    <dgm:cxn modelId="{F305C5D7-00CB-4CBA-8158-23BAB34C489C}" type="presParOf" srcId="{B6FA29C6-8506-4BCB-8CD5-640490FD2A70}" destId="{13A0FB8F-BB05-45A8-BD87-36A1EDE32CEC}" srcOrd="6" destOrd="0" presId="urn:microsoft.com/office/officeart/2008/layout/VerticalAccentList"/>
    <dgm:cxn modelId="{925DD464-F706-444D-B5E6-5E550BB1FCB3}" type="presParOf" srcId="{B6FA29C6-8506-4BCB-8CD5-640490FD2A70}" destId="{5CC3A533-E75D-46D5-A121-E9277F1E857D}"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283C67-5EB3-4C2D-B638-47355FA8A38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0CEA16F9-381E-410B-BEBE-E1F0E8FD7AB8}">
      <dgm:prSet phldrT="[Texto]"/>
      <dgm:spPr>
        <a:solidFill>
          <a:srgbClr val="002060"/>
        </a:solidFill>
      </dgm:spPr>
      <dgm:t>
        <a:bodyPr/>
        <a:lstStyle/>
        <a:p>
          <a:r>
            <a:rPr lang="es-ES" dirty="0">
              <a:latin typeface="Poppins Medium" panose="02000000000000000000" pitchFamily="2" charset="0"/>
              <a:cs typeface="Poppins Medium" panose="02000000000000000000" pitchFamily="2" charset="0"/>
            </a:rPr>
            <a:t>Determinar la importancia de LinkedIn en los profesionales de habla hispana</a:t>
          </a:r>
        </a:p>
      </dgm:t>
    </dgm:pt>
    <dgm:pt modelId="{C20FE3AA-7CE5-40D3-8ABC-8E1597D2A03E}" type="parTrans" cxnId="{9D53ADF4-69E4-472C-978F-E8C903FFB14B}">
      <dgm:prSet/>
      <dgm:spPr/>
      <dgm:t>
        <a:bodyPr/>
        <a:lstStyle/>
        <a:p>
          <a:endParaRPr lang="es-ES">
            <a:latin typeface="Poppins Medium" panose="02000000000000000000" pitchFamily="2" charset="0"/>
            <a:cs typeface="Poppins Medium" panose="02000000000000000000" pitchFamily="2" charset="0"/>
          </a:endParaRPr>
        </a:p>
      </dgm:t>
    </dgm:pt>
    <dgm:pt modelId="{4DF1541B-4183-4A10-8E25-DBD7E8A02989}" type="sibTrans" cxnId="{9D53ADF4-69E4-472C-978F-E8C903FFB14B}">
      <dgm:prSet/>
      <dgm:spPr/>
      <dgm:t>
        <a:bodyPr/>
        <a:lstStyle/>
        <a:p>
          <a:endParaRPr lang="es-ES">
            <a:latin typeface="Poppins Medium" panose="02000000000000000000" pitchFamily="2" charset="0"/>
            <a:cs typeface="Poppins Medium" panose="02000000000000000000" pitchFamily="2" charset="0"/>
          </a:endParaRPr>
        </a:p>
      </dgm:t>
    </dgm:pt>
    <dgm:pt modelId="{52F4AF65-CE7A-4E6B-99AB-B6B183BC079C}">
      <dgm:prSet phldrT="[Texto]"/>
      <dgm:spPr>
        <a:solidFill>
          <a:srgbClr val="002060"/>
        </a:solidFill>
      </dgm:spPr>
      <dgm:t>
        <a:bodyPr/>
        <a:lstStyle/>
        <a:p>
          <a:r>
            <a:rPr lang="es-ES" dirty="0">
              <a:latin typeface="Poppins Medium" panose="02000000000000000000" pitchFamily="2" charset="0"/>
              <a:cs typeface="Poppins Medium" panose="02000000000000000000" pitchFamily="2" charset="0"/>
            </a:rPr>
            <a:t>Encontrar la relación que existe entre generación de marca personal en LinkedIn y posicionamiento en la mente de los profesionales</a:t>
          </a:r>
        </a:p>
      </dgm:t>
    </dgm:pt>
    <dgm:pt modelId="{C1EF7B2C-C206-43C5-8998-8EA484824A53}" type="parTrans" cxnId="{C115327E-9024-41D2-8189-6F1A9DD62EC2}">
      <dgm:prSet/>
      <dgm:spPr/>
      <dgm:t>
        <a:bodyPr/>
        <a:lstStyle/>
        <a:p>
          <a:endParaRPr lang="es-ES">
            <a:latin typeface="Poppins Medium" panose="02000000000000000000" pitchFamily="2" charset="0"/>
            <a:cs typeface="Poppins Medium" panose="02000000000000000000" pitchFamily="2" charset="0"/>
          </a:endParaRPr>
        </a:p>
      </dgm:t>
    </dgm:pt>
    <dgm:pt modelId="{601D8FE3-348A-49F8-921F-DEF579F6BADD}" type="sibTrans" cxnId="{C115327E-9024-41D2-8189-6F1A9DD62EC2}">
      <dgm:prSet/>
      <dgm:spPr/>
      <dgm:t>
        <a:bodyPr/>
        <a:lstStyle/>
        <a:p>
          <a:endParaRPr lang="es-ES">
            <a:latin typeface="Poppins Medium" panose="02000000000000000000" pitchFamily="2" charset="0"/>
            <a:cs typeface="Poppins Medium" panose="02000000000000000000" pitchFamily="2" charset="0"/>
          </a:endParaRPr>
        </a:p>
      </dgm:t>
    </dgm:pt>
    <dgm:pt modelId="{17E9300B-DF1F-49C3-8077-8D6E49AD02FA}">
      <dgm:prSet phldrT="[Texto]"/>
      <dgm:spPr>
        <a:solidFill>
          <a:srgbClr val="002060"/>
        </a:solidFill>
      </dgm:spPr>
      <dgm:t>
        <a:bodyPr/>
        <a:lstStyle/>
        <a:p>
          <a:r>
            <a:rPr lang="es-ES" dirty="0">
              <a:latin typeface="Poppins Medium" panose="02000000000000000000" pitchFamily="2" charset="0"/>
              <a:cs typeface="Poppins Medium" panose="02000000000000000000" pitchFamily="2" charset="0"/>
            </a:rPr>
            <a:t>Identificar las variables presentes en los profesionales para la adopción de una marca personal</a:t>
          </a:r>
        </a:p>
      </dgm:t>
    </dgm:pt>
    <dgm:pt modelId="{8824001D-1F67-418E-AD6E-12FB5AD30CA2}" type="parTrans" cxnId="{41B10038-13C9-4DAE-AA25-E2F8402D3379}">
      <dgm:prSet/>
      <dgm:spPr/>
      <dgm:t>
        <a:bodyPr/>
        <a:lstStyle/>
        <a:p>
          <a:endParaRPr lang="es-ES">
            <a:latin typeface="Poppins Medium" panose="02000000000000000000" pitchFamily="2" charset="0"/>
            <a:cs typeface="Poppins Medium" panose="02000000000000000000" pitchFamily="2" charset="0"/>
          </a:endParaRPr>
        </a:p>
      </dgm:t>
    </dgm:pt>
    <dgm:pt modelId="{362CA654-735A-488F-AC61-885346FC3229}" type="sibTrans" cxnId="{41B10038-13C9-4DAE-AA25-E2F8402D3379}">
      <dgm:prSet/>
      <dgm:spPr/>
      <dgm:t>
        <a:bodyPr/>
        <a:lstStyle/>
        <a:p>
          <a:endParaRPr lang="es-ES">
            <a:latin typeface="Poppins Medium" panose="02000000000000000000" pitchFamily="2" charset="0"/>
            <a:cs typeface="Poppins Medium" panose="02000000000000000000" pitchFamily="2" charset="0"/>
          </a:endParaRPr>
        </a:p>
      </dgm:t>
    </dgm:pt>
    <dgm:pt modelId="{43862030-2A8D-4F3B-ACB1-964D813449F2}">
      <dgm:prSet phldrT="[Texto]"/>
      <dgm:spPr>
        <a:solidFill>
          <a:srgbClr val="002060"/>
        </a:solidFill>
      </dgm:spPr>
      <dgm:t>
        <a:bodyPr/>
        <a:lstStyle/>
        <a:p>
          <a:r>
            <a:rPr lang="es-ES" dirty="0">
              <a:latin typeface="Poppins Medium" panose="02000000000000000000" pitchFamily="2" charset="0"/>
              <a:cs typeface="Poppins Medium" panose="02000000000000000000" pitchFamily="2" charset="0"/>
            </a:rPr>
            <a:t>Encontrar las 3 principales redes sociales en la que los profesionales prefieren generar una marca personal.</a:t>
          </a:r>
        </a:p>
      </dgm:t>
    </dgm:pt>
    <dgm:pt modelId="{2C865389-E73F-41CE-97AC-8F51D20EA16D}" type="parTrans" cxnId="{51609077-C148-40C1-B405-3AC1073E3203}">
      <dgm:prSet/>
      <dgm:spPr/>
      <dgm:t>
        <a:bodyPr/>
        <a:lstStyle/>
        <a:p>
          <a:endParaRPr lang="es-ES">
            <a:latin typeface="Poppins Medium" panose="02000000000000000000" pitchFamily="2" charset="0"/>
            <a:cs typeface="Poppins Medium" panose="02000000000000000000" pitchFamily="2" charset="0"/>
          </a:endParaRPr>
        </a:p>
      </dgm:t>
    </dgm:pt>
    <dgm:pt modelId="{E96918E3-9688-40B9-9076-77786EC24F4D}" type="sibTrans" cxnId="{51609077-C148-40C1-B405-3AC1073E3203}">
      <dgm:prSet/>
      <dgm:spPr/>
      <dgm:t>
        <a:bodyPr/>
        <a:lstStyle/>
        <a:p>
          <a:endParaRPr lang="es-ES">
            <a:latin typeface="Poppins Medium" panose="02000000000000000000" pitchFamily="2" charset="0"/>
            <a:cs typeface="Poppins Medium" panose="02000000000000000000" pitchFamily="2" charset="0"/>
          </a:endParaRPr>
        </a:p>
      </dgm:t>
    </dgm:pt>
    <dgm:pt modelId="{B5966276-CB76-43DF-9125-C7226EDA58DE}">
      <dgm:prSet phldrT="[Texto]"/>
      <dgm:spPr>
        <a:solidFill>
          <a:srgbClr val="002060"/>
        </a:solidFill>
      </dgm:spPr>
      <dgm:t>
        <a:bodyPr/>
        <a:lstStyle/>
        <a:p>
          <a:r>
            <a:rPr lang="es-ES">
              <a:latin typeface="Poppins Medium" panose="02000000000000000000" pitchFamily="2" charset="0"/>
              <a:cs typeface="Poppins Medium" panose="02000000000000000000" pitchFamily="2" charset="0"/>
            </a:rPr>
            <a:t>Descubrir 3 maneras en la que los profesionales prefieren consumir contenido al momento de general una marca personal</a:t>
          </a:r>
          <a:endParaRPr lang="es-ES" dirty="0">
            <a:latin typeface="Poppins Medium" panose="02000000000000000000" pitchFamily="2" charset="0"/>
            <a:cs typeface="Poppins Medium" panose="02000000000000000000" pitchFamily="2" charset="0"/>
          </a:endParaRPr>
        </a:p>
      </dgm:t>
    </dgm:pt>
    <dgm:pt modelId="{74AB17D8-D726-44F5-8C5F-D8D37DB3589A}" type="parTrans" cxnId="{4A198364-31EB-4FAF-A48E-9918A93DCAC1}">
      <dgm:prSet/>
      <dgm:spPr/>
      <dgm:t>
        <a:bodyPr/>
        <a:lstStyle/>
        <a:p>
          <a:endParaRPr lang="es-ES">
            <a:latin typeface="Poppins Medium" panose="02000000000000000000" pitchFamily="2" charset="0"/>
            <a:cs typeface="Poppins Medium" panose="02000000000000000000" pitchFamily="2" charset="0"/>
          </a:endParaRPr>
        </a:p>
      </dgm:t>
    </dgm:pt>
    <dgm:pt modelId="{37D864F6-E425-48E5-B7FD-ADDD40CE6A21}" type="sibTrans" cxnId="{4A198364-31EB-4FAF-A48E-9918A93DCAC1}">
      <dgm:prSet/>
      <dgm:spPr/>
      <dgm:t>
        <a:bodyPr/>
        <a:lstStyle/>
        <a:p>
          <a:endParaRPr lang="es-ES">
            <a:latin typeface="Poppins Medium" panose="02000000000000000000" pitchFamily="2" charset="0"/>
            <a:cs typeface="Poppins Medium" panose="02000000000000000000" pitchFamily="2" charset="0"/>
          </a:endParaRPr>
        </a:p>
      </dgm:t>
    </dgm:pt>
    <dgm:pt modelId="{50C0224D-A920-49BC-B23D-55CA4CCDF011}" type="pres">
      <dgm:prSet presAssocID="{D4283C67-5EB3-4C2D-B638-47355FA8A389}" presName="Name0" presStyleCnt="0">
        <dgm:presLayoutVars>
          <dgm:chMax val="7"/>
          <dgm:chPref val="7"/>
          <dgm:dir/>
        </dgm:presLayoutVars>
      </dgm:prSet>
      <dgm:spPr/>
    </dgm:pt>
    <dgm:pt modelId="{2A62326A-7380-4A85-8361-A735BF1D6F7B}" type="pres">
      <dgm:prSet presAssocID="{D4283C67-5EB3-4C2D-B638-47355FA8A389}" presName="Name1" presStyleCnt="0"/>
      <dgm:spPr/>
    </dgm:pt>
    <dgm:pt modelId="{7701D70F-ED98-4D87-B8CF-F138379E8AD3}" type="pres">
      <dgm:prSet presAssocID="{D4283C67-5EB3-4C2D-B638-47355FA8A389}" presName="cycle" presStyleCnt="0"/>
      <dgm:spPr/>
    </dgm:pt>
    <dgm:pt modelId="{5F71C44F-D193-4621-B158-716915DF4730}" type="pres">
      <dgm:prSet presAssocID="{D4283C67-5EB3-4C2D-B638-47355FA8A389}" presName="srcNode" presStyleLbl="node1" presStyleIdx="0" presStyleCnt="5"/>
      <dgm:spPr/>
    </dgm:pt>
    <dgm:pt modelId="{02693149-E75D-4DD8-91FB-37B6B73F4E19}" type="pres">
      <dgm:prSet presAssocID="{D4283C67-5EB3-4C2D-B638-47355FA8A389}" presName="conn" presStyleLbl="parChTrans1D2" presStyleIdx="0" presStyleCnt="1"/>
      <dgm:spPr/>
    </dgm:pt>
    <dgm:pt modelId="{9D54CEC2-A21A-4AD9-8E3B-AEC7C6879C1F}" type="pres">
      <dgm:prSet presAssocID="{D4283C67-5EB3-4C2D-B638-47355FA8A389}" presName="extraNode" presStyleLbl="node1" presStyleIdx="0" presStyleCnt="5"/>
      <dgm:spPr/>
    </dgm:pt>
    <dgm:pt modelId="{1FAFF4E7-0222-4E1A-9587-6D65A9F3F199}" type="pres">
      <dgm:prSet presAssocID="{D4283C67-5EB3-4C2D-B638-47355FA8A389}" presName="dstNode" presStyleLbl="node1" presStyleIdx="0" presStyleCnt="5"/>
      <dgm:spPr/>
    </dgm:pt>
    <dgm:pt modelId="{577EB550-483A-44D7-B1C7-CF888AEFD802}" type="pres">
      <dgm:prSet presAssocID="{0CEA16F9-381E-410B-BEBE-E1F0E8FD7AB8}" presName="text_1" presStyleLbl="node1" presStyleIdx="0" presStyleCnt="5">
        <dgm:presLayoutVars>
          <dgm:bulletEnabled val="1"/>
        </dgm:presLayoutVars>
      </dgm:prSet>
      <dgm:spPr/>
    </dgm:pt>
    <dgm:pt modelId="{824B2D52-66B3-4FD6-A509-6020060C4AEA}" type="pres">
      <dgm:prSet presAssocID="{0CEA16F9-381E-410B-BEBE-E1F0E8FD7AB8}" presName="accent_1" presStyleCnt="0"/>
      <dgm:spPr/>
    </dgm:pt>
    <dgm:pt modelId="{1EB6C747-7666-432C-A659-DD499104E70E}" type="pres">
      <dgm:prSet presAssocID="{0CEA16F9-381E-410B-BEBE-E1F0E8FD7AB8}" presName="accentRepeatNode" presStyleLbl="solidFgAcc1" presStyleIdx="0" presStyleCnt="5"/>
      <dgm:spPr/>
    </dgm:pt>
    <dgm:pt modelId="{13B7D0CB-20DD-44EB-9F94-4CAEB0BA577C}" type="pres">
      <dgm:prSet presAssocID="{52F4AF65-CE7A-4E6B-99AB-B6B183BC079C}" presName="text_2" presStyleLbl="node1" presStyleIdx="1" presStyleCnt="5">
        <dgm:presLayoutVars>
          <dgm:bulletEnabled val="1"/>
        </dgm:presLayoutVars>
      </dgm:prSet>
      <dgm:spPr/>
    </dgm:pt>
    <dgm:pt modelId="{069E7ED5-E361-4027-A7F3-C55FE4EC449F}" type="pres">
      <dgm:prSet presAssocID="{52F4AF65-CE7A-4E6B-99AB-B6B183BC079C}" presName="accent_2" presStyleCnt="0"/>
      <dgm:spPr/>
    </dgm:pt>
    <dgm:pt modelId="{7C582693-1237-4683-9413-76DD90A44451}" type="pres">
      <dgm:prSet presAssocID="{52F4AF65-CE7A-4E6B-99AB-B6B183BC079C}" presName="accentRepeatNode" presStyleLbl="solidFgAcc1" presStyleIdx="1" presStyleCnt="5"/>
      <dgm:spPr/>
    </dgm:pt>
    <dgm:pt modelId="{3FE29F7E-A61F-4512-A503-AAF8AC6ABF15}" type="pres">
      <dgm:prSet presAssocID="{17E9300B-DF1F-49C3-8077-8D6E49AD02FA}" presName="text_3" presStyleLbl="node1" presStyleIdx="2" presStyleCnt="5">
        <dgm:presLayoutVars>
          <dgm:bulletEnabled val="1"/>
        </dgm:presLayoutVars>
      </dgm:prSet>
      <dgm:spPr/>
    </dgm:pt>
    <dgm:pt modelId="{5DD12073-2C5C-4966-8F44-2EBC16012A58}" type="pres">
      <dgm:prSet presAssocID="{17E9300B-DF1F-49C3-8077-8D6E49AD02FA}" presName="accent_3" presStyleCnt="0"/>
      <dgm:spPr/>
    </dgm:pt>
    <dgm:pt modelId="{45468E1A-B8C4-44E6-96F7-D4652A464CDD}" type="pres">
      <dgm:prSet presAssocID="{17E9300B-DF1F-49C3-8077-8D6E49AD02FA}" presName="accentRepeatNode" presStyleLbl="solidFgAcc1" presStyleIdx="2" presStyleCnt="5"/>
      <dgm:spPr/>
    </dgm:pt>
    <dgm:pt modelId="{84964212-54FF-49F1-9AD7-AE91B07B6919}" type="pres">
      <dgm:prSet presAssocID="{43862030-2A8D-4F3B-ACB1-964D813449F2}" presName="text_4" presStyleLbl="node1" presStyleIdx="3" presStyleCnt="5">
        <dgm:presLayoutVars>
          <dgm:bulletEnabled val="1"/>
        </dgm:presLayoutVars>
      </dgm:prSet>
      <dgm:spPr/>
    </dgm:pt>
    <dgm:pt modelId="{81670ECF-D562-4A87-B46A-5B72594841C4}" type="pres">
      <dgm:prSet presAssocID="{43862030-2A8D-4F3B-ACB1-964D813449F2}" presName="accent_4" presStyleCnt="0"/>
      <dgm:spPr/>
    </dgm:pt>
    <dgm:pt modelId="{BB6F9724-84EA-411E-B381-C287FE33EAE6}" type="pres">
      <dgm:prSet presAssocID="{43862030-2A8D-4F3B-ACB1-964D813449F2}" presName="accentRepeatNode" presStyleLbl="solidFgAcc1" presStyleIdx="3" presStyleCnt="5"/>
      <dgm:spPr/>
    </dgm:pt>
    <dgm:pt modelId="{834741A6-3133-47F3-858A-740281B9968E}" type="pres">
      <dgm:prSet presAssocID="{B5966276-CB76-43DF-9125-C7226EDA58DE}" presName="text_5" presStyleLbl="node1" presStyleIdx="4" presStyleCnt="5">
        <dgm:presLayoutVars>
          <dgm:bulletEnabled val="1"/>
        </dgm:presLayoutVars>
      </dgm:prSet>
      <dgm:spPr/>
    </dgm:pt>
    <dgm:pt modelId="{2C80B0A9-DBCD-456E-B3B6-267D528368DD}" type="pres">
      <dgm:prSet presAssocID="{B5966276-CB76-43DF-9125-C7226EDA58DE}" presName="accent_5" presStyleCnt="0"/>
      <dgm:spPr/>
    </dgm:pt>
    <dgm:pt modelId="{261ADF75-6543-44AC-8D1C-8CE4229F0D36}" type="pres">
      <dgm:prSet presAssocID="{B5966276-CB76-43DF-9125-C7226EDA58DE}" presName="accentRepeatNode" presStyleLbl="solidFgAcc1" presStyleIdx="4" presStyleCnt="5"/>
      <dgm:spPr/>
    </dgm:pt>
  </dgm:ptLst>
  <dgm:cxnLst>
    <dgm:cxn modelId="{39B91510-320F-403D-8E24-B0993631AC79}" type="presOf" srcId="{43862030-2A8D-4F3B-ACB1-964D813449F2}" destId="{84964212-54FF-49F1-9AD7-AE91B07B6919}" srcOrd="0" destOrd="0" presId="urn:microsoft.com/office/officeart/2008/layout/VerticalCurvedList"/>
    <dgm:cxn modelId="{29FE7C2B-6494-4DB0-8BD2-6E5D8FE6668A}" type="presOf" srcId="{D4283C67-5EB3-4C2D-B638-47355FA8A389}" destId="{50C0224D-A920-49BC-B23D-55CA4CCDF011}" srcOrd="0" destOrd="0" presId="urn:microsoft.com/office/officeart/2008/layout/VerticalCurvedList"/>
    <dgm:cxn modelId="{66919935-451E-46E0-A4A4-3C6175C08F5D}" type="presOf" srcId="{4DF1541B-4183-4A10-8E25-DBD7E8A02989}" destId="{02693149-E75D-4DD8-91FB-37B6B73F4E19}" srcOrd="0" destOrd="0" presId="urn:microsoft.com/office/officeart/2008/layout/VerticalCurvedList"/>
    <dgm:cxn modelId="{0A2FDE36-A5CD-48AB-972C-52A31875847E}" type="presOf" srcId="{B5966276-CB76-43DF-9125-C7226EDA58DE}" destId="{834741A6-3133-47F3-858A-740281B9968E}" srcOrd="0" destOrd="0" presId="urn:microsoft.com/office/officeart/2008/layout/VerticalCurvedList"/>
    <dgm:cxn modelId="{41B10038-13C9-4DAE-AA25-E2F8402D3379}" srcId="{D4283C67-5EB3-4C2D-B638-47355FA8A389}" destId="{17E9300B-DF1F-49C3-8077-8D6E49AD02FA}" srcOrd="2" destOrd="0" parTransId="{8824001D-1F67-418E-AD6E-12FB5AD30CA2}" sibTransId="{362CA654-735A-488F-AC61-885346FC3229}"/>
    <dgm:cxn modelId="{4A198364-31EB-4FAF-A48E-9918A93DCAC1}" srcId="{D4283C67-5EB3-4C2D-B638-47355FA8A389}" destId="{B5966276-CB76-43DF-9125-C7226EDA58DE}" srcOrd="4" destOrd="0" parTransId="{74AB17D8-D726-44F5-8C5F-D8D37DB3589A}" sibTransId="{37D864F6-E425-48E5-B7FD-ADDD40CE6A21}"/>
    <dgm:cxn modelId="{51609077-C148-40C1-B405-3AC1073E3203}" srcId="{D4283C67-5EB3-4C2D-B638-47355FA8A389}" destId="{43862030-2A8D-4F3B-ACB1-964D813449F2}" srcOrd="3" destOrd="0" parTransId="{2C865389-E73F-41CE-97AC-8F51D20EA16D}" sibTransId="{E96918E3-9688-40B9-9076-77786EC24F4D}"/>
    <dgm:cxn modelId="{C115327E-9024-41D2-8189-6F1A9DD62EC2}" srcId="{D4283C67-5EB3-4C2D-B638-47355FA8A389}" destId="{52F4AF65-CE7A-4E6B-99AB-B6B183BC079C}" srcOrd="1" destOrd="0" parTransId="{C1EF7B2C-C206-43C5-8998-8EA484824A53}" sibTransId="{601D8FE3-348A-49F8-921F-DEF579F6BADD}"/>
    <dgm:cxn modelId="{378B0382-646B-4D4E-9508-E89D01D716D0}" type="presOf" srcId="{52F4AF65-CE7A-4E6B-99AB-B6B183BC079C}" destId="{13B7D0CB-20DD-44EB-9F94-4CAEB0BA577C}" srcOrd="0" destOrd="0" presId="urn:microsoft.com/office/officeart/2008/layout/VerticalCurvedList"/>
    <dgm:cxn modelId="{EDCD3EB6-92CD-4226-89F1-C33578DBA855}" type="presOf" srcId="{0CEA16F9-381E-410B-BEBE-E1F0E8FD7AB8}" destId="{577EB550-483A-44D7-B1C7-CF888AEFD802}" srcOrd="0" destOrd="0" presId="urn:microsoft.com/office/officeart/2008/layout/VerticalCurvedList"/>
    <dgm:cxn modelId="{CE3E9BC1-55D3-4BD5-A774-48737A38AA29}" type="presOf" srcId="{17E9300B-DF1F-49C3-8077-8D6E49AD02FA}" destId="{3FE29F7E-A61F-4512-A503-AAF8AC6ABF15}" srcOrd="0" destOrd="0" presId="urn:microsoft.com/office/officeart/2008/layout/VerticalCurvedList"/>
    <dgm:cxn modelId="{9D53ADF4-69E4-472C-978F-E8C903FFB14B}" srcId="{D4283C67-5EB3-4C2D-B638-47355FA8A389}" destId="{0CEA16F9-381E-410B-BEBE-E1F0E8FD7AB8}" srcOrd="0" destOrd="0" parTransId="{C20FE3AA-7CE5-40D3-8ABC-8E1597D2A03E}" sibTransId="{4DF1541B-4183-4A10-8E25-DBD7E8A02989}"/>
    <dgm:cxn modelId="{8C44CF68-6EB4-49B7-A3C8-9A9103072BF2}" type="presParOf" srcId="{50C0224D-A920-49BC-B23D-55CA4CCDF011}" destId="{2A62326A-7380-4A85-8361-A735BF1D6F7B}" srcOrd="0" destOrd="0" presId="urn:microsoft.com/office/officeart/2008/layout/VerticalCurvedList"/>
    <dgm:cxn modelId="{CE9A06C0-EFDA-44D2-B6A2-D4AA41E838CB}" type="presParOf" srcId="{2A62326A-7380-4A85-8361-A735BF1D6F7B}" destId="{7701D70F-ED98-4D87-B8CF-F138379E8AD3}" srcOrd="0" destOrd="0" presId="urn:microsoft.com/office/officeart/2008/layout/VerticalCurvedList"/>
    <dgm:cxn modelId="{8E91D66F-B9AA-4388-A437-5E7837401B81}" type="presParOf" srcId="{7701D70F-ED98-4D87-B8CF-F138379E8AD3}" destId="{5F71C44F-D193-4621-B158-716915DF4730}" srcOrd="0" destOrd="0" presId="urn:microsoft.com/office/officeart/2008/layout/VerticalCurvedList"/>
    <dgm:cxn modelId="{204928C1-AAD6-47CB-B089-D3B462753A61}" type="presParOf" srcId="{7701D70F-ED98-4D87-B8CF-F138379E8AD3}" destId="{02693149-E75D-4DD8-91FB-37B6B73F4E19}" srcOrd="1" destOrd="0" presId="urn:microsoft.com/office/officeart/2008/layout/VerticalCurvedList"/>
    <dgm:cxn modelId="{2CB0C914-FF9E-4A61-AB89-BD4949EDD612}" type="presParOf" srcId="{7701D70F-ED98-4D87-B8CF-F138379E8AD3}" destId="{9D54CEC2-A21A-4AD9-8E3B-AEC7C6879C1F}" srcOrd="2" destOrd="0" presId="urn:microsoft.com/office/officeart/2008/layout/VerticalCurvedList"/>
    <dgm:cxn modelId="{EB5EF794-8A0D-41BB-B7F4-879740C08B3F}" type="presParOf" srcId="{7701D70F-ED98-4D87-B8CF-F138379E8AD3}" destId="{1FAFF4E7-0222-4E1A-9587-6D65A9F3F199}" srcOrd="3" destOrd="0" presId="urn:microsoft.com/office/officeart/2008/layout/VerticalCurvedList"/>
    <dgm:cxn modelId="{80BC3FA8-5841-4375-86CB-8915C2F8ADDF}" type="presParOf" srcId="{2A62326A-7380-4A85-8361-A735BF1D6F7B}" destId="{577EB550-483A-44D7-B1C7-CF888AEFD802}" srcOrd="1" destOrd="0" presId="urn:microsoft.com/office/officeart/2008/layout/VerticalCurvedList"/>
    <dgm:cxn modelId="{8E010BF2-665D-4E67-81F0-31D2B9216A08}" type="presParOf" srcId="{2A62326A-7380-4A85-8361-A735BF1D6F7B}" destId="{824B2D52-66B3-4FD6-A509-6020060C4AEA}" srcOrd="2" destOrd="0" presId="urn:microsoft.com/office/officeart/2008/layout/VerticalCurvedList"/>
    <dgm:cxn modelId="{2D4176B5-B480-4BE5-B551-DDB89AC94A63}" type="presParOf" srcId="{824B2D52-66B3-4FD6-A509-6020060C4AEA}" destId="{1EB6C747-7666-432C-A659-DD499104E70E}" srcOrd="0" destOrd="0" presId="urn:microsoft.com/office/officeart/2008/layout/VerticalCurvedList"/>
    <dgm:cxn modelId="{76DCB53C-B8C5-4BE9-9E62-B6A0AB77F644}" type="presParOf" srcId="{2A62326A-7380-4A85-8361-A735BF1D6F7B}" destId="{13B7D0CB-20DD-44EB-9F94-4CAEB0BA577C}" srcOrd="3" destOrd="0" presId="urn:microsoft.com/office/officeart/2008/layout/VerticalCurvedList"/>
    <dgm:cxn modelId="{C308ECD4-5DFC-4DAF-B751-BA4450C96D8A}" type="presParOf" srcId="{2A62326A-7380-4A85-8361-A735BF1D6F7B}" destId="{069E7ED5-E361-4027-A7F3-C55FE4EC449F}" srcOrd="4" destOrd="0" presId="urn:microsoft.com/office/officeart/2008/layout/VerticalCurvedList"/>
    <dgm:cxn modelId="{A9CB2372-0E6D-4765-94BC-65B5862EB92C}" type="presParOf" srcId="{069E7ED5-E361-4027-A7F3-C55FE4EC449F}" destId="{7C582693-1237-4683-9413-76DD90A44451}" srcOrd="0" destOrd="0" presId="urn:microsoft.com/office/officeart/2008/layout/VerticalCurvedList"/>
    <dgm:cxn modelId="{91184872-56B0-4379-9A31-E25499494BCF}" type="presParOf" srcId="{2A62326A-7380-4A85-8361-A735BF1D6F7B}" destId="{3FE29F7E-A61F-4512-A503-AAF8AC6ABF15}" srcOrd="5" destOrd="0" presId="urn:microsoft.com/office/officeart/2008/layout/VerticalCurvedList"/>
    <dgm:cxn modelId="{DCE2AD7D-1E9A-4713-BFBB-CD07E770CC9B}" type="presParOf" srcId="{2A62326A-7380-4A85-8361-A735BF1D6F7B}" destId="{5DD12073-2C5C-4966-8F44-2EBC16012A58}" srcOrd="6" destOrd="0" presId="urn:microsoft.com/office/officeart/2008/layout/VerticalCurvedList"/>
    <dgm:cxn modelId="{D9A15579-CB7C-47F6-BCAF-5E81C06FD2C7}" type="presParOf" srcId="{5DD12073-2C5C-4966-8F44-2EBC16012A58}" destId="{45468E1A-B8C4-44E6-96F7-D4652A464CDD}" srcOrd="0" destOrd="0" presId="urn:microsoft.com/office/officeart/2008/layout/VerticalCurvedList"/>
    <dgm:cxn modelId="{1D47A804-8969-4537-8509-058A736C12F0}" type="presParOf" srcId="{2A62326A-7380-4A85-8361-A735BF1D6F7B}" destId="{84964212-54FF-49F1-9AD7-AE91B07B6919}" srcOrd="7" destOrd="0" presId="urn:microsoft.com/office/officeart/2008/layout/VerticalCurvedList"/>
    <dgm:cxn modelId="{4036CCC2-A136-4B3D-A3FB-17315C1A7AC3}" type="presParOf" srcId="{2A62326A-7380-4A85-8361-A735BF1D6F7B}" destId="{81670ECF-D562-4A87-B46A-5B72594841C4}" srcOrd="8" destOrd="0" presId="urn:microsoft.com/office/officeart/2008/layout/VerticalCurvedList"/>
    <dgm:cxn modelId="{BBB465FD-8E95-4119-BF67-F8A7547CA5C0}" type="presParOf" srcId="{81670ECF-D562-4A87-B46A-5B72594841C4}" destId="{BB6F9724-84EA-411E-B381-C287FE33EAE6}" srcOrd="0" destOrd="0" presId="urn:microsoft.com/office/officeart/2008/layout/VerticalCurvedList"/>
    <dgm:cxn modelId="{E36DCD4F-480A-4480-ABDA-7D16AFBA649D}" type="presParOf" srcId="{2A62326A-7380-4A85-8361-A735BF1D6F7B}" destId="{834741A6-3133-47F3-858A-740281B9968E}" srcOrd="9" destOrd="0" presId="urn:microsoft.com/office/officeart/2008/layout/VerticalCurvedList"/>
    <dgm:cxn modelId="{79FFB8E5-B887-46ED-8F45-B5BF88908B82}" type="presParOf" srcId="{2A62326A-7380-4A85-8361-A735BF1D6F7B}" destId="{2C80B0A9-DBCD-456E-B3B6-267D528368DD}" srcOrd="10" destOrd="0" presId="urn:microsoft.com/office/officeart/2008/layout/VerticalCurvedList"/>
    <dgm:cxn modelId="{646E60D2-C414-44E8-8D83-398EE0C4EDCA}" type="presParOf" srcId="{2C80B0A9-DBCD-456E-B3B6-267D528368DD}" destId="{261ADF75-6543-44AC-8D1C-8CE4229F0D3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B14151-F24F-436B-87F2-7A6D6751EAB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695EE54A-35F4-43B5-BFC3-A11EE62CF7BB}">
      <dgm:prSet phldrT="[Texto]"/>
      <dgm:spPr>
        <a:solidFill>
          <a:srgbClr val="002060"/>
        </a:solidFill>
      </dgm:spPr>
      <dgm:t>
        <a:bodyPr/>
        <a:lstStyle/>
        <a:p>
          <a:r>
            <a:rPr lang="es-ES" dirty="0">
              <a:latin typeface="Poppins Medium" panose="02000000000000000000" pitchFamily="2" charset="0"/>
              <a:cs typeface="Poppins Medium" panose="02000000000000000000" pitchFamily="2" charset="0"/>
            </a:rPr>
            <a:t>Nombre, término, signo, símbolo, diseño o combinación de ellos cuyo objeto es identificar bienes o servicios de un vendedor o grupo de vendedores con el objetivo de diferenciarlo de sus competidores</a:t>
          </a:r>
        </a:p>
      </dgm:t>
    </dgm:pt>
    <dgm:pt modelId="{5E38DFD6-D858-491B-9FA3-E6D02A2C31FE}" type="parTrans" cxnId="{E975A80E-5A5D-46AE-A289-68A8635EA584}">
      <dgm:prSet/>
      <dgm:spPr/>
      <dgm:t>
        <a:bodyPr/>
        <a:lstStyle/>
        <a:p>
          <a:endParaRPr lang="es-ES">
            <a:latin typeface="Poppins Medium" panose="02000000000000000000" pitchFamily="2" charset="0"/>
            <a:cs typeface="Poppins Medium" panose="02000000000000000000" pitchFamily="2" charset="0"/>
          </a:endParaRPr>
        </a:p>
      </dgm:t>
    </dgm:pt>
    <dgm:pt modelId="{FBDE713E-FF61-4778-9742-F2B8DFB92001}" type="sibTrans" cxnId="{E975A80E-5A5D-46AE-A289-68A8635EA584}">
      <dgm:prSet/>
      <dgm:spPr/>
      <dgm:t>
        <a:bodyPr/>
        <a:lstStyle/>
        <a:p>
          <a:endParaRPr lang="es-ES">
            <a:latin typeface="Poppins Medium" panose="02000000000000000000" pitchFamily="2" charset="0"/>
            <a:cs typeface="Poppins Medium" panose="02000000000000000000" pitchFamily="2" charset="0"/>
          </a:endParaRPr>
        </a:p>
      </dgm:t>
    </dgm:pt>
    <dgm:pt modelId="{238CE4C8-ADD4-4F12-B7D5-F0E0153DA857}">
      <dgm:prSet phldrT="[Texto]"/>
      <dgm:spPr>
        <a:solidFill>
          <a:srgbClr val="002060"/>
        </a:solidFill>
      </dgm:spPr>
      <dgm:t>
        <a:bodyPr/>
        <a:lstStyle/>
        <a:p>
          <a:r>
            <a:rPr lang="es-ES" dirty="0">
              <a:latin typeface="Poppins Medium" panose="02000000000000000000" pitchFamily="2" charset="0"/>
              <a:cs typeface="Poppins Medium" panose="02000000000000000000" pitchFamily="2" charset="0"/>
            </a:rPr>
            <a:t>La identidad corporativa es un concepto que permite identificar y diferenciar las marcas frente a sus grupos de interés, al igual que lo hace la identidad de las personas físicas. </a:t>
          </a:r>
        </a:p>
      </dgm:t>
    </dgm:pt>
    <dgm:pt modelId="{468EE451-0FFA-4652-9C0D-E5107BD86514}" type="parTrans" cxnId="{0AAC1683-B0DC-4476-9500-34617D942599}">
      <dgm:prSet/>
      <dgm:spPr/>
      <dgm:t>
        <a:bodyPr/>
        <a:lstStyle/>
        <a:p>
          <a:endParaRPr lang="es-ES">
            <a:latin typeface="Poppins Medium" panose="02000000000000000000" pitchFamily="2" charset="0"/>
            <a:cs typeface="Poppins Medium" panose="02000000000000000000" pitchFamily="2" charset="0"/>
          </a:endParaRPr>
        </a:p>
      </dgm:t>
    </dgm:pt>
    <dgm:pt modelId="{35BA30B3-986E-4D17-B3C5-A4C0D2450EBA}" type="sibTrans" cxnId="{0AAC1683-B0DC-4476-9500-34617D942599}">
      <dgm:prSet/>
      <dgm:spPr/>
      <dgm:t>
        <a:bodyPr/>
        <a:lstStyle/>
        <a:p>
          <a:endParaRPr lang="es-ES">
            <a:latin typeface="Poppins Medium" panose="02000000000000000000" pitchFamily="2" charset="0"/>
            <a:cs typeface="Poppins Medium" panose="02000000000000000000" pitchFamily="2" charset="0"/>
          </a:endParaRPr>
        </a:p>
      </dgm:t>
    </dgm:pt>
    <dgm:pt modelId="{33B6F72A-D1E1-4998-82A1-1D179D8D113A}" type="pres">
      <dgm:prSet presAssocID="{F6B14151-F24F-436B-87F2-7A6D6751EABF}" presName="outerComposite" presStyleCnt="0">
        <dgm:presLayoutVars>
          <dgm:chMax val="5"/>
          <dgm:dir/>
          <dgm:resizeHandles val="exact"/>
        </dgm:presLayoutVars>
      </dgm:prSet>
      <dgm:spPr/>
    </dgm:pt>
    <dgm:pt modelId="{ABB9DF7C-2E7A-4F43-945C-3E777A8EEFB9}" type="pres">
      <dgm:prSet presAssocID="{F6B14151-F24F-436B-87F2-7A6D6751EABF}" presName="dummyMaxCanvas" presStyleCnt="0">
        <dgm:presLayoutVars/>
      </dgm:prSet>
      <dgm:spPr/>
    </dgm:pt>
    <dgm:pt modelId="{941CD5BE-FCF5-4585-A431-9A52DBBB83DA}" type="pres">
      <dgm:prSet presAssocID="{F6B14151-F24F-436B-87F2-7A6D6751EABF}" presName="TwoNodes_1" presStyleLbl="node1" presStyleIdx="0" presStyleCnt="2">
        <dgm:presLayoutVars>
          <dgm:bulletEnabled val="1"/>
        </dgm:presLayoutVars>
      </dgm:prSet>
      <dgm:spPr/>
    </dgm:pt>
    <dgm:pt modelId="{4BE79CC2-6B25-4DD5-839C-4EDDBC78EB3A}" type="pres">
      <dgm:prSet presAssocID="{F6B14151-F24F-436B-87F2-7A6D6751EABF}" presName="TwoNodes_2" presStyleLbl="node1" presStyleIdx="1" presStyleCnt="2">
        <dgm:presLayoutVars>
          <dgm:bulletEnabled val="1"/>
        </dgm:presLayoutVars>
      </dgm:prSet>
      <dgm:spPr/>
    </dgm:pt>
    <dgm:pt modelId="{72E862F4-87B2-4B0B-82D0-8D74F710C915}" type="pres">
      <dgm:prSet presAssocID="{F6B14151-F24F-436B-87F2-7A6D6751EABF}" presName="TwoConn_1-2" presStyleLbl="fgAccFollowNode1" presStyleIdx="0" presStyleCnt="1">
        <dgm:presLayoutVars>
          <dgm:bulletEnabled val="1"/>
        </dgm:presLayoutVars>
      </dgm:prSet>
      <dgm:spPr/>
    </dgm:pt>
    <dgm:pt modelId="{F26C96E5-603F-4D35-8C26-4C8397C099B7}" type="pres">
      <dgm:prSet presAssocID="{F6B14151-F24F-436B-87F2-7A6D6751EABF}" presName="TwoNodes_1_text" presStyleLbl="node1" presStyleIdx="1" presStyleCnt="2">
        <dgm:presLayoutVars>
          <dgm:bulletEnabled val="1"/>
        </dgm:presLayoutVars>
      </dgm:prSet>
      <dgm:spPr/>
    </dgm:pt>
    <dgm:pt modelId="{5719B0CD-3F03-47F3-ACE8-091093D9BE3B}" type="pres">
      <dgm:prSet presAssocID="{F6B14151-F24F-436B-87F2-7A6D6751EABF}" presName="TwoNodes_2_text" presStyleLbl="node1" presStyleIdx="1" presStyleCnt="2">
        <dgm:presLayoutVars>
          <dgm:bulletEnabled val="1"/>
        </dgm:presLayoutVars>
      </dgm:prSet>
      <dgm:spPr/>
    </dgm:pt>
  </dgm:ptLst>
  <dgm:cxnLst>
    <dgm:cxn modelId="{E975A80E-5A5D-46AE-A289-68A8635EA584}" srcId="{F6B14151-F24F-436B-87F2-7A6D6751EABF}" destId="{695EE54A-35F4-43B5-BFC3-A11EE62CF7BB}" srcOrd="0" destOrd="0" parTransId="{5E38DFD6-D858-491B-9FA3-E6D02A2C31FE}" sibTransId="{FBDE713E-FF61-4778-9742-F2B8DFB92001}"/>
    <dgm:cxn modelId="{B891DD1A-0192-4366-AB2E-9AFF8B2978CD}" type="presOf" srcId="{F6B14151-F24F-436B-87F2-7A6D6751EABF}" destId="{33B6F72A-D1E1-4998-82A1-1D179D8D113A}" srcOrd="0" destOrd="0" presId="urn:microsoft.com/office/officeart/2005/8/layout/vProcess5"/>
    <dgm:cxn modelId="{825FC733-0DA3-47D1-BE3C-D226D6D8CFC4}" type="presOf" srcId="{FBDE713E-FF61-4778-9742-F2B8DFB92001}" destId="{72E862F4-87B2-4B0B-82D0-8D74F710C915}" srcOrd="0" destOrd="0" presId="urn:microsoft.com/office/officeart/2005/8/layout/vProcess5"/>
    <dgm:cxn modelId="{89357C3B-92DA-480E-B75C-B3A65AF64963}" type="presOf" srcId="{695EE54A-35F4-43B5-BFC3-A11EE62CF7BB}" destId="{941CD5BE-FCF5-4585-A431-9A52DBBB83DA}" srcOrd="0" destOrd="0" presId="urn:microsoft.com/office/officeart/2005/8/layout/vProcess5"/>
    <dgm:cxn modelId="{8D239367-3E05-4393-AF01-9ED6C00F9EDC}" type="presOf" srcId="{238CE4C8-ADD4-4F12-B7D5-F0E0153DA857}" destId="{4BE79CC2-6B25-4DD5-839C-4EDDBC78EB3A}" srcOrd="0" destOrd="0" presId="urn:microsoft.com/office/officeart/2005/8/layout/vProcess5"/>
    <dgm:cxn modelId="{0AAC1683-B0DC-4476-9500-34617D942599}" srcId="{F6B14151-F24F-436B-87F2-7A6D6751EABF}" destId="{238CE4C8-ADD4-4F12-B7D5-F0E0153DA857}" srcOrd="1" destOrd="0" parTransId="{468EE451-0FFA-4652-9C0D-E5107BD86514}" sibTransId="{35BA30B3-986E-4D17-B3C5-A4C0D2450EBA}"/>
    <dgm:cxn modelId="{04C438DB-51F2-4C61-AC15-53B9F5EBB08A}" type="presOf" srcId="{238CE4C8-ADD4-4F12-B7D5-F0E0153DA857}" destId="{5719B0CD-3F03-47F3-ACE8-091093D9BE3B}" srcOrd="1" destOrd="0" presId="urn:microsoft.com/office/officeart/2005/8/layout/vProcess5"/>
    <dgm:cxn modelId="{F94ADDFF-A478-4E3A-A642-CD20FDCC3E9D}" type="presOf" srcId="{695EE54A-35F4-43B5-BFC3-A11EE62CF7BB}" destId="{F26C96E5-603F-4D35-8C26-4C8397C099B7}" srcOrd="1" destOrd="0" presId="urn:microsoft.com/office/officeart/2005/8/layout/vProcess5"/>
    <dgm:cxn modelId="{ED6DFAF3-4CE7-4D7E-BEA4-C371AF5C0988}" type="presParOf" srcId="{33B6F72A-D1E1-4998-82A1-1D179D8D113A}" destId="{ABB9DF7C-2E7A-4F43-945C-3E777A8EEFB9}" srcOrd="0" destOrd="0" presId="urn:microsoft.com/office/officeart/2005/8/layout/vProcess5"/>
    <dgm:cxn modelId="{D3E371C0-1A7F-42FB-8B84-37CD54A547A7}" type="presParOf" srcId="{33B6F72A-D1E1-4998-82A1-1D179D8D113A}" destId="{941CD5BE-FCF5-4585-A431-9A52DBBB83DA}" srcOrd="1" destOrd="0" presId="urn:microsoft.com/office/officeart/2005/8/layout/vProcess5"/>
    <dgm:cxn modelId="{0F2A9DE9-9540-4BDB-99F5-0F7C219EB86F}" type="presParOf" srcId="{33B6F72A-D1E1-4998-82A1-1D179D8D113A}" destId="{4BE79CC2-6B25-4DD5-839C-4EDDBC78EB3A}" srcOrd="2" destOrd="0" presId="urn:microsoft.com/office/officeart/2005/8/layout/vProcess5"/>
    <dgm:cxn modelId="{85E71853-0DF6-452C-812D-DFC4D1040B8A}" type="presParOf" srcId="{33B6F72A-D1E1-4998-82A1-1D179D8D113A}" destId="{72E862F4-87B2-4B0B-82D0-8D74F710C915}" srcOrd="3" destOrd="0" presId="urn:microsoft.com/office/officeart/2005/8/layout/vProcess5"/>
    <dgm:cxn modelId="{6979DDC3-2A0B-4166-A842-0D652E37BF7C}" type="presParOf" srcId="{33B6F72A-D1E1-4998-82A1-1D179D8D113A}" destId="{F26C96E5-603F-4D35-8C26-4C8397C099B7}" srcOrd="4" destOrd="0" presId="urn:microsoft.com/office/officeart/2005/8/layout/vProcess5"/>
    <dgm:cxn modelId="{13770109-08BE-412B-AE4E-D74902DE6314}" type="presParOf" srcId="{33B6F72A-D1E1-4998-82A1-1D179D8D113A}" destId="{5719B0CD-3F03-47F3-ACE8-091093D9BE3B}"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2F6871-11B4-4D98-BAA3-FAD7C6AFD135}"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s-ES"/>
        </a:p>
      </dgm:t>
    </dgm:pt>
    <dgm:pt modelId="{357B07EF-C392-403E-96DC-DB9C8152C808}">
      <dgm:prSet phldrT="[Texto]"/>
      <dgm:spPr>
        <a:solidFill>
          <a:srgbClr val="002060"/>
        </a:solidFill>
      </dgm:spPr>
      <dgm:t>
        <a:bodyPr/>
        <a:lstStyle/>
        <a:p>
          <a:r>
            <a:rPr lang="es-EC" dirty="0">
              <a:latin typeface="Poppins Medium" panose="02000000000000000000" pitchFamily="2" charset="0"/>
              <a:cs typeface="Poppins Medium" panose="02000000000000000000" pitchFamily="2" charset="0"/>
            </a:rPr>
            <a:t>Reciprocidad</a:t>
          </a:r>
          <a:endParaRPr lang="es-ES" dirty="0">
            <a:latin typeface="Poppins Medium" panose="02000000000000000000" pitchFamily="2" charset="0"/>
            <a:cs typeface="Poppins Medium" panose="02000000000000000000" pitchFamily="2" charset="0"/>
          </a:endParaRPr>
        </a:p>
      </dgm:t>
    </dgm:pt>
    <dgm:pt modelId="{93E232EF-1AFA-4F78-8066-1868B00922CC}" type="parTrans" cxnId="{7C3F931C-8663-4D80-BC23-16ECD4348797}">
      <dgm:prSet/>
      <dgm:spPr/>
      <dgm:t>
        <a:bodyPr/>
        <a:lstStyle/>
        <a:p>
          <a:endParaRPr lang="es-ES">
            <a:latin typeface="Poppins Medium" panose="02000000000000000000" pitchFamily="2" charset="0"/>
            <a:cs typeface="Poppins Medium" panose="02000000000000000000" pitchFamily="2" charset="0"/>
          </a:endParaRPr>
        </a:p>
      </dgm:t>
    </dgm:pt>
    <dgm:pt modelId="{2E6B4FED-7E8F-45BA-899E-BA39CA9A8F3E}" type="sibTrans" cxnId="{7C3F931C-8663-4D80-BC23-16ECD4348797}">
      <dgm:prSet/>
      <dgm:spPr/>
      <dgm:t>
        <a:bodyPr/>
        <a:lstStyle/>
        <a:p>
          <a:endParaRPr lang="es-ES">
            <a:latin typeface="Poppins Medium" panose="02000000000000000000" pitchFamily="2" charset="0"/>
            <a:cs typeface="Poppins Medium" panose="02000000000000000000" pitchFamily="2" charset="0"/>
          </a:endParaRPr>
        </a:p>
      </dgm:t>
    </dgm:pt>
    <dgm:pt modelId="{B74E10D8-1DD4-4F1E-9819-60090A12866D}">
      <dgm:prSet phldrT="[Texto]"/>
      <dgm:spPr>
        <a:solidFill>
          <a:srgbClr val="002060"/>
        </a:solidFill>
      </dgm:spPr>
      <dgm:t>
        <a:bodyPr/>
        <a:lstStyle/>
        <a:p>
          <a:r>
            <a:rPr lang="es-EC" dirty="0">
              <a:latin typeface="Poppins Medium" panose="02000000000000000000" pitchFamily="2" charset="0"/>
              <a:cs typeface="Poppins Medium" panose="02000000000000000000" pitchFamily="2" charset="0"/>
            </a:rPr>
            <a:t>Coherencia</a:t>
          </a:r>
          <a:endParaRPr lang="es-ES" dirty="0">
            <a:latin typeface="Poppins Medium" panose="02000000000000000000" pitchFamily="2" charset="0"/>
            <a:cs typeface="Poppins Medium" panose="02000000000000000000" pitchFamily="2" charset="0"/>
          </a:endParaRPr>
        </a:p>
      </dgm:t>
    </dgm:pt>
    <dgm:pt modelId="{0BAC5F4F-0AC7-4379-94F0-D65F74A434F8}" type="parTrans" cxnId="{3D90BD81-0695-4B88-A606-7F25ADB88819}">
      <dgm:prSet/>
      <dgm:spPr/>
      <dgm:t>
        <a:bodyPr/>
        <a:lstStyle/>
        <a:p>
          <a:endParaRPr lang="es-ES">
            <a:latin typeface="Poppins Medium" panose="02000000000000000000" pitchFamily="2" charset="0"/>
            <a:cs typeface="Poppins Medium" panose="02000000000000000000" pitchFamily="2" charset="0"/>
          </a:endParaRPr>
        </a:p>
      </dgm:t>
    </dgm:pt>
    <dgm:pt modelId="{F9547B99-19EE-4C95-8845-2C52989CF419}" type="sibTrans" cxnId="{3D90BD81-0695-4B88-A606-7F25ADB88819}">
      <dgm:prSet/>
      <dgm:spPr/>
      <dgm:t>
        <a:bodyPr/>
        <a:lstStyle/>
        <a:p>
          <a:endParaRPr lang="es-ES">
            <a:latin typeface="Poppins Medium" panose="02000000000000000000" pitchFamily="2" charset="0"/>
            <a:cs typeface="Poppins Medium" panose="02000000000000000000" pitchFamily="2" charset="0"/>
          </a:endParaRPr>
        </a:p>
      </dgm:t>
    </dgm:pt>
    <dgm:pt modelId="{5991EA68-947D-49C9-B52A-79DFDA057C0B}">
      <dgm:prSet phldrT="[Texto]"/>
      <dgm:spPr>
        <a:solidFill>
          <a:srgbClr val="002060"/>
        </a:solidFill>
      </dgm:spPr>
      <dgm:t>
        <a:bodyPr/>
        <a:lstStyle/>
        <a:p>
          <a:r>
            <a:rPr lang="es-EC" dirty="0">
              <a:latin typeface="Poppins Medium" panose="02000000000000000000" pitchFamily="2" charset="0"/>
              <a:cs typeface="Poppins Medium" panose="02000000000000000000" pitchFamily="2" charset="0"/>
            </a:rPr>
            <a:t>Sanción social</a:t>
          </a:r>
          <a:endParaRPr lang="es-ES" dirty="0">
            <a:latin typeface="Poppins Medium" panose="02000000000000000000" pitchFamily="2" charset="0"/>
            <a:cs typeface="Poppins Medium" panose="02000000000000000000" pitchFamily="2" charset="0"/>
          </a:endParaRPr>
        </a:p>
      </dgm:t>
    </dgm:pt>
    <dgm:pt modelId="{5E10A8EF-CFE5-4A0A-A62E-D428D3EEA87D}" type="parTrans" cxnId="{8821DAAC-5C1C-40BA-825A-3CE7EDBD8603}">
      <dgm:prSet/>
      <dgm:spPr/>
      <dgm:t>
        <a:bodyPr/>
        <a:lstStyle/>
        <a:p>
          <a:endParaRPr lang="es-ES">
            <a:latin typeface="Poppins Medium" panose="02000000000000000000" pitchFamily="2" charset="0"/>
            <a:cs typeface="Poppins Medium" panose="02000000000000000000" pitchFamily="2" charset="0"/>
          </a:endParaRPr>
        </a:p>
      </dgm:t>
    </dgm:pt>
    <dgm:pt modelId="{0BE39372-DAEE-4B15-BA40-6B140FFE215B}" type="sibTrans" cxnId="{8821DAAC-5C1C-40BA-825A-3CE7EDBD8603}">
      <dgm:prSet/>
      <dgm:spPr/>
      <dgm:t>
        <a:bodyPr/>
        <a:lstStyle/>
        <a:p>
          <a:endParaRPr lang="es-ES">
            <a:latin typeface="Poppins Medium" panose="02000000000000000000" pitchFamily="2" charset="0"/>
            <a:cs typeface="Poppins Medium" panose="02000000000000000000" pitchFamily="2" charset="0"/>
          </a:endParaRPr>
        </a:p>
      </dgm:t>
    </dgm:pt>
    <dgm:pt modelId="{8C8F72CB-D736-4208-9AFA-12A31513982E}">
      <dgm:prSet phldrT="[Texto]"/>
      <dgm:spPr>
        <a:solidFill>
          <a:srgbClr val="002060"/>
        </a:solidFill>
      </dgm:spPr>
      <dgm:t>
        <a:bodyPr/>
        <a:lstStyle/>
        <a:p>
          <a:r>
            <a:rPr lang="es-EC" dirty="0">
              <a:latin typeface="Poppins Medium" panose="02000000000000000000" pitchFamily="2" charset="0"/>
              <a:cs typeface="Poppins Medium" panose="02000000000000000000" pitchFamily="2" charset="0"/>
            </a:rPr>
            <a:t>Simpatía</a:t>
          </a:r>
          <a:endParaRPr lang="es-ES" dirty="0">
            <a:latin typeface="Poppins Medium" panose="02000000000000000000" pitchFamily="2" charset="0"/>
            <a:cs typeface="Poppins Medium" panose="02000000000000000000" pitchFamily="2" charset="0"/>
          </a:endParaRPr>
        </a:p>
      </dgm:t>
    </dgm:pt>
    <dgm:pt modelId="{FF43F749-1FDE-4D23-9FA3-239B459FC70E}" type="parTrans" cxnId="{5C83DCDE-50E8-4B8A-B339-A51083D29076}">
      <dgm:prSet/>
      <dgm:spPr/>
      <dgm:t>
        <a:bodyPr/>
        <a:lstStyle/>
        <a:p>
          <a:endParaRPr lang="es-ES">
            <a:latin typeface="Poppins Medium" panose="02000000000000000000" pitchFamily="2" charset="0"/>
            <a:cs typeface="Poppins Medium" panose="02000000000000000000" pitchFamily="2" charset="0"/>
          </a:endParaRPr>
        </a:p>
      </dgm:t>
    </dgm:pt>
    <dgm:pt modelId="{64058E15-BE29-4A10-B018-80086C244121}" type="sibTrans" cxnId="{5C83DCDE-50E8-4B8A-B339-A51083D29076}">
      <dgm:prSet/>
      <dgm:spPr/>
      <dgm:t>
        <a:bodyPr/>
        <a:lstStyle/>
        <a:p>
          <a:endParaRPr lang="es-ES">
            <a:latin typeface="Poppins Medium" panose="02000000000000000000" pitchFamily="2" charset="0"/>
            <a:cs typeface="Poppins Medium" panose="02000000000000000000" pitchFamily="2" charset="0"/>
          </a:endParaRPr>
        </a:p>
      </dgm:t>
    </dgm:pt>
    <dgm:pt modelId="{543BA4E2-8315-43AD-B900-D24B851F67C6}">
      <dgm:prSet phldrT="[Texto]"/>
      <dgm:spPr>
        <a:solidFill>
          <a:srgbClr val="002060"/>
        </a:solidFill>
      </dgm:spPr>
      <dgm:t>
        <a:bodyPr/>
        <a:lstStyle/>
        <a:p>
          <a:r>
            <a:rPr lang="es-EC" dirty="0">
              <a:latin typeface="Poppins Medium" panose="02000000000000000000" pitchFamily="2" charset="0"/>
              <a:cs typeface="Poppins Medium" panose="02000000000000000000" pitchFamily="2" charset="0"/>
            </a:rPr>
            <a:t>Autoridad</a:t>
          </a:r>
          <a:endParaRPr lang="es-ES" dirty="0">
            <a:latin typeface="Poppins Medium" panose="02000000000000000000" pitchFamily="2" charset="0"/>
            <a:cs typeface="Poppins Medium" panose="02000000000000000000" pitchFamily="2" charset="0"/>
          </a:endParaRPr>
        </a:p>
      </dgm:t>
    </dgm:pt>
    <dgm:pt modelId="{45FD3B8A-B3DD-457A-A5D6-9C95B2226584}" type="parTrans" cxnId="{EBA3160E-5450-42FB-9964-CFB74B320A21}">
      <dgm:prSet/>
      <dgm:spPr/>
      <dgm:t>
        <a:bodyPr/>
        <a:lstStyle/>
        <a:p>
          <a:endParaRPr lang="es-ES">
            <a:latin typeface="Poppins Medium" panose="02000000000000000000" pitchFamily="2" charset="0"/>
            <a:cs typeface="Poppins Medium" panose="02000000000000000000" pitchFamily="2" charset="0"/>
          </a:endParaRPr>
        </a:p>
      </dgm:t>
    </dgm:pt>
    <dgm:pt modelId="{750F22ED-8CD1-4B7B-8C1D-1611025682B1}" type="sibTrans" cxnId="{EBA3160E-5450-42FB-9964-CFB74B320A21}">
      <dgm:prSet/>
      <dgm:spPr/>
      <dgm:t>
        <a:bodyPr/>
        <a:lstStyle/>
        <a:p>
          <a:endParaRPr lang="es-ES">
            <a:latin typeface="Poppins Medium" panose="02000000000000000000" pitchFamily="2" charset="0"/>
            <a:cs typeface="Poppins Medium" panose="02000000000000000000" pitchFamily="2" charset="0"/>
          </a:endParaRPr>
        </a:p>
      </dgm:t>
    </dgm:pt>
    <dgm:pt modelId="{FC67275F-C36D-4764-8928-3155EB65ACCC}">
      <dgm:prSet phldrT="[Texto]"/>
      <dgm:spPr>
        <a:solidFill>
          <a:srgbClr val="002060"/>
        </a:solidFill>
      </dgm:spPr>
      <dgm:t>
        <a:bodyPr/>
        <a:lstStyle/>
        <a:p>
          <a:r>
            <a:rPr lang="es-EC" dirty="0">
              <a:latin typeface="Poppins Medium" panose="02000000000000000000" pitchFamily="2" charset="0"/>
              <a:cs typeface="Poppins Medium" panose="02000000000000000000" pitchFamily="2" charset="0"/>
            </a:rPr>
            <a:t>Escasez</a:t>
          </a:r>
          <a:endParaRPr lang="es-ES" dirty="0">
            <a:latin typeface="Poppins Medium" panose="02000000000000000000" pitchFamily="2" charset="0"/>
            <a:cs typeface="Poppins Medium" panose="02000000000000000000" pitchFamily="2" charset="0"/>
          </a:endParaRPr>
        </a:p>
      </dgm:t>
    </dgm:pt>
    <dgm:pt modelId="{086FFC28-0BAF-4FD1-BA08-E95194AB739F}" type="parTrans" cxnId="{81F25817-311D-47D4-8E2B-0B34A1BB17B0}">
      <dgm:prSet/>
      <dgm:spPr/>
      <dgm:t>
        <a:bodyPr/>
        <a:lstStyle/>
        <a:p>
          <a:endParaRPr lang="es-ES">
            <a:latin typeface="Poppins Medium" panose="02000000000000000000" pitchFamily="2" charset="0"/>
            <a:cs typeface="Poppins Medium" panose="02000000000000000000" pitchFamily="2" charset="0"/>
          </a:endParaRPr>
        </a:p>
      </dgm:t>
    </dgm:pt>
    <dgm:pt modelId="{66934976-751A-47D7-BEE0-89D58CA20719}" type="sibTrans" cxnId="{81F25817-311D-47D4-8E2B-0B34A1BB17B0}">
      <dgm:prSet/>
      <dgm:spPr/>
      <dgm:t>
        <a:bodyPr/>
        <a:lstStyle/>
        <a:p>
          <a:endParaRPr lang="es-ES">
            <a:latin typeface="Poppins Medium" panose="02000000000000000000" pitchFamily="2" charset="0"/>
            <a:cs typeface="Poppins Medium" panose="02000000000000000000" pitchFamily="2" charset="0"/>
          </a:endParaRPr>
        </a:p>
      </dgm:t>
    </dgm:pt>
    <dgm:pt modelId="{F455DB34-1E7F-4AE0-A8FC-6FFECCBC85FB}" type="pres">
      <dgm:prSet presAssocID="{922F6871-11B4-4D98-BAA3-FAD7C6AFD135}" presName="Name0" presStyleCnt="0">
        <dgm:presLayoutVars>
          <dgm:dir/>
          <dgm:resizeHandles val="exact"/>
        </dgm:presLayoutVars>
      </dgm:prSet>
      <dgm:spPr/>
    </dgm:pt>
    <dgm:pt modelId="{EF87E32A-A279-4A71-A44D-7015D7C6A4B8}" type="pres">
      <dgm:prSet presAssocID="{357B07EF-C392-403E-96DC-DB9C8152C808}" presName="composite" presStyleCnt="0"/>
      <dgm:spPr/>
    </dgm:pt>
    <dgm:pt modelId="{785794A0-A878-4498-BE1B-1693D3C5F639}" type="pres">
      <dgm:prSet presAssocID="{357B07EF-C392-403E-96DC-DB9C8152C808}" presName="rect1" presStyleLbl="bgImgPlace1" presStyleIdx="0" presStyleCnt="6"/>
      <dgm:spPr>
        <a:blipFill>
          <a:blip xmlns:r="http://schemas.openxmlformats.org/officeDocument/2006/relationships" r:embed="rId1"/>
          <a:srcRect/>
          <a:stretch>
            <a:fillRect l="-15000" r="-15000"/>
          </a:stretch>
        </a:blipFill>
      </dgm:spPr>
    </dgm:pt>
    <dgm:pt modelId="{F41BBC9D-A02B-4324-BE20-6E51B0939440}" type="pres">
      <dgm:prSet presAssocID="{357B07EF-C392-403E-96DC-DB9C8152C808}" presName="wedgeRectCallout1" presStyleLbl="node1" presStyleIdx="0" presStyleCnt="6">
        <dgm:presLayoutVars>
          <dgm:bulletEnabled val="1"/>
        </dgm:presLayoutVars>
      </dgm:prSet>
      <dgm:spPr/>
    </dgm:pt>
    <dgm:pt modelId="{DDA8F1CE-E48F-4420-919E-C2BFCDA990A1}" type="pres">
      <dgm:prSet presAssocID="{2E6B4FED-7E8F-45BA-899E-BA39CA9A8F3E}" presName="sibTrans" presStyleCnt="0"/>
      <dgm:spPr/>
    </dgm:pt>
    <dgm:pt modelId="{9A91EBA9-59FF-4F04-B010-AF0377BEE200}" type="pres">
      <dgm:prSet presAssocID="{B74E10D8-1DD4-4F1E-9819-60090A12866D}" presName="composite" presStyleCnt="0"/>
      <dgm:spPr/>
    </dgm:pt>
    <dgm:pt modelId="{7E75A746-57FF-436B-841D-9BDF368D5776}" type="pres">
      <dgm:prSet presAssocID="{B74E10D8-1DD4-4F1E-9819-60090A12866D}" presName="rect1" presStyleLbl="bgImgPlace1" presStyleIdx="1" presStyleCnt="6"/>
      <dgm:spPr>
        <a:blipFill>
          <a:blip xmlns:r="http://schemas.openxmlformats.org/officeDocument/2006/relationships" r:embed="rId2"/>
          <a:srcRect/>
          <a:stretch>
            <a:fillRect l="-22000" r="-22000"/>
          </a:stretch>
        </a:blipFill>
      </dgm:spPr>
    </dgm:pt>
    <dgm:pt modelId="{8C952C4B-1561-4D75-AADE-2FCAA8E19F5A}" type="pres">
      <dgm:prSet presAssocID="{B74E10D8-1DD4-4F1E-9819-60090A12866D}" presName="wedgeRectCallout1" presStyleLbl="node1" presStyleIdx="1" presStyleCnt="6">
        <dgm:presLayoutVars>
          <dgm:bulletEnabled val="1"/>
        </dgm:presLayoutVars>
      </dgm:prSet>
      <dgm:spPr/>
    </dgm:pt>
    <dgm:pt modelId="{AC9867D0-9406-409E-B231-516201A69DA6}" type="pres">
      <dgm:prSet presAssocID="{F9547B99-19EE-4C95-8845-2C52989CF419}" presName="sibTrans" presStyleCnt="0"/>
      <dgm:spPr/>
    </dgm:pt>
    <dgm:pt modelId="{9B993926-45DB-47C7-AE03-B8514780F94C}" type="pres">
      <dgm:prSet presAssocID="{5991EA68-947D-49C9-B52A-79DFDA057C0B}" presName="composite" presStyleCnt="0"/>
      <dgm:spPr/>
    </dgm:pt>
    <dgm:pt modelId="{EC9C9EB8-5EC5-460F-86D1-EDE5D5A6ECAC}" type="pres">
      <dgm:prSet presAssocID="{5991EA68-947D-49C9-B52A-79DFDA057C0B}" presName="rect1" presStyleLbl="bgImgPlace1" presStyleIdx="2" presStyleCnt="6"/>
      <dgm:spPr>
        <a:blipFill>
          <a:blip xmlns:r="http://schemas.openxmlformats.org/officeDocument/2006/relationships" r:embed="rId3"/>
          <a:srcRect/>
          <a:stretch>
            <a:fillRect l="-21000" r="-21000"/>
          </a:stretch>
        </a:blipFill>
      </dgm:spPr>
    </dgm:pt>
    <dgm:pt modelId="{6A690FAA-7E81-4798-83CD-5D8922E98352}" type="pres">
      <dgm:prSet presAssocID="{5991EA68-947D-49C9-B52A-79DFDA057C0B}" presName="wedgeRectCallout1" presStyleLbl="node1" presStyleIdx="2" presStyleCnt="6">
        <dgm:presLayoutVars>
          <dgm:bulletEnabled val="1"/>
        </dgm:presLayoutVars>
      </dgm:prSet>
      <dgm:spPr/>
    </dgm:pt>
    <dgm:pt modelId="{4D95A4F5-4130-4B2C-B1F5-06621B76AA4E}" type="pres">
      <dgm:prSet presAssocID="{0BE39372-DAEE-4B15-BA40-6B140FFE215B}" presName="sibTrans" presStyleCnt="0"/>
      <dgm:spPr/>
    </dgm:pt>
    <dgm:pt modelId="{51265B22-77C4-4B3D-B019-2FC89A920346}" type="pres">
      <dgm:prSet presAssocID="{8C8F72CB-D736-4208-9AFA-12A31513982E}" presName="composite" presStyleCnt="0"/>
      <dgm:spPr/>
    </dgm:pt>
    <dgm:pt modelId="{647A5787-65AD-4ED2-8B9A-B7CA09F4BAB9}" type="pres">
      <dgm:prSet presAssocID="{8C8F72CB-D736-4208-9AFA-12A31513982E}" presName="rect1" presStyleLbl="bgImgPlace1" presStyleIdx="3" presStyleCnt="6"/>
      <dgm:spPr>
        <a:blipFill>
          <a:blip xmlns:r="http://schemas.openxmlformats.org/officeDocument/2006/relationships" r:embed="rId4"/>
          <a:srcRect/>
          <a:stretch>
            <a:fillRect l="-32000" r="-32000"/>
          </a:stretch>
        </a:blipFill>
      </dgm:spPr>
    </dgm:pt>
    <dgm:pt modelId="{2AE34231-BB45-49A9-B2E5-2BD89CE040A4}" type="pres">
      <dgm:prSet presAssocID="{8C8F72CB-D736-4208-9AFA-12A31513982E}" presName="wedgeRectCallout1" presStyleLbl="node1" presStyleIdx="3" presStyleCnt="6">
        <dgm:presLayoutVars>
          <dgm:bulletEnabled val="1"/>
        </dgm:presLayoutVars>
      </dgm:prSet>
      <dgm:spPr/>
    </dgm:pt>
    <dgm:pt modelId="{8C140847-4ED2-430B-A11A-C14ED2BAD4FB}" type="pres">
      <dgm:prSet presAssocID="{64058E15-BE29-4A10-B018-80086C244121}" presName="sibTrans" presStyleCnt="0"/>
      <dgm:spPr/>
    </dgm:pt>
    <dgm:pt modelId="{006E635E-09EC-4D6B-8FA5-6C0F6F651E2B}" type="pres">
      <dgm:prSet presAssocID="{543BA4E2-8315-43AD-B900-D24B851F67C6}" presName="composite" presStyleCnt="0"/>
      <dgm:spPr/>
    </dgm:pt>
    <dgm:pt modelId="{F68FC7E6-D48A-4245-BE67-090D8328C2DB}" type="pres">
      <dgm:prSet presAssocID="{543BA4E2-8315-43AD-B900-D24B851F67C6}" presName="rect1" presStyleLbl="bgImgPlace1" presStyleIdx="4" presStyleCnt="6"/>
      <dgm:spPr>
        <a:blipFill>
          <a:blip xmlns:r="http://schemas.openxmlformats.org/officeDocument/2006/relationships" r:embed="rId5"/>
          <a:srcRect/>
          <a:stretch>
            <a:fillRect l="-21000" r="-21000"/>
          </a:stretch>
        </a:blipFill>
      </dgm:spPr>
    </dgm:pt>
    <dgm:pt modelId="{FC7EF576-EC06-495F-9F48-D64C81B29D70}" type="pres">
      <dgm:prSet presAssocID="{543BA4E2-8315-43AD-B900-D24B851F67C6}" presName="wedgeRectCallout1" presStyleLbl="node1" presStyleIdx="4" presStyleCnt="6">
        <dgm:presLayoutVars>
          <dgm:bulletEnabled val="1"/>
        </dgm:presLayoutVars>
      </dgm:prSet>
      <dgm:spPr/>
    </dgm:pt>
    <dgm:pt modelId="{15D6C024-CCB7-4DD4-B17E-32757F13FA58}" type="pres">
      <dgm:prSet presAssocID="{750F22ED-8CD1-4B7B-8C1D-1611025682B1}" presName="sibTrans" presStyleCnt="0"/>
      <dgm:spPr/>
    </dgm:pt>
    <dgm:pt modelId="{3B4E92AA-AA89-4148-A2E8-F8654DFBA759}" type="pres">
      <dgm:prSet presAssocID="{FC67275F-C36D-4764-8928-3155EB65ACCC}" presName="composite" presStyleCnt="0"/>
      <dgm:spPr/>
    </dgm:pt>
    <dgm:pt modelId="{0CFCDA58-CC9D-447F-B78A-852D7FAAF4ED}" type="pres">
      <dgm:prSet presAssocID="{FC67275F-C36D-4764-8928-3155EB65ACCC}" presName="rect1" presStyleLbl="bgImgPlace1" presStyleIdx="5" presStyleCnt="6"/>
      <dgm:spPr>
        <a:blipFill>
          <a:blip xmlns:r="http://schemas.openxmlformats.org/officeDocument/2006/relationships" r:embed="rId6"/>
          <a:srcRect/>
          <a:stretch>
            <a:fillRect t="-13000" b="-13000"/>
          </a:stretch>
        </a:blipFill>
      </dgm:spPr>
    </dgm:pt>
    <dgm:pt modelId="{D12000F9-4258-4C84-B56E-CF1B9ED316D0}" type="pres">
      <dgm:prSet presAssocID="{FC67275F-C36D-4764-8928-3155EB65ACCC}" presName="wedgeRectCallout1" presStyleLbl="node1" presStyleIdx="5" presStyleCnt="6">
        <dgm:presLayoutVars>
          <dgm:bulletEnabled val="1"/>
        </dgm:presLayoutVars>
      </dgm:prSet>
      <dgm:spPr/>
    </dgm:pt>
  </dgm:ptLst>
  <dgm:cxnLst>
    <dgm:cxn modelId="{F4FC580B-018D-423E-8E7A-081673370975}" type="presOf" srcId="{5991EA68-947D-49C9-B52A-79DFDA057C0B}" destId="{6A690FAA-7E81-4798-83CD-5D8922E98352}" srcOrd="0" destOrd="0" presId="urn:microsoft.com/office/officeart/2008/layout/BendingPictureCaptionList"/>
    <dgm:cxn modelId="{EBA3160E-5450-42FB-9964-CFB74B320A21}" srcId="{922F6871-11B4-4D98-BAA3-FAD7C6AFD135}" destId="{543BA4E2-8315-43AD-B900-D24B851F67C6}" srcOrd="4" destOrd="0" parTransId="{45FD3B8A-B3DD-457A-A5D6-9C95B2226584}" sibTransId="{750F22ED-8CD1-4B7B-8C1D-1611025682B1}"/>
    <dgm:cxn modelId="{81F25817-311D-47D4-8E2B-0B34A1BB17B0}" srcId="{922F6871-11B4-4D98-BAA3-FAD7C6AFD135}" destId="{FC67275F-C36D-4764-8928-3155EB65ACCC}" srcOrd="5" destOrd="0" parTransId="{086FFC28-0BAF-4FD1-BA08-E95194AB739F}" sibTransId="{66934976-751A-47D7-BEE0-89D58CA20719}"/>
    <dgm:cxn modelId="{7C3F931C-8663-4D80-BC23-16ECD4348797}" srcId="{922F6871-11B4-4D98-BAA3-FAD7C6AFD135}" destId="{357B07EF-C392-403E-96DC-DB9C8152C808}" srcOrd="0" destOrd="0" parTransId="{93E232EF-1AFA-4F78-8066-1868B00922CC}" sibTransId="{2E6B4FED-7E8F-45BA-899E-BA39CA9A8F3E}"/>
    <dgm:cxn modelId="{39A4821E-BC35-45BF-9924-CF32AA7A389C}" type="presOf" srcId="{B74E10D8-1DD4-4F1E-9819-60090A12866D}" destId="{8C952C4B-1561-4D75-AADE-2FCAA8E19F5A}" srcOrd="0" destOrd="0" presId="urn:microsoft.com/office/officeart/2008/layout/BendingPictureCaptionList"/>
    <dgm:cxn modelId="{0512DC2C-01BA-4FDC-9881-E2CD1DA0C4F9}" type="presOf" srcId="{357B07EF-C392-403E-96DC-DB9C8152C808}" destId="{F41BBC9D-A02B-4324-BE20-6E51B0939440}" srcOrd="0" destOrd="0" presId="urn:microsoft.com/office/officeart/2008/layout/BendingPictureCaptionList"/>
    <dgm:cxn modelId="{60D6532D-152E-4A79-9C68-72B054F180E2}" type="presOf" srcId="{922F6871-11B4-4D98-BAA3-FAD7C6AFD135}" destId="{F455DB34-1E7F-4AE0-A8FC-6FFECCBC85FB}" srcOrd="0" destOrd="0" presId="urn:microsoft.com/office/officeart/2008/layout/BendingPictureCaptionList"/>
    <dgm:cxn modelId="{029D1E3B-1817-4D06-986B-0F686B759F06}" type="presOf" srcId="{FC67275F-C36D-4764-8928-3155EB65ACCC}" destId="{D12000F9-4258-4C84-B56E-CF1B9ED316D0}" srcOrd="0" destOrd="0" presId="urn:microsoft.com/office/officeart/2008/layout/BendingPictureCaptionList"/>
    <dgm:cxn modelId="{DCF20E45-A5D6-4259-92D9-773D3628BC7F}" type="presOf" srcId="{8C8F72CB-D736-4208-9AFA-12A31513982E}" destId="{2AE34231-BB45-49A9-B2E5-2BD89CE040A4}" srcOrd="0" destOrd="0" presId="urn:microsoft.com/office/officeart/2008/layout/BendingPictureCaptionList"/>
    <dgm:cxn modelId="{3D90BD81-0695-4B88-A606-7F25ADB88819}" srcId="{922F6871-11B4-4D98-BAA3-FAD7C6AFD135}" destId="{B74E10D8-1DD4-4F1E-9819-60090A12866D}" srcOrd="1" destOrd="0" parTransId="{0BAC5F4F-0AC7-4379-94F0-D65F74A434F8}" sibTransId="{F9547B99-19EE-4C95-8845-2C52989CF419}"/>
    <dgm:cxn modelId="{8821DAAC-5C1C-40BA-825A-3CE7EDBD8603}" srcId="{922F6871-11B4-4D98-BAA3-FAD7C6AFD135}" destId="{5991EA68-947D-49C9-B52A-79DFDA057C0B}" srcOrd="2" destOrd="0" parTransId="{5E10A8EF-CFE5-4A0A-A62E-D428D3EEA87D}" sibTransId="{0BE39372-DAEE-4B15-BA40-6B140FFE215B}"/>
    <dgm:cxn modelId="{B003B0B6-5846-49BA-86E0-1828B66A38F9}" type="presOf" srcId="{543BA4E2-8315-43AD-B900-D24B851F67C6}" destId="{FC7EF576-EC06-495F-9F48-D64C81B29D70}" srcOrd="0" destOrd="0" presId="urn:microsoft.com/office/officeart/2008/layout/BendingPictureCaptionList"/>
    <dgm:cxn modelId="{5C83DCDE-50E8-4B8A-B339-A51083D29076}" srcId="{922F6871-11B4-4D98-BAA3-FAD7C6AFD135}" destId="{8C8F72CB-D736-4208-9AFA-12A31513982E}" srcOrd="3" destOrd="0" parTransId="{FF43F749-1FDE-4D23-9FA3-239B459FC70E}" sibTransId="{64058E15-BE29-4A10-B018-80086C244121}"/>
    <dgm:cxn modelId="{A1C0CF55-9726-4B87-806B-CDD9CD86131C}" type="presParOf" srcId="{F455DB34-1E7F-4AE0-A8FC-6FFECCBC85FB}" destId="{EF87E32A-A279-4A71-A44D-7015D7C6A4B8}" srcOrd="0" destOrd="0" presId="urn:microsoft.com/office/officeart/2008/layout/BendingPictureCaptionList"/>
    <dgm:cxn modelId="{8993000A-FA73-4030-A232-98EE8A1B70A6}" type="presParOf" srcId="{EF87E32A-A279-4A71-A44D-7015D7C6A4B8}" destId="{785794A0-A878-4498-BE1B-1693D3C5F639}" srcOrd="0" destOrd="0" presId="urn:microsoft.com/office/officeart/2008/layout/BendingPictureCaptionList"/>
    <dgm:cxn modelId="{7EF4CF6F-A32C-4310-AB05-2AE8C70CA540}" type="presParOf" srcId="{EF87E32A-A279-4A71-A44D-7015D7C6A4B8}" destId="{F41BBC9D-A02B-4324-BE20-6E51B0939440}" srcOrd="1" destOrd="0" presId="urn:microsoft.com/office/officeart/2008/layout/BendingPictureCaptionList"/>
    <dgm:cxn modelId="{1E705BCB-E658-4438-B0E7-96171F428877}" type="presParOf" srcId="{F455DB34-1E7F-4AE0-A8FC-6FFECCBC85FB}" destId="{DDA8F1CE-E48F-4420-919E-C2BFCDA990A1}" srcOrd="1" destOrd="0" presId="urn:microsoft.com/office/officeart/2008/layout/BendingPictureCaptionList"/>
    <dgm:cxn modelId="{5E34585B-CC9B-423B-9C2A-14475470972C}" type="presParOf" srcId="{F455DB34-1E7F-4AE0-A8FC-6FFECCBC85FB}" destId="{9A91EBA9-59FF-4F04-B010-AF0377BEE200}" srcOrd="2" destOrd="0" presId="urn:microsoft.com/office/officeart/2008/layout/BendingPictureCaptionList"/>
    <dgm:cxn modelId="{0FF73DD4-383A-42CA-9024-E850540BDD38}" type="presParOf" srcId="{9A91EBA9-59FF-4F04-B010-AF0377BEE200}" destId="{7E75A746-57FF-436B-841D-9BDF368D5776}" srcOrd="0" destOrd="0" presId="urn:microsoft.com/office/officeart/2008/layout/BendingPictureCaptionList"/>
    <dgm:cxn modelId="{43002789-2069-4F0F-A43E-285F9F79E121}" type="presParOf" srcId="{9A91EBA9-59FF-4F04-B010-AF0377BEE200}" destId="{8C952C4B-1561-4D75-AADE-2FCAA8E19F5A}" srcOrd="1" destOrd="0" presId="urn:microsoft.com/office/officeart/2008/layout/BendingPictureCaptionList"/>
    <dgm:cxn modelId="{BD230802-B064-4CFD-9481-8EA3D9CF9851}" type="presParOf" srcId="{F455DB34-1E7F-4AE0-A8FC-6FFECCBC85FB}" destId="{AC9867D0-9406-409E-B231-516201A69DA6}" srcOrd="3" destOrd="0" presId="urn:microsoft.com/office/officeart/2008/layout/BendingPictureCaptionList"/>
    <dgm:cxn modelId="{2EB76578-7312-48AD-84EA-370142185D7D}" type="presParOf" srcId="{F455DB34-1E7F-4AE0-A8FC-6FFECCBC85FB}" destId="{9B993926-45DB-47C7-AE03-B8514780F94C}" srcOrd="4" destOrd="0" presId="urn:microsoft.com/office/officeart/2008/layout/BendingPictureCaptionList"/>
    <dgm:cxn modelId="{B361A970-3600-4E05-9CCF-046B6A2CF89C}" type="presParOf" srcId="{9B993926-45DB-47C7-AE03-B8514780F94C}" destId="{EC9C9EB8-5EC5-460F-86D1-EDE5D5A6ECAC}" srcOrd="0" destOrd="0" presId="urn:microsoft.com/office/officeart/2008/layout/BendingPictureCaptionList"/>
    <dgm:cxn modelId="{0850028D-2696-45C4-9B3C-08A89BF6FF54}" type="presParOf" srcId="{9B993926-45DB-47C7-AE03-B8514780F94C}" destId="{6A690FAA-7E81-4798-83CD-5D8922E98352}" srcOrd="1" destOrd="0" presId="urn:microsoft.com/office/officeart/2008/layout/BendingPictureCaptionList"/>
    <dgm:cxn modelId="{129F0B66-8FF5-4547-BC60-371E55FD2124}" type="presParOf" srcId="{F455DB34-1E7F-4AE0-A8FC-6FFECCBC85FB}" destId="{4D95A4F5-4130-4B2C-B1F5-06621B76AA4E}" srcOrd="5" destOrd="0" presId="urn:microsoft.com/office/officeart/2008/layout/BendingPictureCaptionList"/>
    <dgm:cxn modelId="{8B754F33-DF00-4214-97EB-19DDD37553CE}" type="presParOf" srcId="{F455DB34-1E7F-4AE0-A8FC-6FFECCBC85FB}" destId="{51265B22-77C4-4B3D-B019-2FC89A920346}" srcOrd="6" destOrd="0" presId="urn:microsoft.com/office/officeart/2008/layout/BendingPictureCaptionList"/>
    <dgm:cxn modelId="{0A19ECD5-94D0-4DAE-8CCF-AC04BD2206CE}" type="presParOf" srcId="{51265B22-77C4-4B3D-B019-2FC89A920346}" destId="{647A5787-65AD-4ED2-8B9A-B7CA09F4BAB9}" srcOrd="0" destOrd="0" presId="urn:microsoft.com/office/officeart/2008/layout/BendingPictureCaptionList"/>
    <dgm:cxn modelId="{EB909860-2C7B-4481-B18B-184967CF19D4}" type="presParOf" srcId="{51265B22-77C4-4B3D-B019-2FC89A920346}" destId="{2AE34231-BB45-49A9-B2E5-2BD89CE040A4}" srcOrd="1" destOrd="0" presId="urn:microsoft.com/office/officeart/2008/layout/BendingPictureCaptionList"/>
    <dgm:cxn modelId="{2ADC9526-6012-42FE-AA88-38758C0C7A7B}" type="presParOf" srcId="{F455DB34-1E7F-4AE0-A8FC-6FFECCBC85FB}" destId="{8C140847-4ED2-430B-A11A-C14ED2BAD4FB}" srcOrd="7" destOrd="0" presId="urn:microsoft.com/office/officeart/2008/layout/BendingPictureCaptionList"/>
    <dgm:cxn modelId="{5CF87894-43B4-4486-B787-8337CFEFED61}" type="presParOf" srcId="{F455DB34-1E7F-4AE0-A8FC-6FFECCBC85FB}" destId="{006E635E-09EC-4D6B-8FA5-6C0F6F651E2B}" srcOrd="8" destOrd="0" presId="urn:microsoft.com/office/officeart/2008/layout/BendingPictureCaptionList"/>
    <dgm:cxn modelId="{3C760A4E-B4C1-4D75-9F6C-84904EC32CEF}" type="presParOf" srcId="{006E635E-09EC-4D6B-8FA5-6C0F6F651E2B}" destId="{F68FC7E6-D48A-4245-BE67-090D8328C2DB}" srcOrd="0" destOrd="0" presId="urn:microsoft.com/office/officeart/2008/layout/BendingPictureCaptionList"/>
    <dgm:cxn modelId="{3132EA22-56B6-4AF7-8728-7E3E66FD042B}" type="presParOf" srcId="{006E635E-09EC-4D6B-8FA5-6C0F6F651E2B}" destId="{FC7EF576-EC06-495F-9F48-D64C81B29D70}" srcOrd="1" destOrd="0" presId="urn:microsoft.com/office/officeart/2008/layout/BendingPictureCaptionList"/>
    <dgm:cxn modelId="{3D2D64CC-0DC0-4B4F-86AC-2CDA71D4ED6C}" type="presParOf" srcId="{F455DB34-1E7F-4AE0-A8FC-6FFECCBC85FB}" destId="{15D6C024-CCB7-4DD4-B17E-32757F13FA58}" srcOrd="9" destOrd="0" presId="urn:microsoft.com/office/officeart/2008/layout/BendingPictureCaptionList"/>
    <dgm:cxn modelId="{A6C2C14B-3392-4D02-8F35-A81B6FB81B77}" type="presParOf" srcId="{F455DB34-1E7F-4AE0-A8FC-6FFECCBC85FB}" destId="{3B4E92AA-AA89-4148-A2E8-F8654DFBA759}" srcOrd="10" destOrd="0" presId="urn:microsoft.com/office/officeart/2008/layout/BendingPictureCaptionList"/>
    <dgm:cxn modelId="{F2F6CBDB-CF97-47BE-942C-A219F4BC20B8}" type="presParOf" srcId="{3B4E92AA-AA89-4148-A2E8-F8654DFBA759}" destId="{0CFCDA58-CC9D-447F-B78A-852D7FAAF4ED}" srcOrd="0" destOrd="0" presId="urn:microsoft.com/office/officeart/2008/layout/BendingPictureCaptionList"/>
    <dgm:cxn modelId="{7BEA4AFA-7BF6-434C-96A8-5FA8784C5DBD}" type="presParOf" srcId="{3B4E92AA-AA89-4148-A2E8-F8654DFBA759}" destId="{D12000F9-4258-4C84-B56E-CF1B9ED316D0}"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E6D8A4-F772-4F2C-8AA6-2A55537AA65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0A5DCCF7-A251-4433-9078-B3FF9A4E44A2}">
      <dgm:prSet phldrT="[Texto]"/>
      <dgm:spPr>
        <a:solidFill>
          <a:srgbClr val="002060"/>
        </a:solidFill>
      </dgm:spPr>
      <dgm:t>
        <a:bodyPr/>
        <a:lstStyle/>
        <a:p>
          <a:r>
            <a:rPr lang="es-EC" dirty="0">
              <a:latin typeface="Poppins SemiBold" panose="02000000000000000000" pitchFamily="2" charset="0"/>
              <a:cs typeface="Poppins SemiBold" panose="02000000000000000000" pitchFamily="2" charset="0"/>
            </a:rPr>
            <a:t>Perfil profesional</a:t>
          </a:r>
          <a:endParaRPr lang="es-ES" dirty="0">
            <a:latin typeface="Poppins SemiBold" panose="02000000000000000000" pitchFamily="2" charset="0"/>
            <a:cs typeface="Poppins SemiBold" panose="02000000000000000000" pitchFamily="2" charset="0"/>
          </a:endParaRPr>
        </a:p>
      </dgm:t>
    </dgm:pt>
    <dgm:pt modelId="{241742F2-1820-47D0-8427-E59B9B006B26}" type="parTrans" cxnId="{F8BACABE-6BF0-47CA-8FE7-3BCC3891760C}">
      <dgm:prSet/>
      <dgm:spPr/>
      <dgm:t>
        <a:bodyPr/>
        <a:lstStyle/>
        <a:p>
          <a:endParaRPr lang="es-ES">
            <a:latin typeface="Poppins SemiBold" panose="02000000000000000000" pitchFamily="2" charset="0"/>
            <a:cs typeface="Poppins SemiBold" panose="02000000000000000000" pitchFamily="2" charset="0"/>
          </a:endParaRPr>
        </a:p>
      </dgm:t>
    </dgm:pt>
    <dgm:pt modelId="{E9222848-3318-49EB-ADC3-D44568E00992}" type="sibTrans" cxnId="{F8BACABE-6BF0-47CA-8FE7-3BCC3891760C}">
      <dgm:prSet/>
      <dgm:spPr/>
      <dgm:t>
        <a:bodyPr/>
        <a:lstStyle/>
        <a:p>
          <a:endParaRPr lang="es-ES">
            <a:latin typeface="Poppins SemiBold" panose="02000000000000000000" pitchFamily="2" charset="0"/>
            <a:cs typeface="Poppins SemiBold" panose="02000000000000000000" pitchFamily="2" charset="0"/>
          </a:endParaRPr>
        </a:p>
      </dgm:t>
    </dgm:pt>
    <dgm:pt modelId="{88CAD7C7-FC34-41CF-8FA5-D45976161AE4}">
      <dgm:prSet phldrT="[Texto]"/>
      <dgm:spPr>
        <a:solidFill>
          <a:srgbClr val="002060"/>
        </a:solidFill>
      </dgm:spPr>
      <dgm:t>
        <a:bodyPr/>
        <a:lstStyle/>
        <a:p>
          <a:r>
            <a:rPr lang="es-EC" dirty="0">
              <a:latin typeface="Poppins SemiBold" panose="02000000000000000000" pitchFamily="2" charset="0"/>
              <a:cs typeface="Poppins SemiBold" panose="02000000000000000000" pitchFamily="2" charset="0"/>
            </a:rPr>
            <a:t>Uso de redes sociales</a:t>
          </a:r>
          <a:endParaRPr lang="es-ES" dirty="0">
            <a:latin typeface="Poppins SemiBold" panose="02000000000000000000" pitchFamily="2" charset="0"/>
            <a:cs typeface="Poppins SemiBold" panose="02000000000000000000" pitchFamily="2" charset="0"/>
          </a:endParaRPr>
        </a:p>
      </dgm:t>
    </dgm:pt>
    <dgm:pt modelId="{C7E90535-B791-4F22-9FF1-02FD5A77A22C}" type="parTrans" cxnId="{514A6BC0-C4DA-40A4-A7F1-6E3777275552}">
      <dgm:prSet/>
      <dgm:spPr/>
      <dgm:t>
        <a:bodyPr/>
        <a:lstStyle/>
        <a:p>
          <a:endParaRPr lang="es-ES">
            <a:latin typeface="Poppins SemiBold" panose="02000000000000000000" pitchFamily="2" charset="0"/>
            <a:cs typeface="Poppins SemiBold" panose="02000000000000000000" pitchFamily="2" charset="0"/>
          </a:endParaRPr>
        </a:p>
      </dgm:t>
    </dgm:pt>
    <dgm:pt modelId="{2DC4BE63-4582-4980-98BD-7BD694DE58EE}" type="sibTrans" cxnId="{514A6BC0-C4DA-40A4-A7F1-6E3777275552}">
      <dgm:prSet/>
      <dgm:spPr/>
      <dgm:t>
        <a:bodyPr/>
        <a:lstStyle/>
        <a:p>
          <a:endParaRPr lang="es-ES">
            <a:latin typeface="Poppins SemiBold" panose="02000000000000000000" pitchFamily="2" charset="0"/>
            <a:cs typeface="Poppins SemiBold" panose="02000000000000000000" pitchFamily="2" charset="0"/>
          </a:endParaRPr>
        </a:p>
      </dgm:t>
    </dgm:pt>
    <dgm:pt modelId="{01BF63A0-B3EC-41A6-A134-7974A581219F}">
      <dgm:prSet phldrT="[Texto]"/>
      <dgm:spPr>
        <a:solidFill>
          <a:srgbClr val="002060"/>
        </a:solidFill>
      </dgm:spPr>
      <dgm:t>
        <a:bodyPr/>
        <a:lstStyle/>
        <a:p>
          <a:r>
            <a:rPr lang="es-EC" dirty="0">
              <a:latin typeface="Poppins SemiBold" panose="02000000000000000000" pitchFamily="2" charset="0"/>
              <a:cs typeface="Poppins SemiBold" panose="02000000000000000000" pitchFamily="2" charset="0"/>
            </a:rPr>
            <a:t>Tipo de contenido</a:t>
          </a:r>
          <a:endParaRPr lang="es-ES" dirty="0">
            <a:latin typeface="Poppins SemiBold" panose="02000000000000000000" pitchFamily="2" charset="0"/>
            <a:cs typeface="Poppins SemiBold" panose="02000000000000000000" pitchFamily="2" charset="0"/>
          </a:endParaRPr>
        </a:p>
      </dgm:t>
    </dgm:pt>
    <dgm:pt modelId="{AC806FE1-32F9-4982-80DD-606C0B55EA40}" type="parTrans" cxnId="{546F4D52-F3B2-449F-8FF0-20E111BD4AC2}">
      <dgm:prSet/>
      <dgm:spPr/>
      <dgm:t>
        <a:bodyPr/>
        <a:lstStyle/>
        <a:p>
          <a:endParaRPr lang="es-ES">
            <a:latin typeface="Poppins SemiBold" panose="02000000000000000000" pitchFamily="2" charset="0"/>
            <a:cs typeface="Poppins SemiBold" panose="02000000000000000000" pitchFamily="2" charset="0"/>
          </a:endParaRPr>
        </a:p>
      </dgm:t>
    </dgm:pt>
    <dgm:pt modelId="{866C3139-BF38-4811-950F-3D6DCFF38F0B}" type="sibTrans" cxnId="{546F4D52-F3B2-449F-8FF0-20E111BD4AC2}">
      <dgm:prSet/>
      <dgm:spPr/>
      <dgm:t>
        <a:bodyPr/>
        <a:lstStyle/>
        <a:p>
          <a:endParaRPr lang="es-ES">
            <a:latin typeface="Poppins SemiBold" panose="02000000000000000000" pitchFamily="2" charset="0"/>
            <a:cs typeface="Poppins SemiBold" panose="02000000000000000000" pitchFamily="2" charset="0"/>
          </a:endParaRPr>
        </a:p>
      </dgm:t>
    </dgm:pt>
    <dgm:pt modelId="{6978FB90-7830-4BCD-9473-8BBEDB00B604}">
      <dgm:prSet phldrT="[Texto]"/>
      <dgm:spPr>
        <a:solidFill>
          <a:srgbClr val="002060"/>
        </a:solidFill>
      </dgm:spPr>
      <dgm:t>
        <a:bodyPr/>
        <a:lstStyle/>
        <a:p>
          <a:r>
            <a:rPr lang="es-EC" dirty="0">
              <a:latin typeface="Poppins SemiBold" panose="02000000000000000000" pitchFamily="2" charset="0"/>
              <a:cs typeface="Poppins SemiBold" panose="02000000000000000000" pitchFamily="2" charset="0"/>
            </a:rPr>
            <a:t>Branding</a:t>
          </a:r>
          <a:endParaRPr lang="es-ES" dirty="0">
            <a:latin typeface="Poppins SemiBold" panose="02000000000000000000" pitchFamily="2" charset="0"/>
            <a:cs typeface="Poppins SemiBold" panose="02000000000000000000" pitchFamily="2" charset="0"/>
          </a:endParaRPr>
        </a:p>
      </dgm:t>
    </dgm:pt>
    <dgm:pt modelId="{B331B19E-40C3-440C-9D67-9DED013774BB}" type="parTrans" cxnId="{28E29059-3DE2-44CE-8031-0A501447611D}">
      <dgm:prSet/>
      <dgm:spPr/>
      <dgm:t>
        <a:bodyPr/>
        <a:lstStyle/>
        <a:p>
          <a:endParaRPr lang="es-ES">
            <a:latin typeface="Poppins SemiBold" panose="02000000000000000000" pitchFamily="2" charset="0"/>
            <a:cs typeface="Poppins SemiBold" panose="02000000000000000000" pitchFamily="2" charset="0"/>
          </a:endParaRPr>
        </a:p>
      </dgm:t>
    </dgm:pt>
    <dgm:pt modelId="{01E828B3-D9D8-409E-BFB6-BB4A19E6BB9D}" type="sibTrans" cxnId="{28E29059-3DE2-44CE-8031-0A501447611D}">
      <dgm:prSet/>
      <dgm:spPr/>
      <dgm:t>
        <a:bodyPr/>
        <a:lstStyle/>
        <a:p>
          <a:endParaRPr lang="es-ES">
            <a:latin typeface="Poppins SemiBold" panose="02000000000000000000" pitchFamily="2" charset="0"/>
            <a:cs typeface="Poppins SemiBold" panose="02000000000000000000" pitchFamily="2" charset="0"/>
          </a:endParaRPr>
        </a:p>
      </dgm:t>
    </dgm:pt>
    <dgm:pt modelId="{FD51BD6D-84DD-4A0E-9248-08DBECB9BF3B}">
      <dgm:prSet phldrT="[Texto]"/>
      <dgm:spPr>
        <a:solidFill>
          <a:srgbClr val="002060"/>
        </a:solidFill>
      </dgm:spPr>
      <dgm:t>
        <a:bodyPr/>
        <a:lstStyle/>
        <a:p>
          <a:r>
            <a:rPr lang="es-EC" dirty="0">
              <a:latin typeface="Poppins SemiBold" panose="02000000000000000000" pitchFamily="2" charset="0"/>
              <a:cs typeface="Poppins SemiBold" panose="02000000000000000000" pitchFamily="2" charset="0"/>
            </a:rPr>
            <a:t>Redes de contacto</a:t>
          </a:r>
          <a:endParaRPr lang="es-ES" dirty="0">
            <a:latin typeface="Poppins SemiBold" panose="02000000000000000000" pitchFamily="2" charset="0"/>
            <a:cs typeface="Poppins SemiBold" panose="02000000000000000000" pitchFamily="2" charset="0"/>
          </a:endParaRPr>
        </a:p>
      </dgm:t>
    </dgm:pt>
    <dgm:pt modelId="{7B212F76-50C4-4D00-8F91-384CB0DE8163}" type="parTrans" cxnId="{FC4F7425-EF9F-4380-9147-81199F5D5277}">
      <dgm:prSet/>
      <dgm:spPr/>
      <dgm:t>
        <a:bodyPr/>
        <a:lstStyle/>
        <a:p>
          <a:endParaRPr lang="es-ES">
            <a:latin typeface="Poppins SemiBold" panose="02000000000000000000" pitchFamily="2" charset="0"/>
            <a:cs typeface="Poppins SemiBold" panose="02000000000000000000" pitchFamily="2" charset="0"/>
          </a:endParaRPr>
        </a:p>
      </dgm:t>
    </dgm:pt>
    <dgm:pt modelId="{ADD05665-774B-42BA-AF46-2C263B11CC71}" type="sibTrans" cxnId="{FC4F7425-EF9F-4380-9147-81199F5D5277}">
      <dgm:prSet/>
      <dgm:spPr/>
      <dgm:t>
        <a:bodyPr/>
        <a:lstStyle/>
        <a:p>
          <a:endParaRPr lang="es-ES">
            <a:latin typeface="Poppins SemiBold" panose="02000000000000000000" pitchFamily="2" charset="0"/>
            <a:cs typeface="Poppins SemiBold" panose="02000000000000000000" pitchFamily="2" charset="0"/>
          </a:endParaRPr>
        </a:p>
      </dgm:t>
    </dgm:pt>
    <dgm:pt modelId="{4EC72ED0-EE3E-4DDE-AA92-98415A36DBDE}">
      <dgm:prSet phldrT="[Texto]"/>
      <dgm:spPr>
        <a:solidFill>
          <a:srgbClr val="002060"/>
        </a:solidFill>
      </dgm:spPr>
      <dgm:t>
        <a:bodyPr/>
        <a:lstStyle/>
        <a:p>
          <a:r>
            <a:rPr lang="es-EC" dirty="0">
              <a:latin typeface="Poppins SemiBold" panose="02000000000000000000" pitchFamily="2" charset="0"/>
              <a:cs typeface="Poppins SemiBold" panose="02000000000000000000" pitchFamily="2" charset="0"/>
            </a:rPr>
            <a:t>Segmentación</a:t>
          </a:r>
          <a:endParaRPr lang="es-ES" dirty="0">
            <a:latin typeface="Poppins SemiBold" panose="02000000000000000000" pitchFamily="2" charset="0"/>
            <a:cs typeface="Poppins SemiBold" panose="02000000000000000000" pitchFamily="2" charset="0"/>
          </a:endParaRPr>
        </a:p>
      </dgm:t>
    </dgm:pt>
    <dgm:pt modelId="{4FD0D903-ABDA-4994-8291-00F7A7A18D14}" type="parTrans" cxnId="{B5CD1C52-A582-416E-ABA3-F8B51859FF3E}">
      <dgm:prSet/>
      <dgm:spPr/>
      <dgm:t>
        <a:bodyPr/>
        <a:lstStyle/>
        <a:p>
          <a:endParaRPr lang="es-ES">
            <a:latin typeface="Poppins SemiBold" panose="02000000000000000000" pitchFamily="2" charset="0"/>
            <a:cs typeface="Poppins SemiBold" panose="02000000000000000000" pitchFamily="2" charset="0"/>
          </a:endParaRPr>
        </a:p>
      </dgm:t>
    </dgm:pt>
    <dgm:pt modelId="{CE75152F-AECD-46D2-B8B2-DABEC384B1D0}" type="sibTrans" cxnId="{B5CD1C52-A582-416E-ABA3-F8B51859FF3E}">
      <dgm:prSet/>
      <dgm:spPr/>
      <dgm:t>
        <a:bodyPr/>
        <a:lstStyle/>
        <a:p>
          <a:endParaRPr lang="es-ES">
            <a:latin typeface="Poppins SemiBold" panose="02000000000000000000" pitchFamily="2" charset="0"/>
            <a:cs typeface="Poppins SemiBold" panose="02000000000000000000" pitchFamily="2" charset="0"/>
          </a:endParaRPr>
        </a:p>
      </dgm:t>
    </dgm:pt>
    <dgm:pt modelId="{A0653560-E39A-4BC2-809E-04DFFFE08E8D}">
      <dgm:prSet phldrT="[Texto]"/>
      <dgm:spPr>
        <a:solidFill>
          <a:srgbClr val="002060"/>
        </a:solidFill>
      </dgm:spPr>
      <dgm:t>
        <a:bodyPr/>
        <a:lstStyle/>
        <a:p>
          <a:r>
            <a:rPr lang="es-EC" dirty="0">
              <a:latin typeface="Poppins SemiBold" panose="02000000000000000000" pitchFamily="2" charset="0"/>
              <a:cs typeface="Poppins SemiBold" panose="02000000000000000000" pitchFamily="2" charset="0"/>
            </a:rPr>
            <a:t>Posicionamiento en la mente</a:t>
          </a:r>
          <a:endParaRPr lang="es-ES" dirty="0">
            <a:latin typeface="Poppins SemiBold" panose="02000000000000000000" pitchFamily="2" charset="0"/>
            <a:cs typeface="Poppins SemiBold" panose="02000000000000000000" pitchFamily="2" charset="0"/>
          </a:endParaRPr>
        </a:p>
      </dgm:t>
    </dgm:pt>
    <dgm:pt modelId="{7C53076F-EE95-4BED-8B46-1B3FED44DD94}" type="parTrans" cxnId="{6BABAA4C-BFC1-4DC5-B883-38D9B5BF239B}">
      <dgm:prSet/>
      <dgm:spPr/>
      <dgm:t>
        <a:bodyPr/>
        <a:lstStyle/>
        <a:p>
          <a:endParaRPr lang="es-ES">
            <a:latin typeface="Poppins SemiBold" panose="02000000000000000000" pitchFamily="2" charset="0"/>
            <a:cs typeface="Poppins SemiBold" panose="02000000000000000000" pitchFamily="2" charset="0"/>
          </a:endParaRPr>
        </a:p>
      </dgm:t>
    </dgm:pt>
    <dgm:pt modelId="{E8EEFE19-ED9E-4733-9EFD-AEB7F59D23C3}" type="sibTrans" cxnId="{6BABAA4C-BFC1-4DC5-B883-38D9B5BF239B}">
      <dgm:prSet/>
      <dgm:spPr/>
      <dgm:t>
        <a:bodyPr/>
        <a:lstStyle/>
        <a:p>
          <a:endParaRPr lang="es-ES">
            <a:latin typeface="Poppins SemiBold" panose="02000000000000000000" pitchFamily="2" charset="0"/>
            <a:cs typeface="Poppins SemiBold" panose="02000000000000000000" pitchFamily="2" charset="0"/>
          </a:endParaRPr>
        </a:p>
      </dgm:t>
    </dgm:pt>
    <dgm:pt modelId="{B92F7172-4864-484B-80C3-7ABB052FED00}" type="pres">
      <dgm:prSet presAssocID="{B0E6D8A4-F772-4F2C-8AA6-2A55537AA657}" presName="diagram" presStyleCnt="0">
        <dgm:presLayoutVars>
          <dgm:dir/>
          <dgm:resizeHandles val="exact"/>
        </dgm:presLayoutVars>
      </dgm:prSet>
      <dgm:spPr/>
    </dgm:pt>
    <dgm:pt modelId="{1ECBE049-BDB5-42B9-8737-2BC0F64B1570}" type="pres">
      <dgm:prSet presAssocID="{0A5DCCF7-A251-4433-9078-B3FF9A4E44A2}" presName="node" presStyleLbl="node1" presStyleIdx="0" presStyleCnt="7">
        <dgm:presLayoutVars>
          <dgm:bulletEnabled val="1"/>
        </dgm:presLayoutVars>
      </dgm:prSet>
      <dgm:spPr/>
    </dgm:pt>
    <dgm:pt modelId="{39DFE17A-920E-465B-9BDF-B37A3EC48251}" type="pres">
      <dgm:prSet presAssocID="{E9222848-3318-49EB-ADC3-D44568E00992}" presName="sibTrans" presStyleCnt="0"/>
      <dgm:spPr/>
    </dgm:pt>
    <dgm:pt modelId="{3EE1DF8A-9A30-445D-889D-F26205BE65AB}" type="pres">
      <dgm:prSet presAssocID="{88CAD7C7-FC34-41CF-8FA5-D45976161AE4}" presName="node" presStyleLbl="node1" presStyleIdx="1" presStyleCnt="7">
        <dgm:presLayoutVars>
          <dgm:bulletEnabled val="1"/>
        </dgm:presLayoutVars>
      </dgm:prSet>
      <dgm:spPr/>
    </dgm:pt>
    <dgm:pt modelId="{43CEC8E6-5E73-4BCA-9513-4E82477DB1D2}" type="pres">
      <dgm:prSet presAssocID="{2DC4BE63-4582-4980-98BD-7BD694DE58EE}" presName="sibTrans" presStyleCnt="0"/>
      <dgm:spPr/>
    </dgm:pt>
    <dgm:pt modelId="{A599FBDC-C8FD-49E8-808E-4D33AF9D49A9}" type="pres">
      <dgm:prSet presAssocID="{01BF63A0-B3EC-41A6-A134-7974A581219F}" presName="node" presStyleLbl="node1" presStyleIdx="2" presStyleCnt="7">
        <dgm:presLayoutVars>
          <dgm:bulletEnabled val="1"/>
        </dgm:presLayoutVars>
      </dgm:prSet>
      <dgm:spPr/>
    </dgm:pt>
    <dgm:pt modelId="{21AB0860-91C9-4BD2-9285-70BFB99DF294}" type="pres">
      <dgm:prSet presAssocID="{866C3139-BF38-4811-950F-3D6DCFF38F0B}" presName="sibTrans" presStyleCnt="0"/>
      <dgm:spPr/>
    </dgm:pt>
    <dgm:pt modelId="{F1E33AF2-2E85-4866-A89D-7015818C43E6}" type="pres">
      <dgm:prSet presAssocID="{FD51BD6D-84DD-4A0E-9248-08DBECB9BF3B}" presName="node" presStyleLbl="node1" presStyleIdx="3" presStyleCnt="7">
        <dgm:presLayoutVars>
          <dgm:bulletEnabled val="1"/>
        </dgm:presLayoutVars>
      </dgm:prSet>
      <dgm:spPr/>
    </dgm:pt>
    <dgm:pt modelId="{789C0328-F0DD-4D81-8B7B-3F8170A96ACB}" type="pres">
      <dgm:prSet presAssocID="{ADD05665-774B-42BA-AF46-2C263B11CC71}" presName="sibTrans" presStyleCnt="0"/>
      <dgm:spPr/>
    </dgm:pt>
    <dgm:pt modelId="{74383822-3820-4BD7-B2F4-81CE1DE41D3B}" type="pres">
      <dgm:prSet presAssocID="{4EC72ED0-EE3E-4DDE-AA92-98415A36DBDE}" presName="node" presStyleLbl="node1" presStyleIdx="4" presStyleCnt="7">
        <dgm:presLayoutVars>
          <dgm:bulletEnabled val="1"/>
        </dgm:presLayoutVars>
      </dgm:prSet>
      <dgm:spPr/>
    </dgm:pt>
    <dgm:pt modelId="{F02A83CC-84A1-4CFF-A51A-2C113910AB57}" type="pres">
      <dgm:prSet presAssocID="{CE75152F-AECD-46D2-B8B2-DABEC384B1D0}" presName="sibTrans" presStyleCnt="0"/>
      <dgm:spPr/>
    </dgm:pt>
    <dgm:pt modelId="{CFA19D68-4C6A-4793-AB2E-FBF95E68563E}" type="pres">
      <dgm:prSet presAssocID="{A0653560-E39A-4BC2-809E-04DFFFE08E8D}" presName="node" presStyleLbl="node1" presStyleIdx="5" presStyleCnt="7">
        <dgm:presLayoutVars>
          <dgm:bulletEnabled val="1"/>
        </dgm:presLayoutVars>
      </dgm:prSet>
      <dgm:spPr/>
    </dgm:pt>
    <dgm:pt modelId="{228D2CFE-A4A5-4015-B37E-3A6488F2012C}" type="pres">
      <dgm:prSet presAssocID="{E8EEFE19-ED9E-4733-9EFD-AEB7F59D23C3}" presName="sibTrans" presStyleCnt="0"/>
      <dgm:spPr/>
    </dgm:pt>
    <dgm:pt modelId="{17A56AD9-0802-4FA9-B70A-E9AF0CC7ADED}" type="pres">
      <dgm:prSet presAssocID="{6978FB90-7830-4BCD-9473-8BBEDB00B604}" presName="node" presStyleLbl="node1" presStyleIdx="6" presStyleCnt="7">
        <dgm:presLayoutVars>
          <dgm:bulletEnabled val="1"/>
        </dgm:presLayoutVars>
      </dgm:prSet>
      <dgm:spPr/>
    </dgm:pt>
  </dgm:ptLst>
  <dgm:cxnLst>
    <dgm:cxn modelId="{FC4F7425-EF9F-4380-9147-81199F5D5277}" srcId="{B0E6D8A4-F772-4F2C-8AA6-2A55537AA657}" destId="{FD51BD6D-84DD-4A0E-9248-08DBECB9BF3B}" srcOrd="3" destOrd="0" parTransId="{7B212F76-50C4-4D00-8F91-384CB0DE8163}" sibTransId="{ADD05665-774B-42BA-AF46-2C263B11CC71}"/>
    <dgm:cxn modelId="{39206428-B0BF-488F-8593-7527330E1C35}" type="presOf" srcId="{FD51BD6D-84DD-4A0E-9248-08DBECB9BF3B}" destId="{F1E33AF2-2E85-4866-A89D-7015818C43E6}" srcOrd="0" destOrd="0" presId="urn:microsoft.com/office/officeart/2005/8/layout/default"/>
    <dgm:cxn modelId="{6BABAA4C-BFC1-4DC5-B883-38D9B5BF239B}" srcId="{B0E6D8A4-F772-4F2C-8AA6-2A55537AA657}" destId="{A0653560-E39A-4BC2-809E-04DFFFE08E8D}" srcOrd="5" destOrd="0" parTransId="{7C53076F-EE95-4BED-8B46-1B3FED44DD94}" sibTransId="{E8EEFE19-ED9E-4733-9EFD-AEB7F59D23C3}"/>
    <dgm:cxn modelId="{CCE0186F-0357-4763-AEF2-8C7E75DE85F0}" type="presOf" srcId="{0A5DCCF7-A251-4433-9078-B3FF9A4E44A2}" destId="{1ECBE049-BDB5-42B9-8737-2BC0F64B1570}" srcOrd="0" destOrd="0" presId="urn:microsoft.com/office/officeart/2005/8/layout/default"/>
    <dgm:cxn modelId="{B5CD1C52-A582-416E-ABA3-F8B51859FF3E}" srcId="{B0E6D8A4-F772-4F2C-8AA6-2A55537AA657}" destId="{4EC72ED0-EE3E-4DDE-AA92-98415A36DBDE}" srcOrd="4" destOrd="0" parTransId="{4FD0D903-ABDA-4994-8291-00F7A7A18D14}" sibTransId="{CE75152F-AECD-46D2-B8B2-DABEC384B1D0}"/>
    <dgm:cxn modelId="{546F4D52-F3B2-449F-8FF0-20E111BD4AC2}" srcId="{B0E6D8A4-F772-4F2C-8AA6-2A55537AA657}" destId="{01BF63A0-B3EC-41A6-A134-7974A581219F}" srcOrd="2" destOrd="0" parTransId="{AC806FE1-32F9-4982-80DD-606C0B55EA40}" sibTransId="{866C3139-BF38-4811-950F-3D6DCFF38F0B}"/>
    <dgm:cxn modelId="{28E29059-3DE2-44CE-8031-0A501447611D}" srcId="{B0E6D8A4-F772-4F2C-8AA6-2A55537AA657}" destId="{6978FB90-7830-4BCD-9473-8BBEDB00B604}" srcOrd="6" destOrd="0" parTransId="{B331B19E-40C3-440C-9D67-9DED013774BB}" sibTransId="{01E828B3-D9D8-409E-BFB6-BB4A19E6BB9D}"/>
    <dgm:cxn modelId="{B91CD17E-25A7-44D8-88EE-D90DEA3DD839}" type="presOf" srcId="{6978FB90-7830-4BCD-9473-8BBEDB00B604}" destId="{17A56AD9-0802-4FA9-B70A-E9AF0CC7ADED}" srcOrd="0" destOrd="0" presId="urn:microsoft.com/office/officeart/2005/8/layout/default"/>
    <dgm:cxn modelId="{F258E081-8962-4F5F-BEC9-922EEE15CB6C}" type="presOf" srcId="{A0653560-E39A-4BC2-809E-04DFFFE08E8D}" destId="{CFA19D68-4C6A-4793-AB2E-FBF95E68563E}" srcOrd="0" destOrd="0" presId="urn:microsoft.com/office/officeart/2005/8/layout/default"/>
    <dgm:cxn modelId="{850A52A6-05DC-4270-8E12-A9BF23309F68}" type="presOf" srcId="{88CAD7C7-FC34-41CF-8FA5-D45976161AE4}" destId="{3EE1DF8A-9A30-445D-889D-F26205BE65AB}" srcOrd="0" destOrd="0" presId="urn:microsoft.com/office/officeart/2005/8/layout/default"/>
    <dgm:cxn modelId="{F8BACABE-6BF0-47CA-8FE7-3BCC3891760C}" srcId="{B0E6D8A4-F772-4F2C-8AA6-2A55537AA657}" destId="{0A5DCCF7-A251-4433-9078-B3FF9A4E44A2}" srcOrd="0" destOrd="0" parTransId="{241742F2-1820-47D0-8427-E59B9B006B26}" sibTransId="{E9222848-3318-49EB-ADC3-D44568E00992}"/>
    <dgm:cxn modelId="{514A6BC0-C4DA-40A4-A7F1-6E3777275552}" srcId="{B0E6D8A4-F772-4F2C-8AA6-2A55537AA657}" destId="{88CAD7C7-FC34-41CF-8FA5-D45976161AE4}" srcOrd="1" destOrd="0" parTransId="{C7E90535-B791-4F22-9FF1-02FD5A77A22C}" sibTransId="{2DC4BE63-4582-4980-98BD-7BD694DE58EE}"/>
    <dgm:cxn modelId="{C2DA0CC9-01B6-4684-A2CB-7915EC527CBE}" type="presOf" srcId="{4EC72ED0-EE3E-4DDE-AA92-98415A36DBDE}" destId="{74383822-3820-4BD7-B2F4-81CE1DE41D3B}" srcOrd="0" destOrd="0" presId="urn:microsoft.com/office/officeart/2005/8/layout/default"/>
    <dgm:cxn modelId="{796DE1E3-510E-4AAE-8026-E2828FF40C74}" type="presOf" srcId="{B0E6D8A4-F772-4F2C-8AA6-2A55537AA657}" destId="{B92F7172-4864-484B-80C3-7ABB052FED00}" srcOrd="0" destOrd="0" presId="urn:microsoft.com/office/officeart/2005/8/layout/default"/>
    <dgm:cxn modelId="{34E358EB-F8A5-4C51-BE52-D71ED4A6AEEC}" type="presOf" srcId="{01BF63A0-B3EC-41A6-A134-7974A581219F}" destId="{A599FBDC-C8FD-49E8-808E-4D33AF9D49A9}" srcOrd="0" destOrd="0" presId="urn:microsoft.com/office/officeart/2005/8/layout/default"/>
    <dgm:cxn modelId="{2E59DD76-7455-43AB-B63C-81E012142F16}" type="presParOf" srcId="{B92F7172-4864-484B-80C3-7ABB052FED00}" destId="{1ECBE049-BDB5-42B9-8737-2BC0F64B1570}" srcOrd="0" destOrd="0" presId="urn:microsoft.com/office/officeart/2005/8/layout/default"/>
    <dgm:cxn modelId="{1D0621D6-1A2E-4025-B839-BC0BD8FDDFA5}" type="presParOf" srcId="{B92F7172-4864-484B-80C3-7ABB052FED00}" destId="{39DFE17A-920E-465B-9BDF-B37A3EC48251}" srcOrd="1" destOrd="0" presId="urn:microsoft.com/office/officeart/2005/8/layout/default"/>
    <dgm:cxn modelId="{EAE6E6F6-C3A5-4B2D-9F37-80FF0B330F72}" type="presParOf" srcId="{B92F7172-4864-484B-80C3-7ABB052FED00}" destId="{3EE1DF8A-9A30-445D-889D-F26205BE65AB}" srcOrd="2" destOrd="0" presId="urn:microsoft.com/office/officeart/2005/8/layout/default"/>
    <dgm:cxn modelId="{38FF3055-EA5C-48F3-BF94-2063CF811D4A}" type="presParOf" srcId="{B92F7172-4864-484B-80C3-7ABB052FED00}" destId="{43CEC8E6-5E73-4BCA-9513-4E82477DB1D2}" srcOrd="3" destOrd="0" presId="urn:microsoft.com/office/officeart/2005/8/layout/default"/>
    <dgm:cxn modelId="{5328BEFD-1E22-456B-AE07-A779D299F169}" type="presParOf" srcId="{B92F7172-4864-484B-80C3-7ABB052FED00}" destId="{A599FBDC-C8FD-49E8-808E-4D33AF9D49A9}" srcOrd="4" destOrd="0" presId="urn:microsoft.com/office/officeart/2005/8/layout/default"/>
    <dgm:cxn modelId="{54EF4FF7-513C-409E-B481-BB50A63280D2}" type="presParOf" srcId="{B92F7172-4864-484B-80C3-7ABB052FED00}" destId="{21AB0860-91C9-4BD2-9285-70BFB99DF294}" srcOrd="5" destOrd="0" presId="urn:microsoft.com/office/officeart/2005/8/layout/default"/>
    <dgm:cxn modelId="{E82B339E-FC52-4168-A4F0-40535E0DAE4E}" type="presParOf" srcId="{B92F7172-4864-484B-80C3-7ABB052FED00}" destId="{F1E33AF2-2E85-4866-A89D-7015818C43E6}" srcOrd="6" destOrd="0" presId="urn:microsoft.com/office/officeart/2005/8/layout/default"/>
    <dgm:cxn modelId="{737D9070-4A1F-45A7-9ECF-607C216AAF8F}" type="presParOf" srcId="{B92F7172-4864-484B-80C3-7ABB052FED00}" destId="{789C0328-F0DD-4D81-8B7B-3F8170A96ACB}" srcOrd="7" destOrd="0" presId="urn:microsoft.com/office/officeart/2005/8/layout/default"/>
    <dgm:cxn modelId="{3375F967-AC3F-4D08-AFD7-D9193E2D141A}" type="presParOf" srcId="{B92F7172-4864-484B-80C3-7ABB052FED00}" destId="{74383822-3820-4BD7-B2F4-81CE1DE41D3B}" srcOrd="8" destOrd="0" presId="urn:microsoft.com/office/officeart/2005/8/layout/default"/>
    <dgm:cxn modelId="{D227AC51-23AC-4646-8A16-1EF175391F9E}" type="presParOf" srcId="{B92F7172-4864-484B-80C3-7ABB052FED00}" destId="{F02A83CC-84A1-4CFF-A51A-2C113910AB57}" srcOrd="9" destOrd="0" presId="urn:microsoft.com/office/officeart/2005/8/layout/default"/>
    <dgm:cxn modelId="{C4BEDDE6-2FF9-47B2-8B63-38184022D42E}" type="presParOf" srcId="{B92F7172-4864-484B-80C3-7ABB052FED00}" destId="{CFA19D68-4C6A-4793-AB2E-FBF95E68563E}" srcOrd="10" destOrd="0" presId="urn:microsoft.com/office/officeart/2005/8/layout/default"/>
    <dgm:cxn modelId="{92B34237-FFF7-4F6F-86F9-40F77CDA9B50}" type="presParOf" srcId="{B92F7172-4864-484B-80C3-7ABB052FED00}" destId="{228D2CFE-A4A5-4015-B37E-3A6488F2012C}" srcOrd="11" destOrd="0" presId="urn:microsoft.com/office/officeart/2005/8/layout/default"/>
    <dgm:cxn modelId="{BD96B99F-B330-4429-82EF-1F2D99D907AF}" type="presParOf" srcId="{B92F7172-4864-484B-80C3-7ABB052FED00}" destId="{17A56AD9-0802-4FA9-B70A-E9AF0CC7ADED}"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8B20E3-B2E6-4EE9-B4A1-B8B77AF588D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20F11D74-A362-49D4-BC65-DA59992F2CC7}">
      <dgm:prSet phldrT="[Texto]"/>
      <dgm:spPr>
        <a:solidFill>
          <a:srgbClr val="002060"/>
        </a:solidFill>
      </dgm:spPr>
      <dgm:t>
        <a:bodyPr/>
        <a:lstStyle/>
        <a:p>
          <a:r>
            <a:rPr lang="es-EC" dirty="0">
              <a:latin typeface="Poppins SemiBold" panose="02000000000000000000" pitchFamily="2" charset="0"/>
              <a:cs typeface="Poppins SemiBold" panose="02000000000000000000" pitchFamily="2" charset="0"/>
            </a:rPr>
            <a:t>El desarrollo de una marca personal debe ser analizado y reflexionado previamente por parte del profesional para no dar un enfoque errado a la marca, errores que han cometido muchos profesionales anteriormente.</a:t>
          </a:r>
          <a:endParaRPr lang="es-ES" dirty="0">
            <a:latin typeface="Poppins SemiBold" panose="02000000000000000000" pitchFamily="2" charset="0"/>
            <a:cs typeface="Poppins SemiBold" panose="02000000000000000000" pitchFamily="2" charset="0"/>
          </a:endParaRPr>
        </a:p>
      </dgm:t>
    </dgm:pt>
    <dgm:pt modelId="{BC47E0E6-1D4A-4614-BFA1-3FD017FF1993}" type="parTrans" cxnId="{52BDDAF4-9919-41F6-9965-55075F93EA85}">
      <dgm:prSet/>
      <dgm:spPr/>
      <dgm:t>
        <a:bodyPr/>
        <a:lstStyle/>
        <a:p>
          <a:endParaRPr lang="es-ES">
            <a:latin typeface="Poppins SemiBold" panose="02000000000000000000" pitchFamily="2" charset="0"/>
            <a:cs typeface="Poppins SemiBold" panose="02000000000000000000" pitchFamily="2" charset="0"/>
          </a:endParaRPr>
        </a:p>
      </dgm:t>
    </dgm:pt>
    <dgm:pt modelId="{073D45F1-B7FE-4359-9ED4-6CD8B72FDB51}" type="sibTrans" cxnId="{52BDDAF4-9919-41F6-9965-55075F93EA85}">
      <dgm:prSet/>
      <dgm:spPr/>
      <dgm:t>
        <a:bodyPr/>
        <a:lstStyle/>
        <a:p>
          <a:endParaRPr lang="es-ES">
            <a:latin typeface="Poppins SemiBold" panose="02000000000000000000" pitchFamily="2" charset="0"/>
            <a:cs typeface="Poppins SemiBold" panose="02000000000000000000" pitchFamily="2" charset="0"/>
          </a:endParaRPr>
        </a:p>
      </dgm:t>
    </dgm:pt>
    <dgm:pt modelId="{A5C6D847-9DEE-4FF5-8916-C83C04546729}">
      <dgm:prSet phldrT="[Texto]"/>
      <dgm:spPr>
        <a:solidFill>
          <a:srgbClr val="002060"/>
        </a:solidFill>
      </dgm:spPr>
      <dgm:t>
        <a:bodyPr/>
        <a:lstStyle/>
        <a:p>
          <a:pPr>
            <a:buFont typeface="Symbol" panose="05050102010706020507" pitchFamily="18" charset="2"/>
            <a:buChar char=""/>
          </a:pPr>
          <a:r>
            <a:rPr lang="es-EC" dirty="0">
              <a:latin typeface="Poppins SemiBold" panose="02000000000000000000" pitchFamily="2" charset="0"/>
              <a:cs typeface="Poppins SemiBold" panose="02000000000000000000" pitchFamily="2" charset="0"/>
            </a:rPr>
            <a:t>Se encontró una importante relación de las variables con el ser coherente en las publicaciones y mensajes transmitidos a las personas a través de los canales digitales.</a:t>
          </a:r>
          <a:endParaRPr lang="es-ES" dirty="0">
            <a:latin typeface="Poppins SemiBold" panose="02000000000000000000" pitchFamily="2" charset="0"/>
            <a:cs typeface="Poppins SemiBold" panose="02000000000000000000" pitchFamily="2" charset="0"/>
          </a:endParaRPr>
        </a:p>
      </dgm:t>
    </dgm:pt>
    <dgm:pt modelId="{34BF7977-DACB-4450-AD30-044562348719}" type="parTrans" cxnId="{5B10B7F6-BDE8-4E41-95C1-4F544C320D70}">
      <dgm:prSet/>
      <dgm:spPr/>
      <dgm:t>
        <a:bodyPr/>
        <a:lstStyle/>
        <a:p>
          <a:endParaRPr lang="es-ES">
            <a:latin typeface="Poppins SemiBold" panose="02000000000000000000" pitchFamily="2" charset="0"/>
            <a:cs typeface="Poppins SemiBold" panose="02000000000000000000" pitchFamily="2" charset="0"/>
          </a:endParaRPr>
        </a:p>
      </dgm:t>
    </dgm:pt>
    <dgm:pt modelId="{FC0709B6-B2A7-499F-AE6D-A166DDC24514}" type="sibTrans" cxnId="{5B10B7F6-BDE8-4E41-95C1-4F544C320D70}">
      <dgm:prSet/>
      <dgm:spPr/>
      <dgm:t>
        <a:bodyPr/>
        <a:lstStyle/>
        <a:p>
          <a:endParaRPr lang="es-ES">
            <a:latin typeface="Poppins SemiBold" panose="02000000000000000000" pitchFamily="2" charset="0"/>
            <a:cs typeface="Poppins SemiBold" panose="02000000000000000000" pitchFamily="2" charset="0"/>
          </a:endParaRPr>
        </a:p>
      </dgm:t>
    </dgm:pt>
    <dgm:pt modelId="{F8FC98D1-660A-4076-850C-002F338759A3}">
      <dgm:prSet phldrT="[Texto]"/>
      <dgm:spPr>
        <a:solidFill>
          <a:srgbClr val="002060"/>
        </a:solidFill>
      </dgm:spPr>
      <dgm:t>
        <a:bodyPr/>
        <a:lstStyle/>
        <a:p>
          <a:pPr>
            <a:buFont typeface="Symbol" panose="05050102010706020507" pitchFamily="18" charset="2"/>
            <a:buChar char=""/>
          </a:pPr>
          <a:r>
            <a:rPr lang="es-EC" dirty="0">
              <a:latin typeface="Poppins SemiBold" panose="02000000000000000000" pitchFamily="2" charset="0"/>
              <a:cs typeface="Poppins SemiBold" panose="02000000000000000000" pitchFamily="2" charset="0"/>
            </a:rPr>
            <a:t>Tener valores definidos por parte de un profesional ayuda a la generación de marca personal, en el análisis bivariado se encontró una fuerte relación de dicha variable con los demás bloques de preguntas.</a:t>
          </a:r>
          <a:endParaRPr lang="es-ES" dirty="0">
            <a:latin typeface="Poppins SemiBold" panose="02000000000000000000" pitchFamily="2" charset="0"/>
            <a:cs typeface="Poppins SemiBold" panose="02000000000000000000" pitchFamily="2" charset="0"/>
          </a:endParaRPr>
        </a:p>
      </dgm:t>
    </dgm:pt>
    <dgm:pt modelId="{44E0F37A-2E07-4E72-98C4-9214C7DF540D}" type="parTrans" cxnId="{57E5469E-0261-4CAD-8E23-52FC979D6E33}">
      <dgm:prSet/>
      <dgm:spPr/>
      <dgm:t>
        <a:bodyPr/>
        <a:lstStyle/>
        <a:p>
          <a:endParaRPr lang="es-ES">
            <a:latin typeface="Poppins SemiBold" panose="02000000000000000000" pitchFamily="2" charset="0"/>
            <a:cs typeface="Poppins SemiBold" panose="02000000000000000000" pitchFamily="2" charset="0"/>
          </a:endParaRPr>
        </a:p>
      </dgm:t>
    </dgm:pt>
    <dgm:pt modelId="{08667EBF-C3F9-4CAC-B864-78B278DF8705}" type="sibTrans" cxnId="{57E5469E-0261-4CAD-8E23-52FC979D6E33}">
      <dgm:prSet/>
      <dgm:spPr/>
      <dgm:t>
        <a:bodyPr/>
        <a:lstStyle/>
        <a:p>
          <a:endParaRPr lang="es-ES">
            <a:latin typeface="Poppins SemiBold" panose="02000000000000000000" pitchFamily="2" charset="0"/>
            <a:cs typeface="Poppins SemiBold" panose="02000000000000000000" pitchFamily="2" charset="0"/>
          </a:endParaRPr>
        </a:p>
      </dgm:t>
    </dgm:pt>
    <dgm:pt modelId="{A302D188-CB75-49FA-A918-992D9109E6DF}">
      <dgm:prSet phldrT="[Texto]"/>
      <dgm:spPr>
        <a:solidFill>
          <a:srgbClr val="002060"/>
        </a:solidFill>
      </dgm:spPr>
      <dgm:t>
        <a:bodyPr/>
        <a:lstStyle/>
        <a:p>
          <a:pPr>
            <a:buFont typeface="Symbol" panose="05050102010706020507" pitchFamily="18" charset="2"/>
            <a:buChar char=""/>
          </a:pPr>
          <a:r>
            <a:rPr lang="es-EC" dirty="0">
              <a:latin typeface="Poppins SemiBold" panose="02000000000000000000" pitchFamily="2" charset="0"/>
              <a:cs typeface="Poppins SemiBold" panose="02000000000000000000" pitchFamily="2" charset="0"/>
            </a:rPr>
            <a:t>Se encontró una relación entre las personas que consideran importante el uso de LinkedIn como una red social para fortalecer la imagen personal y las personas que consideran importante el uso de Instagram como una red social para labrar una marca personal, así mismo de una gran relación con el hecho de tener un blog o sitio web para la generación de ésta.</a:t>
          </a:r>
          <a:endParaRPr lang="es-ES" dirty="0">
            <a:latin typeface="Poppins SemiBold" panose="02000000000000000000" pitchFamily="2" charset="0"/>
            <a:cs typeface="Poppins SemiBold" panose="02000000000000000000" pitchFamily="2" charset="0"/>
          </a:endParaRPr>
        </a:p>
      </dgm:t>
    </dgm:pt>
    <dgm:pt modelId="{BD66AE9B-252D-43BF-ABE0-9CE34C03A9C6}" type="parTrans" cxnId="{1F197A2E-0972-4882-8B52-ACECB6463067}">
      <dgm:prSet/>
      <dgm:spPr/>
      <dgm:t>
        <a:bodyPr/>
        <a:lstStyle/>
        <a:p>
          <a:endParaRPr lang="es-ES">
            <a:latin typeface="Poppins SemiBold" panose="02000000000000000000" pitchFamily="2" charset="0"/>
            <a:cs typeface="Poppins SemiBold" panose="02000000000000000000" pitchFamily="2" charset="0"/>
          </a:endParaRPr>
        </a:p>
      </dgm:t>
    </dgm:pt>
    <dgm:pt modelId="{E033CEFC-271C-49C1-87D3-D719FB69896F}" type="sibTrans" cxnId="{1F197A2E-0972-4882-8B52-ACECB6463067}">
      <dgm:prSet/>
      <dgm:spPr/>
      <dgm:t>
        <a:bodyPr/>
        <a:lstStyle/>
        <a:p>
          <a:endParaRPr lang="es-ES">
            <a:latin typeface="Poppins SemiBold" panose="02000000000000000000" pitchFamily="2" charset="0"/>
            <a:cs typeface="Poppins SemiBold" panose="02000000000000000000" pitchFamily="2" charset="0"/>
          </a:endParaRPr>
        </a:p>
      </dgm:t>
    </dgm:pt>
    <dgm:pt modelId="{36C86FEE-0CC5-42E7-9C02-70BD92571A2D}" type="pres">
      <dgm:prSet presAssocID="{388B20E3-B2E6-4EE9-B4A1-B8B77AF588D7}" presName="diagram" presStyleCnt="0">
        <dgm:presLayoutVars>
          <dgm:dir/>
          <dgm:resizeHandles val="exact"/>
        </dgm:presLayoutVars>
      </dgm:prSet>
      <dgm:spPr/>
    </dgm:pt>
    <dgm:pt modelId="{9CC7D0A7-28DA-41B0-B40C-1F2BCACEFF62}" type="pres">
      <dgm:prSet presAssocID="{20F11D74-A362-49D4-BC65-DA59992F2CC7}" presName="node" presStyleLbl="node1" presStyleIdx="0" presStyleCnt="4">
        <dgm:presLayoutVars>
          <dgm:bulletEnabled val="1"/>
        </dgm:presLayoutVars>
      </dgm:prSet>
      <dgm:spPr/>
    </dgm:pt>
    <dgm:pt modelId="{DF28ED49-B3A8-47C2-B564-6861A6EEDC08}" type="pres">
      <dgm:prSet presAssocID="{073D45F1-B7FE-4359-9ED4-6CD8B72FDB51}" presName="sibTrans" presStyleCnt="0"/>
      <dgm:spPr/>
    </dgm:pt>
    <dgm:pt modelId="{A3E7D90A-F10E-4511-9651-F21C897C4B71}" type="pres">
      <dgm:prSet presAssocID="{A5C6D847-9DEE-4FF5-8916-C83C04546729}" presName="node" presStyleLbl="node1" presStyleIdx="1" presStyleCnt="4">
        <dgm:presLayoutVars>
          <dgm:bulletEnabled val="1"/>
        </dgm:presLayoutVars>
      </dgm:prSet>
      <dgm:spPr/>
    </dgm:pt>
    <dgm:pt modelId="{FDA9160F-1170-4BE3-974E-BCB3370E4E71}" type="pres">
      <dgm:prSet presAssocID="{FC0709B6-B2A7-499F-AE6D-A166DDC24514}" presName="sibTrans" presStyleCnt="0"/>
      <dgm:spPr/>
    </dgm:pt>
    <dgm:pt modelId="{9D79825F-33E0-4526-9FB2-4E35CBB2574B}" type="pres">
      <dgm:prSet presAssocID="{F8FC98D1-660A-4076-850C-002F338759A3}" presName="node" presStyleLbl="node1" presStyleIdx="2" presStyleCnt="4">
        <dgm:presLayoutVars>
          <dgm:bulletEnabled val="1"/>
        </dgm:presLayoutVars>
      </dgm:prSet>
      <dgm:spPr/>
    </dgm:pt>
    <dgm:pt modelId="{FA45B4D1-D342-4111-8FB4-EDD56F3E9FB8}" type="pres">
      <dgm:prSet presAssocID="{08667EBF-C3F9-4CAC-B864-78B278DF8705}" presName="sibTrans" presStyleCnt="0"/>
      <dgm:spPr/>
    </dgm:pt>
    <dgm:pt modelId="{F054D998-091B-4A15-969C-4BDFC64DDE03}" type="pres">
      <dgm:prSet presAssocID="{A302D188-CB75-49FA-A918-992D9109E6DF}" presName="node" presStyleLbl="node1" presStyleIdx="3" presStyleCnt="4">
        <dgm:presLayoutVars>
          <dgm:bulletEnabled val="1"/>
        </dgm:presLayoutVars>
      </dgm:prSet>
      <dgm:spPr/>
    </dgm:pt>
  </dgm:ptLst>
  <dgm:cxnLst>
    <dgm:cxn modelId="{24E22C16-D343-4AA2-AFD1-3C08A2EDE41F}" type="presOf" srcId="{A302D188-CB75-49FA-A918-992D9109E6DF}" destId="{F054D998-091B-4A15-969C-4BDFC64DDE03}" srcOrd="0" destOrd="0" presId="urn:microsoft.com/office/officeart/2005/8/layout/default"/>
    <dgm:cxn modelId="{1F197A2E-0972-4882-8B52-ACECB6463067}" srcId="{388B20E3-B2E6-4EE9-B4A1-B8B77AF588D7}" destId="{A302D188-CB75-49FA-A918-992D9109E6DF}" srcOrd="3" destOrd="0" parTransId="{BD66AE9B-252D-43BF-ABE0-9CE34C03A9C6}" sibTransId="{E033CEFC-271C-49C1-87D3-D719FB69896F}"/>
    <dgm:cxn modelId="{AA4BA93D-0FB6-475C-85D4-92B690C9081E}" type="presOf" srcId="{A5C6D847-9DEE-4FF5-8916-C83C04546729}" destId="{A3E7D90A-F10E-4511-9651-F21C897C4B71}" srcOrd="0" destOrd="0" presId="urn:microsoft.com/office/officeart/2005/8/layout/default"/>
    <dgm:cxn modelId="{89541F44-3DC6-468D-A3F1-E2F6FA6341F3}" type="presOf" srcId="{388B20E3-B2E6-4EE9-B4A1-B8B77AF588D7}" destId="{36C86FEE-0CC5-42E7-9C02-70BD92571A2D}" srcOrd="0" destOrd="0" presId="urn:microsoft.com/office/officeart/2005/8/layout/default"/>
    <dgm:cxn modelId="{5F7BCE6A-856F-4820-99AF-640FB173175E}" type="presOf" srcId="{20F11D74-A362-49D4-BC65-DA59992F2CC7}" destId="{9CC7D0A7-28DA-41B0-B40C-1F2BCACEFF62}" srcOrd="0" destOrd="0" presId="urn:microsoft.com/office/officeart/2005/8/layout/default"/>
    <dgm:cxn modelId="{57E5469E-0261-4CAD-8E23-52FC979D6E33}" srcId="{388B20E3-B2E6-4EE9-B4A1-B8B77AF588D7}" destId="{F8FC98D1-660A-4076-850C-002F338759A3}" srcOrd="2" destOrd="0" parTransId="{44E0F37A-2E07-4E72-98C4-9214C7DF540D}" sibTransId="{08667EBF-C3F9-4CAC-B864-78B278DF8705}"/>
    <dgm:cxn modelId="{52BDDAF4-9919-41F6-9965-55075F93EA85}" srcId="{388B20E3-B2E6-4EE9-B4A1-B8B77AF588D7}" destId="{20F11D74-A362-49D4-BC65-DA59992F2CC7}" srcOrd="0" destOrd="0" parTransId="{BC47E0E6-1D4A-4614-BFA1-3FD017FF1993}" sibTransId="{073D45F1-B7FE-4359-9ED4-6CD8B72FDB51}"/>
    <dgm:cxn modelId="{5B10B7F6-BDE8-4E41-95C1-4F544C320D70}" srcId="{388B20E3-B2E6-4EE9-B4A1-B8B77AF588D7}" destId="{A5C6D847-9DEE-4FF5-8916-C83C04546729}" srcOrd="1" destOrd="0" parTransId="{34BF7977-DACB-4450-AD30-044562348719}" sibTransId="{FC0709B6-B2A7-499F-AE6D-A166DDC24514}"/>
    <dgm:cxn modelId="{01F48FF7-6314-43C5-92E7-B5E90C7C3F7B}" type="presOf" srcId="{F8FC98D1-660A-4076-850C-002F338759A3}" destId="{9D79825F-33E0-4526-9FB2-4E35CBB2574B}" srcOrd="0" destOrd="0" presId="urn:microsoft.com/office/officeart/2005/8/layout/default"/>
    <dgm:cxn modelId="{74328651-F2D0-4D8D-8A71-D3D24CF1DEAB}" type="presParOf" srcId="{36C86FEE-0CC5-42E7-9C02-70BD92571A2D}" destId="{9CC7D0A7-28DA-41B0-B40C-1F2BCACEFF62}" srcOrd="0" destOrd="0" presId="urn:microsoft.com/office/officeart/2005/8/layout/default"/>
    <dgm:cxn modelId="{1DF8E3B4-162E-4A1C-856F-0B1E9DDCA533}" type="presParOf" srcId="{36C86FEE-0CC5-42E7-9C02-70BD92571A2D}" destId="{DF28ED49-B3A8-47C2-B564-6861A6EEDC08}" srcOrd="1" destOrd="0" presId="urn:microsoft.com/office/officeart/2005/8/layout/default"/>
    <dgm:cxn modelId="{38D242F8-055B-438D-BA78-A49D53368CD2}" type="presParOf" srcId="{36C86FEE-0CC5-42E7-9C02-70BD92571A2D}" destId="{A3E7D90A-F10E-4511-9651-F21C897C4B71}" srcOrd="2" destOrd="0" presId="urn:microsoft.com/office/officeart/2005/8/layout/default"/>
    <dgm:cxn modelId="{33CBC41F-450D-4251-9AC5-38698189A253}" type="presParOf" srcId="{36C86FEE-0CC5-42E7-9C02-70BD92571A2D}" destId="{FDA9160F-1170-4BE3-974E-BCB3370E4E71}" srcOrd="3" destOrd="0" presId="urn:microsoft.com/office/officeart/2005/8/layout/default"/>
    <dgm:cxn modelId="{75852A74-9F30-430C-9A43-D4D240635533}" type="presParOf" srcId="{36C86FEE-0CC5-42E7-9C02-70BD92571A2D}" destId="{9D79825F-33E0-4526-9FB2-4E35CBB2574B}" srcOrd="4" destOrd="0" presId="urn:microsoft.com/office/officeart/2005/8/layout/default"/>
    <dgm:cxn modelId="{F84ED83A-68CD-4188-9B72-63CE66F5AC49}" type="presParOf" srcId="{36C86FEE-0CC5-42E7-9C02-70BD92571A2D}" destId="{FA45B4D1-D342-4111-8FB4-EDD56F3E9FB8}" srcOrd="5" destOrd="0" presId="urn:microsoft.com/office/officeart/2005/8/layout/default"/>
    <dgm:cxn modelId="{C1671B43-5C32-4D7E-B3BB-CAF9E0782968}" type="presParOf" srcId="{36C86FEE-0CC5-42E7-9C02-70BD92571A2D}" destId="{F054D998-091B-4A15-969C-4BDFC64DDE0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8B20E3-B2E6-4EE9-B4A1-B8B77AF588D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20F11D74-A362-49D4-BC65-DA59992F2CC7}">
      <dgm:prSet phldrT="[Texto]"/>
      <dgm:spPr>
        <a:solidFill>
          <a:srgbClr val="002060"/>
        </a:solidFill>
      </dgm:spPr>
      <dgm:t>
        <a:bodyPr/>
        <a:lstStyle/>
        <a:p>
          <a:r>
            <a:rPr lang="es-EC" dirty="0">
              <a:latin typeface="Poppins SemiBold" panose="02000000000000000000" pitchFamily="2" charset="0"/>
              <a:cs typeface="Poppins SemiBold" panose="02000000000000000000" pitchFamily="2" charset="0"/>
            </a:rPr>
            <a:t>Las dos principales características de la una marca personal en relación con el branding son tener los valores definidos y claros hacia las personas, además de tener identidad visual capaz de transmitir la propuesta de valor generada.</a:t>
          </a:r>
          <a:endParaRPr lang="es-ES" dirty="0">
            <a:latin typeface="Poppins SemiBold" panose="02000000000000000000" pitchFamily="2" charset="0"/>
            <a:cs typeface="Poppins SemiBold" panose="02000000000000000000" pitchFamily="2" charset="0"/>
          </a:endParaRPr>
        </a:p>
      </dgm:t>
    </dgm:pt>
    <dgm:pt modelId="{BC47E0E6-1D4A-4614-BFA1-3FD017FF1993}" type="parTrans" cxnId="{52BDDAF4-9919-41F6-9965-55075F93EA85}">
      <dgm:prSet/>
      <dgm:spPr/>
      <dgm:t>
        <a:bodyPr/>
        <a:lstStyle/>
        <a:p>
          <a:endParaRPr lang="es-ES">
            <a:latin typeface="Poppins SemiBold" panose="02000000000000000000" pitchFamily="2" charset="0"/>
            <a:cs typeface="Poppins SemiBold" panose="02000000000000000000" pitchFamily="2" charset="0"/>
          </a:endParaRPr>
        </a:p>
      </dgm:t>
    </dgm:pt>
    <dgm:pt modelId="{073D45F1-B7FE-4359-9ED4-6CD8B72FDB51}" type="sibTrans" cxnId="{52BDDAF4-9919-41F6-9965-55075F93EA85}">
      <dgm:prSet/>
      <dgm:spPr/>
      <dgm:t>
        <a:bodyPr/>
        <a:lstStyle/>
        <a:p>
          <a:endParaRPr lang="es-ES">
            <a:latin typeface="Poppins SemiBold" panose="02000000000000000000" pitchFamily="2" charset="0"/>
            <a:cs typeface="Poppins SemiBold" panose="02000000000000000000" pitchFamily="2" charset="0"/>
          </a:endParaRPr>
        </a:p>
      </dgm:t>
    </dgm:pt>
    <dgm:pt modelId="{A5C6D847-9DEE-4FF5-8916-C83C04546729}">
      <dgm:prSet phldrT="[Texto]"/>
      <dgm:spPr>
        <a:solidFill>
          <a:srgbClr val="002060"/>
        </a:solidFill>
      </dgm:spPr>
      <dgm:t>
        <a:bodyPr/>
        <a:lstStyle/>
        <a:p>
          <a:pPr>
            <a:buFont typeface="Symbol" panose="05050102010706020507" pitchFamily="18" charset="2"/>
            <a:buChar char=""/>
          </a:pPr>
          <a:r>
            <a:rPr lang="es-EC" dirty="0">
              <a:latin typeface="Poppins SemiBold" panose="02000000000000000000" pitchFamily="2" charset="0"/>
              <a:cs typeface="Poppins SemiBold" panose="02000000000000000000" pitchFamily="2" charset="0"/>
            </a:rPr>
            <a:t>La segmentación de audiencia tiene importancia al identificar la audiencia y publico deseado, sin embargo, con poca relevancia lo es la segmentación geográfica, las características principales son la segmentación conductual y la segmentación psicográfica o basada en intereses.</a:t>
          </a:r>
          <a:endParaRPr lang="es-ES" dirty="0">
            <a:latin typeface="Poppins SemiBold" panose="02000000000000000000" pitchFamily="2" charset="0"/>
            <a:cs typeface="Poppins SemiBold" panose="02000000000000000000" pitchFamily="2" charset="0"/>
          </a:endParaRPr>
        </a:p>
      </dgm:t>
    </dgm:pt>
    <dgm:pt modelId="{34BF7977-DACB-4450-AD30-044562348719}" type="parTrans" cxnId="{5B10B7F6-BDE8-4E41-95C1-4F544C320D70}">
      <dgm:prSet/>
      <dgm:spPr/>
      <dgm:t>
        <a:bodyPr/>
        <a:lstStyle/>
        <a:p>
          <a:endParaRPr lang="es-ES">
            <a:latin typeface="Poppins SemiBold" panose="02000000000000000000" pitchFamily="2" charset="0"/>
            <a:cs typeface="Poppins SemiBold" panose="02000000000000000000" pitchFamily="2" charset="0"/>
          </a:endParaRPr>
        </a:p>
      </dgm:t>
    </dgm:pt>
    <dgm:pt modelId="{FC0709B6-B2A7-499F-AE6D-A166DDC24514}" type="sibTrans" cxnId="{5B10B7F6-BDE8-4E41-95C1-4F544C320D70}">
      <dgm:prSet/>
      <dgm:spPr/>
      <dgm:t>
        <a:bodyPr/>
        <a:lstStyle/>
        <a:p>
          <a:endParaRPr lang="es-ES">
            <a:latin typeface="Poppins SemiBold" panose="02000000000000000000" pitchFamily="2" charset="0"/>
            <a:cs typeface="Poppins SemiBold" panose="02000000000000000000" pitchFamily="2" charset="0"/>
          </a:endParaRPr>
        </a:p>
      </dgm:t>
    </dgm:pt>
    <dgm:pt modelId="{F8FC98D1-660A-4076-850C-002F338759A3}">
      <dgm:prSet phldrT="[Texto]"/>
      <dgm:spPr>
        <a:solidFill>
          <a:srgbClr val="002060"/>
        </a:solidFill>
      </dgm:spPr>
      <dgm:t>
        <a:bodyPr/>
        <a:lstStyle/>
        <a:p>
          <a:pPr>
            <a:buFont typeface="Symbol" panose="05050102010706020507" pitchFamily="18" charset="2"/>
            <a:buChar char=""/>
          </a:pPr>
          <a:r>
            <a:rPr lang="es-EC" dirty="0">
              <a:latin typeface="Poppins SemiBold" panose="02000000000000000000" pitchFamily="2" charset="0"/>
              <a:cs typeface="Poppins SemiBold" panose="02000000000000000000" pitchFamily="2" charset="0"/>
            </a:rPr>
            <a:t>Crear una marca personal está ligado a formar nuevas redes de contacto, los profesionales ven a LinkedIn como una plataforma para poder generar alianzas o colaboraciones con otras marcas, las relaciones son valiosas para ellos. Seguido por el hecho que la red social es considerada como medio para generar relaciones con empresas y personas.</a:t>
          </a:r>
          <a:endParaRPr lang="es-ES" dirty="0">
            <a:latin typeface="Poppins SemiBold" panose="02000000000000000000" pitchFamily="2" charset="0"/>
            <a:cs typeface="Poppins SemiBold" panose="02000000000000000000" pitchFamily="2" charset="0"/>
          </a:endParaRPr>
        </a:p>
      </dgm:t>
    </dgm:pt>
    <dgm:pt modelId="{44E0F37A-2E07-4E72-98C4-9214C7DF540D}" type="parTrans" cxnId="{57E5469E-0261-4CAD-8E23-52FC979D6E33}">
      <dgm:prSet/>
      <dgm:spPr/>
      <dgm:t>
        <a:bodyPr/>
        <a:lstStyle/>
        <a:p>
          <a:endParaRPr lang="es-ES">
            <a:latin typeface="Poppins SemiBold" panose="02000000000000000000" pitchFamily="2" charset="0"/>
            <a:cs typeface="Poppins SemiBold" panose="02000000000000000000" pitchFamily="2" charset="0"/>
          </a:endParaRPr>
        </a:p>
      </dgm:t>
    </dgm:pt>
    <dgm:pt modelId="{08667EBF-C3F9-4CAC-B864-78B278DF8705}" type="sibTrans" cxnId="{57E5469E-0261-4CAD-8E23-52FC979D6E33}">
      <dgm:prSet/>
      <dgm:spPr/>
      <dgm:t>
        <a:bodyPr/>
        <a:lstStyle/>
        <a:p>
          <a:endParaRPr lang="es-ES">
            <a:latin typeface="Poppins SemiBold" panose="02000000000000000000" pitchFamily="2" charset="0"/>
            <a:cs typeface="Poppins SemiBold" panose="02000000000000000000" pitchFamily="2" charset="0"/>
          </a:endParaRPr>
        </a:p>
      </dgm:t>
    </dgm:pt>
    <dgm:pt modelId="{36C86FEE-0CC5-42E7-9C02-70BD92571A2D}" type="pres">
      <dgm:prSet presAssocID="{388B20E3-B2E6-4EE9-B4A1-B8B77AF588D7}" presName="diagram" presStyleCnt="0">
        <dgm:presLayoutVars>
          <dgm:dir/>
          <dgm:resizeHandles val="exact"/>
        </dgm:presLayoutVars>
      </dgm:prSet>
      <dgm:spPr/>
    </dgm:pt>
    <dgm:pt modelId="{9CC7D0A7-28DA-41B0-B40C-1F2BCACEFF62}" type="pres">
      <dgm:prSet presAssocID="{20F11D74-A362-49D4-BC65-DA59992F2CC7}" presName="node" presStyleLbl="node1" presStyleIdx="0" presStyleCnt="3">
        <dgm:presLayoutVars>
          <dgm:bulletEnabled val="1"/>
        </dgm:presLayoutVars>
      </dgm:prSet>
      <dgm:spPr/>
    </dgm:pt>
    <dgm:pt modelId="{DF28ED49-B3A8-47C2-B564-6861A6EEDC08}" type="pres">
      <dgm:prSet presAssocID="{073D45F1-B7FE-4359-9ED4-6CD8B72FDB51}" presName="sibTrans" presStyleCnt="0"/>
      <dgm:spPr/>
    </dgm:pt>
    <dgm:pt modelId="{A3E7D90A-F10E-4511-9651-F21C897C4B71}" type="pres">
      <dgm:prSet presAssocID="{A5C6D847-9DEE-4FF5-8916-C83C04546729}" presName="node" presStyleLbl="node1" presStyleIdx="1" presStyleCnt="3">
        <dgm:presLayoutVars>
          <dgm:bulletEnabled val="1"/>
        </dgm:presLayoutVars>
      </dgm:prSet>
      <dgm:spPr/>
    </dgm:pt>
    <dgm:pt modelId="{FDA9160F-1170-4BE3-974E-BCB3370E4E71}" type="pres">
      <dgm:prSet presAssocID="{FC0709B6-B2A7-499F-AE6D-A166DDC24514}" presName="sibTrans" presStyleCnt="0"/>
      <dgm:spPr/>
    </dgm:pt>
    <dgm:pt modelId="{9D79825F-33E0-4526-9FB2-4E35CBB2574B}" type="pres">
      <dgm:prSet presAssocID="{F8FC98D1-660A-4076-850C-002F338759A3}" presName="node" presStyleLbl="node1" presStyleIdx="2" presStyleCnt="3">
        <dgm:presLayoutVars>
          <dgm:bulletEnabled val="1"/>
        </dgm:presLayoutVars>
      </dgm:prSet>
      <dgm:spPr/>
    </dgm:pt>
  </dgm:ptLst>
  <dgm:cxnLst>
    <dgm:cxn modelId="{AA4BA93D-0FB6-475C-85D4-92B690C9081E}" type="presOf" srcId="{A5C6D847-9DEE-4FF5-8916-C83C04546729}" destId="{A3E7D90A-F10E-4511-9651-F21C897C4B71}" srcOrd="0" destOrd="0" presId="urn:microsoft.com/office/officeart/2005/8/layout/default"/>
    <dgm:cxn modelId="{89541F44-3DC6-468D-A3F1-E2F6FA6341F3}" type="presOf" srcId="{388B20E3-B2E6-4EE9-B4A1-B8B77AF588D7}" destId="{36C86FEE-0CC5-42E7-9C02-70BD92571A2D}" srcOrd="0" destOrd="0" presId="urn:microsoft.com/office/officeart/2005/8/layout/default"/>
    <dgm:cxn modelId="{5F7BCE6A-856F-4820-99AF-640FB173175E}" type="presOf" srcId="{20F11D74-A362-49D4-BC65-DA59992F2CC7}" destId="{9CC7D0A7-28DA-41B0-B40C-1F2BCACEFF62}" srcOrd="0" destOrd="0" presId="urn:microsoft.com/office/officeart/2005/8/layout/default"/>
    <dgm:cxn modelId="{57E5469E-0261-4CAD-8E23-52FC979D6E33}" srcId="{388B20E3-B2E6-4EE9-B4A1-B8B77AF588D7}" destId="{F8FC98D1-660A-4076-850C-002F338759A3}" srcOrd="2" destOrd="0" parTransId="{44E0F37A-2E07-4E72-98C4-9214C7DF540D}" sibTransId="{08667EBF-C3F9-4CAC-B864-78B278DF8705}"/>
    <dgm:cxn modelId="{52BDDAF4-9919-41F6-9965-55075F93EA85}" srcId="{388B20E3-B2E6-4EE9-B4A1-B8B77AF588D7}" destId="{20F11D74-A362-49D4-BC65-DA59992F2CC7}" srcOrd="0" destOrd="0" parTransId="{BC47E0E6-1D4A-4614-BFA1-3FD017FF1993}" sibTransId="{073D45F1-B7FE-4359-9ED4-6CD8B72FDB51}"/>
    <dgm:cxn modelId="{5B10B7F6-BDE8-4E41-95C1-4F544C320D70}" srcId="{388B20E3-B2E6-4EE9-B4A1-B8B77AF588D7}" destId="{A5C6D847-9DEE-4FF5-8916-C83C04546729}" srcOrd="1" destOrd="0" parTransId="{34BF7977-DACB-4450-AD30-044562348719}" sibTransId="{FC0709B6-B2A7-499F-AE6D-A166DDC24514}"/>
    <dgm:cxn modelId="{01F48FF7-6314-43C5-92E7-B5E90C7C3F7B}" type="presOf" srcId="{F8FC98D1-660A-4076-850C-002F338759A3}" destId="{9D79825F-33E0-4526-9FB2-4E35CBB2574B}" srcOrd="0" destOrd="0" presId="urn:microsoft.com/office/officeart/2005/8/layout/default"/>
    <dgm:cxn modelId="{74328651-F2D0-4D8D-8A71-D3D24CF1DEAB}" type="presParOf" srcId="{36C86FEE-0CC5-42E7-9C02-70BD92571A2D}" destId="{9CC7D0A7-28DA-41B0-B40C-1F2BCACEFF62}" srcOrd="0" destOrd="0" presId="urn:microsoft.com/office/officeart/2005/8/layout/default"/>
    <dgm:cxn modelId="{1DF8E3B4-162E-4A1C-856F-0B1E9DDCA533}" type="presParOf" srcId="{36C86FEE-0CC5-42E7-9C02-70BD92571A2D}" destId="{DF28ED49-B3A8-47C2-B564-6861A6EEDC08}" srcOrd="1" destOrd="0" presId="urn:microsoft.com/office/officeart/2005/8/layout/default"/>
    <dgm:cxn modelId="{38D242F8-055B-438D-BA78-A49D53368CD2}" type="presParOf" srcId="{36C86FEE-0CC5-42E7-9C02-70BD92571A2D}" destId="{A3E7D90A-F10E-4511-9651-F21C897C4B71}" srcOrd="2" destOrd="0" presId="urn:microsoft.com/office/officeart/2005/8/layout/default"/>
    <dgm:cxn modelId="{33CBC41F-450D-4251-9AC5-38698189A253}" type="presParOf" srcId="{36C86FEE-0CC5-42E7-9C02-70BD92571A2D}" destId="{FDA9160F-1170-4BE3-974E-BCB3370E4E71}" srcOrd="3" destOrd="0" presId="urn:microsoft.com/office/officeart/2005/8/layout/default"/>
    <dgm:cxn modelId="{75852A74-9F30-430C-9A43-D4D240635533}" type="presParOf" srcId="{36C86FEE-0CC5-42E7-9C02-70BD92571A2D}" destId="{9D79825F-33E0-4526-9FB2-4E35CBB2574B}"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88B20E3-B2E6-4EE9-B4A1-B8B77AF588D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20F11D74-A362-49D4-BC65-DA59992F2CC7}">
      <dgm:prSet phldrT="[Texto]"/>
      <dgm:spPr>
        <a:solidFill>
          <a:srgbClr val="002060"/>
        </a:solidFill>
      </dgm:spPr>
      <dgm:t>
        <a:bodyPr/>
        <a:lstStyle/>
        <a:p>
          <a:r>
            <a:rPr lang="es-EC" dirty="0">
              <a:latin typeface="Poppins SemiBold" panose="02000000000000000000" pitchFamily="2" charset="0"/>
              <a:cs typeface="Poppins SemiBold" panose="02000000000000000000" pitchFamily="2" charset="0"/>
            </a:rPr>
            <a:t>Se recomienda antes de iniciar una marca personal seguir el esquema planteado para realizar la creación con fundamentos técnicos lo que brindara una mayor probabilidad de éxito.</a:t>
          </a:r>
          <a:endParaRPr lang="es-ES" dirty="0">
            <a:latin typeface="Poppins SemiBold" panose="02000000000000000000" pitchFamily="2" charset="0"/>
            <a:cs typeface="Poppins SemiBold" panose="02000000000000000000" pitchFamily="2" charset="0"/>
          </a:endParaRPr>
        </a:p>
      </dgm:t>
    </dgm:pt>
    <dgm:pt modelId="{BC47E0E6-1D4A-4614-BFA1-3FD017FF1993}" type="parTrans" cxnId="{52BDDAF4-9919-41F6-9965-55075F93EA85}">
      <dgm:prSet/>
      <dgm:spPr/>
      <dgm:t>
        <a:bodyPr/>
        <a:lstStyle/>
        <a:p>
          <a:endParaRPr lang="es-ES">
            <a:latin typeface="Poppins SemiBold" panose="02000000000000000000" pitchFamily="2" charset="0"/>
            <a:cs typeface="Poppins SemiBold" panose="02000000000000000000" pitchFamily="2" charset="0"/>
          </a:endParaRPr>
        </a:p>
      </dgm:t>
    </dgm:pt>
    <dgm:pt modelId="{073D45F1-B7FE-4359-9ED4-6CD8B72FDB51}" type="sibTrans" cxnId="{52BDDAF4-9919-41F6-9965-55075F93EA85}">
      <dgm:prSet/>
      <dgm:spPr/>
      <dgm:t>
        <a:bodyPr/>
        <a:lstStyle/>
        <a:p>
          <a:endParaRPr lang="es-ES">
            <a:latin typeface="Poppins SemiBold" panose="02000000000000000000" pitchFamily="2" charset="0"/>
            <a:cs typeface="Poppins SemiBold" panose="02000000000000000000" pitchFamily="2" charset="0"/>
          </a:endParaRPr>
        </a:p>
      </dgm:t>
    </dgm:pt>
    <dgm:pt modelId="{A5C6D847-9DEE-4FF5-8916-C83C04546729}">
      <dgm:prSet phldrT="[Texto]"/>
      <dgm:spPr>
        <a:solidFill>
          <a:srgbClr val="002060"/>
        </a:solidFill>
      </dgm:spPr>
      <dgm:t>
        <a:bodyPr/>
        <a:lstStyle/>
        <a:p>
          <a:pPr>
            <a:buFont typeface="Symbol" panose="05050102010706020507" pitchFamily="18" charset="2"/>
            <a:buChar char=""/>
          </a:pPr>
          <a:r>
            <a:rPr lang="es-EC" dirty="0">
              <a:latin typeface="Poppins SemiBold" panose="02000000000000000000" pitchFamily="2" charset="0"/>
              <a:cs typeface="Poppins SemiBold" panose="02000000000000000000" pitchFamily="2" charset="0"/>
            </a:rPr>
            <a:t>Se recomienda enfocarse en un solo canal al momento de la creación de una marca personal, no ahondar en multicanalidad al inicio pues lo que hará es consumir recursos y no destinar la mayor fuerza a un solo.</a:t>
          </a:r>
          <a:endParaRPr lang="es-ES" dirty="0">
            <a:latin typeface="Poppins SemiBold" panose="02000000000000000000" pitchFamily="2" charset="0"/>
            <a:cs typeface="Poppins SemiBold" panose="02000000000000000000" pitchFamily="2" charset="0"/>
          </a:endParaRPr>
        </a:p>
      </dgm:t>
    </dgm:pt>
    <dgm:pt modelId="{34BF7977-DACB-4450-AD30-044562348719}" type="parTrans" cxnId="{5B10B7F6-BDE8-4E41-95C1-4F544C320D70}">
      <dgm:prSet/>
      <dgm:spPr/>
      <dgm:t>
        <a:bodyPr/>
        <a:lstStyle/>
        <a:p>
          <a:endParaRPr lang="es-ES">
            <a:latin typeface="Poppins SemiBold" panose="02000000000000000000" pitchFamily="2" charset="0"/>
            <a:cs typeface="Poppins SemiBold" panose="02000000000000000000" pitchFamily="2" charset="0"/>
          </a:endParaRPr>
        </a:p>
      </dgm:t>
    </dgm:pt>
    <dgm:pt modelId="{FC0709B6-B2A7-499F-AE6D-A166DDC24514}" type="sibTrans" cxnId="{5B10B7F6-BDE8-4E41-95C1-4F544C320D70}">
      <dgm:prSet/>
      <dgm:spPr/>
      <dgm:t>
        <a:bodyPr/>
        <a:lstStyle/>
        <a:p>
          <a:endParaRPr lang="es-ES">
            <a:latin typeface="Poppins SemiBold" panose="02000000000000000000" pitchFamily="2" charset="0"/>
            <a:cs typeface="Poppins SemiBold" panose="02000000000000000000" pitchFamily="2" charset="0"/>
          </a:endParaRPr>
        </a:p>
      </dgm:t>
    </dgm:pt>
    <dgm:pt modelId="{F8FC98D1-660A-4076-850C-002F338759A3}">
      <dgm:prSet phldrT="[Texto]"/>
      <dgm:spPr>
        <a:solidFill>
          <a:srgbClr val="002060"/>
        </a:solidFill>
      </dgm:spPr>
      <dgm:t>
        <a:bodyPr/>
        <a:lstStyle/>
        <a:p>
          <a:pPr>
            <a:buFont typeface="Symbol" panose="05050102010706020507" pitchFamily="18" charset="2"/>
            <a:buChar char=""/>
          </a:pPr>
          <a:r>
            <a:rPr lang="es-EC" dirty="0">
              <a:latin typeface="Poppins SemiBold" panose="02000000000000000000" pitchFamily="2" charset="0"/>
              <a:cs typeface="Poppins SemiBold" panose="02000000000000000000" pitchFamily="2" charset="0"/>
            </a:rPr>
            <a:t>Se recomienda creación de contenido para LinkedIn que no lo arroje fuera de la red social sino más bien crear publicaciones enfocadas a consumir contenido dentro de la plataforma para no ser penalizados por el algoritmo de la red social LinkedIn.</a:t>
          </a:r>
          <a:endParaRPr lang="es-ES" dirty="0">
            <a:latin typeface="Poppins SemiBold" panose="02000000000000000000" pitchFamily="2" charset="0"/>
            <a:cs typeface="Poppins SemiBold" panose="02000000000000000000" pitchFamily="2" charset="0"/>
          </a:endParaRPr>
        </a:p>
      </dgm:t>
    </dgm:pt>
    <dgm:pt modelId="{44E0F37A-2E07-4E72-98C4-9214C7DF540D}" type="parTrans" cxnId="{57E5469E-0261-4CAD-8E23-52FC979D6E33}">
      <dgm:prSet/>
      <dgm:spPr/>
      <dgm:t>
        <a:bodyPr/>
        <a:lstStyle/>
        <a:p>
          <a:endParaRPr lang="es-ES">
            <a:latin typeface="Poppins SemiBold" panose="02000000000000000000" pitchFamily="2" charset="0"/>
            <a:cs typeface="Poppins SemiBold" panose="02000000000000000000" pitchFamily="2" charset="0"/>
          </a:endParaRPr>
        </a:p>
      </dgm:t>
    </dgm:pt>
    <dgm:pt modelId="{08667EBF-C3F9-4CAC-B864-78B278DF8705}" type="sibTrans" cxnId="{57E5469E-0261-4CAD-8E23-52FC979D6E33}">
      <dgm:prSet/>
      <dgm:spPr/>
      <dgm:t>
        <a:bodyPr/>
        <a:lstStyle/>
        <a:p>
          <a:endParaRPr lang="es-ES">
            <a:latin typeface="Poppins SemiBold" panose="02000000000000000000" pitchFamily="2" charset="0"/>
            <a:cs typeface="Poppins SemiBold" panose="02000000000000000000" pitchFamily="2" charset="0"/>
          </a:endParaRPr>
        </a:p>
      </dgm:t>
    </dgm:pt>
    <dgm:pt modelId="{A302D188-CB75-49FA-A918-992D9109E6DF}">
      <dgm:prSet phldrT="[Texto]"/>
      <dgm:spPr>
        <a:solidFill>
          <a:srgbClr val="002060"/>
        </a:solidFill>
      </dgm:spPr>
      <dgm:t>
        <a:bodyPr/>
        <a:lstStyle/>
        <a:p>
          <a:pPr>
            <a:buFont typeface="Symbol" panose="05050102010706020507" pitchFamily="18" charset="2"/>
            <a:buChar char=""/>
          </a:pPr>
          <a:r>
            <a:rPr lang="es-EC" dirty="0">
              <a:latin typeface="Poppins SemiBold" panose="02000000000000000000" pitchFamily="2" charset="0"/>
              <a:cs typeface="Poppins SemiBold" panose="02000000000000000000" pitchFamily="2" charset="0"/>
            </a:rPr>
            <a:t>Se recomienda la generación de una identidad visual característica de cada persona, identidad visual que sea capaz de generar una singularidad sobre el resto de los profesionales del sector.</a:t>
          </a:r>
          <a:endParaRPr lang="es-ES" dirty="0">
            <a:latin typeface="Poppins SemiBold" panose="02000000000000000000" pitchFamily="2" charset="0"/>
            <a:cs typeface="Poppins SemiBold" panose="02000000000000000000" pitchFamily="2" charset="0"/>
          </a:endParaRPr>
        </a:p>
      </dgm:t>
    </dgm:pt>
    <dgm:pt modelId="{BD66AE9B-252D-43BF-ABE0-9CE34C03A9C6}" type="parTrans" cxnId="{1F197A2E-0972-4882-8B52-ACECB6463067}">
      <dgm:prSet/>
      <dgm:spPr/>
      <dgm:t>
        <a:bodyPr/>
        <a:lstStyle/>
        <a:p>
          <a:endParaRPr lang="es-ES">
            <a:latin typeface="Poppins SemiBold" panose="02000000000000000000" pitchFamily="2" charset="0"/>
            <a:cs typeface="Poppins SemiBold" panose="02000000000000000000" pitchFamily="2" charset="0"/>
          </a:endParaRPr>
        </a:p>
      </dgm:t>
    </dgm:pt>
    <dgm:pt modelId="{E033CEFC-271C-49C1-87D3-D719FB69896F}" type="sibTrans" cxnId="{1F197A2E-0972-4882-8B52-ACECB6463067}">
      <dgm:prSet/>
      <dgm:spPr/>
      <dgm:t>
        <a:bodyPr/>
        <a:lstStyle/>
        <a:p>
          <a:endParaRPr lang="es-ES">
            <a:latin typeface="Poppins SemiBold" panose="02000000000000000000" pitchFamily="2" charset="0"/>
            <a:cs typeface="Poppins SemiBold" panose="02000000000000000000" pitchFamily="2" charset="0"/>
          </a:endParaRPr>
        </a:p>
      </dgm:t>
    </dgm:pt>
    <dgm:pt modelId="{36C86FEE-0CC5-42E7-9C02-70BD92571A2D}" type="pres">
      <dgm:prSet presAssocID="{388B20E3-B2E6-4EE9-B4A1-B8B77AF588D7}" presName="diagram" presStyleCnt="0">
        <dgm:presLayoutVars>
          <dgm:dir/>
          <dgm:resizeHandles val="exact"/>
        </dgm:presLayoutVars>
      </dgm:prSet>
      <dgm:spPr/>
    </dgm:pt>
    <dgm:pt modelId="{9CC7D0A7-28DA-41B0-B40C-1F2BCACEFF62}" type="pres">
      <dgm:prSet presAssocID="{20F11D74-A362-49D4-BC65-DA59992F2CC7}" presName="node" presStyleLbl="node1" presStyleIdx="0" presStyleCnt="4">
        <dgm:presLayoutVars>
          <dgm:bulletEnabled val="1"/>
        </dgm:presLayoutVars>
      </dgm:prSet>
      <dgm:spPr/>
    </dgm:pt>
    <dgm:pt modelId="{DF28ED49-B3A8-47C2-B564-6861A6EEDC08}" type="pres">
      <dgm:prSet presAssocID="{073D45F1-B7FE-4359-9ED4-6CD8B72FDB51}" presName="sibTrans" presStyleCnt="0"/>
      <dgm:spPr/>
    </dgm:pt>
    <dgm:pt modelId="{A3E7D90A-F10E-4511-9651-F21C897C4B71}" type="pres">
      <dgm:prSet presAssocID="{A5C6D847-9DEE-4FF5-8916-C83C04546729}" presName="node" presStyleLbl="node1" presStyleIdx="1" presStyleCnt="4">
        <dgm:presLayoutVars>
          <dgm:bulletEnabled val="1"/>
        </dgm:presLayoutVars>
      </dgm:prSet>
      <dgm:spPr/>
    </dgm:pt>
    <dgm:pt modelId="{FDA9160F-1170-4BE3-974E-BCB3370E4E71}" type="pres">
      <dgm:prSet presAssocID="{FC0709B6-B2A7-499F-AE6D-A166DDC24514}" presName="sibTrans" presStyleCnt="0"/>
      <dgm:spPr/>
    </dgm:pt>
    <dgm:pt modelId="{9D79825F-33E0-4526-9FB2-4E35CBB2574B}" type="pres">
      <dgm:prSet presAssocID="{F8FC98D1-660A-4076-850C-002F338759A3}" presName="node" presStyleLbl="node1" presStyleIdx="2" presStyleCnt="4">
        <dgm:presLayoutVars>
          <dgm:bulletEnabled val="1"/>
        </dgm:presLayoutVars>
      </dgm:prSet>
      <dgm:spPr/>
    </dgm:pt>
    <dgm:pt modelId="{FA45B4D1-D342-4111-8FB4-EDD56F3E9FB8}" type="pres">
      <dgm:prSet presAssocID="{08667EBF-C3F9-4CAC-B864-78B278DF8705}" presName="sibTrans" presStyleCnt="0"/>
      <dgm:spPr/>
    </dgm:pt>
    <dgm:pt modelId="{F054D998-091B-4A15-969C-4BDFC64DDE03}" type="pres">
      <dgm:prSet presAssocID="{A302D188-CB75-49FA-A918-992D9109E6DF}" presName="node" presStyleLbl="node1" presStyleIdx="3" presStyleCnt="4">
        <dgm:presLayoutVars>
          <dgm:bulletEnabled val="1"/>
        </dgm:presLayoutVars>
      </dgm:prSet>
      <dgm:spPr/>
    </dgm:pt>
  </dgm:ptLst>
  <dgm:cxnLst>
    <dgm:cxn modelId="{24E22C16-D343-4AA2-AFD1-3C08A2EDE41F}" type="presOf" srcId="{A302D188-CB75-49FA-A918-992D9109E6DF}" destId="{F054D998-091B-4A15-969C-4BDFC64DDE03}" srcOrd="0" destOrd="0" presId="urn:microsoft.com/office/officeart/2005/8/layout/default"/>
    <dgm:cxn modelId="{1F197A2E-0972-4882-8B52-ACECB6463067}" srcId="{388B20E3-B2E6-4EE9-B4A1-B8B77AF588D7}" destId="{A302D188-CB75-49FA-A918-992D9109E6DF}" srcOrd="3" destOrd="0" parTransId="{BD66AE9B-252D-43BF-ABE0-9CE34C03A9C6}" sibTransId="{E033CEFC-271C-49C1-87D3-D719FB69896F}"/>
    <dgm:cxn modelId="{AA4BA93D-0FB6-475C-85D4-92B690C9081E}" type="presOf" srcId="{A5C6D847-9DEE-4FF5-8916-C83C04546729}" destId="{A3E7D90A-F10E-4511-9651-F21C897C4B71}" srcOrd="0" destOrd="0" presId="urn:microsoft.com/office/officeart/2005/8/layout/default"/>
    <dgm:cxn modelId="{89541F44-3DC6-468D-A3F1-E2F6FA6341F3}" type="presOf" srcId="{388B20E3-B2E6-4EE9-B4A1-B8B77AF588D7}" destId="{36C86FEE-0CC5-42E7-9C02-70BD92571A2D}" srcOrd="0" destOrd="0" presId="urn:microsoft.com/office/officeart/2005/8/layout/default"/>
    <dgm:cxn modelId="{5F7BCE6A-856F-4820-99AF-640FB173175E}" type="presOf" srcId="{20F11D74-A362-49D4-BC65-DA59992F2CC7}" destId="{9CC7D0A7-28DA-41B0-B40C-1F2BCACEFF62}" srcOrd="0" destOrd="0" presId="urn:microsoft.com/office/officeart/2005/8/layout/default"/>
    <dgm:cxn modelId="{57E5469E-0261-4CAD-8E23-52FC979D6E33}" srcId="{388B20E3-B2E6-4EE9-B4A1-B8B77AF588D7}" destId="{F8FC98D1-660A-4076-850C-002F338759A3}" srcOrd="2" destOrd="0" parTransId="{44E0F37A-2E07-4E72-98C4-9214C7DF540D}" sibTransId="{08667EBF-C3F9-4CAC-B864-78B278DF8705}"/>
    <dgm:cxn modelId="{52BDDAF4-9919-41F6-9965-55075F93EA85}" srcId="{388B20E3-B2E6-4EE9-B4A1-B8B77AF588D7}" destId="{20F11D74-A362-49D4-BC65-DA59992F2CC7}" srcOrd="0" destOrd="0" parTransId="{BC47E0E6-1D4A-4614-BFA1-3FD017FF1993}" sibTransId="{073D45F1-B7FE-4359-9ED4-6CD8B72FDB51}"/>
    <dgm:cxn modelId="{5B10B7F6-BDE8-4E41-95C1-4F544C320D70}" srcId="{388B20E3-B2E6-4EE9-B4A1-B8B77AF588D7}" destId="{A5C6D847-9DEE-4FF5-8916-C83C04546729}" srcOrd="1" destOrd="0" parTransId="{34BF7977-DACB-4450-AD30-044562348719}" sibTransId="{FC0709B6-B2A7-499F-AE6D-A166DDC24514}"/>
    <dgm:cxn modelId="{01F48FF7-6314-43C5-92E7-B5E90C7C3F7B}" type="presOf" srcId="{F8FC98D1-660A-4076-850C-002F338759A3}" destId="{9D79825F-33E0-4526-9FB2-4E35CBB2574B}" srcOrd="0" destOrd="0" presId="urn:microsoft.com/office/officeart/2005/8/layout/default"/>
    <dgm:cxn modelId="{74328651-F2D0-4D8D-8A71-D3D24CF1DEAB}" type="presParOf" srcId="{36C86FEE-0CC5-42E7-9C02-70BD92571A2D}" destId="{9CC7D0A7-28DA-41B0-B40C-1F2BCACEFF62}" srcOrd="0" destOrd="0" presId="urn:microsoft.com/office/officeart/2005/8/layout/default"/>
    <dgm:cxn modelId="{1DF8E3B4-162E-4A1C-856F-0B1E9DDCA533}" type="presParOf" srcId="{36C86FEE-0CC5-42E7-9C02-70BD92571A2D}" destId="{DF28ED49-B3A8-47C2-B564-6861A6EEDC08}" srcOrd="1" destOrd="0" presId="urn:microsoft.com/office/officeart/2005/8/layout/default"/>
    <dgm:cxn modelId="{38D242F8-055B-438D-BA78-A49D53368CD2}" type="presParOf" srcId="{36C86FEE-0CC5-42E7-9C02-70BD92571A2D}" destId="{A3E7D90A-F10E-4511-9651-F21C897C4B71}" srcOrd="2" destOrd="0" presId="urn:microsoft.com/office/officeart/2005/8/layout/default"/>
    <dgm:cxn modelId="{33CBC41F-450D-4251-9AC5-38698189A253}" type="presParOf" srcId="{36C86FEE-0CC5-42E7-9C02-70BD92571A2D}" destId="{FDA9160F-1170-4BE3-974E-BCB3370E4E71}" srcOrd="3" destOrd="0" presId="urn:microsoft.com/office/officeart/2005/8/layout/default"/>
    <dgm:cxn modelId="{75852A74-9F30-430C-9A43-D4D240635533}" type="presParOf" srcId="{36C86FEE-0CC5-42E7-9C02-70BD92571A2D}" destId="{9D79825F-33E0-4526-9FB2-4E35CBB2574B}" srcOrd="4" destOrd="0" presId="urn:microsoft.com/office/officeart/2005/8/layout/default"/>
    <dgm:cxn modelId="{F84ED83A-68CD-4188-9B72-63CE66F5AC49}" type="presParOf" srcId="{36C86FEE-0CC5-42E7-9C02-70BD92571A2D}" destId="{FA45B4D1-D342-4111-8FB4-EDD56F3E9FB8}" srcOrd="5" destOrd="0" presId="urn:microsoft.com/office/officeart/2005/8/layout/default"/>
    <dgm:cxn modelId="{C1671B43-5C32-4D7E-B3BB-CAF9E0782968}" type="presParOf" srcId="{36C86FEE-0CC5-42E7-9C02-70BD92571A2D}" destId="{F054D998-091B-4A15-969C-4BDFC64DDE0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FD2B2-1D96-4F4B-AC24-99BAE5BA2225}">
      <dsp:nvSpPr>
        <dsp:cNvPr id="0" name=""/>
        <dsp:cNvSpPr/>
      </dsp:nvSpPr>
      <dsp:spPr>
        <a:xfrm>
          <a:off x="0" y="356494"/>
          <a:ext cx="6400800" cy="554400"/>
        </a:xfrm>
        <a:prstGeom prst="rect">
          <a:avLst/>
        </a:prstGeom>
        <a:solidFill>
          <a:schemeClr val="lt1">
            <a:alpha val="90000"/>
            <a:hueOff val="0"/>
            <a:satOff val="0"/>
            <a:lumOff val="0"/>
            <a:alphaOff val="0"/>
          </a:schemeClr>
        </a:solidFill>
        <a:ln w="6350" cap="flat" cmpd="sng" algn="ctr">
          <a:solidFill>
            <a:schemeClr val="accent4">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B3D3B42-6104-4AB0-BEA8-C254BF5FA130}">
      <dsp:nvSpPr>
        <dsp:cNvPr id="0" name=""/>
        <dsp:cNvSpPr/>
      </dsp:nvSpPr>
      <dsp:spPr>
        <a:xfrm>
          <a:off x="320040" y="31774"/>
          <a:ext cx="4480560" cy="649440"/>
        </a:xfrm>
        <a:prstGeom prst="roundRect">
          <a:avLst/>
        </a:prstGeom>
        <a:solidFill>
          <a:srgbClr val="00206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9355" tIns="0" rIns="169355" bIns="0" numCol="1" spcCol="1270" anchor="ctr" anchorCtr="0">
          <a:noAutofit/>
        </a:bodyPr>
        <a:lstStyle/>
        <a:p>
          <a:pPr marL="0" lvl="0" indent="0" algn="l" defTabSz="1066800">
            <a:lnSpc>
              <a:spcPct val="90000"/>
            </a:lnSpc>
            <a:spcBef>
              <a:spcPct val="0"/>
            </a:spcBef>
            <a:spcAft>
              <a:spcPct val="35000"/>
            </a:spcAft>
            <a:buNone/>
          </a:pPr>
          <a:r>
            <a:rPr lang="es-EC" sz="2400" kern="1200" dirty="0">
              <a:solidFill>
                <a:schemeClr val="bg1"/>
              </a:solidFill>
              <a:latin typeface="Poppins" panose="02000000000000000000" pitchFamily="2" charset="0"/>
              <a:cs typeface="Poppins" panose="02000000000000000000" pitchFamily="2" charset="0"/>
            </a:rPr>
            <a:t>Boom de profesionales</a:t>
          </a:r>
          <a:endParaRPr lang="es-ES" sz="2400" kern="1200" dirty="0">
            <a:solidFill>
              <a:schemeClr val="bg1"/>
            </a:solidFill>
            <a:latin typeface="Poppins" panose="02000000000000000000" pitchFamily="2" charset="0"/>
            <a:cs typeface="Poppins" panose="02000000000000000000" pitchFamily="2" charset="0"/>
          </a:endParaRPr>
        </a:p>
      </dsp:txBody>
      <dsp:txXfrm>
        <a:off x="351743" y="63477"/>
        <a:ext cx="4417154" cy="586034"/>
      </dsp:txXfrm>
    </dsp:sp>
    <dsp:sp modelId="{EAD90396-C344-4A25-BB45-B8A6C67CE6B4}">
      <dsp:nvSpPr>
        <dsp:cNvPr id="0" name=""/>
        <dsp:cNvSpPr/>
      </dsp:nvSpPr>
      <dsp:spPr>
        <a:xfrm>
          <a:off x="0" y="1354414"/>
          <a:ext cx="6400800" cy="554400"/>
        </a:xfrm>
        <a:prstGeom prst="rect">
          <a:avLst/>
        </a:prstGeom>
        <a:solidFill>
          <a:schemeClr val="lt1">
            <a:alpha val="90000"/>
            <a:hueOff val="0"/>
            <a:satOff val="0"/>
            <a:lumOff val="0"/>
            <a:alphaOff val="0"/>
          </a:schemeClr>
        </a:solidFill>
        <a:ln w="6350" cap="flat" cmpd="sng" algn="ctr">
          <a:solidFill>
            <a:schemeClr val="accent4">
              <a:shade val="80000"/>
              <a:hueOff val="-256642"/>
              <a:satOff val="0"/>
              <a:lumOff val="16938"/>
              <a:alphaOff val="0"/>
            </a:schemeClr>
          </a:solidFill>
          <a:prstDash val="solid"/>
          <a:miter lim="800000"/>
        </a:ln>
        <a:effectLst/>
      </dsp:spPr>
      <dsp:style>
        <a:lnRef idx="1">
          <a:scrgbClr r="0" g="0" b="0"/>
        </a:lnRef>
        <a:fillRef idx="1">
          <a:scrgbClr r="0" g="0" b="0"/>
        </a:fillRef>
        <a:effectRef idx="0">
          <a:scrgbClr r="0" g="0" b="0"/>
        </a:effectRef>
        <a:fontRef idx="minor"/>
      </dsp:style>
    </dsp:sp>
    <dsp:sp modelId="{DE1D34E5-1383-4F2C-9DC9-262A2AC6F9D2}">
      <dsp:nvSpPr>
        <dsp:cNvPr id="0" name=""/>
        <dsp:cNvSpPr/>
      </dsp:nvSpPr>
      <dsp:spPr>
        <a:xfrm>
          <a:off x="320040" y="1029694"/>
          <a:ext cx="4480560" cy="649440"/>
        </a:xfrm>
        <a:prstGeom prst="roundRect">
          <a:avLst/>
        </a:prstGeom>
        <a:solidFill>
          <a:srgbClr val="00206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9355" tIns="0" rIns="169355" bIns="0" numCol="1" spcCol="1270" anchor="ctr" anchorCtr="0">
          <a:noAutofit/>
        </a:bodyPr>
        <a:lstStyle/>
        <a:p>
          <a:pPr marL="0" lvl="0" indent="0" algn="l" defTabSz="711200">
            <a:lnSpc>
              <a:spcPct val="90000"/>
            </a:lnSpc>
            <a:spcBef>
              <a:spcPct val="0"/>
            </a:spcBef>
            <a:spcAft>
              <a:spcPct val="35000"/>
            </a:spcAft>
            <a:buNone/>
          </a:pPr>
          <a:r>
            <a:rPr lang="es-EC" sz="1600" kern="1200" dirty="0">
              <a:solidFill>
                <a:schemeClr val="bg1"/>
              </a:solidFill>
              <a:latin typeface="Poppins" panose="02000000000000000000" pitchFamily="2" charset="0"/>
              <a:cs typeface="Poppins" panose="02000000000000000000" pitchFamily="2" charset="0"/>
            </a:rPr>
            <a:t>La manera de llegar a los demás se facilita gracias a las redes sociales</a:t>
          </a:r>
          <a:endParaRPr lang="es-ES" sz="1600" kern="1200" dirty="0">
            <a:solidFill>
              <a:schemeClr val="bg1"/>
            </a:solidFill>
            <a:latin typeface="Poppins" panose="02000000000000000000" pitchFamily="2" charset="0"/>
            <a:cs typeface="Poppins" panose="02000000000000000000" pitchFamily="2" charset="0"/>
          </a:endParaRPr>
        </a:p>
      </dsp:txBody>
      <dsp:txXfrm>
        <a:off x="351743" y="1061397"/>
        <a:ext cx="4417154" cy="586034"/>
      </dsp:txXfrm>
    </dsp:sp>
    <dsp:sp modelId="{218CF2D4-4F25-4163-834E-9DFBCA9586D4}">
      <dsp:nvSpPr>
        <dsp:cNvPr id="0" name=""/>
        <dsp:cNvSpPr/>
      </dsp:nvSpPr>
      <dsp:spPr>
        <a:xfrm>
          <a:off x="0" y="2352334"/>
          <a:ext cx="6400800" cy="554400"/>
        </a:xfrm>
        <a:prstGeom prst="rect">
          <a:avLst/>
        </a:prstGeom>
        <a:solidFill>
          <a:schemeClr val="lt1">
            <a:alpha val="90000"/>
            <a:hueOff val="0"/>
            <a:satOff val="0"/>
            <a:lumOff val="0"/>
            <a:alphaOff val="0"/>
          </a:schemeClr>
        </a:solidFill>
        <a:ln w="6350" cap="flat" cmpd="sng" algn="ctr">
          <a:solidFill>
            <a:schemeClr val="accent4">
              <a:shade val="80000"/>
              <a:hueOff val="-513283"/>
              <a:satOff val="0"/>
              <a:lumOff val="33875"/>
              <a:alphaOff val="0"/>
            </a:schemeClr>
          </a:solidFill>
          <a:prstDash val="solid"/>
          <a:miter lim="800000"/>
        </a:ln>
        <a:effectLst/>
      </dsp:spPr>
      <dsp:style>
        <a:lnRef idx="1">
          <a:scrgbClr r="0" g="0" b="0"/>
        </a:lnRef>
        <a:fillRef idx="1">
          <a:scrgbClr r="0" g="0" b="0"/>
        </a:fillRef>
        <a:effectRef idx="0">
          <a:scrgbClr r="0" g="0" b="0"/>
        </a:effectRef>
        <a:fontRef idx="minor"/>
      </dsp:style>
    </dsp:sp>
    <dsp:sp modelId="{0C59F5EF-705C-4133-9BA5-E7C578584B6E}">
      <dsp:nvSpPr>
        <dsp:cNvPr id="0" name=""/>
        <dsp:cNvSpPr/>
      </dsp:nvSpPr>
      <dsp:spPr>
        <a:xfrm>
          <a:off x="320040" y="2027614"/>
          <a:ext cx="4480560" cy="649440"/>
        </a:xfrm>
        <a:prstGeom prst="roundRect">
          <a:avLst/>
        </a:prstGeom>
        <a:solidFill>
          <a:srgbClr val="00206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9355" tIns="0" rIns="169355" bIns="0" numCol="1" spcCol="1270" anchor="ctr" anchorCtr="0">
          <a:noAutofit/>
        </a:bodyPr>
        <a:lstStyle/>
        <a:p>
          <a:pPr marL="0" lvl="0" indent="0" algn="l" defTabSz="711200">
            <a:lnSpc>
              <a:spcPct val="90000"/>
            </a:lnSpc>
            <a:spcBef>
              <a:spcPct val="0"/>
            </a:spcBef>
            <a:spcAft>
              <a:spcPct val="35000"/>
            </a:spcAft>
            <a:buNone/>
          </a:pPr>
          <a:r>
            <a:rPr lang="es-EC" sz="1600" kern="1200" dirty="0">
              <a:solidFill>
                <a:schemeClr val="bg1"/>
              </a:solidFill>
              <a:latin typeface="Poppins" panose="02000000000000000000" pitchFamily="2" charset="0"/>
              <a:cs typeface="Poppins" panose="02000000000000000000" pitchFamily="2" charset="0"/>
            </a:rPr>
            <a:t>LinkedIn es la red social profesional más usada en el mundo</a:t>
          </a:r>
          <a:endParaRPr lang="es-ES" sz="1600" kern="1200" dirty="0">
            <a:solidFill>
              <a:schemeClr val="bg1"/>
            </a:solidFill>
            <a:latin typeface="Poppins" panose="02000000000000000000" pitchFamily="2" charset="0"/>
            <a:cs typeface="Poppins" panose="02000000000000000000" pitchFamily="2" charset="0"/>
          </a:endParaRPr>
        </a:p>
      </dsp:txBody>
      <dsp:txXfrm>
        <a:off x="351743" y="2059317"/>
        <a:ext cx="4417154" cy="5860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7D0A7-28DA-41B0-B40C-1F2BCACEFF62}">
      <dsp:nvSpPr>
        <dsp:cNvPr id="0" name=""/>
        <dsp:cNvSpPr/>
      </dsp:nvSpPr>
      <dsp:spPr>
        <a:xfrm>
          <a:off x="1294" y="1243838"/>
          <a:ext cx="5049737" cy="3029842"/>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dirty="0">
              <a:latin typeface="Poppins SemiBold" panose="02000000000000000000" pitchFamily="2" charset="0"/>
              <a:cs typeface="Poppins SemiBold" panose="02000000000000000000" pitchFamily="2" charset="0"/>
            </a:rPr>
            <a:t>Se recomienda realizar </a:t>
          </a:r>
          <a:r>
            <a:rPr lang="es-EC" sz="1700" kern="1200" dirty="0" err="1">
              <a:latin typeface="Poppins SemiBold" panose="02000000000000000000" pitchFamily="2" charset="0"/>
              <a:cs typeface="Poppins SemiBold" panose="02000000000000000000" pitchFamily="2" charset="0"/>
            </a:rPr>
            <a:t>feedback</a:t>
          </a:r>
          <a:r>
            <a:rPr lang="es-EC" sz="1700" kern="1200" dirty="0">
              <a:latin typeface="Poppins SemiBold" panose="02000000000000000000" pitchFamily="2" charset="0"/>
              <a:cs typeface="Poppins SemiBold" panose="02000000000000000000" pitchFamily="2" charset="0"/>
            </a:rPr>
            <a:t> constante sobre las acciones realizadas al momento de crear una marca personal, la misma no se trata de un estudio exitoso si no de realizar pruebas y errores para conocer lo que verdaderamente quiere la audiencia, no aburrirla. Mantener una marca personal basada en datos.</a:t>
          </a:r>
          <a:endParaRPr lang="es-ES" sz="1700" kern="1200" dirty="0">
            <a:latin typeface="Poppins SemiBold" panose="02000000000000000000" pitchFamily="2" charset="0"/>
            <a:cs typeface="Poppins SemiBold" panose="02000000000000000000" pitchFamily="2" charset="0"/>
          </a:endParaRPr>
        </a:p>
      </dsp:txBody>
      <dsp:txXfrm>
        <a:off x="1294" y="1243838"/>
        <a:ext cx="5049737" cy="3029842"/>
      </dsp:txXfrm>
    </dsp:sp>
    <dsp:sp modelId="{A3E7D90A-F10E-4511-9651-F21C897C4B71}">
      <dsp:nvSpPr>
        <dsp:cNvPr id="0" name=""/>
        <dsp:cNvSpPr/>
      </dsp:nvSpPr>
      <dsp:spPr>
        <a:xfrm>
          <a:off x="5556006" y="1243838"/>
          <a:ext cx="5049737" cy="3029842"/>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Symbol" panose="05050102010706020507" pitchFamily="18" charset="2"/>
            <a:buNone/>
          </a:pPr>
          <a:r>
            <a:rPr lang="es-EC" sz="1700" kern="1200" dirty="0">
              <a:latin typeface="Poppins SemiBold" panose="02000000000000000000" pitchFamily="2" charset="0"/>
              <a:cs typeface="Poppins SemiBold" panose="02000000000000000000" pitchFamily="2" charset="0"/>
            </a:rPr>
            <a:t>Se recomienda la creación de lead </a:t>
          </a:r>
          <a:r>
            <a:rPr lang="es-EC" sz="1700" kern="1200" dirty="0" err="1">
              <a:latin typeface="Poppins SemiBold" panose="02000000000000000000" pitchFamily="2" charset="0"/>
              <a:cs typeface="Poppins SemiBold" panose="02000000000000000000" pitchFamily="2" charset="0"/>
            </a:rPr>
            <a:t>magnets</a:t>
          </a:r>
          <a:r>
            <a:rPr lang="es-EC" sz="1700" kern="1200" dirty="0">
              <a:latin typeface="Poppins SemiBold" panose="02000000000000000000" pitchFamily="2" charset="0"/>
              <a:cs typeface="Poppins SemiBold" panose="02000000000000000000" pitchFamily="2" charset="0"/>
            </a:rPr>
            <a:t> en contenido para atraer a la audiencia y aplicar el sesgo de reciprocidad en la que se entrega valor totalmente gratuito para aumentar la exposición y alcance.</a:t>
          </a:r>
          <a:endParaRPr lang="es-ES" sz="1700" kern="1200" dirty="0">
            <a:latin typeface="Poppins SemiBold" panose="02000000000000000000" pitchFamily="2" charset="0"/>
            <a:cs typeface="Poppins SemiBold" panose="02000000000000000000" pitchFamily="2" charset="0"/>
          </a:endParaRPr>
        </a:p>
      </dsp:txBody>
      <dsp:txXfrm>
        <a:off x="5556006" y="1243838"/>
        <a:ext cx="5049737" cy="30298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1118D-66BE-458E-87B0-25FC5323BA58}">
      <dsp:nvSpPr>
        <dsp:cNvPr id="0" name=""/>
        <dsp:cNvSpPr/>
      </dsp:nvSpPr>
      <dsp:spPr>
        <a:xfrm>
          <a:off x="686571" y="32"/>
          <a:ext cx="5597110" cy="50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endParaRPr lang="es-ES" sz="2300" kern="1200"/>
        </a:p>
      </dsp:txBody>
      <dsp:txXfrm>
        <a:off x="686571" y="32"/>
        <a:ext cx="5597110" cy="508828"/>
      </dsp:txXfrm>
    </dsp:sp>
    <dsp:sp modelId="{E02BC01C-B659-4261-AD47-29CC3DD93AF2}">
      <dsp:nvSpPr>
        <dsp:cNvPr id="0" name=""/>
        <dsp:cNvSpPr/>
      </dsp:nvSpPr>
      <dsp:spPr>
        <a:xfrm>
          <a:off x="686571" y="508861"/>
          <a:ext cx="1309723" cy="1036501"/>
        </a:xfrm>
        <a:prstGeom prst="chevron">
          <a:avLst>
            <a:gd name="adj" fmla="val 70610"/>
          </a:avLst>
        </a:prstGeom>
        <a:solidFill>
          <a:schemeClr val="accen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A57E05-4943-4E28-99C1-12A22B81BCA7}">
      <dsp:nvSpPr>
        <dsp:cNvPr id="0" name=""/>
        <dsp:cNvSpPr/>
      </dsp:nvSpPr>
      <dsp:spPr>
        <a:xfrm>
          <a:off x="1473276" y="508861"/>
          <a:ext cx="1309723" cy="1036501"/>
        </a:xfrm>
        <a:prstGeom prst="chevron">
          <a:avLst>
            <a:gd name="adj" fmla="val 70610"/>
          </a:avLst>
        </a:prstGeom>
        <a:solidFill>
          <a:schemeClr val="accent1">
            <a:alpha val="90000"/>
            <a:hueOff val="0"/>
            <a:satOff val="0"/>
            <a:lumOff val="0"/>
            <a:alphaOff val="-2000"/>
          </a:schemeClr>
        </a:solidFill>
        <a:ln w="12700" cap="flat" cmpd="sng" algn="ctr">
          <a:solidFill>
            <a:schemeClr val="accent1">
              <a:alpha val="90000"/>
              <a:hueOff val="0"/>
              <a:satOff val="0"/>
              <a:lumOff val="0"/>
              <a:alphaOff val="-2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16E7BF-9DA5-4B80-AE5E-FC03158DBFEE}">
      <dsp:nvSpPr>
        <dsp:cNvPr id="0" name=""/>
        <dsp:cNvSpPr/>
      </dsp:nvSpPr>
      <dsp:spPr>
        <a:xfrm>
          <a:off x="2260603" y="508861"/>
          <a:ext cx="1309723" cy="1036501"/>
        </a:xfrm>
        <a:prstGeom prst="chevron">
          <a:avLst>
            <a:gd name="adj" fmla="val 70610"/>
          </a:avLst>
        </a:prstGeom>
        <a:solidFill>
          <a:schemeClr val="accent1">
            <a:alpha val="90000"/>
            <a:hueOff val="0"/>
            <a:satOff val="0"/>
            <a:lumOff val="0"/>
            <a:alphaOff val="-4000"/>
          </a:schemeClr>
        </a:solidFill>
        <a:ln w="12700" cap="flat" cmpd="sng" algn="ctr">
          <a:solidFill>
            <a:schemeClr val="accent1">
              <a:alpha val="90000"/>
              <a:hueOff val="0"/>
              <a:satOff val="0"/>
              <a:lumOff val="0"/>
              <a:alphaOff val="-4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0C53DA-1D2A-4703-9B95-37974F4D0AE2}">
      <dsp:nvSpPr>
        <dsp:cNvPr id="0" name=""/>
        <dsp:cNvSpPr/>
      </dsp:nvSpPr>
      <dsp:spPr>
        <a:xfrm>
          <a:off x="3047308" y="508861"/>
          <a:ext cx="1309723" cy="1036501"/>
        </a:xfrm>
        <a:prstGeom prst="chevron">
          <a:avLst>
            <a:gd name="adj" fmla="val 70610"/>
          </a:avLst>
        </a:prstGeom>
        <a:solidFill>
          <a:schemeClr val="accent1">
            <a:alpha val="90000"/>
            <a:hueOff val="0"/>
            <a:satOff val="0"/>
            <a:lumOff val="0"/>
            <a:alphaOff val="-6000"/>
          </a:schemeClr>
        </a:solidFill>
        <a:ln w="12700" cap="flat" cmpd="sng" algn="ctr">
          <a:solidFill>
            <a:schemeClr val="accent1">
              <a:alpha val="90000"/>
              <a:hueOff val="0"/>
              <a:satOff val="0"/>
              <a:lumOff val="0"/>
              <a:alphaOff val="-6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46467B-58E0-497D-A142-4896DC878084}">
      <dsp:nvSpPr>
        <dsp:cNvPr id="0" name=""/>
        <dsp:cNvSpPr/>
      </dsp:nvSpPr>
      <dsp:spPr>
        <a:xfrm>
          <a:off x="3834635" y="508861"/>
          <a:ext cx="1309723" cy="1036501"/>
        </a:xfrm>
        <a:prstGeom prst="chevron">
          <a:avLst>
            <a:gd name="adj" fmla="val 70610"/>
          </a:avLst>
        </a:prstGeom>
        <a:solidFill>
          <a:schemeClr val="accent1">
            <a:alpha val="90000"/>
            <a:hueOff val="0"/>
            <a:satOff val="0"/>
            <a:lumOff val="0"/>
            <a:alphaOff val="-8000"/>
          </a:schemeClr>
        </a:solidFill>
        <a:ln w="12700" cap="flat" cmpd="sng" algn="ctr">
          <a:solidFill>
            <a:schemeClr val="accent1">
              <a:alpha val="90000"/>
              <a:hueOff val="0"/>
              <a:satOff val="0"/>
              <a:lumOff val="0"/>
              <a:alphaOff val="-8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12BE1F-9D28-4FAA-9C7D-276F893289C3}">
      <dsp:nvSpPr>
        <dsp:cNvPr id="0" name=""/>
        <dsp:cNvSpPr/>
      </dsp:nvSpPr>
      <dsp:spPr>
        <a:xfrm>
          <a:off x="4621340" y="508861"/>
          <a:ext cx="1309723" cy="1036501"/>
        </a:xfrm>
        <a:prstGeom prst="chevron">
          <a:avLst>
            <a:gd name="adj" fmla="val 70610"/>
          </a:avLst>
        </a:prstGeom>
        <a:solidFill>
          <a:schemeClr val="accent1">
            <a:alpha val="90000"/>
            <a:hueOff val="0"/>
            <a:satOff val="0"/>
            <a:lumOff val="0"/>
            <a:alphaOff val="-10000"/>
          </a:schemeClr>
        </a:solidFill>
        <a:ln w="12700" cap="flat" cmpd="sng" algn="ctr">
          <a:solidFill>
            <a:schemeClr val="accent1">
              <a:alpha val="90000"/>
              <a:hueOff val="0"/>
              <a:satOff val="0"/>
              <a:lumOff val="0"/>
              <a:alphaOff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D78439-78E3-44B8-BB13-98A6F5E80D76}">
      <dsp:nvSpPr>
        <dsp:cNvPr id="0" name=""/>
        <dsp:cNvSpPr/>
      </dsp:nvSpPr>
      <dsp:spPr>
        <a:xfrm>
          <a:off x="5408667" y="508861"/>
          <a:ext cx="1309723" cy="1036501"/>
        </a:xfrm>
        <a:prstGeom prst="chevron">
          <a:avLst>
            <a:gd name="adj" fmla="val 70610"/>
          </a:avLst>
        </a:prstGeom>
        <a:solidFill>
          <a:schemeClr val="accent1">
            <a:alpha val="90000"/>
            <a:hueOff val="0"/>
            <a:satOff val="0"/>
            <a:lumOff val="0"/>
            <a:alphaOff val="-12000"/>
          </a:schemeClr>
        </a:solidFill>
        <a:ln w="12700" cap="flat" cmpd="sng" algn="ctr">
          <a:solidFill>
            <a:schemeClr val="accent1">
              <a:alpha val="90000"/>
              <a:hueOff val="0"/>
              <a:satOff val="0"/>
              <a:lumOff val="0"/>
              <a:alphaOff val="-12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025E00-A9B0-40A7-BCBA-6F02B9EB131F}">
      <dsp:nvSpPr>
        <dsp:cNvPr id="0" name=""/>
        <dsp:cNvSpPr/>
      </dsp:nvSpPr>
      <dsp:spPr>
        <a:xfrm>
          <a:off x="686571" y="612511"/>
          <a:ext cx="5669873" cy="829201"/>
        </a:xfrm>
        <a:prstGeom prst="rect">
          <a:avLst/>
        </a:prstGeom>
        <a:solidFill>
          <a:schemeClr val="lt1">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l" defTabSz="577850">
            <a:lnSpc>
              <a:spcPct val="90000"/>
            </a:lnSpc>
            <a:spcBef>
              <a:spcPct val="0"/>
            </a:spcBef>
            <a:spcAft>
              <a:spcPct val="35000"/>
            </a:spcAft>
            <a:buNone/>
          </a:pPr>
          <a:r>
            <a:rPr lang="es-EC" sz="1300" kern="1200" dirty="0">
              <a:latin typeface="Poppins Medium" panose="02000000000000000000" pitchFamily="2" charset="0"/>
              <a:cs typeface="Poppins Medium" panose="02000000000000000000" pitchFamily="2" charset="0"/>
            </a:rPr>
            <a:t>Muchas personas han oído sobre la importancia de venderse para alcanzar objetivos profesionales. Y sí, saber venderse es fundamental para destacar sobre los demás</a:t>
          </a:r>
          <a:endParaRPr lang="es-ES" sz="1300" kern="1200" dirty="0">
            <a:latin typeface="Poppins Medium" panose="02000000000000000000" pitchFamily="2" charset="0"/>
            <a:cs typeface="Poppins Medium" panose="02000000000000000000" pitchFamily="2" charset="0"/>
          </a:endParaRPr>
        </a:p>
      </dsp:txBody>
      <dsp:txXfrm>
        <a:off x="686571" y="612511"/>
        <a:ext cx="5669873" cy="829201"/>
      </dsp:txXfrm>
    </dsp:sp>
    <dsp:sp modelId="{C912376F-2A0F-4207-96EF-1E0D4A50E696}">
      <dsp:nvSpPr>
        <dsp:cNvPr id="0" name=""/>
        <dsp:cNvSpPr/>
      </dsp:nvSpPr>
      <dsp:spPr>
        <a:xfrm>
          <a:off x="686571" y="1625941"/>
          <a:ext cx="5597110" cy="50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endParaRPr lang="es-ES" sz="2300" kern="1200"/>
        </a:p>
      </dsp:txBody>
      <dsp:txXfrm>
        <a:off x="686571" y="1625941"/>
        <a:ext cx="5597110" cy="508828"/>
      </dsp:txXfrm>
    </dsp:sp>
    <dsp:sp modelId="{0E08517B-E9B1-4068-9BA6-024BC4942E1C}">
      <dsp:nvSpPr>
        <dsp:cNvPr id="0" name=""/>
        <dsp:cNvSpPr/>
      </dsp:nvSpPr>
      <dsp:spPr>
        <a:xfrm>
          <a:off x="686571" y="2134769"/>
          <a:ext cx="1309723" cy="1036501"/>
        </a:xfrm>
        <a:prstGeom prst="chevron">
          <a:avLst>
            <a:gd name="adj" fmla="val 70610"/>
          </a:avLst>
        </a:prstGeom>
        <a:solidFill>
          <a:schemeClr val="accent1">
            <a:alpha val="90000"/>
            <a:hueOff val="0"/>
            <a:satOff val="0"/>
            <a:lumOff val="0"/>
            <a:alphaOff val="-14000"/>
          </a:schemeClr>
        </a:solidFill>
        <a:ln w="12700" cap="flat" cmpd="sng" algn="ctr">
          <a:solidFill>
            <a:schemeClr val="accent1">
              <a:alpha val="90000"/>
              <a:hueOff val="0"/>
              <a:satOff val="0"/>
              <a:lumOff val="0"/>
              <a:alphaOff val="-14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3E802B-48A0-4BBE-9887-011B34BB5040}">
      <dsp:nvSpPr>
        <dsp:cNvPr id="0" name=""/>
        <dsp:cNvSpPr/>
      </dsp:nvSpPr>
      <dsp:spPr>
        <a:xfrm>
          <a:off x="1473276" y="2134769"/>
          <a:ext cx="1309723" cy="1036501"/>
        </a:xfrm>
        <a:prstGeom prst="chevron">
          <a:avLst>
            <a:gd name="adj" fmla="val 70610"/>
          </a:avLst>
        </a:prstGeom>
        <a:solidFill>
          <a:schemeClr val="accent1">
            <a:alpha val="90000"/>
            <a:hueOff val="0"/>
            <a:satOff val="0"/>
            <a:lumOff val="0"/>
            <a:alphaOff val="-16000"/>
          </a:schemeClr>
        </a:solidFill>
        <a:ln w="12700" cap="flat" cmpd="sng" algn="ctr">
          <a:solidFill>
            <a:schemeClr val="accent1">
              <a:alpha val="90000"/>
              <a:hueOff val="0"/>
              <a:satOff val="0"/>
              <a:lumOff val="0"/>
              <a:alphaOff val="-16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9A2329-3E26-493A-81C2-51DC5431EF92}">
      <dsp:nvSpPr>
        <dsp:cNvPr id="0" name=""/>
        <dsp:cNvSpPr/>
      </dsp:nvSpPr>
      <dsp:spPr>
        <a:xfrm>
          <a:off x="2260603" y="2134769"/>
          <a:ext cx="1309723" cy="1036501"/>
        </a:xfrm>
        <a:prstGeom prst="chevron">
          <a:avLst>
            <a:gd name="adj" fmla="val 70610"/>
          </a:avLst>
        </a:prstGeom>
        <a:solidFill>
          <a:schemeClr val="accent1">
            <a:alpha val="90000"/>
            <a:hueOff val="0"/>
            <a:satOff val="0"/>
            <a:lumOff val="0"/>
            <a:alphaOff val="-18000"/>
          </a:schemeClr>
        </a:solidFill>
        <a:ln w="12700" cap="flat" cmpd="sng" algn="ctr">
          <a:solidFill>
            <a:schemeClr val="accent1">
              <a:alpha val="90000"/>
              <a:hueOff val="0"/>
              <a:satOff val="0"/>
              <a:lumOff val="0"/>
              <a:alphaOff val="-18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E01943-A9E6-4E5E-9782-FBC9CA87868F}">
      <dsp:nvSpPr>
        <dsp:cNvPr id="0" name=""/>
        <dsp:cNvSpPr/>
      </dsp:nvSpPr>
      <dsp:spPr>
        <a:xfrm>
          <a:off x="3047308" y="2134769"/>
          <a:ext cx="1309723" cy="1036501"/>
        </a:xfrm>
        <a:prstGeom prst="chevron">
          <a:avLst>
            <a:gd name="adj" fmla="val 70610"/>
          </a:avLst>
        </a:prstGeom>
        <a:solidFill>
          <a:schemeClr val="accent1">
            <a:alpha val="90000"/>
            <a:hueOff val="0"/>
            <a:satOff val="0"/>
            <a:lumOff val="0"/>
            <a:alphaOff val="-2000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D638BA-BD38-49FA-A17C-AF3A1EEB853E}">
      <dsp:nvSpPr>
        <dsp:cNvPr id="0" name=""/>
        <dsp:cNvSpPr/>
      </dsp:nvSpPr>
      <dsp:spPr>
        <a:xfrm>
          <a:off x="3834635" y="2134769"/>
          <a:ext cx="1309723" cy="1036501"/>
        </a:xfrm>
        <a:prstGeom prst="chevron">
          <a:avLst>
            <a:gd name="adj" fmla="val 70610"/>
          </a:avLst>
        </a:prstGeom>
        <a:solidFill>
          <a:schemeClr val="accent1">
            <a:alpha val="90000"/>
            <a:hueOff val="0"/>
            <a:satOff val="0"/>
            <a:lumOff val="0"/>
            <a:alphaOff val="-22000"/>
          </a:schemeClr>
        </a:solidFill>
        <a:ln w="12700" cap="flat" cmpd="sng" algn="ctr">
          <a:solidFill>
            <a:schemeClr val="accent1">
              <a:alpha val="90000"/>
              <a:hueOff val="0"/>
              <a:satOff val="0"/>
              <a:lumOff val="0"/>
              <a:alphaOff val="-22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49ED1A-8CDA-428D-AD3F-D2C1574AB339}">
      <dsp:nvSpPr>
        <dsp:cNvPr id="0" name=""/>
        <dsp:cNvSpPr/>
      </dsp:nvSpPr>
      <dsp:spPr>
        <a:xfrm>
          <a:off x="4621340" y="2134769"/>
          <a:ext cx="1309723" cy="1036501"/>
        </a:xfrm>
        <a:prstGeom prst="chevron">
          <a:avLst>
            <a:gd name="adj" fmla="val 70610"/>
          </a:avLst>
        </a:prstGeom>
        <a:solidFill>
          <a:schemeClr val="accent1">
            <a:alpha val="90000"/>
            <a:hueOff val="0"/>
            <a:satOff val="0"/>
            <a:lumOff val="0"/>
            <a:alphaOff val="-24000"/>
          </a:schemeClr>
        </a:solidFill>
        <a:ln w="12700" cap="flat" cmpd="sng" algn="ctr">
          <a:solidFill>
            <a:schemeClr val="accent1">
              <a:alpha val="90000"/>
              <a:hueOff val="0"/>
              <a:satOff val="0"/>
              <a:lumOff val="0"/>
              <a:alphaOff val="-24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6F485E-EAD3-444E-9ADB-F7F1A873ECD9}">
      <dsp:nvSpPr>
        <dsp:cNvPr id="0" name=""/>
        <dsp:cNvSpPr/>
      </dsp:nvSpPr>
      <dsp:spPr>
        <a:xfrm>
          <a:off x="5408667" y="2134769"/>
          <a:ext cx="1309723" cy="1036501"/>
        </a:xfrm>
        <a:prstGeom prst="chevron">
          <a:avLst>
            <a:gd name="adj" fmla="val 70610"/>
          </a:avLst>
        </a:prstGeom>
        <a:solidFill>
          <a:schemeClr val="accent1">
            <a:alpha val="90000"/>
            <a:hueOff val="0"/>
            <a:satOff val="0"/>
            <a:lumOff val="0"/>
            <a:alphaOff val="-26000"/>
          </a:schemeClr>
        </a:solidFill>
        <a:ln w="12700" cap="flat" cmpd="sng" algn="ctr">
          <a:solidFill>
            <a:schemeClr val="accent1">
              <a:alpha val="90000"/>
              <a:hueOff val="0"/>
              <a:satOff val="0"/>
              <a:lumOff val="0"/>
              <a:alphaOff val="-26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38A47F-6661-4D1F-8E8F-6E629ECD3AAA}">
      <dsp:nvSpPr>
        <dsp:cNvPr id="0" name=""/>
        <dsp:cNvSpPr/>
      </dsp:nvSpPr>
      <dsp:spPr>
        <a:xfrm>
          <a:off x="686571" y="2238419"/>
          <a:ext cx="5669873" cy="829201"/>
        </a:xfrm>
        <a:prstGeom prst="rect">
          <a:avLst/>
        </a:prstGeom>
        <a:solidFill>
          <a:schemeClr val="lt1">
            <a:hueOff val="0"/>
            <a:satOff val="0"/>
            <a:lumOff val="0"/>
            <a:alphaOff val="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l" defTabSz="577850">
            <a:lnSpc>
              <a:spcPct val="90000"/>
            </a:lnSpc>
            <a:spcBef>
              <a:spcPct val="0"/>
            </a:spcBef>
            <a:spcAft>
              <a:spcPct val="35000"/>
            </a:spcAft>
            <a:buNone/>
          </a:pPr>
          <a:r>
            <a:rPr lang="es-EC" sz="1300" kern="1200" dirty="0">
              <a:latin typeface="Poppins Medium" panose="02000000000000000000" pitchFamily="2" charset="0"/>
              <a:cs typeface="Poppins Medium" panose="02000000000000000000" pitchFamily="2" charset="0"/>
            </a:rPr>
            <a:t>El desarrollo de una marca personal no es solo para empresas, también lo es para profesionales.</a:t>
          </a:r>
          <a:endParaRPr lang="es-ES" sz="1300" kern="1200" dirty="0">
            <a:latin typeface="Poppins Medium" panose="02000000000000000000" pitchFamily="2" charset="0"/>
            <a:cs typeface="Poppins Medium" panose="02000000000000000000" pitchFamily="2" charset="0"/>
          </a:endParaRPr>
        </a:p>
      </dsp:txBody>
      <dsp:txXfrm>
        <a:off x="686571" y="2238419"/>
        <a:ext cx="5669873" cy="829201"/>
      </dsp:txXfrm>
    </dsp:sp>
    <dsp:sp modelId="{6C2EEAC2-F374-402A-BA17-8BA7CEFC9015}">
      <dsp:nvSpPr>
        <dsp:cNvPr id="0" name=""/>
        <dsp:cNvSpPr/>
      </dsp:nvSpPr>
      <dsp:spPr>
        <a:xfrm>
          <a:off x="686571" y="3251849"/>
          <a:ext cx="5597110" cy="50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endParaRPr lang="es-ES" sz="2300" kern="1200"/>
        </a:p>
      </dsp:txBody>
      <dsp:txXfrm>
        <a:off x="686571" y="3251849"/>
        <a:ext cx="5597110" cy="508828"/>
      </dsp:txXfrm>
    </dsp:sp>
    <dsp:sp modelId="{6029E540-66A8-4536-A1E8-2520762630CA}">
      <dsp:nvSpPr>
        <dsp:cNvPr id="0" name=""/>
        <dsp:cNvSpPr/>
      </dsp:nvSpPr>
      <dsp:spPr>
        <a:xfrm>
          <a:off x="686571" y="3760678"/>
          <a:ext cx="1309723" cy="1036501"/>
        </a:xfrm>
        <a:prstGeom prst="chevron">
          <a:avLst>
            <a:gd name="adj" fmla="val 70610"/>
          </a:avLst>
        </a:prstGeom>
        <a:solidFill>
          <a:schemeClr val="accent1">
            <a:alpha val="90000"/>
            <a:hueOff val="0"/>
            <a:satOff val="0"/>
            <a:lumOff val="0"/>
            <a:alphaOff val="-28000"/>
          </a:schemeClr>
        </a:solidFill>
        <a:ln w="12700" cap="flat" cmpd="sng" algn="ctr">
          <a:solidFill>
            <a:schemeClr val="accent1">
              <a:alpha val="90000"/>
              <a:hueOff val="0"/>
              <a:satOff val="0"/>
              <a:lumOff val="0"/>
              <a:alphaOff val="-28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85FC21-C0CD-423F-920D-9632F5730EC1}">
      <dsp:nvSpPr>
        <dsp:cNvPr id="0" name=""/>
        <dsp:cNvSpPr/>
      </dsp:nvSpPr>
      <dsp:spPr>
        <a:xfrm>
          <a:off x="1473276" y="3760678"/>
          <a:ext cx="1309723" cy="1036501"/>
        </a:xfrm>
        <a:prstGeom prst="chevron">
          <a:avLst>
            <a:gd name="adj" fmla="val 70610"/>
          </a:avLst>
        </a:prstGeom>
        <a:solidFill>
          <a:schemeClr val="accent1">
            <a:alpha val="90000"/>
            <a:hueOff val="0"/>
            <a:satOff val="0"/>
            <a:lumOff val="0"/>
            <a:alphaOff val="-30000"/>
          </a:schemeClr>
        </a:solidFill>
        <a:ln w="12700" cap="flat" cmpd="sng" algn="ctr">
          <a:solidFill>
            <a:schemeClr val="accent1">
              <a:alpha val="90000"/>
              <a:hueOff val="0"/>
              <a:satOff val="0"/>
              <a:lumOff val="0"/>
              <a:alphaOff val="-3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E423BA-DA03-44E6-A24F-C870CAD942E1}">
      <dsp:nvSpPr>
        <dsp:cNvPr id="0" name=""/>
        <dsp:cNvSpPr/>
      </dsp:nvSpPr>
      <dsp:spPr>
        <a:xfrm>
          <a:off x="2260603" y="3760678"/>
          <a:ext cx="1309723" cy="1036501"/>
        </a:xfrm>
        <a:prstGeom prst="chevron">
          <a:avLst>
            <a:gd name="adj" fmla="val 70610"/>
          </a:avLst>
        </a:prstGeom>
        <a:solidFill>
          <a:schemeClr val="accent1">
            <a:alpha val="90000"/>
            <a:hueOff val="0"/>
            <a:satOff val="0"/>
            <a:lumOff val="0"/>
            <a:alphaOff val="-32000"/>
          </a:schemeClr>
        </a:solidFill>
        <a:ln w="12700" cap="flat" cmpd="sng" algn="ctr">
          <a:solidFill>
            <a:schemeClr val="accent1">
              <a:alpha val="90000"/>
              <a:hueOff val="0"/>
              <a:satOff val="0"/>
              <a:lumOff val="0"/>
              <a:alphaOff val="-32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08431-AABC-4DF1-91D9-D3FBADB634D4}">
      <dsp:nvSpPr>
        <dsp:cNvPr id="0" name=""/>
        <dsp:cNvSpPr/>
      </dsp:nvSpPr>
      <dsp:spPr>
        <a:xfrm>
          <a:off x="3047308" y="3760678"/>
          <a:ext cx="1309723" cy="1036501"/>
        </a:xfrm>
        <a:prstGeom prst="chevron">
          <a:avLst>
            <a:gd name="adj" fmla="val 70610"/>
          </a:avLst>
        </a:prstGeom>
        <a:solidFill>
          <a:schemeClr val="accent1">
            <a:alpha val="90000"/>
            <a:hueOff val="0"/>
            <a:satOff val="0"/>
            <a:lumOff val="0"/>
            <a:alphaOff val="-34000"/>
          </a:schemeClr>
        </a:solidFill>
        <a:ln w="12700" cap="flat" cmpd="sng" algn="ctr">
          <a:solidFill>
            <a:schemeClr val="accent1">
              <a:alpha val="90000"/>
              <a:hueOff val="0"/>
              <a:satOff val="0"/>
              <a:lumOff val="0"/>
              <a:alphaOff val="-34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396E39-283C-41B5-AF56-759CF11499B8}">
      <dsp:nvSpPr>
        <dsp:cNvPr id="0" name=""/>
        <dsp:cNvSpPr/>
      </dsp:nvSpPr>
      <dsp:spPr>
        <a:xfrm>
          <a:off x="3834635" y="3760678"/>
          <a:ext cx="1309723" cy="1036501"/>
        </a:xfrm>
        <a:prstGeom prst="chevron">
          <a:avLst>
            <a:gd name="adj" fmla="val 70610"/>
          </a:avLst>
        </a:prstGeom>
        <a:solidFill>
          <a:schemeClr val="accent1">
            <a:alpha val="90000"/>
            <a:hueOff val="0"/>
            <a:satOff val="0"/>
            <a:lumOff val="0"/>
            <a:alphaOff val="-36000"/>
          </a:schemeClr>
        </a:solidFill>
        <a:ln w="12700" cap="flat" cmpd="sng" algn="ctr">
          <a:solidFill>
            <a:schemeClr val="accent1">
              <a:alpha val="90000"/>
              <a:hueOff val="0"/>
              <a:satOff val="0"/>
              <a:lumOff val="0"/>
              <a:alphaOff val="-36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BC1ABC-E7B3-4939-9C23-C7EFE32035D7}">
      <dsp:nvSpPr>
        <dsp:cNvPr id="0" name=""/>
        <dsp:cNvSpPr/>
      </dsp:nvSpPr>
      <dsp:spPr>
        <a:xfrm>
          <a:off x="4621340" y="3760678"/>
          <a:ext cx="1309723" cy="1036501"/>
        </a:xfrm>
        <a:prstGeom prst="chevron">
          <a:avLst>
            <a:gd name="adj" fmla="val 70610"/>
          </a:avLst>
        </a:prstGeom>
        <a:solidFill>
          <a:schemeClr val="accent1">
            <a:alpha val="90000"/>
            <a:hueOff val="0"/>
            <a:satOff val="0"/>
            <a:lumOff val="0"/>
            <a:alphaOff val="-38000"/>
          </a:schemeClr>
        </a:solidFill>
        <a:ln w="12700" cap="flat" cmpd="sng" algn="ctr">
          <a:solidFill>
            <a:schemeClr val="accent1">
              <a:alpha val="90000"/>
              <a:hueOff val="0"/>
              <a:satOff val="0"/>
              <a:lumOff val="0"/>
              <a:alphaOff val="-38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A0FB8F-BB05-45A8-BD87-36A1EDE32CEC}">
      <dsp:nvSpPr>
        <dsp:cNvPr id="0" name=""/>
        <dsp:cNvSpPr/>
      </dsp:nvSpPr>
      <dsp:spPr>
        <a:xfrm>
          <a:off x="5408667" y="3760678"/>
          <a:ext cx="1309723" cy="1036501"/>
        </a:xfrm>
        <a:prstGeom prst="chevron">
          <a:avLst>
            <a:gd name="adj" fmla="val 70610"/>
          </a:avLst>
        </a:prstGeom>
        <a:solidFill>
          <a:schemeClr val="accent1">
            <a:alpha val="90000"/>
            <a:hueOff val="0"/>
            <a:satOff val="0"/>
            <a:lumOff val="0"/>
            <a:alphaOff val="-4000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C3A533-E75D-46D5-A121-E9277F1E857D}">
      <dsp:nvSpPr>
        <dsp:cNvPr id="0" name=""/>
        <dsp:cNvSpPr/>
      </dsp:nvSpPr>
      <dsp:spPr>
        <a:xfrm>
          <a:off x="686571" y="3864328"/>
          <a:ext cx="5669873" cy="829201"/>
        </a:xfrm>
        <a:prstGeom prst="rect">
          <a:avLst/>
        </a:prstGeom>
        <a:solidFill>
          <a:schemeClr val="lt1">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l" defTabSz="577850">
            <a:lnSpc>
              <a:spcPct val="90000"/>
            </a:lnSpc>
            <a:spcBef>
              <a:spcPct val="0"/>
            </a:spcBef>
            <a:spcAft>
              <a:spcPct val="35000"/>
            </a:spcAft>
            <a:buNone/>
          </a:pPr>
          <a:r>
            <a:rPr lang="es-EC" sz="1300" kern="1200" dirty="0">
              <a:latin typeface="Poppins Medium" panose="02000000000000000000" pitchFamily="2" charset="0"/>
              <a:cs typeface="Poppins Medium" panose="02000000000000000000" pitchFamily="2" charset="0"/>
            </a:rPr>
            <a:t>Una marca personal puede ser utilizada para muchos objetivos personales y profesionales</a:t>
          </a:r>
          <a:endParaRPr lang="es-ES" sz="1300" kern="1200" dirty="0">
            <a:latin typeface="Poppins Medium" panose="02000000000000000000" pitchFamily="2" charset="0"/>
            <a:cs typeface="Poppins Medium" panose="02000000000000000000" pitchFamily="2" charset="0"/>
          </a:endParaRPr>
        </a:p>
      </dsp:txBody>
      <dsp:txXfrm>
        <a:off x="686571" y="3864328"/>
        <a:ext cx="5669873" cy="8292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93149-E75D-4DD8-91FB-37B6B73F4E19}">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7EB550-483A-44D7-B1C7-CF888AEFD802}">
      <dsp:nvSpPr>
        <dsp:cNvPr id="0" name=""/>
        <dsp:cNvSpPr/>
      </dsp:nvSpPr>
      <dsp:spPr>
        <a:xfrm>
          <a:off x="509717" y="338558"/>
          <a:ext cx="7541700" cy="677550"/>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Poppins Medium" panose="02000000000000000000" pitchFamily="2" charset="0"/>
              <a:cs typeface="Poppins Medium" panose="02000000000000000000" pitchFamily="2" charset="0"/>
            </a:rPr>
            <a:t>Determinar la importancia de LinkedIn en los profesionales de habla hispana</a:t>
          </a:r>
        </a:p>
      </dsp:txBody>
      <dsp:txXfrm>
        <a:off x="509717" y="338558"/>
        <a:ext cx="7541700" cy="677550"/>
      </dsp:txXfrm>
    </dsp:sp>
    <dsp:sp modelId="{1EB6C747-7666-432C-A659-DD499104E70E}">
      <dsp:nvSpPr>
        <dsp:cNvPr id="0" name=""/>
        <dsp:cNvSpPr/>
      </dsp:nvSpPr>
      <dsp:spPr>
        <a:xfrm>
          <a:off x="86248" y="253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B7D0CB-20DD-44EB-9F94-4CAEB0BA577C}">
      <dsp:nvSpPr>
        <dsp:cNvPr id="0" name=""/>
        <dsp:cNvSpPr/>
      </dsp:nvSpPr>
      <dsp:spPr>
        <a:xfrm>
          <a:off x="995230" y="1354558"/>
          <a:ext cx="7056187" cy="677550"/>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Poppins Medium" panose="02000000000000000000" pitchFamily="2" charset="0"/>
              <a:cs typeface="Poppins Medium" panose="02000000000000000000" pitchFamily="2" charset="0"/>
            </a:rPr>
            <a:t>Encontrar la relación que existe entre generación de marca personal en LinkedIn y posicionamiento en la mente de los profesionales</a:t>
          </a:r>
        </a:p>
      </dsp:txBody>
      <dsp:txXfrm>
        <a:off x="995230" y="1354558"/>
        <a:ext cx="7056187" cy="677550"/>
      </dsp:txXfrm>
    </dsp:sp>
    <dsp:sp modelId="{7C582693-1237-4683-9413-76DD90A44451}">
      <dsp:nvSpPr>
        <dsp:cNvPr id="0" name=""/>
        <dsp:cNvSpPr/>
      </dsp:nvSpPr>
      <dsp:spPr>
        <a:xfrm>
          <a:off x="571761" y="1269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E29F7E-A61F-4512-A503-AAF8AC6ABF15}">
      <dsp:nvSpPr>
        <dsp:cNvPr id="0" name=""/>
        <dsp:cNvSpPr/>
      </dsp:nvSpPr>
      <dsp:spPr>
        <a:xfrm>
          <a:off x="1144243" y="2370558"/>
          <a:ext cx="6907174" cy="677550"/>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Poppins Medium" panose="02000000000000000000" pitchFamily="2" charset="0"/>
              <a:cs typeface="Poppins Medium" panose="02000000000000000000" pitchFamily="2" charset="0"/>
            </a:rPr>
            <a:t>Identificar las variables presentes en los profesionales para la adopción de una marca personal</a:t>
          </a:r>
        </a:p>
      </dsp:txBody>
      <dsp:txXfrm>
        <a:off x="1144243" y="2370558"/>
        <a:ext cx="6907174" cy="677550"/>
      </dsp:txXfrm>
    </dsp:sp>
    <dsp:sp modelId="{45468E1A-B8C4-44E6-96F7-D4652A464CDD}">
      <dsp:nvSpPr>
        <dsp:cNvPr id="0" name=""/>
        <dsp:cNvSpPr/>
      </dsp:nvSpPr>
      <dsp:spPr>
        <a:xfrm>
          <a:off x="720774" y="2285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964212-54FF-49F1-9AD7-AE91B07B6919}">
      <dsp:nvSpPr>
        <dsp:cNvPr id="0" name=""/>
        <dsp:cNvSpPr/>
      </dsp:nvSpPr>
      <dsp:spPr>
        <a:xfrm>
          <a:off x="995230" y="3386558"/>
          <a:ext cx="7056187" cy="677550"/>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Poppins Medium" panose="02000000000000000000" pitchFamily="2" charset="0"/>
              <a:cs typeface="Poppins Medium" panose="02000000000000000000" pitchFamily="2" charset="0"/>
            </a:rPr>
            <a:t>Encontrar las 3 principales redes sociales en la que los profesionales prefieren generar una marca personal.</a:t>
          </a:r>
        </a:p>
      </dsp:txBody>
      <dsp:txXfrm>
        <a:off x="995230" y="3386558"/>
        <a:ext cx="7056187" cy="677550"/>
      </dsp:txXfrm>
    </dsp:sp>
    <dsp:sp modelId="{BB6F9724-84EA-411E-B381-C287FE33EAE6}">
      <dsp:nvSpPr>
        <dsp:cNvPr id="0" name=""/>
        <dsp:cNvSpPr/>
      </dsp:nvSpPr>
      <dsp:spPr>
        <a:xfrm>
          <a:off x="571761" y="3301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4741A6-3133-47F3-858A-740281B9968E}">
      <dsp:nvSpPr>
        <dsp:cNvPr id="0" name=""/>
        <dsp:cNvSpPr/>
      </dsp:nvSpPr>
      <dsp:spPr>
        <a:xfrm>
          <a:off x="509717" y="4402558"/>
          <a:ext cx="7541700" cy="677550"/>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a:latin typeface="Poppins Medium" panose="02000000000000000000" pitchFamily="2" charset="0"/>
              <a:cs typeface="Poppins Medium" panose="02000000000000000000" pitchFamily="2" charset="0"/>
            </a:rPr>
            <a:t>Descubrir 3 maneras en la que los profesionales prefieren consumir contenido al momento de general una marca personal</a:t>
          </a:r>
          <a:endParaRPr lang="es-ES" sz="1400" kern="1200" dirty="0">
            <a:latin typeface="Poppins Medium" panose="02000000000000000000" pitchFamily="2" charset="0"/>
            <a:cs typeface="Poppins Medium" panose="02000000000000000000" pitchFamily="2" charset="0"/>
          </a:endParaRPr>
        </a:p>
      </dsp:txBody>
      <dsp:txXfrm>
        <a:off x="509717" y="4402558"/>
        <a:ext cx="7541700" cy="677550"/>
      </dsp:txXfrm>
    </dsp:sp>
    <dsp:sp modelId="{261ADF75-6543-44AC-8D1C-8CE4229F0D36}">
      <dsp:nvSpPr>
        <dsp:cNvPr id="0" name=""/>
        <dsp:cNvSpPr/>
      </dsp:nvSpPr>
      <dsp:spPr>
        <a:xfrm>
          <a:off x="86248" y="4317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CD5BE-FCF5-4585-A431-9A52DBBB83DA}">
      <dsp:nvSpPr>
        <dsp:cNvPr id="0" name=""/>
        <dsp:cNvSpPr/>
      </dsp:nvSpPr>
      <dsp:spPr>
        <a:xfrm>
          <a:off x="0" y="0"/>
          <a:ext cx="6908800" cy="2438400"/>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Poppins Medium" panose="02000000000000000000" pitchFamily="2" charset="0"/>
              <a:cs typeface="Poppins Medium" panose="02000000000000000000" pitchFamily="2" charset="0"/>
            </a:rPr>
            <a:t>Nombre, término, signo, símbolo, diseño o combinación de ellos cuyo objeto es identificar bienes o servicios de un vendedor o grupo de vendedores con el objetivo de diferenciarlo de sus competidores</a:t>
          </a:r>
        </a:p>
      </dsp:txBody>
      <dsp:txXfrm>
        <a:off x="71418" y="71418"/>
        <a:ext cx="4388523" cy="2295564"/>
      </dsp:txXfrm>
    </dsp:sp>
    <dsp:sp modelId="{4BE79CC2-6B25-4DD5-839C-4EDDBC78EB3A}">
      <dsp:nvSpPr>
        <dsp:cNvPr id="0" name=""/>
        <dsp:cNvSpPr/>
      </dsp:nvSpPr>
      <dsp:spPr>
        <a:xfrm>
          <a:off x="1219199" y="2980266"/>
          <a:ext cx="6908800" cy="2438400"/>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Poppins Medium" panose="02000000000000000000" pitchFamily="2" charset="0"/>
              <a:cs typeface="Poppins Medium" panose="02000000000000000000" pitchFamily="2" charset="0"/>
            </a:rPr>
            <a:t>La identidad corporativa es un concepto que permite identificar y diferenciar las marcas frente a sus grupos de interés, al igual que lo hace la identidad de las personas físicas. </a:t>
          </a:r>
        </a:p>
      </dsp:txBody>
      <dsp:txXfrm>
        <a:off x="1290617" y="3051684"/>
        <a:ext cx="3961803" cy="2295564"/>
      </dsp:txXfrm>
    </dsp:sp>
    <dsp:sp modelId="{72E862F4-87B2-4B0B-82D0-8D74F710C915}">
      <dsp:nvSpPr>
        <dsp:cNvPr id="0" name=""/>
        <dsp:cNvSpPr/>
      </dsp:nvSpPr>
      <dsp:spPr>
        <a:xfrm>
          <a:off x="5323839" y="1916853"/>
          <a:ext cx="1584960" cy="158496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S" sz="3600" kern="1200">
            <a:latin typeface="Poppins Medium" panose="02000000000000000000" pitchFamily="2" charset="0"/>
            <a:cs typeface="Poppins Medium" panose="02000000000000000000" pitchFamily="2" charset="0"/>
          </a:endParaRPr>
        </a:p>
      </dsp:txBody>
      <dsp:txXfrm>
        <a:off x="5680455" y="1916853"/>
        <a:ext cx="871728" cy="11926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794A0-A878-4498-BE1B-1693D3C5F639}">
      <dsp:nvSpPr>
        <dsp:cNvPr id="0" name=""/>
        <dsp:cNvSpPr/>
      </dsp:nvSpPr>
      <dsp:spPr>
        <a:xfrm>
          <a:off x="113535" y="8"/>
          <a:ext cx="2452052" cy="1961641"/>
        </a:xfrm>
        <a:prstGeom prst="rect">
          <a:avLst/>
        </a:prstGeom>
        <a:blipFill>
          <a:blip xmlns:r="http://schemas.openxmlformats.org/officeDocument/2006/relationships" r:embed="rId1"/>
          <a:srcRect/>
          <a:stretch>
            <a:fillRect l="-15000" r="-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1BBC9D-A02B-4324-BE20-6E51B0939440}">
      <dsp:nvSpPr>
        <dsp:cNvPr id="0" name=""/>
        <dsp:cNvSpPr/>
      </dsp:nvSpPr>
      <dsp:spPr>
        <a:xfrm>
          <a:off x="334220" y="1765486"/>
          <a:ext cx="2182326" cy="686574"/>
        </a:xfrm>
        <a:prstGeom prst="wedgeRectCallout">
          <a:avLst>
            <a:gd name="adj1" fmla="val 20250"/>
            <a:gd name="adj2" fmla="val -607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latin typeface="Poppins Medium" panose="02000000000000000000" pitchFamily="2" charset="0"/>
              <a:cs typeface="Poppins Medium" panose="02000000000000000000" pitchFamily="2" charset="0"/>
            </a:rPr>
            <a:t>Reciprocidad</a:t>
          </a:r>
          <a:endParaRPr lang="es-ES" sz="2100" kern="1200" dirty="0">
            <a:latin typeface="Poppins Medium" panose="02000000000000000000" pitchFamily="2" charset="0"/>
            <a:cs typeface="Poppins Medium" panose="02000000000000000000" pitchFamily="2" charset="0"/>
          </a:endParaRPr>
        </a:p>
      </dsp:txBody>
      <dsp:txXfrm>
        <a:off x="334220" y="1765486"/>
        <a:ext cx="2182326" cy="686574"/>
      </dsp:txXfrm>
    </dsp:sp>
    <dsp:sp modelId="{7E75A746-57FF-436B-841D-9BDF368D5776}">
      <dsp:nvSpPr>
        <dsp:cNvPr id="0" name=""/>
        <dsp:cNvSpPr/>
      </dsp:nvSpPr>
      <dsp:spPr>
        <a:xfrm>
          <a:off x="2810793" y="8"/>
          <a:ext cx="2452052" cy="1961641"/>
        </a:xfrm>
        <a:prstGeom prst="rect">
          <a:avLst/>
        </a:prstGeom>
        <a:blipFill>
          <a:blip xmlns:r="http://schemas.openxmlformats.org/officeDocument/2006/relationships" r:embed="rId2"/>
          <a:srcRect/>
          <a:stretch>
            <a:fillRect l="-22000" r="-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952C4B-1561-4D75-AADE-2FCAA8E19F5A}">
      <dsp:nvSpPr>
        <dsp:cNvPr id="0" name=""/>
        <dsp:cNvSpPr/>
      </dsp:nvSpPr>
      <dsp:spPr>
        <a:xfrm>
          <a:off x="3031477" y="1765486"/>
          <a:ext cx="2182326" cy="686574"/>
        </a:xfrm>
        <a:prstGeom prst="wedgeRectCallout">
          <a:avLst>
            <a:gd name="adj1" fmla="val 20250"/>
            <a:gd name="adj2" fmla="val -607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latin typeface="Poppins Medium" panose="02000000000000000000" pitchFamily="2" charset="0"/>
              <a:cs typeface="Poppins Medium" panose="02000000000000000000" pitchFamily="2" charset="0"/>
            </a:rPr>
            <a:t>Coherencia</a:t>
          </a:r>
          <a:endParaRPr lang="es-ES" sz="2100" kern="1200" dirty="0">
            <a:latin typeface="Poppins Medium" panose="02000000000000000000" pitchFamily="2" charset="0"/>
            <a:cs typeface="Poppins Medium" panose="02000000000000000000" pitchFamily="2" charset="0"/>
          </a:endParaRPr>
        </a:p>
      </dsp:txBody>
      <dsp:txXfrm>
        <a:off x="3031477" y="1765486"/>
        <a:ext cx="2182326" cy="686574"/>
      </dsp:txXfrm>
    </dsp:sp>
    <dsp:sp modelId="{EC9C9EB8-5EC5-460F-86D1-EDE5D5A6ECAC}">
      <dsp:nvSpPr>
        <dsp:cNvPr id="0" name=""/>
        <dsp:cNvSpPr/>
      </dsp:nvSpPr>
      <dsp:spPr>
        <a:xfrm>
          <a:off x="5508050" y="8"/>
          <a:ext cx="2452052" cy="1961641"/>
        </a:xfrm>
        <a:prstGeom prst="rect">
          <a:avLst/>
        </a:prstGeom>
        <a:blipFill>
          <a:blip xmlns:r="http://schemas.openxmlformats.org/officeDocument/2006/relationships" r:embed="rId3"/>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690FAA-7E81-4798-83CD-5D8922E98352}">
      <dsp:nvSpPr>
        <dsp:cNvPr id="0" name=""/>
        <dsp:cNvSpPr/>
      </dsp:nvSpPr>
      <dsp:spPr>
        <a:xfrm>
          <a:off x="5728735" y="1765486"/>
          <a:ext cx="2182326" cy="686574"/>
        </a:xfrm>
        <a:prstGeom prst="wedgeRectCallout">
          <a:avLst>
            <a:gd name="adj1" fmla="val 20250"/>
            <a:gd name="adj2" fmla="val -607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latin typeface="Poppins Medium" panose="02000000000000000000" pitchFamily="2" charset="0"/>
              <a:cs typeface="Poppins Medium" panose="02000000000000000000" pitchFamily="2" charset="0"/>
            </a:rPr>
            <a:t>Sanción social</a:t>
          </a:r>
          <a:endParaRPr lang="es-ES" sz="2100" kern="1200" dirty="0">
            <a:latin typeface="Poppins Medium" panose="02000000000000000000" pitchFamily="2" charset="0"/>
            <a:cs typeface="Poppins Medium" panose="02000000000000000000" pitchFamily="2" charset="0"/>
          </a:endParaRPr>
        </a:p>
      </dsp:txBody>
      <dsp:txXfrm>
        <a:off x="5728735" y="1765486"/>
        <a:ext cx="2182326" cy="686574"/>
      </dsp:txXfrm>
    </dsp:sp>
    <dsp:sp modelId="{647A5787-65AD-4ED2-8B9A-B7CA09F4BAB9}">
      <dsp:nvSpPr>
        <dsp:cNvPr id="0" name=""/>
        <dsp:cNvSpPr/>
      </dsp:nvSpPr>
      <dsp:spPr>
        <a:xfrm>
          <a:off x="113535" y="2697266"/>
          <a:ext cx="2452052" cy="1961641"/>
        </a:xfrm>
        <a:prstGeom prst="rect">
          <a:avLst/>
        </a:prstGeom>
        <a:blipFill>
          <a:blip xmlns:r="http://schemas.openxmlformats.org/officeDocument/2006/relationships" r:embed="rId4"/>
          <a:srcRect/>
          <a:stretch>
            <a:fillRect l="-32000" r="-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E34231-BB45-49A9-B2E5-2BD89CE040A4}">
      <dsp:nvSpPr>
        <dsp:cNvPr id="0" name=""/>
        <dsp:cNvSpPr/>
      </dsp:nvSpPr>
      <dsp:spPr>
        <a:xfrm>
          <a:off x="334220" y="4462743"/>
          <a:ext cx="2182326" cy="686574"/>
        </a:xfrm>
        <a:prstGeom prst="wedgeRectCallout">
          <a:avLst>
            <a:gd name="adj1" fmla="val 20250"/>
            <a:gd name="adj2" fmla="val -607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latin typeface="Poppins Medium" panose="02000000000000000000" pitchFamily="2" charset="0"/>
              <a:cs typeface="Poppins Medium" panose="02000000000000000000" pitchFamily="2" charset="0"/>
            </a:rPr>
            <a:t>Simpatía</a:t>
          </a:r>
          <a:endParaRPr lang="es-ES" sz="2100" kern="1200" dirty="0">
            <a:latin typeface="Poppins Medium" panose="02000000000000000000" pitchFamily="2" charset="0"/>
            <a:cs typeface="Poppins Medium" panose="02000000000000000000" pitchFamily="2" charset="0"/>
          </a:endParaRPr>
        </a:p>
      </dsp:txBody>
      <dsp:txXfrm>
        <a:off x="334220" y="4462743"/>
        <a:ext cx="2182326" cy="686574"/>
      </dsp:txXfrm>
    </dsp:sp>
    <dsp:sp modelId="{F68FC7E6-D48A-4245-BE67-090D8328C2DB}">
      <dsp:nvSpPr>
        <dsp:cNvPr id="0" name=""/>
        <dsp:cNvSpPr/>
      </dsp:nvSpPr>
      <dsp:spPr>
        <a:xfrm>
          <a:off x="2810793" y="2697266"/>
          <a:ext cx="2452052" cy="1961641"/>
        </a:xfrm>
        <a:prstGeom prst="rect">
          <a:avLst/>
        </a:prstGeom>
        <a:blipFill>
          <a:blip xmlns:r="http://schemas.openxmlformats.org/officeDocument/2006/relationships" r:embed="rId5"/>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7EF576-EC06-495F-9F48-D64C81B29D70}">
      <dsp:nvSpPr>
        <dsp:cNvPr id="0" name=""/>
        <dsp:cNvSpPr/>
      </dsp:nvSpPr>
      <dsp:spPr>
        <a:xfrm>
          <a:off x="3031477" y="4462743"/>
          <a:ext cx="2182326" cy="686574"/>
        </a:xfrm>
        <a:prstGeom prst="wedgeRectCallout">
          <a:avLst>
            <a:gd name="adj1" fmla="val 20250"/>
            <a:gd name="adj2" fmla="val -607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latin typeface="Poppins Medium" panose="02000000000000000000" pitchFamily="2" charset="0"/>
              <a:cs typeface="Poppins Medium" panose="02000000000000000000" pitchFamily="2" charset="0"/>
            </a:rPr>
            <a:t>Autoridad</a:t>
          </a:r>
          <a:endParaRPr lang="es-ES" sz="2100" kern="1200" dirty="0">
            <a:latin typeface="Poppins Medium" panose="02000000000000000000" pitchFamily="2" charset="0"/>
            <a:cs typeface="Poppins Medium" panose="02000000000000000000" pitchFamily="2" charset="0"/>
          </a:endParaRPr>
        </a:p>
      </dsp:txBody>
      <dsp:txXfrm>
        <a:off x="3031477" y="4462743"/>
        <a:ext cx="2182326" cy="686574"/>
      </dsp:txXfrm>
    </dsp:sp>
    <dsp:sp modelId="{0CFCDA58-CC9D-447F-B78A-852D7FAAF4ED}">
      <dsp:nvSpPr>
        <dsp:cNvPr id="0" name=""/>
        <dsp:cNvSpPr/>
      </dsp:nvSpPr>
      <dsp:spPr>
        <a:xfrm>
          <a:off x="5508050" y="2697266"/>
          <a:ext cx="2452052" cy="1961641"/>
        </a:xfrm>
        <a:prstGeom prst="rect">
          <a:avLst/>
        </a:prstGeom>
        <a:blipFill>
          <a:blip xmlns:r="http://schemas.openxmlformats.org/officeDocument/2006/relationships" r:embed="rId6"/>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2000F9-4258-4C84-B56E-CF1B9ED316D0}">
      <dsp:nvSpPr>
        <dsp:cNvPr id="0" name=""/>
        <dsp:cNvSpPr/>
      </dsp:nvSpPr>
      <dsp:spPr>
        <a:xfrm>
          <a:off x="5728735" y="4462743"/>
          <a:ext cx="2182326" cy="686574"/>
        </a:xfrm>
        <a:prstGeom prst="wedgeRectCallout">
          <a:avLst>
            <a:gd name="adj1" fmla="val 20250"/>
            <a:gd name="adj2" fmla="val -607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latin typeface="Poppins Medium" panose="02000000000000000000" pitchFamily="2" charset="0"/>
              <a:cs typeface="Poppins Medium" panose="02000000000000000000" pitchFamily="2" charset="0"/>
            </a:rPr>
            <a:t>Escasez</a:t>
          </a:r>
          <a:endParaRPr lang="es-ES" sz="2100" kern="1200" dirty="0">
            <a:latin typeface="Poppins Medium" panose="02000000000000000000" pitchFamily="2" charset="0"/>
            <a:cs typeface="Poppins Medium" panose="02000000000000000000" pitchFamily="2" charset="0"/>
          </a:endParaRPr>
        </a:p>
      </dsp:txBody>
      <dsp:txXfrm>
        <a:off x="5728735" y="4462743"/>
        <a:ext cx="2182326" cy="6865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BE049-BDB5-42B9-8737-2BC0F64B1570}">
      <dsp:nvSpPr>
        <dsp:cNvPr id="0" name=""/>
        <dsp:cNvSpPr/>
      </dsp:nvSpPr>
      <dsp:spPr>
        <a:xfrm>
          <a:off x="2986" y="668200"/>
          <a:ext cx="2368972" cy="142138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Poppins SemiBold" panose="02000000000000000000" pitchFamily="2" charset="0"/>
              <a:cs typeface="Poppins SemiBold" panose="02000000000000000000" pitchFamily="2" charset="0"/>
            </a:rPr>
            <a:t>Perfil profesional</a:t>
          </a:r>
          <a:endParaRPr lang="es-ES" sz="2000" kern="1200" dirty="0">
            <a:latin typeface="Poppins SemiBold" panose="02000000000000000000" pitchFamily="2" charset="0"/>
            <a:cs typeface="Poppins SemiBold" panose="02000000000000000000" pitchFamily="2" charset="0"/>
          </a:endParaRPr>
        </a:p>
      </dsp:txBody>
      <dsp:txXfrm>
        <a:off x="2986" y="668200"/>
        <a:ext cx="2368972" cy="1421383"/>
      </dsp:txXfrm>
    </dsp:sp>
    <dsp:sp modelId="{3EE1DF8A-9A30-445D-889D-F26205BE65AB}">
      <dsp:nvSpPr>
        <dsp:cNvPr id="0" name=""/>
        <dsp:cNvSpPr/>
      </dsp:nvSpPr>
      <dsp:spPr>
        <a:xfrm>
          <a:off x="2608855" y="668200"/>
          <a:ext cx="2368972" cy="142138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Poppins SemiBold" panose="02000000000000000000" pitchFamily="2" charset="0"/>
              <a:cs typeface="Poppins SemiBold" panose="02000000000000000000" pitchFamily="2" charset="0"/>
            </a:rPr>
            <a:t>Uso de redes sociales</a:t>
          </a:r>
          <a:endParaRPr lang="es-ES" sz="2000" kern="1200" dirty="0">
            <a:latin typeface="Poppins SemiBold" panose="02000000000000000000" pitchFamily="2" charset="0"/>
            <a:cs typeface="Poppins SemiBold" panose="02000000000000000000" pitchFamily="2" charset="0"/>
          </a:endParaRPr>
        </a:p>
      </dsp:txBody>
      <dsp:txXfrm>
        <a:off x="2608855" y="668200"/>
        <a:ext cx="2368972" cy="1421383"/>
      </dsp:txXfrm>
    </dsp:sp>
    <dsp:sp modelId="{A599FBDC-C8FD-49E8-808E-4D33AF9D49A9}">
      <dsp:nvSpPr>
        <dsp:cNvPr id="0" name=""/>
        <dsp:cNvSpPr/>
      </dsp:nvSpPr>
      <dsp:spPr>
        <a:xfrm>
          <a:off x="5214725" y="668200"/>
          <a:ext cx="2368972" cy="142138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Poppins SemiBold" panose="02000000000000000000" pitchFamily="2" charset="0"/>
              <a:cs typeface="Poppins SemiBold" panose="02000000000000000000" pitchFamily="2" charset="0"/>
            </a:rPr>
            <a:t>Tipo de contenido</a:t>
          </a:r>
          <a:endParaRPr lang="es-ES" sz="2000" kern="1200" dirty="0">
            <a:latin typeface="Poppins SemiBold" panose="02000000000000000000" pitchFamily="2" charset="0"/>
            <a:cs typeface="Poppins SemiBold" panose="02000000000000000000" pitchFamily="2" charset="0"/>
          </a:endParaRPr>
        </a:p>
      </dsp:txBody>
      <dsp:txXfrm>
        <a:off x="5214725" y="668200"/>
        <a:ext cx="2368972" cy="1421383"/>
      </dsp:txXfrm>
    </dsp:sp>
    <dsp:sp modelId="{F1E33AF2-2E85-4866-A89D-7015818C43E6}">
      <dsp:nvSpPr>
        <dsp:cNvPr id="0" name=""/>
        <dsp:cNvSpPr/>
      </dsp:nvSpPr>
      <dsp:spPr>
        <a:xfrm>
          <a:off x="7820595" y="668200"/>
          <a:ext cx="2368972" cy="142138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Poppins SemiBold" panose="02000000000000000000" pitchFamily="2" charset="0"/>
              <a:cs typeface="Poppins SemiBold" panose="02000000000000000000" pitchFamily="2" charset="0"/>
            </a:rPr>
            <a:t>Redes de contacto</a:t>
          </a:r>
          <a:endParaRPr lang="es-ES" sz="2000" kern="1200" dirty="0">
            <a:latin typeface="Poppins SemiBold" panose="02000000000000000000" pitchFamily="2" charset="0"/>
            <a:cs typeface="Poppins SemiBold" panose="02000000000000000000" pitchFamily="2" charset="0"/>
          </a:endParaRPr>
        </a:p>
      </dsp:txBody>
      <dsp:txXfrm>
        <a:off x="7820595" y="668200"/>
        <a:ext cx="2368972" cy="1421383"/>
      </dsp:txXfrm>
    </dsp:sp>
    <dsp:sp modelId="{74383822-3820-4BD7-B2F4-81CE1DE41D3B}">
      <dsp:nvSpPr>
        <dsp:cNvPr id="0" name=""/>
        <dsp:cNvSpPr/>
      </dsp:nvSpPr>
      <dsp:spPr>
        <a:xfrm>
          <a:off x="1305920" y="2326481"/>
          <a:ext cx="2368972" cy="142138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Poppins SemiBold" panose="02000000000000000000" pitchFamily="2" charset="0"/>
              <a:cs typeface="Poppins SemiBold" panose="02000000000000000000" pitchFamily="2" charset="0"/>
            </a:rPr>
            <a:t>Segmentación</a:t>
          </a:r>
          <a:endParaRPr lang="es-ES" sz="2000" kern="1200" dirty="0">
            <a:latin typeface="Poppins SemiBold" panose="02000000000000000000" pitchFamily="2" charset="0"/>
            <a:cs typeface="Poppins SemiBold" panose="02000000000000000000" pitchFamily="2" charset="0"/>
          </a:endParaRPr>
        </a:p>
      </dsp:txBody>
      <dsp:txXfrm>
        <a:off x="1305920" y="2326481"/>
        <a:ext cx="2368972" cy="1421383"/>
      </dsp:txXfrm>
    </dsp:sp>
    <dsp:sp modelId="{CFA19D68-4C6A-4793-AB2E-FBF95E68563E}">
      <dsp:nvSpPr>
        <dsp:cNvPr id="0" name=""/>
        <dsp:cNvSpPr/>
      </dsp:nvSpPr>
      <dsp:spPr>
        <a:xfrm>
          <a:off x="3911790" y="2326481"/>
          <a:ext cx="2368972" cy="142138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Poppins SemiBold" panose="02000000000000000000" pitchFamily="2" charset="0"/>
              <a:cs typeface="Poppins SemiBold" panose="02000000000000000000" pitchFamily="2" charset="0"/>
            </a:rPr>
            <a:t>Posicionamiento en la mente</a:t>
          </a:r>
          <a:endParaRPr lang="es-ES" sz="2000" kern="1200" dirty="0">
            <a:latin typeface="Poppins SemiBold" panose="02000000000000000000" pitchFamily="2" charset="0"/>
            <a:cs typeface="Poppins SemiBold" panose="02000000000000000000" pitchFamily="2" charset="0"/>
          </a:endParaRPr>
        </a:p>
      </dsp:txBody>
      <dsp:txXfrm>
        <a:off x="3911790" y="2326481"/>
        <a:ext cx="2368972" cy="1421383"/>
      </dsp:txXfrm>
    </dsp:sp>
    <dsp:sp modelId="{17A56AD9-0802-4FA9-B70A-E9AF0CC7ADED}">
      <dsp:nvSpPr>
        <dsp:cNvPr id="0" name=""/>
        <dsp:cNvSpPr/>
      </dsp:nvSpPr>
      <dsp:spPr>
        <a:xfrm>
          <a:off x="6517660" y="2326481"/>
          <a:ext cx="2368972" cy="142138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Poppins SemiBold" panose="02000000000000000000" pitchFamily="2" charset="0"/>
              <a:cs typeface="Poppins SemiBold" panose="02000000000000000000" pitchFamily="2" charset="0"/>
            </a:rPr>
            <a:t>Branding</a:t>
          </a:r>
          <a:endParaRPr lang="es-ES" sz="2000" kern="1200" dirty="0">
            <a:latin typeface="Poppins SemiBold" panose="02000000000000000000" pitchFamily="2" charset="0"/>
            <a:cs typeface="Poppins SemiBold" panose="02000000000000000000" pitchFamily="2" charset="0"/>
          </a:endParaRPr>
        </a:p>
      </dsp:txBody>
      <dsp:txXfrm>
        <a:off x="6517660" y="2326481"/>
        <a:ext cx="2368972" cy="14213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7D0A7-28DA-41B0-B40C-1F2BCACEFF62}">
      <dsp:nvSpPr>
        <dsp:cNvPr id="0" name=""/>
        <dsp:cNvSpPr/>
      </dsp:nvSpPr>
      <dsp:spPr>
        <a:xfrm>
          <a:off x="849650" y="1603"/>
          <a:ext cx="4241779" cy="254506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Poppins SemiBold" panose="02000000000000000000" pitchFamily="2" charset="0"/>
              <a:cs typeface="Poppins SemiBold" panose="02000000000000000000" pitchFamily="2" charset="0"/>
            </a:rPr>
            <a:t>El desarrollo de una marca personal debe ser analizado y reflexionado previamente por parte del profesional para no dar un enfoque errado a la marca, errores que han cometido muchos profesionales anteriormente.</a:t>
          </a:r>
          <a:endParaRPr lang="es-ES" sz="1400" kern="1200" dirty="0">
            <a:latin typeface="Poppins SemiBold" panose="02000000000000000000" pitchFamily="2" charset="0"/>
            <a:cs typeface="Poppins SemiBold" panose="02000000000000000000" pitchFamily="2" charset="0"/>
          </a:endParaRPr>
        </a:p>
      </dsp:txBody>
      <dsp:txXfrm>
        <a:off x="849650" y="1603"/>
        <a:ext cx="4241779" cy="2545067"/>
      </dsp:txXfrm>
    </dsp:sp>
    <dsp:sp modelId="{A3E7D90A-F10E-4511-9651-F21C897C4B71}">
      <dsp:nvSpPr>
        <dsp:cNvPr id="0" name=""/>
        <dsp:cNvSpPr/>
      </dsp:nvSpPr>
      <dsp:spPr>
        <a:xfrm>
          <a:off x="5515608" y="1603"/>
          <a:ext cx="4241779" cy="254506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s-EC" sz="1400" kern="1200" dirty="0">
              <a:latin typeface="Poppins SemiBold" panose="02000000000000000000" pitchFamily="2" charset="0"/>
              <a:cs typeface="Poppins SemiBold" panose="02000000000000000000" pitchFamily="2" charset="0"/>
            </a:rPr>
            <a:t>Se encontró una importante relación de las variables con el ser coherente en las publicaciones y mensajes transmitidos a las personas a través de los canales digitales.</a:t>
          </a:r>
          <a:endParaRPr lang="es-ES" sz="1400" kern="1200" dirty="0">
            <a:latin typeface="Poppins SemiBold" panose="02000000000000000000" pitchFamily="2" charset="0"/>
            <a:cs typeface="Poppins SemiBold" panose="02000000000000000000" pitchFamily="2" charset="0"/>
          </a:endParaRPr>
        </a:p>
      </dsp:txBody>
      <dsp:txXfrm>
        <a:off x="5515608" y="1603"/>
        <a:ext cx="4241779" cy="2545067"/>
      </dsp:txXfrm>
    </dsp:sp>
    <dsp:sp modelId="{9D79825F-33E0-4526-9FB2-4E35CBB2574B}">
      <dsp:nvSpPr>
        <dsp:cNvPr id="0" name=""/>
        <dsp:cNvSpPr/>
      </dsp:nvSpPr>
      <dsp:spPr>
        <a:xfrm>
          <a:off x="849650" y="2970848"/>
          <a:ext cx="4241779" cy="254506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s-EC" sz="1400" kern="1200" dirty="0">
              <a:latin typeface="Poppins SemiBold" panose="02000000000000000000" pitchFamily="2" charset="0"/>
              <a:cs typeface="Poppins SemiBold" panose="02000000000000000000" pitchFamily="2" charset="0"/>
            </a:rPr>
            <a:t>Tener valores definidos por parte de un profesional ayuda a la generación de marca personal, en el análisis bivariado se encontró una fuerte relación de dicha variable con los demás bloques de preguntas.</a:t>
          </a:r>
          <a:endParaRPr lang="es-ES" sz="1400" kern="1200" dirty="0">
            <a:latin typeface="Poppins SemiBold" panose="02000000000000000000" pitchFamily="2" charset="0"/>
            <a:cs typeface="Poppins SemiBold" panose="02000000000000000000" pitchFamily="2" charset="0"/>
          </a:endParaRPr>
        </a:p>
      </dsp:txBody>
      <dsp:txXfrm>
        <a:off x="849650" y="2970848"/>
        <a:ext cx="4241779" cy="2545067"/>
      </dsp:txXfrm>
    </dsp:sp>
    <dsp:sp modelId="{F054D998-091B-4A15-969C-4BDFC64DDE03}">
      <dsp:nvSpPr>
        <dsp:cNvPr id="0" name=""/>
        <dsp:cNvSpPr/>
      </dsp:nvSpPr>
      <dsp:spPr>
        <a:xfrm>
          <a:off x="5515608" y="2970848"/>
          <a:ext cx="4241779" cy="254506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s-EC" sz="1400" kern="1200" dirty="0">
              <a:latin typeface="Poppins SemiBold" panose="02000000000000000000" pitchFamily="2" charset="0"/>
              <a:cs typeface="Poppins SemiBold" panose="02000000000000000000" pitchFamily="2" charset="0"/>
            </a:rPr>
            <a:t>Se encontró una relación entre las personas que consideran importante el uso de LinkedIn como una red social para fortalecer la imagen personal y las personas que consideran importante el uso de Instagram como una red social para labrar una marca personal, así mismo de una gran relación con el hecho de tener un blog o sitio web para la generación de ésta.</a:t>
          </a:r>
          <a:endParaRPr lang="es-ES" sz="1400" kern="1200" dirty="0">
            <a:latin typeface="Poppins SemiBold" panose="02000000000000000000" pitchFamily="2" charset="0"/>
            <a:cs typeface="Poppins SemiBold" panose="02000000000000000000" pitchFamily="2" charset="0"/>
          </a:endParaRPr>
        </a:p>
      </dsp:txBody>
      <dsp:txXfrm>
        <a:off x="5515608" y="2970848"/>
        <a:ext cx="4241779" cy="25450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7D0A7-28DA-41B0-B40C-1F2BCACEFF62}">
      <dsp:nvSpPr>
        <dsp:cNvPr id="0" name=""/>
        <dsp:cNvSpPr/>
      </dsp:nvSpPr>
      <dsp:spPr>
        <a:xfrm>
          <a:off x="849650" y="1603"/>
          <a:ext cx="4241779" cy="254506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Poppins SemiBold" panose="02000000000000000000" pitchFamily="2" charset="0"/>
              <a:cs typeface="Poppins SemiBold" panose="02000000000000000000" pitchFamily="2" charset="0"/>
            </a:rPr>
            <a:t>Las dos principales características de la una marca personal en relación con el branding son tener los valores definidos y claros hacia las personas, además de tener identidad visual capaz de transmitir la propuesta de valor generada.</a:t>
          </a:r>
          <a:endParaRPr lang="es-ES" sz="1400" kern="1200" dirty="0">
            <a:latin typeface="Poppins SemiBold" panose="02000000000000000000" pitchFamily="2" charset="0"/>
            <a:cs typeface="Poppins SemiBold" panose="02000000000000000000" pitchFamily="2" charset="0"/>
          </a:endParaRPr>
        </a:p>
      </dsp:txBody>
      <dsp:txXfrm>
        <a:off x="849650" y="1603"/>
        <a:ext cx="4241779" cy="2545067"/>
      </dsp:txXfrm>
    </dsp:sp>
    <dsp:sp modelId="{A3E7D90A-F10E-4511-9651-F21C897C4B71}">
      <dsp:nvSpPr>
        <dsp:cNvPr id="0" name=""/>
        <dsp:cNvSpPr/>
      </dsp:nvSpPr>
      <dsp:spPr>
        <a:xfrm>
          <a:off x="5515608" y="1603"/>
          <a:ext cx="4241779" cy="254506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s-EC" sz="1400" kern="1200" dirty="0">
              <a:latin typeface="Poppins SemiBold" panose="02000000000000000000" pitchFamily="2" charset="0"/>
              <a:cs typeface="Poppins SemiBold" panose="02000000000000000000" pitchFamily="2" charset="0"/>
            </a:rPr>
            <a:t>La segmentación de audiencia tiene importancia al identificar la audiencia y publico deseado, sin embargo, con poca relevancia lo es la segmentación geográfica, las características principales son la segmentación conductual y la segmentación psicográfica o basada en intereses.</a:t>
          </a:r>
          <a:endParaRPr lang="es-ES" sz="1400" kern="1200" dirty="0">
            <a:latin typeface="Poppins SemiBold" panose="02000000000000000000" pitchFamily="2" charset="0"/>
            <a:cs typeface="Poppins SemiBold" panose="02000000000000000000" pitchFamily="2" charset="0"/>
          </a:endParaRPr>
        </a:p>
      </dsp:txBody>
      <dsp:txXfrm>
        <a:off x="5515608" y="1603"/>
        <a:ext cx="4241779" cy="2545067"/>
      </dsp:txXfrm>
    </dsp:sp>
    <dsp:sp modelId="{9D79825F-33E0-4526-9FB2-4E35CBB2574B}">
      <dsp:nvSpPr>
        <dsp:cNvPr id="0" name=""/>
        <dsp:cNvSpPr/>
      </dsp:nvSpPr>
      <dsp:spPr>
        <a:xfrm>
          <a:off x="3182629" y="2970848"/>
          <a:ext cx="4241779" cy="254506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s-EC" sz="1400" kern="1200" dirty="0">
              <a:latin typeface="Poppins SemiBold" panose="02000000000000000000" pitchFamily="2" charset="0"/>
              <a:cs typeface="Poppins SemiBold" panose="02000000000000000000" pitchFamily="2" charset="0"/>
            </a:rPr>
            <a:t>Crear una marca personal está ligado a formar nuevas redes de contacto, los profesionales ven a LinkedIn como una plataforma para poder generar alianzas o colaboraciones con otras marcas, las relaciones son valiosas para ellos. Seguido por el hecho que la red social es considerada como medio para generar relaciones con empresas y personas.</a:t>
          </a:r>
          <a:endParaRPr lang="es-ES" sz="1400" kern="1200" dirty="0">
            <a:latin typeface="Poppins SemiBold" panose="02000000000000000000" pitchFamily="2" charset="0"/>
            <a:cs typeface="Poppins SemiBold" panose="02000000000000000000" pitchFamily="2" charset="0"/>
          </a:endParaRPr>
        </a:p>
      </dsp:txBody>
      <dsp:txXfrm>
        <a:off x="3182629" y="2970848"/>
        <a:ext cx="4241779" cy="25450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7D0A7-28DA-41B0-B40C-1F2BCACEFF62}">
      <dsp:nvSpPr>
        <dsp:cNvPr id="0" name=""/>
        <dsp:cNvSpPr/>
      </dsp:nvSpPr>
      <dsp:spPr>
        <a:xfrm>
          <a:off x="849650" y="1603"/>
          <a:ext cx="4241779" cy="254506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Poppins SemiBold" panose="02000000000000000000" pitchFamily="2" charset="0"/>
              <a:cs typeface="Poppins SemiBold" panose="02000000000000000000" pitchFamily="2" charset="0"/>
            </a:rPr>
            <a:t>Se recomienda antes de iniciar una marca personal seguir el esquema planteado para realizar la creación con fundamentos técnicos lo que brindara una mayor probabilidad de éxito.</a:t>
          </a:r>
          <a:endParaRPr lang="es-ES" sz="1600" kern="1200" dirty="0">
            <a:latin typeface="Poppins SemiBold" panose="02000000000000000000" pitchFamily="2" charset="0"/>
            <a:cs typeface="Poppins SemiBold" panose="02000000000000000000" pitchFamily="2" charset="0"/>
          </a:endParaRPr>
        </a:p>
      </dsp:txBody>
      <dsp:txXfrm>
        <a:off x="849650" y="1603"/>
        <a:ext cx="4241779" cy="2545067"/>
      </dsp:txXfrm>
    </dsp:sp>
    <dsp:sp modelId="{A3E7D90A-F10E-4511-9651-F21C897C4B71}">
      <dsp:nvSpPr>
        <dsp:cNvPr id="0" name=""/>
        <dsp:cNvSpPr/>
      </dsp:nvSpPr>
      <dsp:spPr>
        <a:xfrm>
          <a:off x="5515608" y="1603"/>
          <a:ext cx="4241779" cy="254506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C" sz="1600" kern="1200" dirty="0">
              <a:latin typeface="Poppins SemiBold" panose="02000000000000000000" pitchFamily="2" charset="0"/>
              <a:cs typeface="Poppins SemiBold" panose="02000000000000000000" pitchFamily="2" charset="0"/>
            </a:rPr>
            <a:t>Se recomienda enfocarse en un solo canal al momento de la creación de una marca personal, no ahondar en multicanalidad al inicio pues lo que hará es consumir recursos y no destinar la mayor fuerza a un solo.</a:t>
          </a:r>
          <a:endParaRPr lang="es-ES" sz="1600" kern="1200" dirty="0">
            <a:latin typeface="Poppins SemiBold" panose="02000000000000000000" pitchFamily="2" charset="0"/>
            <a:cs typeface="Poppins SemiBold" panose="02000000000000000000" pitchFamily="2" charset="0"/>
          </a:endParaRPr>
        </a:p>
      </dsp:txBody>
      <dsp:txXfrm>
        <a:off x="5515608" y="1603"/>
        <a:ext cx="4241779" cy="2545067"/>
      </dsp:txXfrm>
    </dsp:sp>
    <dsp:sp modelId="{9D79825F-33E0-4526-9FB2-4E35CBB2574B}">
      <dsp:nvSpPr>
        <dsp:cNvPr id="0" name=""/>
        <dsp:cNvSpPr/>
      </dsp:nvSpPr>
      <dsp:spPr>
        <a:xfrm>
          <a:off x="849650" y="2970848"/>
          <a:ext cx="4241779" cy="254506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C" sz="1600" kern="1200" dirty="0">
              <a:latin typeface="Poppins SemiBold" panose="02000000000000000000" pitchFamily="2" charset="0"/>
              <a:cs typeface="Poppins SemiBold" panose="02000000000000000000" pitchFamily="2" charset="0"/>
            </a:rPr>
            <a:t>Se recomienda creación de contenido para LinkedIn que no lo arroje fuera de la red social sino más bien crear publicaciones enfocadas a consumir contenido dentro de la plataforma para no ser penalizados por el algoritmo de la red social LinkedIn.</a:t>
          </a:r>
          <a:endParaRPr lang="es-ES" sz="1600" kern="1200" dirty="0">
            <a:latin typeface="Poppins SemiBold" panose="02000000000000000000" pitchFamily="2" charset="0"/>
            <a:cs typeface="Poppins SemiBold" panose="02000000000000000000" pitchFamily="2" charset="0"/>
          </a:endParaRPr>
        </a:p>
      </dsp:txBody>
      <dsp:txXfrm>
        <a:off x="849650" y="2970848"/>
        <a:ext cx="4241779" cy="2545067"/>
      </dsp:txXfrm>
    </dsp:sp>
    <dsp:sp modelId="{F054D998-091B-4A15-969C-4BDFC64DDE03}">
      <dsp:nvSpPr>
        <dsp:cNvPr id="0" name=""/>
        <dsp:cNvSpPr/>
      </dsp:nvSpPr>
      <dsp:spPr>
        <a:xfrm>
          <a:off x="5515608" y="2970848"/>
          <a:ext cx="4241779" cy="254506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C" sz="1600" kern="1200" dirty="0">
              <a:latin typeface="Poppins SemiBold" panose="02000000000000000000" pitchFamily="2" charset="0"/>
              <a:cs typeface="Poppins SemiBold" panose="02000000000000000000" pitchFamily="2" charset="0"/>
            </a:rPr>
            <a:t>Se recomienda la generación de una identidad visual característica de cada persona, identidad visual que sea capaz de generar una singularidad sobre el resto de los profesionales del sector.</a:t>
          </a:r>
          <a:endParaRPr lang="es-ES" sz="1600" kern="1200" dirty="0">
            <a:latin typeface="Poppins SemiBold" panose="02000000000000000000" pitchFamily="2" charset="0"/>
            <a:cs typeface="Poppins SemiBold" panose="02000000000000000000" pitchFamily="2" charset="0"/>
          </a:endParaRPr>
        </a:p>
      </dsp:txBody>
      <dsp:txXfrm>
        <a:off x="5515608" y="2970848"/>
        <a:ext cx="4241779" cy="254506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0A8E06-356C-4920-A55B-7308E62E9678}"/>
              </a:ext>
            </a:extLst>
          </p:cNvPr>
          <p:cNvSpPr>
            <a:spLocks noGrp="1"/>
          </p:cNvSpPr>
          <p:nvPr>
            <p:ph type="ctrTitle" hasCustomPrompt="1"/>
          </p:nvPr>
        </p:nvSpPr>
        <p:spPr>
          <a:xfrm>
            <a:off x="1538333" y="620814"/>
            <a:ext cx="8643336" cy="720306"/>
          </a:xfrm>
        </p:spPr>
        <p:txBody>
          <a:bodyPr anchor="b">
            <a:normAutofit/>
          </a:bodyPr>
          <a:lstStyle>
            <a:lvl1pPr algn="l">
              <a:defRPr sz="4400" b="1">
                <a:solidFill>
                  <a:schemeClr val="tx1">
                    <a:lumMod val="95000"/>
                    <a:lumOff val="5000"/>
                  </a:schemeClr>
                </a:solidFill>
                <a:latin typeface="Poppins" panose="02000000000000000000" pitchFamily="2" charset="0"/>
                <a:cs typeface="Poppins" panose="02000000000000000000" pitchFamily="2" charset="0"/>
              </a:defRPr>
            </a:lvl1pPr>
          </a:lstStyle>
          <a:p>
            <a:r>
              <a:rPr lang="es-ES" dirty="0"/>
              <a:t>Titulo</a:t>
            </a:r>
          </a:p>
        </p:txBody>
      </p:sp>
      <p:sp>
        <p:nvSpPr>
          <p:cNvPr id="3" name="Subtítulo 2">
            <a:extLst>
              <a:ext uri="{FF2B5EF4-FFF2-40B4-BE49-F238E27FC236}">
                <a16:creationId xmlns:a16="http://schemas.microsoft.com/office/drawing/2014/main" id="{063CA32E-5192-4805-8B7B-100084D0FB44}"/>
              </a:ext>
            </a:extLst>
          </p:cNvPr>
          <p:cNvSpPr>
            <a:spLocks noGrp="1"/>
          </p:cNvSpPr>
          <p:nvPr>
            <p:ph type="subTitle" idx="1"/>
          </p:nvPr>
        </p:nvSpPr>
        <p:spPr>
          <a:xfrm>
            <a:off x="1037669" y="2909584"/>
            <a:ext cx="10121562" cy="537152"/>
          </a:xfrm>
        </p:spPr>
        <p:txBody>
          <a:bodyPr>
            <a:normAutofit/>
          </a:bodyPr>
          <a:lstStyle>
            <a:lvl1pPr marL="0" indent="0" algn="ctr">
              <a:buNone/>
              <a:defRPr sz="1800" b="0">
                <a:latin typeface="Poppins Medium" panose="02000000000000000000" pitchFamily="2" charset="0"/>
                <a:cs typeface="Poppins Medium"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A4EAACA-3FD4-49D0-89C7-93F4107B5B66}"/>
              </a:ext>
            </a:extLst>
          </p:cNvPr>
          <p:cNvSpPr>
            <a:spLocks noGrp="1"/>
          </p:cNvSpPr>
          <p:nvPr>
            <p:ph type="dt" sz="half" idx="10"/>
          </p:nvPr>
        </p:nvSpPr>
        <p:spPr/>
        <p:txBody>
          <a:bodyPr/>
          <a:lstStyle/>
          <a:p>
            <a:fld id="{CD9EC701-CB0B-45F3-9FBC-BB5585FE2DCC}" type="datetimeFigureOut">
              <a:rPr lang="es-ES" smtClean="0"/>
              <a:t>25/03/2021</a:t>
            </a:fld>
            <a:endParaRPr lang="es-ES"/>
          </a:p>
        </p:txBody>
      </p:sp>
      <p:sp>
        <p:nvSpPr>
          <p:cNvPr id="5" name="Marcador de pie de página 4">
            <a:extLst>
              <a:ext uri="{FF2B5EF4-FFF2-40B4-BE49-F238E27FC236}">
                <a16:creationId xmlns:a16="http://schemas.microsoft.com/office/drawing/2014/main" id="{BEBDE43E-9845-4029-9786-24D2D874CB9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7AE6CE3-AB83-4603-BCBB-819DDB8CA9F5}"/>
              </a:ext>
            </a:extLst>
          </p:cNvPr>
          <p:cNvSpPr>
            <a:spLocks noGrp="1"/>
          </p:cNvSpPr>
          <p:nvPr>
            <p:ph type="sldNum" sz="quarter" idx="12"/>
          </p:nvPr>
        </p:nvSpPr>
        <p:spPr/>
        <p:txBody>
          <a:bodyPr/>
          <a:lstStyle/>
          <a:p>
            <a:fld id="{31ED33D3-AA01-4077-8942-F6FAF731E972}" type="slidenum">
              <a:rPr lang="es-ES" smtClean="0"/>
              <a:t>‹Nº›</a:t>
            </a:fld>
            <a:endParaRPr lang="es-ES"/>
          </a:p>
        </p:txBody>
      </p:sp>
      <p:sp>
        <p:nvSpPr>
          <p:cNvPr id="7" name="Rectángulo 6">
            <a:extLst>
              <a:ext uri="{FF2B5EF4-FFF2-40B4-BE49-F238E27FC236}">
                <a16:creationId xmlns:a16="http://schemas.microsoft.com/office/drawing/2014/main" id="{8AC2989F-3AF3-4939-9F49-85DDE1C9514F}"/>
              </a:ext>
            </a:extLst>
          </p:cNvPr>
          <p:cNvSpPr/>
          <p:nvPr userDrawn="1"/>
        </p:nvSpPr>
        <p:spPr>
          <a:xfrm>
            <a:off x="10667999" y="0"/>
            <a:ext cx="1524001" cy="1429305"/>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Carrera de Ingeniería Geográfica y del Medio Ambiente | Universidad de las  Fuerzas Armadas-ESPE">
            <a:extLst>
              <a:ext uri="{FF2B5EF4-FFF2-40B4-BE49-F238E27FC236}">
                <a16:creationId xmlns:a16="http://schemas.microsoft.com/office/drawing/2014/main" id="{4538AFBA-5327-42EF-AD25-9BEB2A287B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39073" y="6092825"/>
            <a:ext cx="2438400" cy="628650"/>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F002E38A-6063-4B84-8ED8-5A5045A828E0}"/>
              </a:ext>
            </a:extLst>
          </p:cNvPr>
          <p:cNvSpPr/>
          <p:nvPr userDrawn="1"/>
        </p:nvSpPr>
        <p:spPr>
          <a:xfrm>
            <a:off x="10301797" y="620814"/>
            <a:ext cx="1052003" cy="1070884"/>
          </a:xfrm>
          <a:prstGeom prst="rect">
            <a:avLst/>
          </a:prstGeom>
          <a:solidFill>
            <a:srgbClr val="EF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4A3EE5C1-9A0F-4654-A0D6-6FE3C2EE486B}"/>
              </a:ext>
            </a:extLst>
          </p:cNvPr>
          <p:cNvSpPr/>
          <p:nvPr userDrawn="1"/>
        </p:nvSpPr>
        <p:spPr>
          <a:xfrm>
            <a:off x="10939138" y="1466692"/>
            <a:ext cx="829323" cy="762158"/>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FFDB33DA-A457-4346-B518-2731E280C2CB}"/>
              </a:ext>
            </a:extLst>
          </p:cNvPr>
          <p:cNvSpPr/>
          <p:nvPr userDrawn="1"/>
        </p:nvSpPr>
        <p:spPr>
          <a:xfrm>
            <a:off x="11543373" y="1847771"/>
            <a:ext cx="542651" cy="516874"/>
          </a:xfrm>
          <a:prstGeom prst="rect">
            <a:avLst/>
          </a:prstGeom>
          <a:solidFill>
            <a:srgbClr val="EF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Rectángulo 11">
            <a:extLst>
              <a:ext uri="{FF2B5EF4-FFF2-40B4-BE49-F238E27FC236}">
                <a16:creationId xmlns:a16="http://schemas.microsoft.com/office/drawing/2014/main" id="{D16DF34A-CDB8-4191-87A8-C2BB85064652}"/>
              </a:ext>
            </a:extLst>
          </p:cNvPr>
          <p:cNvSpPr/>
          <p:nvPr userDrawn="1"/>
        </p:nvSpPr>
        <p:spPr>
          <a:xfrm>
            <a:off x="0" y="0"/>
            <a:ext cx="1052003" cy="1070884"/>
          </a:xfrm>
          <a:prstGeom prst="rect">
            <a:avLst/>
          </a:prstGeom>
          <a:solidFill>
            <a:srgbClr val="EF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D3479CE0-E05A-43C6-AB51-EDA73FB870AF}"/>
              </a:ext>
            </a:extLst>
          </p:cNvPr>
          <p:cNvSpPr/>
          <p:nvPr userDrawn="1"/>
        </p:nvSpPr>
        <p:spPr>
          <a:xfrm>
            <a:off x="111339" y="838042"/>
            <a:ext cx="829323" cy="762158"/>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DCFA4989-8C15-406E-9279-A61F0935B5B3}"/>
              </a:ext>
            </a:extLst>
          </p:cNvPr>
          <p:cNvSpPr/>
          <p:nvPr userDrawn="1"/>
        </p:nvSpPr>
        <p:spPr>
          <a:xfrm>
            <a:off x="1339789" y="620815"/>
            <a:ext cx="131314" cy="720306"/>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89801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E619B4-67FA-41B7-9702-B3EA0154B8B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B2FDAF4-6B5B-4F49-B8AF-1EEF9FB384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6E9F14-A2B7-4E3F-B575-E084461E5CFF}"/>
              </a:ext>
            </a:extLst>
          </p:cNvPr>
          <p:cNvSpPr>
            <a:spLocks noGrp="1"/>
          </p:cNvSpPr>
          <p:nvPr>
            <p:ph type="dt" sz="half" idx="10"/>
          </p:nvPr>
        </p:nvSpPr>
        <p:spPr/>
        <p:txBody>
          <a:bodyPr/>
          <a:lstStyle/>
          <a:p>
            <a:fld id="{CD9EC701-CB0B-45F3-9FBC-BB5585FE2DCC}" type="datetimeFigureOut">
              <a:rPr lang="es-ES" smtClean="0"/>
              <a:t>25/03/2021</a:t>
            </a:fld>
            <a:endParaRPr lang="es-ES"/>
          </a:p>
        </p:txBody>
      </p:sp>
      <p:sp>
        <p:nvSpPr>
          <p:cNvPr id="5" name="Marcador de pie de página 4">
            <a:extLst>
              <a:ext uri="{FF2B5EF4-FFF2-40B4-BE49-F238E27FC236}">
                <a16:creationId xmlns:a16="http://schemas.microsoft.com/office/drawing/2014/main" id="{0F4C9016-76FE-4246-9AC8-1BF18211B8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2B0F1FE-584C-4C34-8731-1D808BF0D8CE}"/>
              </a:ext>
            </a:extLst>
          </p:cNvPr>
          <p:cNvSpPr>
            <a:spLocks noGrp="1"/>
          </p:cNvSpPr>
          <p:nvPr>
            <p:ph type="sldNum" sz="quarter" idx="12"/>
          </p:nvPr>
        </p:nvSpPr>
        <p:spPr/>
        <p:txBody>
          <a:bodyPr/>
          <a:lstStyle/>
          <a:p>
            <a:fld id="{31ED33D3-AA01-4077-8942-F6FAF731E972}" type="slidenum">
              <a:rPr lang="es-ES" smtClean="0"/>
              <a:t>‹Nº›</a:t>
            </a:fld>
            <a:endParaRPr lang="es-ES"/>
          </a:p>
        </p:txBody>
      </p:sp>
    </p:spTree>
    <p:extLst>
      <p:ext uri="{BB962C8B-B14F-4D97-AF65-F5344CB8AC3E}">
        <p14:creationId xmlns:p14="http://schemas.microsoft.com/office/powerpoint/2010/main" val="3355508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2A1A612-4D67-43B4-A465-EBE05A60941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0687505-194F-40EC-8338-01ED3C2E3C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9F0C65C-CAC5-4BBC-8E80-88207BD3006A}"/>
              </a:ext>
            </a:extLst>
          </p:cNvPr>
          <p:cNvSpPr>
            <a:spLocks noGrp="1"/>
          </p:cNvSpPr>
          <p:nvPr>
            <p:ph type="dt" sz="half" idx="10"/>
          </p:nvPr>
        </p:nvSpPr>
        <p:spPr/>
        <p:txBody>
          <a:bodyPr/>
          <a:lstStyle/>
          <a:p>
            <a:fld id="{CD9EC701-CB0B-45F3-9FBC-BB5585FE2DCC}" type="datetimeFigureOut">
              <a:rPr lang="es-ES" smtClean="0"/>
              <a:t>25/03/2021</a:t>
            </a:fld>
            <a:endParaRPr lang="es-ES"/>
          </a:p>
        </p:txBody>
      </p:sp>
      <p:sp>
        <p:nvSpPr>
          <p:cNvPr id="5" name="Marcador de pie de página 4">
            <a:extLst>
              <a:ext uri="{FF2B5EF4-FFF2-40B4-BE49-F238E27FC236}">
                <a16:creationId xmlns:a16="http://schemas.microsoft.com/office/drawing/2014/main" id="{E294871D-5790-4A47-8330-B0428AF3F98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9ADCB6D-CE60-47E7-86E2-849E4AD07C23}"/>
              </a:ext>
            </a:extLst>
          </p:cNvPr>
          <p:cNvSpPr>
            <a:spLocks noGrp="1"/>
          </p:cNvSpPr>
          <p:nvPr>
            <p:ph type="sldNum" sz="quarter" idx="12"/>
          </p:nvPr>
        </p:nvSpPr>
        <p:spPr/>
        <p:txBody>
          <a:bodyPr/>
          <a:lstStyle/>
          <a:p>
            <a:fld id="{31ED33D3-AA01-4077-8942-F6FAF731E972}" type="slidenum">
              <a:rPr lang="es-ES" smtClean="0"/>
              <a:t>‹Nº›</a:t>
            </a:fld>
            <a:endParaRPr lang="es-ES"/>
          </a:p>
        </p:txBody>
      </p:sp>
    </p:spTree>
    <p:extLst>
      <p:ext uri="{BB962C8B-B14F-4D97-AF65-F5344CB8AC3E}">
        <p14:creationId xmlns:p14="http://schemas.microsoft.com/office/powerpoint/2010/main" val="82388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2D497D-A456-4EC1-8E0B-CA53145936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BD51B20-A4FA-4265-A60C-5EF3B774108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A37355A-DCC0-442E-BB5C-D2D39A37BA69}"/>
              </a:ext>
            </a:extLst>
          </p:cNvPr>
          <p:cNvSpPr>
            <a:spLocks noGrp="1"/>
          </p:cNvSpPr>
          <p:nvPr>
            <p:ph type="dt" sz="half" idx="10"/>
          </p:nvPr>
        </p:nvSpPr>
        <p:spPr/>
        <p:txBody>
          <a:bodyPr/>
          <a:lstStyle/>
          <a:p>
            <a:fld id="{CD9EC701-CB0B-45F3-9FBC-BB5585FE2DCC}" type="datetimeFigureOut">
              <a:rPr lang="es-ES" smtClean="0"/>
              <a:t>25/03/2021</a:t>
            </a:fld>
            <a:endParaRPr lang="es-ES"/>
          </a:p>
        </p:txBody>
      </p:sp>
      <p:sp>
        <p:nvSpPr>
          <p:cNvPr id="5" name="Marcador de pie de página 4">
            <a:extLst>
              <a:ext uri="{FF2B5EF4-FFF2-40B4-BE49-F238E27FC236}">
                <a16:creationId xmlns:a16="http://schemas.microsoft.com/office/drawing/2014/main" id="{09994BE6-910C-4AF1-9BAE-F24432D0081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6AAD674-A412-413A-8317-5EF9BACEDFCB}"/>
              </a:ext>
            </a:extLst>
          </p:cNvPr>
          <p:cNvSpPr>
            <a:spLocks noGrp="1"/>
          </p:cNvSpPr>
          <p:nvPr>
            <p:ph type="sldNum" sz="quarter" idx="12"/>
          </p:nvPr>
        </p:nvSpPr>
        <p:spPr/>
        <p:txBody>
          <a:bodyPr/>
          <a:lstStyle/>
          <a:p>
            <a:fld id="{31ED33D3-AA01-4077-8942-F6FAF731E972}" type="slidenum">
              <a:rPr lang="es-ES" smtClean="0"/>
              <a:t>‹Nº›</a:t>
            </a:fld>
            <a:endParaRPr lang="es-ES"/>
          </a:p>
        </p:txBody>
      </p:sp>
    </p:spTree>
    <p:extLst>
      <p:ext uri="{BB962C8B-B14F-4D97-AF65-F5344CB8AC3E}">
        <p14:creationId xmlns:p14="http://schemas.microsoft.com/office/powerpoint/2010/main" val="3018957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B0031E-0791-42D3-9F6F-7670BC78BFD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6765637-0BCD-4B17-B8C3-5279E92C0C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A96E14B-0B50-4E8E-9567-D1B2183CD603}"/>
              </a:ext>
            </a:extLst>
          </p:cNvPr>
          <p:cNvSpPr>
            <a:spLocks noGrp="1"/>
          </p:cNvSpPr>
          <p:nvPr>
            <p:ph type="dt" sz="half" idx="10"/>
          </p:nvPr>
        </p:nvSpPr>
        <p:spPr/>
        <p:txBody>
          <a:bodyPr/>
          <a:lstStyle/>
          <a:p>
            <a:fld id="{CD9EC701-CB0B-45F3-9FBC-BB5585FE2DCC}" type="datetimeFigureOut">
              <a:rPr lang="es-ES" smtClean="0"/>
              <a:t>25/03/2021</a:t>
            </a:fld>
            <a:endParaRPr lang="es-ES"/>
          </a:p>
        </p:txBody>
      </p:sp>
      <p:sp>
        <p:nvSpPr>
          <p:cNvPr id="5" name="Marcador de pie de página 4">
            <a:extLst>
              <a:ext uri="{FF2B5EF4-FFF2-40B4-BE49-F238E27FC236}">
                <a16:creationId xmlns:a16="http://schemas.microsoft.com/office/drawing/2014/main" id="{E3DA8967-AA53-44CB-B8D2-A8058318D1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CC6D7A-7D4E-4980-A3EB-F57A25E3F7BA}"/>
              </a:ext>
            </a:extLst>
          </p:cNvPr>
          <p:cNvSpPr>
            <a:spLocks noGrp="1"/>
          </p:cNvSpPr>
          <p:nvPr>
            <p:ph type="sldNum" sz="quarter" idx="12"/>
          </p:nvPr>
        </p:nvSpPr>
        <p:spPr/>
        <p:txBody>
          <a:bodyPr/>
          <a:lstStyle/>
          <a:p>
            <a:fld id="{31ED33D3-AA01-4077-8942-F6FAF731E972}" type="slidenum">
              <a:rPr lang="es-ES" smtClean="0"/>
              <a:t>‹Nº›</a:t>
            </a:fld>
            <a:endParaRPr lang="es-ES"/>
          </a:p>
        </p:txBody>
      </p:sp>
    </p:spTree>
    <p:extLst>
      <p:ext uri="{BB962C8B-B14F-4D97-AF65-F5344CB8AC3E}">
        <p14:creationId xmlns:p14="http://schemas.microsoft.com/office/powerpoint/2010/main" val="3936879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DD66F7-FAC5-45A7-9350-51B51D02AAE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B1B7B84-A7AF-4D9E-9462-1834BEEE332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1CD662A-66AC-4E87-8C18-FC91B294FEB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DCF8B9A-4A2C-4202-A6C5-0DEDC802477B}"/>
              </a:ext>
            </a:extLst>
          </p:cNvPr>
          <p:cNvSpPr>
            <a:spLocks noGrp="1"/>
          </p:cNvSpPr>
          <p:nvPr>
            <p:ph type="dt" sz="half" idx="10"/>
          </p:nvPr>
        </p:nvSpPr>
        <p:spPr/>
        <p:txBody>
          <a:bodyPr/>
          <a:lstStyle/>
          <a:p>
            <a:fld id="{CD9EC701-CB0B-45F3-9FBC-BB5585FE2DCC}" type="datetimeFigureOut">
              <a:rPr lang="es-ES" smtClean="0"/>
              <a:t>25/03/2021</a:t>
            </a:fld>
            <a:endParaRPr lang="es-ES"/>
          </a:p>
        </p:txBody>
      </p:sp>
      <p:sp>
        <p:nvSpPr>
          <p:cNvPr id="6" name="Marcador de pie de página 5">
            <a:extLst>
              <a:ext uri="{FF2B5EF4-FFF2-40B4-BE49-F238E27FC236}">
                <a16:creationId xmlns:a16="http://schemas.microsoft.com/office/drawing/2014/main" id="{C9CC8488-059A-4A01-A835-AC03CAF52B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DBA23D-4A94-46B6-8458-B3F952A4659D}"/>
              </a:ext>
            </a:extLst>
          </p:cNvPr>
          <p:cNvSpPr>
            <a:spLocks noGrp="1"/>
          </p:cNvSpPr>
          <p:nvPr>
            <p:ph type="sldNum" sz="quarter" idx="12"/>
          </p:nvPr>
        </p:nvSpPr>
        <p:spPr/>
        <p:txBody>
          <a:bodyPr/>
          <a:lstStyle/>
          <a:p>
            <a:fld id="{31ED33D3-AA01-4077-8942-F6FAF731E972}" type="slidenum">
              <a:rPr lang="es-ES" smtClean="0"/>
              <a:t>‹Nº›</a:t>
            </a:fld>
            <a:endParaRPr lang="es-ES"/>
          </a:p>
        </p:txBody>
      </p:sp>
    </p:spTree>
    <p:extLst>
      <p:ext uri="{BB962C8B-B14F-4D97-AF65-F5344CB8AC3E}">
        <p14:creationId xmlns:p14="http://schemas.microsoft.com/office/powerpoint/2010/main" val="5300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E644EA-1223-4AD4-8CBD-1BD09D8BDCC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77C31E5-4613-4ABB-B897-1F5954221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3FA12A3-56CF-44A3-A26C-A83B55AB675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E41949F-C824-462A-ABC2-1DB8A2DC77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336B196-36E0-4637-819A-159E085A151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C797E46-35AC-4561-9C47-1F04C1BB4AE2}"/>
              </a:ext>
            </a:extLst>
          </p:cNvPr>
          <p:cNvSpPr>
            <a:spLocks noGrp="1"/>
          </p:cNvSpPr>
          <p:nvPr>
            <p:ph type="dt" sz="half" idx="10"/>
          </p:nvPr>
        </p:nvSpPr>
        <p:spPr/>
        <p:txBody>
          <a:bodyPr/>
          <a:lstStyle/>
          <a:p>
            <a:fld id="{CD9EC701-CB0B-45F3-9FBC-BB5585FE2DCC}" type="datetimeFigureOut">
              <a:rPr lang="es-ES" smtClean="0"/>
              <a:t>25/03/2021</a:t>
            </a:fld>
            <a:endParaRPr lang="es-ES"/>
          </a:p>
        </p:txBody>
      </p:sp>
      <p:sp>
        <p:nvSpPr>
          <p:cNvPr id="8" name="Marcador de pie de página 7">
            <a:extLst>
              <a:ext uri="{FF2B5EF4-FFF2-40B4-BE49-F238E27FC236}">
                <a16:creationId xmlns:a16="http://schemas.microsoft.com/office/drawing/2014/main" id="{B67FB958-F57B-42D8-B540-636BDBB8873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0EAB729-284A-457C-A90A-4048D87DFDB3}"/>
              </a:ext>
            </a:extLst>
          </p:cNvPr>
          <p:cNvSpPr>
            <a:spLocks noGrp="1"/>
          </p:cNvSpPr>
          <p:nvPr>
            <p:ph type="sldNum" sz="quarter" idx="12"/>
          </p:nvPr>
        </p:nvSpPr>
        <p:spPr/>
        <p:txBody>
          <a:bodyPr/>
          <a:lstStyle/>
          <a:p>
            <a:fld id="{31ED33D3-AA01-4077-8942-F6FAF731E972}" type="slidenum">
              <a:rPr lang="es-ES" smtClean="0"/>
              <a:t>‹Nº›</a:t>
            </a:fld>
            <a:endParaRPr lang="es-ES"/>
          </a:p>
        </p:txBody>
      </p:sp>
    </p:spTree>
    <p:extLst>
      <p:ext uri="{BB962C8B-B14F-4D97-AF65-F5344CB8AC3E}">
        <p14:creationId xmlns:p14="http://schemas.microsoft.com/office/powerpoint/2010/main" val="375160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B3C84-E406-45DD-9574-B72CDDB2F52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B38E7F6-A186-416F-A41B-1E368111F524}"/>
              </a:ext>
            </a:extLst>
          </p:cNvPr>
          <p:cNvSpPr>
            <a:spLocks noGrp="1"/>
          </p:cNvSpPr>
          <p:nvPr>
            <p:ph type="dt" sz="half" idx="10"/>
          </p:nvPr>
        </p:nvSpPr>
        <p:spPr/>
        <p:txBody>
          <a:bodyPr/>
          <a:lstStyle/>
          <a:p>
            <a:fld id="{CD9EC701-CB0B-45F3-9FBC-BB5585FE2DCC}" type="datetimeFigureOut">
              <a:rPr lang="es-ES" smtClean="0"/>
              <a:t>25/03/2021</a:t>
            </a:fld>
            <a:endParaRPr lang="es-ES"/>
          </a:p>
        </p:txBody>
      </p:sp>
      <p:sp>
        <p:nvSpPr>
          <p:cNvPr id="4" name="Marcador de pie de página 3">
            <a:extLst>
              <a:ext uri="{FF2B5EF4-FFF2-40B4-BE49-F238E27FC236}">
                <a16:creationId xmlns:a16="http://schemas.microsoft.com/office/drawing/2014/main" id="{95654603-D9F1-49D9-B99D-F3134BFDF05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A8BF936-5424-4AAB-9435-A8563B29649D}"/>
              </a:ext>
            </a:extLst>
          </p:cNvPr>
          <p:cNvSpPr>
            <a:spLocks noGrp="1"/>
          </p:cNvSpPr>
          <p:nvPr>
            <p:ph type="sldNum" sz="quarter" idx="12"/>
          </p:nvPr>
        </p:nvSpPr>
        <p:spPr/>
        <p:txBody>
          <a:bodyPr/>
          <a:lstStyle/>
          <a:p>
            <a:fld id="{31ED33D3-AA01-4077-8942-F6FAF731E972}" type="slidenum">
              <a:rPr lang="es-ES" smtClean="0"/>
              <a:t>‹Nº›</a:t>
            </a:fld>
            <a:endParaRPr lang="es-ES"/>
          </a:p>
        </p:txBody>
      </p:sp>
    </p:spTree>
    <p:extLst>
      <p:ext uri="{BB962C8B-B14F-4D97-AF65-F5344CB8AC3E}">
        <p14:creationId xmlns:p14="http://schemas.microsoft.com/office/powerpoint/2010/main" val="2348403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DD4EB1-B9EF-4292-93B0-E644D27817EC}"/>
              </a:ext>
            </a:extLst>
          </p:cNvPr>
          <p:cNvSpPr>
            <a:spLocks noGrp="1"/>
          </p:cNvSpPr>
          <p:nvPr>
            <p:ph type="dt" sz="half" idx="10"/>
          </p:nvPr>
        </p:nvSpPr>
        <p:spPr/>
        <p:txBody>
          <a:bodyPr/>
          <a:lstStyle/>
          <a:p>
            <a:fld id="{CD9EC701-CB0B-45F3-9FBC-BB5585FE2DCC}" type="datetimeFigureOut">
              <a:rPr lang="es-ES" smtClean="0"/>
              <a:t>25/03/2021</a:t>
            </a:fld>
            <a:endParaRPr lang="es-ES"/>
          </a:p>
        </p:txBody>
      </p:sp>
      <p:sp>
        <p:nvSpPr>
          <p:cNvPr id="3" name="Marcador de pie de página 2">
            <a:extLst>
              <a:ext uri="{FF2B5EF4-FFF2-40B4-BE49-F238E27FC236}">
                <a16:creationId xmlns:a16="http://schemas.microsoft.com/office/drawing/2014/main" id="{CC581587-C557-437C-ADFB-BA336BE97B4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67AD3CB-2066-4647-BC41-859CC27148DD}"/>
              </a:ext>
            </a:extLst>
          </p:cNvPr>
          <p:cNvSpPr>
            <a:spLocks noGrp="1"/>
          </p:cNvSpPr>
          <p:nvPr>
            <p:ph type="sldNum" sz="quarter" idx="12"/>
          </p:nvPr>
        </p:nvSpPr>
        <p:spPr/>
        <p:txBody>
          <a:bodyPr/>
          <a:lstStyle/>
          <a:p>
            <a:fld id="{31ED33D3-AA01-4077-8942-F6FAF731E972}" type="slidenum">
              <a:rPr lang="es-ES" smtClean="0"/>
              <a:t>‹Nº›</a:t>
            </a:fld>
            <a:endParaRPr lang="es-ES"/>
          </a:p>
        </p:txBody>
      </p:sp>
    </p:spTree>
    <p:extLst>
      <p:ext uri="{BB962C8B-B14F-4D97-AF65-F5344CB8AC3E}">
        <p14:creationId xmlns:p14="http://schemas.microsoft.com/office/powerpoint/2010/main" val="213062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6DCC7E-B953-4BB2-8783-F820697BAE1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C467B8-1480-44B7-A1DF-EF72D03389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A38D13B-8B4F-42EF-BD92-4C7E12F9A2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7E6EA21-C9A5-4467-86B6-1AECDA0CA605}"/>
              </a:ext>
            </a:extLst>
          </p:cNvPr>
          <p:cNvSpPr>
            <a:spLocks noGrp="1"/>
          </p:cNvSpPr>
          <p:nvPr>
            <p:ph type="dt" sz="half" idx="10"/>
          </p:nvPr>
        </p:nvSpPr>
        <p:spPr/>
        <p:txBody>
          <a:bodyPr/>
          <a:lstStyle/>
          <a:p>
            <a:fld id="{CD9EC701-CB0B-45F3-9FBC-BB5585FE2DCC}" type="datetimeFigureOut">
              <a:rPr lang="es-ES" smtClean="0"/>
              <a:t>25/03/2021</a:t>
            </a:fld>
            <a:endParaRPr lang="es-ES"/>
          </a:p>
        </p:txBody>
      </p:sp>
      <p:sp>
        <p:nvSpPr>
          <p:cNvPr id="6" name="Marcador de pie de página 5">
            <a:extLst>
              <a:ext uri="{FF2B5EF4-FFF2-40B4-BE49-F238E27FC236}">
                <a16:creationId xmlns:a16="http://schemas.microsoft.com/office/drawing/2014/main" id="{4DEB7E61-4EA7-47A9-BBFD-0D0F0A8CB6F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FD66CF4-5ECC-46E0-9BD9-CE175E4EC649}"/>
              </a:ext>
            </a:extLst>
          </p:cNvPr>
          <p:cNvSpPr>
            <a:spLocks noGrp="1"/>
          </p:cNvSpPr>
          <p:nvPr>
            <p:ph type="sldNum" sz="quarter" idx="12"/>
          </p:nvPr>
        </p:nvSpPr>
        <p:spPr/>
        <p:txBody>
          <a:bodyPr/>
          <a:lstStyle/>
          <a:p>
            <a:fld id="{31ED33D3-AA01-4077-8942-F6FAF731E972}" type="slidenum">
              <a:rPr lang="es-ES" smtClean="0"/>
              <a:t>‹Nº›</a:t>
            </a:fld>
            <a:endParaRPr lang="es-ES"/>
          </a:p>
        </p:txBody>
      </p:sp>
    </p:spTree>
    <p:extLst>
      <p:ext uri="{BB962C8B-B14F-4D97-AF65-F5344CB8AC3E}">
        <p14:creationId xmlns:p14="http://schemas.microsoft.com/office/powerpoint/2010/main" val="2547178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5DDB71-8A9A-4A04-9E38-E6135E2A49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79364C5-2E5B-4400-8CEB-8E70C3FD8D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D7DB060-A65F-4A87-AE69-43186A6116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CA3A30D-856C-472A-BB78-2FB83C5EEBDE}"/>
              </a:ext>
            </a:extLst>
          </p:cNvPr>
          <p:cNvSpPr>
            <a:spLocks noGrp="1"/>
          </p:cNvSpPr>
          <p:nvPr>
            <p:ph type="dt" sz="half" idx="10"/>
          </p:nvPr>
        </p:nvSpPr>
        <p:spPr/>
        <p:txBody>
          <a:bodyPr/>
          <a:lstStyle/>
          <a:p>
            <a:fld id="{CD9EC701-CB0B-45F3-9FBC-BB5585FE2DCC}" type="datetimeFigureOut">
              <a:rPr lang="es-ES" smtClean="0"/>
              <a:t>25/03/2021</a:t>
            </a:fld>
            <a:endParaRPr lang="es-ES"/>
          </a:p>
        </p:txBody>
      </p:sp>
      <p:sp>
        <p:nvSpPr>
          <p:cNvPr id="6" name="Marcador de pie de página 5">
            <a:extLst>
              <a:ext uri="{FF2B5EF4-FFF2-40B4-BE49-F238E27FC236}">
                <a16:creationId xmlns:a16="http://schemas.microsoft.com/office/drawing/2014/main" id="{6862AB98-38A0-45BB-8E1F-3550EFE62D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55AD9D9-BE60-4F4F-9902-D9A18BEDC948}"/>
              </a:ext>
            </a:extLst>
          </p:cNvPr>
          <p:cNvSpPr>
            <a:spLocks noGrp="1"/>
          </p:cNvSpPr>
          <p:nvPr>
            <p:ph type="sldNum" sz="quarter" idx="12"/>
          </p:nvPr>
        </p:nvSpPr>
        <p:spPr/>
        <p:txBody>
          <a:bodyPr/>
          <a:lstStyle/>
          <a:p>
            <a:fld id="{31ED33D3-AA01-4077-8942-F6FAF731E972}" type="slidenum">
              <a:rPr lang="es-ES" smtClean="0"/>
              <a:t>‹Nº›</a:t>
            </a:fld>
            <a:endParaRPr lang="es-ES"/>
          </a:p>
        </p:txBody>
      </p:sp>
    </p:spTree>
    <p:extLst>
      <p:ext uri="{BB962C8B-B14F-4D97-AF65-F5344CB8AC3E}">
        <p14:creationId xmlns:p14="http://schemas.microsoft.com/office/powerpoint/2010/main" val="1073447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C9B8427-51EB-417E-8651-5983A5C1E0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B8E3FC7-EE47-4AFA-B38B-DB0A15495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E40421-9116-4726-8378-E585F3F74E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9EC701-CB0B-45F3-9FBC-BB5585FE2DCC}" type="datetimeFigureOut">
              <a:rPr lang="es-ES" smtClean="0"/>
              <a:t>25/03/2021</a:t>
            </a:fld>
            <a:endParaRPr lang="es-ES"/>
          </a:p>
        </p:txBody>
      </p:sp>
      <p:sp>
        <p:nvSpPr>
          <p:cNvPr id="5" name="Marcador de pie de página 4">
            <a:extLst>
              <a:ext uri="{FF2B5EF4-FFF2-40B4-BE49-F238E27FC236}">
                <a16:creationId xmlns:a16="http://schemas.microsoft.com/office/drawing/2014/main" id="{384A4DBD-BAD3-4A1F-ACCA-524ECE9DE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2A4D2C2E-B236-404C-83AF-E0EDED45DA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D33D3-AA01-4077-8942-F6FAF731E972}" type="slidenum">
              <a:rPr lang="es-ES" smtClean="0"/>
              <a:t>‹Nº›</a:t>
            </a:fld>
            <a:endParaRPr lang="es-ES"/>
          </a:p>
        </p:txBody>
      </p:sp>
    </p:spTree>
    <p:extLst>
      <p:ext uri="{BB962C8B-B14F-4D97-AF65-F5344CB8AC3E}">
        <p14:creationId xmlns:p14="http://schemas.microsoft.com/office/powerpoint/2010/main" val="3211238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1.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form.typeform.com/to/UNIHLj5U"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ownload Elon Musk Png - Elon Musk Face Png PNG Image with No Background -  PNGkey.com">
            <a:extLst>
              <a:ext uri="{FF2B5EF4-FFF2-40B4-BE49-F238E27FC236}">
                <a16:creationId xmlns:a16="http://schemas.microsoft.com/office/drawing/2014/main" id="{7394451B-398A-462C-B432-763F78118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7913" y="3808520"/>
            <a:ext cx="3924088" cy="304948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6433998B-16AB-43F0-BF0B-CFCAD73705A6}"/>
              </a:ext>
            </a:extLst>
          </p:cNvPr>
          <p:cNvSpPr txBox="1">
            <a:spLocks/>
          </p:cNvSpPr>
          <p:nvPr/>
        </p:nvSpPr>
        <p:spPr>
          <a:xfrm>
            <a:off x="1238620" y="2813147"/>
            <a:ext cx="9714761" cy="14935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000" b="1" dirty="0">
                <a:latin typeface="Poppins Medium" panose="02000000000000000000" pitchFamily="2" charset="0"/>
                <a:ea typeface="Calibri" panose="020F0502020204030204" pitchFamily="34" charset="0"/>
                <a:cs typeface="Poppins Medium" panose="02000000000000000000" pitchFamily="2" charset="0"/>
              </a:rPr>
              <a:t>Desarrollo e impacto de la marca personal para el posicionamiento de los profesionales a través de LinkedIn en países de habla hispana</a:t>
            </a:r>
            <a:br>
              <a:rPr lang="es-ES" sz="2000" dirty="0">
                <a:latin typeface="Poppins Medium" panose="02000000000000000000" pitchFamily="2" charset="0"/>
                <a:ea typeface="Calibri" panose="020F0502020204030204" pitchFamily="34" charset="0"/>
                <a:cs typeface="Poppins Medium" panose="02000000000000000000" pitchFamily="2" charset="0"/>
              </a:rPr>
            </a:br>
            <a:endParaRPr lang="es-ES" sz="4800" dirty="0">
              <a:latin typeface="Poppins Medium" panose="02000000000000000000" pitchFamily="2" charset="0"/>
              <a:cs typeface="Poppins Medium" panose="02000000000000000000" pitchFamily="2" charset="0"/>
            </a:endParaRPr>
          </a:p>
        </p:txBody>
      </p:sp>
      <p:sp>
        <p:nvSpPr>
          <p:cNvPr id="5" name="Título 1">
            <a:extLst>
              <a:ext uri="{FF2B5EF4-FFF2-40B4-BE49-F238E27FC236}">
                <a16:creationId xmlns:a16="http://schemas.microsoft.com/office/drawing/2014/main" id="{070924F7-3978-40C1-A462-EBE72BF08337}"/>
              </a:ext>
            </a:extLst>
          </p:cNvPr>
          <p:cNvSpPr txBox="1">
            <a:spLocks/>
          </p:cNvSpPr>
          <p:nvPr/>
        </p:nvSpPr>
        <p:spPr>
          <a:xfrm>
            <a:off x="1238619" y="2293848"/>
            <a:ext cx="9290204" cy="8085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lumMod val="95000"/>
                    <a:lumOff val="5000"/>
                  </a:schemeClr>
                </a:solidFill>
                <a:latin typeface="Poppins" panose="02000000000000000000" pitchFamily="2" charset="0"/>
                <a:ea typeface="+mj-ea"/>
                <a:cs typeface="Poppins" panose="02000000000000000000" pitchFamily="2" charset="0"/>
              </a:defRPr>
            </a:lvl1pPr>
          </a:lstStyle>
          <a:p>
            <a:pPr algn="ctr"/>
            <a:r>
              <a:rPr lang="es-EC" sz="2400" dirty="0">
                <a:latin typeface="Poppins Medium" panose="02000000000000000000" pitchFamily="2" charset="0"/>
                <a:ea typeface="Calibri" panose="020F0502020204030204" pitchFamily="34" charset="0"/>
                <a:cs typeface="Poppins Medium" panose="02000000000000000000" pitchFamily="2" charset="0"/>
              </a:rPr>
              <a:t>Defensa del proyecto de investigación</a:t>
            </a:r>
            <a:br>
              <a:rPr lang="es-ES" sz="2400" dirty="0">
                <a:latin typeface="Poppins Medium" panose="02000000000000000000" pitchFamily="2" charset="0"/>
                <a:ea typeface="Calibri" panose="020F0502020204030204" pitchFamily="34" charset="0"/>
                <a:cs typeface="Poppins Medium" panose="02000000000000000000" pitchFamily="2" charset="0"/>
              </a:rPr>
            </a:br>
            <a:endParaRPr lang="es-ES" sz="5400" dirty="0">
              <a:latin typeface="Poppins Medium" panose="02000000000000000000" pitchFamily="2" charset="0"/>
              <a:cs typeface="Poppins Medium" panose="02000000000000000000" pitchFamily="2" charset="0"/>
            </a:endParaRPr>
          </a:p>
        </p:txBody>
      </p:sp>
      <p:pic>
        <p:nvPicPr>
          <p:cNvPr id="4098" name="Picture 2" descr="Carrera de Ingeniería Geográfica y del Medio Ambiente | Universidad de las  Fuerzas Armadas-ESPE">
            <a:extLst>
              <a:ext uri="{FF2B5EF4-FFF2-40B4-BE49-F238E27FC236}">
                <a16:creationId xmlns:a16="http://schemas.microsoft.com/office/drawing/2014/main" id="{E4D6D984-F9C9-4CFA-B1D0-6C314861C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256" y="512312"/>
            <a:ext cx="3311372" cy="85371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BCB8DBE3-29D7-44E3-98A4-C874E37DB0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3979"/>
          <a:stretch/>
        </p:blipFill>
        <p:spPr bwMode="auto">
          <a:xfrm>
            <a:off x="8680357" y="490591"/>
            <a:ext cx="1105224" cy="74824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4EE49585-3400-40F8-9B93-A23D0D0659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6227" y="508458"/>
            <a:ext cx="1545192" cy="809625"/>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id="{8268D03A-3A4F-45DA-8DFB-A8250C76C238}"/>
              </a:ext>
            </a:extLst>
          </p:cNvPr>
          <p:cNvSpPr txBox="1">
            <a:spLocks/>
          </p:cNvSpPr>
          <p:nvPr/>
        </p:nvSpPr>
        <p:spPr>
          <a:xfrm>
            <a:off x="1238619" y="4789969"/>
            <a:ext cx="4772381" cy="5282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000" dirty="0">
                <a:latin typeface="Poppins Medium" panose="02000000000000000000" pitchFamily="2" charset="0"/>
                <a:ea typeface="Calibri" panose="020F0502020204030204" pitchFamily="34" charset="0"/>
                <a:cs typeface="Poppins Medium" panose="02000000000000000000" pitchFamily="2" charset="0"/>
              </a:rPr>
              <a:t>Tesista: Jonathan Albán</a:t>
            </a:r>
            <a:br>
              <a:rPr lang="es-ES" sz="2000" dirty="0">
                <a:latin typeface="Poppins Medium" panose="02000000000000000000" pitchFamily="2" charset="0"/>
                <a:ea typeface="Calibri" panose="020F0502020204030204" pitchFamily="34" charset="0"/>
                <a:cs typeface="Poppins Medium" panose="02000000000000000000" pitchFamily="2" charset="0"/>
              </a:rPr>
            </a:br>
            <a:endParaRPr lang="es-ES" sz="4800" dirty="0">
              <a:latin typeface="Poppins Medium" panose="02000000000000000000" pitchFamily="2" charset="0"/>
              <a:cs typeface="Poppins Medium" panose="02000000000000000000" pitchFamily="2" charset="0"/>
            </a:endParaRPr>
          </a:p>
        </p:txBody>
      </p:sp>
      <p:sp>
        <p:nvSpPr>
          <p:cNvPr id="9" name="Título 1">
            <a:extLst>
              <a:ext uri="{FF2B5EF4-FFF2-40B4-BE49-F238E27FC236}">
                <a16:creationId xmlns:a16="http://schemas.microsoft.com/office/drawing/2014/main" id="{09DA8F64-F451-409A-90EF-C48EDEF16F52}"/>
              </a:ext>
            </a:extLst>
          </p:cNvPr>
          <p:cNvSpPr txBox="1">
            <a:spLocks/>
          </p:cNvSpPr>
          <p:nvPr/>
        </p:nvSpPr>
        <p:spPr>
          <a:xfrm>
            <a:off x="1238619" y="5449069"/>
            <a:ext cx="4772381" cy="5282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000" dirty="0">
                <a:latin typeface="Poppins Medium" panose="02000000000000000000" pitchFamily="2" charset="0"/>
                <a:ea typeface="Calibri" panose="020F0502020204030204" pitchFamily="34" charset="0"/>
                <a:cs typeface="Poppins Medium" panose="02000000000000000000" pitchFamily="2" charset="0"/>
              </a:rPr>
              <a:t>Tutor: Jorge Ojeda</a:t>
            </a:r>
            <a:br>
              <a:rPr lang="es-ES" sz="2000" dirty="0">
                <a:latin typeface="Poppins Medium" panose="02000000000000000000" pitchFamily="2" charset="0"/>
                <a:ea typeface="Calibri" panose="020F0502020204030204" pitchFamily="34" charset="0"/>
                <a:cs typeface="Poppins Medium" panose="02000000000000000000" pitchFamily="2" charset="0"/>
              </a:rPr>
            </a:br>
            <a:endParaRPr lang="es-ES" sz="4800" dirty="0">
              <a:latin typeface="Poppins Medium" panose="02000000000000000000" pitchFamily="2" charset="0"/>
              <a:cs typeface="Poppins Medium" panose="02000000000000000000" pitchFamily="2" charset="0"/>
            </a:endParaRPr>
          </a:p>
        </p:txBody>
      </p:sp>
      <p:sp>
        <p:nvSpPr>
          <p:cNvPr id="10" name="Título 1">
            <a:extLst>
              <a:ext uri="{FF2B5EF4-FFF2-40B4-BE49-F238E27FC236}">
                <a16:creationId xmlns:a16="http://schemas.microsoft.com/office/drawing/2014/main" id="{C7D70777-3FBE-4BB5-80F9-A42B97C217CA}"/>
              </a:ext>
            </a:extLst>
          </p:cNvPr>
          <p:cNvSpPr txBox="1">
            <a:spLocks/>
          </p:cNvSpPr>
          <p:nvPr/>
        </p:nvSpPr>
        <p:spPr>
          <a:xfrm>
            <a:off x="5201744" y="6125178"/>
            <a:ext cx="1618511" cy="5282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000" dirty="0">
                <a:latin typeface="Poppins Medium" panose="02000000000000000000" pitchFamily="2" charset="0"/>
                <a:cs typeface="Poppins Medium" panose="02000000000000000000" pitchFamily="2" charset="0"/>
              </a:rPr>
              <a:t>Ecuador</a:t>
            </a:r>
            <a:endParaRPr lang="es-ES" sz="4800" dirty="0">
              <a:latin typeface="Poppins Medium" panose="02000000000000000000" pitchFamily="2" charset="0"/>
              <a:cs typeface="Poppins Medium" panose="02000000000000000000" pitchFamily="2" charset="0"/>
            </a:endParaRPr>
          </a:p>
        </p:txBody>
      </p:sp>
      <p:sp>
        <p:nvSpPr>
          <p:cNvPr id="2" name="Rectángulo 1">
            <a:extLst>
              <a:ext uri="{FF2B5EF4-FFF2-40B4-BE49-F238E27FC236}">
                <a16:creationId xmlns:a16="http://schemas.microsoft.com/office/drawing/2014/main" id="{E7B51CD6-3551-4208-B387-161E921848CA}"/>
              </a:ext>
            </a:extLst>
          </p:cNvPr>
          <p:cNvSpPr/>
          <p:nvPr/>
        </p:nvSpPr>
        <p:spPr>
          <a:xfrm>
            <a:off x="0" y="0"/>
            <a:ext cx="355107" cy="5149049"/>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703C"/>
              </a:solidFill>
            </a:endParaRPr>
          </a:p>
        </p:txBody>
      </p:sp>
      <p:sp>
        <p:nvSpPr>
          <p:cNvPr id="12" name="Rectángulo 11">
            <a:extLst>
              <a:ext uri="{FF2B5EF4-FFF2-40B4-BE49-F238E27FC236}">
                <a16:creationId xmlns:a16="http://schemas.microsoft.com/office/drawing/2014/main" id="{5AC1FB92-E239-4B76-9604-618E281D4B1C}"/>
              </a:ext>
            </a:extLst>
          </p:cNvPr>
          <p:cNvSpPr/>
          <p:nvPr/>
        </p:nvSpPr>
        <p:spPr>
          <a:xfrm>
            <a:off x="212278" y="169188"/>
            <a:ext cx="355107" cy="5149049"/>
          </a:xfrm>
          <a:prstGeom prst="rect">
            <a:avLst/>
          </a:prstGeom>
          <a:solidFill>
            <a:srgbClr val="EF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703C"/>
              </a:solidFill>
            </a:endParaRPr>
          </a:p>
        </p:txBody>
      </p:sp>
      <p:sp>
        <p:nvSpPr>
          <p:cNvPr id="13" name="Rectángulo 12">
            <a:extLst>
              <a:ext uri="{FF2B5EF4-FFF2-40B4-BE49-F238E27FC236}">
                <a16:creationId xmlns:a16="http://schemas.microsoft.com/office/drawing/2014/main" id="{401A16E1-403C-43FE-A53A-21D060C9123A}"/>
              </a:ext>
            </a:extLst>
          </p:cNvPr>
          <p:cNvSpPr/>
          <p:nvPr/>
        </p:nvSpPr>
        <p:spPr>
          <a:xfrm>
            <a:off x="11836893" y="0"/>
            <a:ext cx="355107" cy="5149049"/>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703C"/>
              </a:solidFill>
            </a:endParaRPr>
          </a:p>
        </p:txBody>
      </p:sp>
      <p:sp>
        <p:nvSpPr>
          <p:cNvPr id="14" name="Rectángulo 13">
            <a:extLst>
              <a:ext uri="{FF2B5EF4-FFF2-40B4-BE49-F238E27FC236}">
                <a16:creationId xmlns:a16="http://schemas.microsoft.com/office/drawing/2014/main" id="{329CA887-699F-4750-B581-5E79426D475B}"/>
              </a:ext>
            </a:extLst>
          </p:cNvPr>
          <p:cNvSpPr/>
          <p:nvPr/>
        </p:nvSpPr>
        <p:spPr>
          <a:xfrm>
            <a:off x="11659338" y="169188"/>
            <a:ext cx="355107" cy="5149049"/>
          </a:xfrm>
          <a:prstGeom prst="rect">
            <a:avLst/>
          </a:prstGeom>
          <a:solidFill>
            <a:srgbClr val="EF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703C"/>
              </a:solidFill>
            </a:endParaRPr>
          </a:p>
        </p:txBody>
      </p:sp>
    </p:spTree>
    <p:extLst>
      <p:ext uri="{BB962C8B-B14F-4D97-AF65-F5344CB8AC3E}">
        <p14:creationId xmlns:p14="http://schemas.microsoft.com/office/powerpoint/2010/main" val="3547028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r>
              <a:rPr lang="es-EC" dirty="0"/>
              <a:t>Árbol de problemas</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p:txBody>
          <a:bodyPr/>
          <a:lstStyle/>
          <a:p>
            <a:endParaRPr lang="es-ES" dirty="0"/>
          </a:p>
        </p:txBody>
      </p:sp>
      <p:pic>
        <p:nvPicPr>
          <p:cNvPr id="6" name="Imagen 5" descr="Diagrama&#10;&#10;Descripción generada automáticamente">
            <a:extLst>
              <a:ext uri="{FF2B5EF4-FFF2-40B4-BE49-F238E27FC236}">
                <a16:creationId xmlns:a16="http://schemas.microsoft.com/office/drawing/2014/main" id="{BC7AA45C-870B-4E47-A200-657EAC514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470" y="1655038"/>
            <a:ext cx="11251060" cy="4307612"/>
          </a:xfrm>
          <a:prstGeom prst="rect">
            <a:avLst/>
          </a:prstGeom>
        </p:spPr>
      </p:pic>
    </p:spTree>
    <p:extLst>
      <p:ext uri="{BB962C8B-B14F-4D97-AF65-F5344CB8AC3E}">
        <p14:creationId xmlns:p14="http://schemas.microsoft.com/office/powerpoint/2010/main" val="1082347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a:xfrm>
            <a:off x="1593357" y="924870"/>
            <a:ext cx="8643336" cy="720306"/>
          </a:xfrm>
        </p:spPr>
        <p:txBody>
          <a:bodyPr>
            <a:normAutofit/>
          </a:bodyPr>
          <a:lstStyle/>
          <a:p>
            <a:r>
              <a:rPr lang="es-EC" dirty="0"/>
              <a:t>Justificación</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a:xfrm>
            <a:off x="1243103" y="4374399"/>
            <a:ext cx="10121562" cy="537152"/>
          </a:xfrm>
        </p:spPr>
        <p:txBody>
          <a:bodyPr/>
          <a:lstStyle/>
          <a:p>
            <a:endParaRPr lang="es-ES" dirty="0"/>
          </a:p>
        </p:txBody>
      </p:sp>
      <p:pic>
        <p:nvPicPr>
          <p:cNvPr id="4098" name="Picture 2" descr="Visionarios de la tecnología moderna: Richard Branson">
            <a:extLst>
              <a:ext uri="{FF2B5EF4-FFF2-40B4-BE49-F238E27FC236}">
                <a16:creationId xmlns:a16="http://schemas.microsoft.com/office/drawing/2014/main" id="{EFB19E52-A184-4C87-A5C5-8ACBDD2E8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271" y="1688788"/>
            <a:ext cx="6903851" cy="4264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611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p:txBody>
          <a:bodyPr/>
          <a:lstStyle/>
          <a:p>
            <a:endParaRPr lang="es-ES" dirty="0"/>
          </a:p>
        </p:txBody>
      </p:sp>
      <p:graphicFrame>
        <p:nvGraphicFramePr>
          <p:cNvPr id="5" name="Diagrama 4">
            <a:extLst>
              <a:ext uri="{FF2B5EF4-FFF2-40B4-BE49-F238E27FC236}">
                <a16:creationId xmlns:a16="http://schemas.microsoft.com/office/drawing/2014/main" id="{8C0E8B80-75E3-4954-8847-476D36237527}"/>
              </a:ext>
            </a:extLst>
          </p:cNvPr>
          <p:cNvGraphicFramePr/>
          <p:nvPr>
            <p:extLst>
              <p:ext uri="{D42A27DB-BD31-4B8C-83A1-F6EECF244321}">
                <p14:modId xmlns:p14="http://schemas.microsoft.com/office/powerpoint/2010/main" val="4081527730"/>
              </p:ext>
            </p:extLst>
          </p:nvPr>
        </p:nvGraphicFramePr>
        <p:xfrm>
          <a:off x="4535503" y="980967"/>
          <a:ext cx="7404963" cy="4797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utoShape 2" descr="Esta es la música que escucha Barack Obama | ZONA69">
            <a:extLst>
              <a:ext uri="{FF2B5EF4-FFF2-40B4-BE49-F238E27FC236}">
                <a16:creationId xmlns:a16="http://schemas.microsoft.com/office/drawing/2014/main" id="{27C04759-2223-4F03-BA7A-EF6CC1B5138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 name="Imagen 6">
            <a:extLst>
              <a:ext uri="{FF2B5EF4-FFF2-40B4-BE49-F238E27FC236}">
                <a16:creationId xmlns:a16="http://schemas.microsoft.com/office/drawing/2014/main" id="{29979F70-32FB-4323-8896-6651835B6279}"/>
              </a:ext>
            </a:extLst>
          </p:cNvPr>
          <p:cNvPicPr>
            <a:picLocks noChangeAspect="1"/>
          </p:cNvPicPr>
          <p:nvPr/>
        </p:nvPicPr>
        <p:blipFill>
          <a:blip r:embed="rId7"/>
          <a:stretch>
            <a:fillRect/>
          </a:stretch>
        </p:blipFill>
        <p:spPr>
          <a:xfrm>
            <a:off x="461991" y="2147760"/>
            <a:ext cx="4565730" cy="2867279"/>
          </a:xfrm>
          <a:prstGeom prst="rect">
            <a:avLst/>
          </a:prstGeom>
        </p:spPr>
      </p:pic>
    </p:spTree>
    <p:extLst>
      <p:ext uri="{BB962C8B-B14F-4D97-AF65-F5344CB8AC3E}">
        <p14:creationId xmlns:p14="http://schemas.microsoft.com/office/powerpoint/2010/main" val="602536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Autofit/>
          </a:bodyPr>
          <a:lstStyle/>
          <a:p>
            <a:r>
              <a:rPr lang="es-EC" sz="3200" dirty="0"/>
              <a:t>Objetivo General de la investigación</a:t>
            </a:r>
            <a:endParaRPr lang="es-ES" sz="3200" dirty="0"/>
          </a:p>
        </p:txBody>
      </p:sp>
      <p:pic>
        <p:nvPicPr>
          <p:cNvPr id="10242" name="Picture 2" descr="Encuesta: Empleo para los graduados en las mejores universidades de China">
            <a:extLst>
              <a:ext uri="{FF2B5EF4-FFF2-40B4-BE49-F238E27FC236}">
                <a16:creationId xmlns:a16="http://schemas.microsoft.com/office/drawing/2014/main" id="{A243F56E-06A4-4D91-83D1-08A243BA8ADF}"/>
              </a:ext>
            </a:extLst>
          </p:cNvPr>
          <p:cNvPicPr>
            <a:picLocks noChangeAspect="1" noChangeArrowheads="1"/>
          </p:cNvPicPr>
          <p:nvPr/>
        </p:nvPicPr>
        <p:blipFill rotWithShape="1">
          <a:blip r:embed="rId2">
            <a:duotone>
              <a:prstClr val="black"/>
              <a:srgbClr val="C00000">
                <a:tint val="45000"/>
                <a:satMod val="400000"/>
              </a:srgbClr>
            </a:duotone>
            <a:alphaModFix amt="2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b="18776"/>
          <a:stretch/>
        </p:blipFill>
        <p:spPr bwMode="auto">
          <a:xfrm>
            <a:off x="1834487" y="1341120"/>
            <a:ext cx="8051028" cy="4580286"/>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a:xfrm>
            <a:off x="1936742" y="2928633"/>
            <a:ext cx="7846518" cy="2100567"/>
          </a:xfrm>
        </p:spPr>
        <p:txBody>
          <a:bodyPr>
            <a:normAutofit/>
          </a:bodyPr>
          <a:lstStyle/>
          <a:p>
            <a:r>
              <a:rPr lang="es-ES" sz="2400" dirty="0">
                <a:effectLst/>
                <a:ea typeface="Calibri" panose="020F0502020204030204" pitchFamily="34" charset="0"/>
              </a:rPr>
              <a:t>Determinar la importancia de </a:t>
            </a:r>
            <a:r>
              <a:rPr lang="es-EC" sz="2400" dirty="0">
                <a:effectLst/>
                <a:ea typeface="Calibri" panose="020F0502020204030204" pitchFamily="34" charset="0"/>
              </a:rPr>
              <a:t>desarrollar una marca personal para el posicionamiento de los profesionales a través de LinkedIn en países de habla hispana.</a:t>
            </a:r>
            <a:endParaRPr lang="es-ES" sz="2400" dirty="0">
              <a:effectLst/>
              <a:ea typeface="Calibri" panose="020F0502020204030204" pitchFamily="34" charset="0"/>
            </a:endParaRPr>
          </a:p>
          <a:p>
            <a:endParaRPr lang="es-ES" sz="2400" dirty="0"/>
          </a:p>
        </p:txBody>
      </p:sp>
      <p:pic>
        <p:nvPicPr>
          <p:cNvPr id="11266" name="Picture 2" descr="Latam Networks | OOH Media Programmers">
            <a:extLst>
              <a:ext uri="{FF2B5EF4-FFF2-40B4-BE49-F238E27FC236}">
                <a16:creationId xmlns:a16="http://schemas.microsoft.com/office/drawing/2014/main" id="{17687731-10C9-4011-9F8C-C4D0A38D22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0000">
            <a:off x="9042285" y="1289650"/>
            <a:ext cx="1982616" cy="279113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Linkedin - Iconos gratis de redes sociales">
            <a:extLst>
              <a:ext uri="{FF2B5EF4-FFF2-40B4-BE49-F238E27FC236}">
                <a16:creationId xmlns:a16="http://schemas.microsoft.com/office/drawing/2014/main" id="{91969A08-F4C8-4464-A401-F4AB1F98D8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070" y="4389464"/>
            <a:ext cx="949190" cy="949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70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Autofit/>
          </a:bodyPr>
          <a:lstStyle/>
          <a:p>
            <a:r>
              <a:rPr lang="es-EC" sz="3200" dirty="0"/>
              <a:t>Objetivos específicos </a:t>
            </a:r>
            <a:endParaRPr lang="es-ES" sz="3200"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p:txBody>
          <a:bodyPr/>
          <a:lstStyle/>
          <a:p>
            <a:endParaRPr lang="es-ES" dirty="0"/>
          </a:p>
        </p:txBody>
      </p:sp>
      <p:graphicFrame>
        <p:nvGraphicFramePr>
          <p:cNvPr id="5" name="Diagrama 4">
            <a:extLst>
              <a:ext uri="{FF2B5EF4-FFF2-40B4-BE49-F238E27FC236}">
                <a16:creationId xmlns:a16="http://schemas.microsoft.com/office/drawing/2014/main" id="{D40F9E49-DEAD-45C1-846F-FAB95EBB3A03}"/>
              </a:ext>
            </a:extLst>
          </p:cNvPr>
          <p:cNvGraphicFramePr/>
          <p:nvPr>
            <p:extLst>
              <p:ext uri="{D42A27DB-BD31-4B8C-83A1-F6EECF244321}">
                <p14:modId xmlns:p14="http://schemas.microsoft.com/office/powerpoint/2010/main" val="2460023315"/>
              </p:ext>
            </p:extLst>
          </p:nvPr>
        </p:nvGraphicFramePr>
        <p:xfrm>
          <a:off x="1032769" y="119168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ubtítulo 2">
            <a:extLst>
              <a:ext uri="{FF2B5EF4-FFF2-40B4-BE49-F238E27FC236}">
                <a16:creationId xmlns:a16="http://schemas.microsoft.com/office/drawing/2014/main" id="{B5282596-7F4A-49C3-8B5A-B2DAF97ED29C}"/>
              </a:ext>
            </a:extLst>
          </p:cNvPr>
          <p:cNvSpPr txBox="1">
            <a:spLocks/>
          </p:cNvSpPr>
          <p:nvPr/>
        </p:nvSpPr>
        <p:spPr>
          <a:xfrm>
            <a:off x="1088022" y="1643413"/>
            <a:ext cx="900621" cy="5371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4000" b="1" dirty="0">
                <a:solidFill>
                  <a:srgbClr val="002060"/>
                </a:solidFill>
              </a:rPr>
              <a:t>01</a:t>
            </a:r>
            <a:endParaRPr lang="es-ES" sz="4000" b="1" dirty="0">
              <a:solidFill>
                <a:srgbClr val="002060"/>
              </a:solidFill>
            </a:endParaRPr>
          </a:p>
        </p:txBody>
      </p:sp>
      <p:sp>
        <p:nvSpPr>
          <p:cNvPr id="7" name="Subtítulo 2">
            <a:extLst>
              <a:ext uri="{FF2B5EF4-FFF2-40B4-BE49-F238E27FC236}">
                <a16:creationId xmlns:a16="http://schemas.microsoft.com/office/drawing/2014/main" id="{5885032D-F6C5-4923-9832-FC107ECB6F19}"/>
              </a:ext>
            </a:extLst>
          </p:cNvPr>
          <p:cNvSpPr txBox="1">
            <a:spLocks/>
          </p:cNvSpPr>
          <p:nvPr/>
        </p:nvSpPr>
        <p:spPr>
          <a:xfrm>
            <a:off x="1545775" y="2654351"/>
            <a:ext cx="900621" cy="5371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4000" b="1" dirty="0">
                <a:solidFill>
                  <a:srgbClr val="002060"/>
                </a:solidFill>
              </a:rPr>
              <a:t>02</a:t>
            </a:r>
            <a:endParaRPr lang="es-ES" sz="4000" b="1" dirty="0">
              <a:solidFill>
                <a:srgbClr val="002060"/>
              </a:solidFill>
            </a:endParaRPr>
          </a:p>
        </p:txBody>
      </p:sp>
      <p:sp>
        <p:nvSpPr>
          <p:cNvPr id="8" name="Subtítulo 2">
            <a:extLst>
              <a:ext uri="{FF2B5EF4-FFF2-40B4-BE49-F238E27FC236}">
                <a16:creationId xmlns:a16="http://schemas.microsoft.com/office/drawing/2014/main" id="{C2617C69-D63D-4F7C-B1C1-68309CC8D89A}"/>
              </a:ext>
            </a:extLst>
          </p:cNvPr>
          <p:cNvSpPr txBox="1">
            <a:spLocks/>
          </p:cNvSpPr>
          <p:nvPr/>
        </p:nvSpPr>
        <p:spPr>
          <a:xfrm>
            <a:off x="1716672" y="3651946"/>
            <a:ext cx="900621" cy="5371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4000" b="1" dirty="0">
                <a:solidFill>
                  <a:srgbClr val="002060"/>
                </a:solidFill>
              </a:rPr>
              <a:t>03</a:t>
            </a:r>
            <a:endParaRPr lang="es-ES" sz="4000" b="1" dirty="0">
              <a:solidFill>
                <a:srgbClr val="002060"/>
              </a:solidFill>
            </a:endParaRPr>
          </a:p>
        </p:txBody>
      </p:sp>
      <p:sp>
        <p:nvSpPr>
          <p:cNvPr id="9" name="Subtítulo 2">
            <a:extLst>
              <a:ext uri="{FF2B5EF4-FFF2-40B4-BE49-F238E27FC236}">
                <a16:creationId xmlns:a16="http://schemas.microsoft.com/office/drawing/2014/main" id="{39B119B5-B563-4E04-8D08-37E0D23CB88B}"/>
              </a:ext>
            </a:extLst>
          </p:cNvPr>
          <p:cNvSpPr txBox="1">
            <a:spLocks/>
          </p:cNvSpPr>
          <p:nvPr/>
        </p:nvSpPr>
        <p:spPr>
          <a:xfrm>
            <a:off x="1545774" y="4677435"/>
            <a:ext cx="900621" cy="5371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4000" b="1" dirty="0">
                <a:solidFill>
                  <a:srgbClr val="002060"/>
                </a:solidFill>
              </a:rPr>
              <a:t>04</a:t>
            </a:r>
            <a:endParaRPr lang="es-ES" sz="4000" b="1" dirty="0">
              <a:solidFill>
                <a:srgbClr val="002060"/>
              </a:solidFill>
            </a:endParaRPr>
          </a:p>
        </p:txBody>
      </p:sp>
      <p:sp>
        <p:nvSpPr>
          <p:cNvPr id="10" name="Subtítulo 2">
            <a:extLst>
              <a:ext uri="{FF2B5EF4-FFF2-40B4-BE49-F238E27FC236}">
                <a16:creationId xmlns:a16="http://schemas.microsoft.com/office/drawing/2014/main" id="{66669283-4E5B-4E19-BD16-357096C79120}"/>
              </a:ext>
            </a:extLst>
          </p:cNvPr>
          <p:cNvSpPr txBox="1">
            <a:spLocks/>
          </p:cNvSpPr>
          <p:nvPr/>
        </p:nvSpPr>
        <p:spPr>
          <a:xfrm>
            <a:off x="1087837" y="5693068"/>
            <a:ext cx="900621" cy="5371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4000" b="1" dirty="0">
                <a:solidFill>
                  <a:srgbClr val="002060"/>
                </a:solidFill>
              </a:rPr>
              <a:t>05</a:t>
            </a:r>
            <a:endParaRPr lang="es-ES" sz="4000" b="1" dirty="0">
              <a:solidFill>
                <a:srgbClr val="002060"/>
              </a:solidFill>
            </a:endParaRPr>
          </a:p>
        </p:txBody>
      </p:sp>
    </p:spTree>
    <p:extLst>
      <p:ext uri="{BB962C8B-B14F-4D97-AF65-F5344CB8AC3E}">
        <p14:creationId xmlns:p14="http://schemas.microsoft.com/office/powerpoint/2010/main" val="3445735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a:xfrm>
            <a:off x="1593357" y="924870"/>
            <a:ext cx="8643336" cy="720306"/>
          </a:xfrm>
        </p:spPr>
        <p:txBody>
          <a:bodyPr>
            <a:normAutofit/>
          </a:bodyPr>
          <a:lstStyle/>
          <a:p>
            <a:r>
              <a:rPr lang="es-EC" dirty="0"/>
              <a:t>Marco teórico</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a:xfrm>
            <a:off x="1243103" y="4374399"/>
            <a:ext cx="10121562" cy="537152"/>
          </a:xfrm>
        </p:spPr>
        <p:txBody>
          <a:bodyPr/>
          <a:lstStyle/>
          <a:p>
            <a:endParaRPr lang="es-ES" dirty="0"/>
          </a:p>
        </p:txBody>
      </p:sp>
      <p:pic>
        <p:nvPicPr>
          <p:cNvPr id="13314" name="Picture 2" descr="INFLUENCIA – The Book Hunter">
            <a:extLst>
              <a:ext uri="{FF2B5EF4-FFF2-40B4-BE49-F238E27FC236}">
                <a16:creationId xmlns:a16="http://schemas.microsoft.com/office/drawing/2014/main" id="{ECB539CD-8CBB-4CC8-AC26-66FC368A60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5034"/>
          <a:stretch/>
        </p:blipFill>
        <p:spPr bwMode="auto">
          <a:xfrm>
            <a:off x="2838450" y="1645176"/>
            <a:ext cx="6515100" cy="412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304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3692E57F-A851-4CC6-9180-F89232A4A2F8}"/>
              </a:ext>
            </a:extLst>
          </p:cNvPr>
          <p:cNvGraphicFramePr/>
          <p:nvPr>
            <p:extLst>
              <p:ext uri="{D42A27DB-BD31-4B8C-83A1-F6EECF244321}">
                <p14:modId xmlns:p14="http://schemas.microsoft.com/office/powerpoint/2010/main" val="317952441"/>
              </p:ext>
            </p:extLst>
          </p:nvPr>
        </p:nvGraphicFramePr>
        <p:xfrm>
          <a:off x="1796001" y="107427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a:extLst>
              <a:ext uri="{FF2B5EF4-FFF2-40B4-BE49-F238E27FC236}">
                <a16:creationId xmlns:a16="http://schemas.microsoft.com/office/drawing/2014/main" id="{6B7899B3-A302-46BD-8B1E-18C9938941B7}"/>
              </a:ext>
            </a:extLst>
          </p:cNvPr>
          <p:cNvSpPr/>
          <p:nvPr/>
        </p:nvSpPr>
        <p:spPr>
          <a:xfrm>
            <a:off x="2036605" y="3272624"/>
            <a:ext cx="2449147" cy="3944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a:xfrm>
            <a:off x="2036605" y="3389164"/>
            <a:ext cx="2391294" cy="394448"/>
          </a:xfrm>
        </p:spPr>
        <p:txBody>
          <a:bodyPr>
            <a:normAutofit/>
          </a:bodyPr>
          <a:lstStyle/>
          <a:p>
            <a:r>
              <a:rPr lang="es-ES" sz="1200" dirty="0">
                <a:solidFill>
                  <a:schemeClr val="bg1"/>
                </a:solidFill>
              </a:rPr>
              <a:t>Kotler &amp; Armstrong (2012)</a:t>
            </a:r>
          </a:p>
        </p:txBody>
      </p:sp>
      <p:sp>
        <p:nvSpPr>
          <p:cNvPr id="9" name="Rectángulo 8">
            <a:extLst>
              <a:ext uri="{FF2B5EF4-FFF2-40B4-BE49-F238E27FC236}">
                <a16:creationId xmlns:a16="http://schemas.microsoft.com/office/drawing/2014/main" id="{5EB206F2-3842-4908-8859-D14B87194C5E}"/>
              </a:ext>
            </a:extLst>
          </p:cNvPr>
          <p:cNvSpPr/>
          <p:nvPr/>
        </p:nvSpPr>
        <p:spPr>
          <a:xfrm>
            <a:off x="5371476" y="6255622"/>
            <a:ext cx="2449147" cy="3944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Subtítulo 2">
            <a:extLst>
              <a:ext uri="{FF2B5EF4-FFF2-40B4-BE49-F238E27FC236}">
                <a16:creationId xmlns:a16="http://schemas.microsoft.com/office/drawing/2014/main" id="{047B02DC-BE93-4E58-B552-3EDA0A3CE67E}"/>
              </a:ext>
            </a:extLst>
          </p:cNvPr>
          <p:cNvSpPr txBox="1">
            <a:spLocks/>
          </p:cNvSpPr>
          <p:nvPr/>
        </p:nvSpPr>
        <p:spPr>
          <a:xfrm>
            <a:off x="5371476" y="6372541"/>
            <a:ext cx="2391294" cy="3944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200" dirty="0">
                <a:solidFill>
                  <a:schemeClr val="bg1"/>
                </a:solidFill>
              </a:rPr>
              <a:t>Bravo y Pina (2016)</a:t>
            </a:r>
          </a:p>
        </p:txBody>
      </p:sp>
      <p:sp>
        <p:nvSpPr>
          <p:cNvPr id="7" name="Título 6">
            <a:extLst>
              <a:ext uri="{FF2B5EF4-FFF2-40B4-BE49-F238E27FC236}">
                <a16:creationId xmlns:a16="http://schemas.microsoft.com/office/drawing/2014/main" id="{946F7B21-EA35-4636-9A49-72F3C9653F7E}"/>
              </a:ext>
            </a:extLst>
          </p:cNvPr>
          <p:cNvSpPr>
            <a:spLocks noGrp="1"/>
          </p:cNvSpPr>
          <p:nvPr>
            <p:ph type="ctrTitle"/>
          </p:nvPr>
        </p:nvSpPr>
        <p:spPr/>
        <p:txBody>
          <a:bodyPr/>
          <a:lstStyle/>
          <a:p>
            <a:endParaRPr lang="es-ES"/>
          </a:p>
        </p:txBody>
      </p:sp>
      <p:sp>
        <p:nvSpPr>
          <p:cNvPr id="10" name="Rectángulo 9">
            <a:extLst>
              <a:ext uri="{FF2B5EF4-FFF2-40B4-BE49-F238E27FC236}">
                <a16:creationId xmlns:a16="http://schemas.microsoft.com/office/drawing/2014/main" id="{87868565-B822-451F-845D-EABF73C9CC06}"/>
              </a:ext>
            </a:extLst>
          </p:cNvPr>
          <p:cNvSpPr/>
          <p:nvPr/>
        </p:nvSpPr>
        <p:spPr>
          <a:xfrm>
            <a:off x="5464866" y="877055"/>
            <a:ext cx="2449147" cy="3944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Subtítulo 2">
            <a:extLst>
              <a:ext uri="{FF2B5EF4-FFF2-40B4-BE49-F238E27FC236}">
                <a16:creationId xmlns:a16="http://schemas.microsoft.com/office/drawing/2014/main" id="{65877ADE-3835-401E-99C1-F0513B9FA75A}"/>
              </a:ext>
            </a:extLst>
          </p:cNvPr>
          <p:cNvSpPr txBox="1">
            <a:spLocks/>
          </p:cNvSpPr>
          <p:nvPr/>
        </p:nvSpPr>
        <p:spPr>
          <a:xfrm>
            <a:off x="5589153" y="993974"/>
            <a:ext cx="2391294" cy="3944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200" dirty="0">
                <a:solidFill>
                  <a:schemeClr val="bg1"/>
                </a:solidFill>
              </a:rPr>
              <a:t>Marca personal</a:t>
            </a:r>
          </a:p>
        </p:txBody>
      </p:sp>
      <p:sp>
        <p:nvSpPr>
          <p:cNvPr id="12" name="Rectángulo 11">
            <a:extLst>
              <a:ext uri="{FF2B5EF4-FFF2-40B4-BE49-F238E27FC236}">
                <a16:creationId xmlns:a16="http://schemas.microsoft.com/office/drawing/2014/main" id="{0B8F92A1-FC61-4D50-822F-25D99EB4FC47}"/>
              </a:ext>
            </a:extLst>
          </p:cNvPr>
          <p:cNvSpPr/>
          <p:nvPr/>
        </p:nvSpPr>
        <p:spPr>
          <a:xfrm>
            <a:off x="3261178" y="3842629"/>
            <a:ext cx="2449147" cy="3944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latin typeface="Poppins Medium" panose="02000000000000000000" pitchFamily="2" charset="0"/>
                <a:cs typeface="Poppins Medium" panose="02000000000000000000" pitchFamily="2" charset="0"/>
              </a:rPr>
              <a:t>Identidad corporativa</a:t>
            </a:r>
            <a:endParaRPr lang="es-ES" sz="1400" dirty="0">
              <a:latin typeface="Poppins Medium" panose="02000000000000000000" pitchFamily="2" charset="0"/>
              <a:cs typeface="Poppins Medium" panose="02000000000000000000" pitchFamily="2" charset="0"/>
            </a:endParaRPr>
          </a:p>
        </p:txBody>
      </p:sp>
    </p:spTree>
    <p:extLst>
      <p:ext uri="{BB962C8B-B14F-4D97-AF65-F5344CB8AC3E}">
        <p14:creationId xmlns:p14="http://schemas.microsoft.com/office/powerpoint/2010/main" val="314885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r>
              <a:rPr lang="es-EC" dirty="0" err="1"/>
              <a:t>The</a:t>
            </a:r>
            <a:r>
              <a:rPr lang="es-EC" dirty="0"/>
              <a:t> Golden </a:t>
            </a:r>
            <a:r>
              <a:rPr lang="es-EC" dirty="0" err="1"/>
              <a:t>Circle</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p:txBody>
          <a:bodyPr/>
          <a:lstStyle/>
          <a:p>
            <a:endParaRPr lang="es-ES" dirty="0"/>
          </a:p>
        </p:txBody>
      </p:sp>
      <p:pic>
        <p:nvPicPr>
          <p:cNvPr id="14338" name="Picture 2" descr="Storytelling que vende (el Golden Circle) | BELOW THE LINE, RETAIL |  Revista InformaBTL |">
            <a:extLst>
              <a:ext uri="{FF2B5EF4-FFF2-40B4-BE49-F238E27FC236}">
                <a16:creationId xmlns:a16="http://schemas.microsoft.com/office/drawing/2014/main" id="{471EEF6C-4E2B-417A-8C65-C07422104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820" y="1530947"/>
            <a:ext cx="6029885" cy="4679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066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fontScale="90000"/>
          </a:bodyPr>
          <a:lstStyle/>
          <a:p>
            <a:r>
              <a:rPr lang="es-EC" dirty="0"/>
              <a:t>Posicionamiento en la mente</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a:xfrm>
            <a:off x="2609176" y="1573842"/>
            <a:ext cx="6501649" cy="1357616"/>
          </a:xfrm>
        </p:spPr>
        <p:txBody>
          <a:bodyPr>
            <a:normAutofit/>
          </a:bodyPr>
          <a:lstStyle/>
          <a:p>
            <a:r>
              <a:rPr lang="es-ES" dirty="0">
                <a:ea typeface="Calibri" panose="020F0502020204030204" pitchFamily="34" charset="0"/>
              </a:rPr>
              <a:t>C</a:t>
            </a:r>
            <a:r>
              <a:rPr lang="es-ES" dirty="0">
                <a:effectLst/>
                <a:ea typeface="Calibri" panose="020F0502020204030204" pitchFamily="34" charset="0"/>
              </a:rPr>
              <a:t>onseguir ocupar un lugar distinguible en la mente </a:t>
            </a:r>
          </a:p>
          <a:p>
            <a:r>
              <a:rPr lang="es-ES" dirty="0">
                <a:effectLst/>
                <a:ea typeface="Calibri" panose="020F0502020204030204" pitchFamily="34" charset="0"/>
              </a:rPr>
              <a:t>del público objetivo o audiencia deseada</a:t>
            </a:r>
            <a:endParaRPr lang="es-ES" dirty="0"/>
          </a:p>
        </p:txBody>
      </p:sp>
      <p:pic>
        <p:nvPicPr>
          <p:cNvPr id="16386" name="Picture 2" descr="Waldo Peña Flores (peaflores) - Perfil | Pinterest">
            <a:extLst>
              <a:ext uri="{FF2B5EF4-FFF2-40B4-BE49-F238E27FC236}">
                <a16:creationId xmlns:a16="http://schemas.microsoft.com/office/drawing/2014/main" id="{CB525407-0801-46AD-B539-36D9BED6CF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284" y="2274524"/>
            <a:ext cx="3638363" cy="4193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433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r>
              <a:rPr lang="es-EC" dirty="0"/>
              <a:t>Sesgos cognitivos</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p:txBody>
          <a:bodyPr/>
          <a:lstStyle/>
          <a:p>
            <a:endParaRPr lang="es-ES" dirty="0"/>
          </a:p>
        </p:txBody>
      </p:sp>
      <p:graphicFrame>
        <p:nvGraphicFramePr>
          <p:cNvPr id="5" name="Diagrama 4">
            <a:extLst>
              <a:ext uri="{FF2B5EF4-FFF2-40B4-BE49-F238E27FC236}">
                <a16:creationId xmlns:a16="http://schemas.microsoft.com/office/drawing/2014/main" id="{00AFB242-9504-4415-A7CF-7148EA56AED2}"/>
              </a:ext>
            </a:extLst>
          </p:cNvPr>
          <p:cNvGraphicFramePr/>
          <p:nvPr>
            <p:extLst>
              <p:ext uri="{D42A27DB-BD31-4B8C-83A1-F6EECF244321}">
                <p14:modId xmlns:p14="http://schemas.microsoft.com/office/powerpoint/2010/main" val="3097580259"/>
              </p:ext>
            </p:extLst>
          </p:nvPr>
        </p:nvGraphicFramePr>
        <p:xfrm>
          <a:off x="1538333" y="1341120"/>
          <a:ext cx="8073639" cy="5149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6768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9D2FA75-657D-4AAD-87E2-C6523763C017}"/>
              </a:ext>
            </a:extLst>
          </p:cNvPr>
          <p:cNvSpPr/>
          <p:nvPr/>
        </p:nvSpPr>
        <p:spPr>
          <a:xfrm>
            <a:off x="1032770" y="1589103"/>
            <a:ext cx="9220940" cy="442995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r>
              <a:rPr lang="es-EC" dirty="0"/>
              <a:t>Contenido</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a:xfrm>
            <a:off x="1479607" y="1924163"/>
            <a:ext cx="900621" cy="537152"/>
          </a:xfrm>
        </p:spPr>
        <p:txBody>
          <a:bodyPr>
            <a:noAutofit/>
          </a:bodyPr>
          <a:lstStyle/>
          <a:p>
            <a:r>
              <a:rPr lang="es-EC" sz="5000" b="1" dirty="0">
                <a:solidFill>
                  <a:schemeClr val="bg1"/>
                </a:solidFill>
              </a:rPr>
              <a:t>01</a:t>
            </a:r>
            <a:endParaRPr lang="es-ES" sz="5000" b="1" dirty="0">
              <a:solidFill>
                <a:schemeClr val="bg1"/>
              </a:solidFill>
            </a:endParaRPr>
          </a:p>
        </p:txBody>
      </p:sp>
      <p:sp>
        <p:nvSpPr>
          <p:cNvPr id="8" name="Subtítulo 2">
            <a:extLst>
              <a:ext uri="{FF2B5EF4-FFF2-40B4-BE49-F238E27FC236}">
                <a16:creationId xmlns:a16="http://schemas.microsoft.com/office/drawing/2014/main" id="{CA1E7B9C-C3C1-40CF-BA6F-E99FD932FAFE}"/>
              </a:ext>
            </a:extLst>
          </p:cNvPr>
          <p:cNvSpPr txBox="1">
            <a:spLocks/>
          </p:cNvSpPr>
          <p:nvPr/>
        </p:nvSpPr>
        <p:spPr>
          <a:xfrm>
            <a:off x="1386138" y="2709298"/>
            <a:ext cx="1104302" cy="5371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5000" b="1" dirty="0">
                <a:solidFill>
                  <a:schemeClr val="bg1"/>
                </a:solidFill>
              </a:rPr>
              <a:t>02</a:t>
            </a:r>
            <a:endParaRPr lang="es-ES" sz="5000" b="1" dirty="0">
              <a:solidFill>
                <a:schemeClr val="bg1"/>
              </a:solidFill>
            </a:endParaRPr>
          </a:p>
        </p:txBody>
      </p:sp>
      <p:sp>
        <p:nvSpPr>
          <p:cNvPr id="9" name="Subtítulo 2">
            <a:extLst>
              <a:ext uri="{FF2B5EF4-FFF2-40B4-BE49-F238E27FC236}">
                <a16:creationId xmlns:a16="http://schemas.microsoft.com/office/drawing/2014/main" id="{DA1C027F-9B24-43F5-A2A7-907F75D4E775}"/>
              </a:ext>
            </a:extLst>
          </p:cNvPr>
          <p:cNvSpPr txBox="1">
            <a:spLocks/>
          </p:cNvSpPr>
          <p:nvPr/>
        </p:nvSpPr>
        <p:spPr>
          <a:xfrm>
            <a:off x="1386138" y="3494433"/>
            <a:ext cx="1104302" cy="5371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5000" b="1" dirty="0">
                <a:solidFill>
                  <a:schemeClr val="bg1"/>
                </a:solidFill>
              </a:rPr>
              <a:t>03</a:t>
            </a:r>
            <a:endParaRPr lang="es-ES" sz="5000" b="1" dirty="0">
              <a:solidFill>
                <a:schemeClr val="bg1"/>
              </a:solidFill>
            </a:endParaRPr>
          </a:p>
        </p:txBody>
      </p:sp>
      <p:sp>
        <p:nvSpPr>
          <p:cNvPr id="10" name="Subtítulo 2">
            <a:extLst>
              <a:ext uri="{FF2B5EF4-FFF2-40B4-BE49-F238E27FC236}">
                <a16:creationId xmlns:a16="http://schemas.microsoft.com/office/drawing/2014/main" id="{06107665-B255-49CE-A30B-0602EB42E847}"/>
              </a:ext>
            </a:extLst>
          </p:cNvPr>
          <p:cNvSpPr txBox="1">
            <a:spLocks/>
          </p:cNvSpPr>
          <p:nvPr/>
        </p:nvSpPr>
        <p:spPr>
          <a:xfrm>
            <a:off x="1386138" y="4279568"/>
            <a:ext cx="1104302" cy="5371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5000" b="1" dirty="0">
                <a:solidFill>
                  <a:schemeClr val="bg1"/>
                </a:solidFill>
              </a:rPr>
              <a:t>04</a:t>
            </a:r>
            <a:endParaRPr lang="es-ES" sz="5000" b="1" dirty="0">
              <a:solidFill>
                <a:schemeClr val="bg1"/>
              </a:solidFill>
            </a:endParaRPr>
          </a:p>
        </p:txBody>
      </p:sp>
      <p:sp>
        <p:nvSpPr>
          <p:cNvPr id="11" name="Subtítulo 2">
            <a:extLst>
              <a:ext uri="{FF2B5EF4-FFF2-40B4-BE49-F238E27FC236}">
                <a16:creationId xmlns:a16="http://schemas.microsoft.com/office/drawing/2014/main" id="{032F0E35-C8F9-4B15-853E-3290A7D53D15}"/>
              </a:ext>
            </a:extLst>
          </p:cNvPr>
          <p:cNvSpPr txBox="1">
            <a:spLocks/>
          </p:cNvSpPr>
          <p:nvPr/>
        </p:nvSpPr>
        <p:spPr>
          <a:xfrm>
            <a:off x="1377767" y="5064703"/>
            <a:ext cx="1104302" cy="5371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5000" b="1" dirty="0">
                <a:solidFill>
                  <a:schemeClr val="bg1"/>
                </a:solidFill>
              </a:rPr>
              <a:t>05</a:t>
            </a:r>
            <a:endParaRPr lang="es-ES" sz="5000" b="1" dirty="0">
              <a:solidFill>
                <a:schemeClr val="bg1"/>
              </a:solidFill>
            </a:endParaRPr>
          </a:p>
        </p:txBody>
      </p:sp>
      <p:sp>
        <p:nvSpPr>
          <p:cNvPr id="12" name="Subtítulo 2">
            <a:extLst>
              <a:ext uri="{FF2B5EF4-FFF2-40B4-BE49-F238E27FC236}">
                <a16:creationId xmlns:a16="http://schemas.microsoft.com/office/drawing/2014/main" id="{1B2736CF-D3F0-44BB-8C93-B6DE3F2F1077}"/>
              </a:ext>
            </a:extLst>
          </p:cNvPr>
          <p:cNvSpPr txBox="1">
            <a:spLocks/>
          </p:cNvSpPr>
          <p:nvPr/>
        </p:nvSpPr>
        <p:spPr>
          <a:xfrm>
            <a:off x="2490440" y="1924163"/>
            <a:ext cx="7576838" cy="5371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3000" b="1" dirty="0">
                <a:solidFill>
                  <a:schemeClr val="bg1"/>
                </a:solidFill>
              </a:rPr>
              <a:t>Problema de Investigación</a:t>
            </a:r>
            <a:endParaRPr lang="es-ES" sz="3000" b="1" dirty="0">
              <a:solidFill>
                <a:schemeClr val="bg1"/>
              </a:solidFill>
            </a:endParaRPr>
          </a:p>
        </p:txBody>
      </p:sp>
      <p:sp>
        <p:nvSpPr>
          <p:cNvPr id="13" name="Subtítulo 2">
            <a:extLst>
              <a:ext uri="{FF2B5EF4-FFF2-40B4-BE49-F238E27FC236}">
                <a16:creationId xmlns:a16="http://schemas.microsoft.com/office/drawing/2014/main" id="{417E71CA-8783-48D8-BD65-688ECD4087A8}"/>
              </a:ext>
            </a:extLst>
          </p:cNvPr>
          <p:cNvSpPr txBox="1">
            <a:spLocks/>
          </p:cNvSpPr>
          <p:nvPr/>
        </p:nvSpPr>
        <p:spPr>
          <a:xfrm>
            <a:off x="2482069" y="2793909"/>
            <a:ext cx="7576838" cy="5371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3000" b="1" dirty="0">
                <a:solidFill>
                  <a:schemeClr val="bg1"/>
                </a:solidFill>
              </a:rPr>
              <a:t>Marco Teórico</a:t>
            </a:r>
            <a:endParaRPr lang="es-ES" sz="3000" b="1" dirty="0">
              <a:solidFill>
                <a:schemeClr val="bg1"/>
              </a:solidFill>
            </a:endParaRPr>
          </a:p>
        </p:txBody>
      </p:sp>
      <p:sp>
        <p:nvSpPr>
          <p:cNvPr id="14" name="Subtítulo 2">
            <a:extLst>
              <a:ext uri="{FF2B5EF4-FFF2-40B4-BE49-F238E27FC236}">
                <a16:creationId xmlns:a16="http://schemas.microsoft.com/office/drawing/2014/main" id="{1B49F7F6-3C2F-4504-B79A-677ED5B4E06D}"/>
              </a:ext>
            </a:extLst>
          </p:cNvPr>
          <p:cNvSpPr txBox="1">
            <a:spLocks/>
          </p:cNvSpPr>
          <p:nvPr/>
        </p:nvSpPr>
        <p:spPr>
          <a:xfrm>
            <a:off x="2490440" y="3566797"/>
            <a:ext cx="7576838" cy="5371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3000" b="1" dirty="0">
                <a:solidFill>
                  <a:schemeClr val="bg1"/>
                </a:solidFill>
              </a:rPr>
              <a:t>Metodología</a:t>
            </a:r>
            <a:endParaRPr lang="es-ES" sz="3000" b="1" dirty="0">
              <a:solidFill>
                <a:schemeClr val="bg1"/>
              </a:solidFill>
            </a:endParaRPr>
          </a:p>
        </p:txBody>
      </p:sp>
      <p:sp>
        <p:nvSpPr>
          <p:cNvPr id="15" name="Subtítulo 2">
            <a:extLst>
              <a:ext uri="{FF2B5EF4-FFF2-40B4-BE49-F238E27FC236}">
                <a16:creationId xmlns:a16="http://schemas.microsoft.com/office/drawing/2014/main" id="{7763CCEB-08EB-4C20-88B2-125EBE578662}"/>
              </a:ext>
            </a:extLst>
          </p:cNvPr>
          <p:cNvSpPr txBox="1">
            <a:spLocks/>
          </p:cNvSpPr>
          <p:nvPr/>
        </p:nvSpPr>
        <p:spPr>
          <a:xfrm>
            <a:off x="2490440" y="4339685"/>
            <a:ext cx="7576838" cy="5371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3000" b="1" dirty="0">
                <a:solidFill>
                  <a:schemeClr val="bg1"/>
                </a:solidFill>
              </a:rPr>
              <a:t>Resultados de la investigación</a:t>
            </a:r>
            <a:endParaRPr lang="es-ES" sz="3000" b="1" dirty="0">
              <a:solidFill>
                <a:schemeClr val="bg1"/>
              </a:solidFill>
            </a:endParaRPr>
          </a:p>
        </p:txBody>
      </p:sp>
      <p:sp>
        <p:nvSpPr>
          <p:cNvPr id="16" name="Subtítulo 2">
            <a:extLst>
              <a:ext uri="{FF2B5EF4-FFF2-40B4-BE49-F238E27FC236}">
                <a16:creationId xmlns:a16="http://schemas.microsoft.com/office/drawing/2014/main" id="{840F7303-FA4C-4A41-9447-4EF77F1DD299}"/>
              </a:ext>
            </a:extLst>
          </p:cNvPr>
          <p:cNvSpPr txBox="1">
            <a:spLocks/>
          </p:cNvSpPr>
          <p:nvPr/>
        </p:nvSpPr>
        <p:spPr>
          <a:xfrm>
            <a:off x="2482069" y="5112573"/>
            <a:ext cx="7576838" cy="5371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3000" b="1" dirty="0">
                <a:solidFill>
                  <a:schemeClr val="bg1"/>
                </a:solidFill>
              </a:rPr>
              <a:t>Conclusiones y recomendaciones</a:t>
            </a:r>
            <a:endParaRPr lang="es-ES" sz="3000" b="1" dirty="0">
              <a:solidFill>
                <a:schemeClr val="bg1"/>
              </a:solidFill>
            </a:endParaRPr>
          </a:p>
        </p:txBody>
      </p:sp>
    </p:spTree>
    <p:extLst>
      <p:ext uri="{BB962C8B-B14F-4D97-AF65-F5344CB8AC3E}">
        <p14:creationId xmlns:p14="http://schemas.microsoft.com/office/powerpoint/2010/main" val="1232507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r>
              <a:rPr lang="es-EC" dirty="0"/>
              <a:t>Los dos sistemas</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a:xfrm>
            <a:off x="1453305" y="2180948"/>
            <a:ext cx="2749240" cy="654616"/>
          </a:xfrm>
        </p:spPr>
        <p:txBody>
          <a:bodyPr>
            <a:normAutofit/>
          </a:bodyPr>
          <a:lstStyle/>
          <a:p>
            <a:r>
              <a:rPr lang="es-EC" sz="3200" b="1" dirty="0">
                <a:latin typeface="Poppins SemiBold" panose="02000000000000000000" pitchFamily="2" charset="0"/>
                <a:cs typeface="Poppins SemiBold" panose="02000000000000000000" pitchFamily="2" charset="0"/>
              </a:rPr>
              <a:t>Sistema 1 </a:t>
            </a:r>
            <a:endParaRPr lang="es-ES" sz="3200" b="1" dirty="0">
              <a:latin typeface="Poppins SemiBold" panose="02000000000000000000" pitchFamily="2" charset="0"/>
              <a:cs typeface="Poppins SemiBold" panose="02000000000000000000" pitchFamily="2" charset="0"/>
            </a:endParaRPr>
          </a:p>
        </p:txBody>
      </p:sp>
      <p:pic>
        <p:nvPicPr>
          <p:cNvPr id="2050" name="Picture 2" descr="What is blind hiring?">
            <a:extLst>
              <a:ext uri="{FF2B5EF4-FFF2-40B4-BE49-F238E27FC236}">
                <a16:creationId xmlns:a16="http://schemas.microsoft.com/office/drawing/2014/main" id="{B9651667-FC6A-4D62-BDF8-B414006844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52" t="19297" r="56379" b="25048"/>
          <a:stretch/>
        </p:blipFill>
        <p:spPr bwMode="auto">
          <a:xfrm>
            <a:off x="4691388" y="2718100"/>
            <a:ext cx="1727167" cy="1916044"/>
          </a:xfrm>
          <a:prstGeom prst="rect">
            <a:avLst/>
          </a:prstGeom>
          <a:noFill/>
          <a:extLst>
            <a:ext uri="{909E8E84-426E-40DD-AFC4-6F175D3DCCD1}">
              <a14:hiddenFill xmlns:a14="http://schemas.microsoft.com/office/drawing/2010/main">
                <a:solidFill>
                  <a:srgbClr val="FFFFFF"/>
                </a:solidFill>
              </a14:hiddenFill>
            </a:ext>
          </a:extLst>
        </p:spPr>
      </p:pic>
      <p:sp>
        <p:nvSpPr>
          <p:cNvPr id="7" name="Subtítulo 2">
            <a:extLst>
              <a:ext uri="{FF2B5EF4-FFF2-40B4-BE49-F238E27FC236}">
                <a16:creationId xmlns:a16="http://schemas.microsoft.com/office/drawing/2014/main" id="{7CD614A5-5F71-45DB-BC20-392A215A3AB2}"/>
              </a:ext>
            </a:extLst>
          </p:cNvPr>
          <p:cNvSpPr txBox="1">
            <a:spLocks/>
          </p:cNvSpPr>
          <p:nvPr/>
        </p:nvSpPr>
        <p:spPr>
          <a:xfrm>
            <a:off x="6697930" y="2180948"/>
            <a:ext cx="2749240" cy="6546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3200" b="1" dirty="0">
                <a:latin typeface="Poppins SemiBold" panose="02000000000000000000" pitchFamily="2" charset="0"/>
                <a:cs typeface="Poppins SemiBold" panose="02000000000000000000" pitchFamily="2" charset="0"/>
              </a:rPr>
              <a:t>Sistema 2 </a:t>
            </a:r>
            <a:endParaRPr lang="es-ES" sz="3200" b="1" dirty="0">
              <a:latin typeface="Poppins SemiBold" panose="02000000000000000000" pitchFamily="2" charset="0"/>
              <a:cs typeface="Poppins SemiBold" panose="02000000000000000000" pitchFamily="2" charset="0"/>
            </a:endParaRPr>
          </a:p>
        </p:txBody>
      </p:sp>
      <p:sp>
        <p:nvSpPr>
          <p:cNvPr id="8" name="Elipse 7">
            <a:extLst>
              <a:ext uri="{FF2B5EF4-FFF2-40B4-BE49-F238E27FC236}">
                <a16:creationId xmlns:a16="http://schemas.microsoft.com/office/drawing/2014/main" id="{F593ACC0-F2ED-4E72-8AA2-7BBC60D5FE26}"/>
              </a:ext>
            </a:extLst>
          </p:cNvPr>
          <p:cNvSpPr/>
          <p:nvPr/>
        </p:nvSpPr>
        <p:spPr>
          <a:xfrm>
            <a:off x="2061306" y="3428999"/>
            <a:ext cx="1533237" cy="1533237"/>
          </a:xfrm>
          <a:prstGeom prst="ellipse">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a:latin typeface="Poppins SemiBold" panose="02000000000000000000" pitchFamily="2" charset="0"/>
                <a:cs typeface="Poppins SemiBold" panose="02000000000000000000" pitchFamily="2" charset="0"/>
              </a:rPr>
              <a:t>95%</a:t>
            </a:r>
            <a:endParaRPr lang="es-ES" sz="3200" dirty="0">
              <a:latin typeface="Poppins SemiBold" panose="02000000000000000000" pitchFamily="2" charset="0"/>
              <a:cs typeface="Poppins SemiBold" panose="02000000000000000000" pitchFamily="2" charset="0"/>
            </a:endParaRPr>
          </a:p>
        </p:txBody>
      </p:sp>
      <p:sp>
        <p:nvSpPr>
          <p:cNvPr id="12" name="Elipse 11">
            <a:extLst>
              <a:ext uri="{FF2B5EF4-FFF2-40B4-BE49-F238E27FC236}">
                <a16:creationId xmlns:a16="http://schemas.microsoft.com/office/drawing/2014/main" id="{2BF8B9C6-01BD-42D6-A67B-BCD23E7B1381}"/>
              </a:ext>
            </a:extLst>
          </p:cNvPr>
          <p:cNvSpPr/>
          <p:nvPr/>
        </p:nvSpPr>
        <p:spPr>
          <a:xfrm>
            <a:off x="7370586" y="3429000"/>
            <a:ext cx="1533237" cy="1533237"/>
          </a:xfrm>
          <a:prstGeom prst="ellipse">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a:latin typeface="Poppins SemiBold" panose="02000000000000000000" pitchFamily="2" charset="0"/>
                <a:cs typeface="Poppins SemiBold" panose="02000000000000000000" pitchFamily="2" charset="0"/>
              </a:rPr>
              <a:t>5%</a:t>
            </a:r>
            <a:endParaRPr lang="es-ES" sz="3200" dirty="0">
              <a:latin typeface="Poppins SemiBold" panose="02000000000000000000" pitchFamily="2" charset="0"/>
              <a:cs typeface="Poppins SemiBold" panose="02000000000000000000" pitchFamily="2" charset="0"/>
            </a:endParaRPr>
          </a:p>
        </p:txBody>
      </p:sp>
      <p:sp>
        <p:nvSpPr>
          <p:cNvPr id="13" name="Subtítulo 2">
            <a:extLst>
              <a:ext uri="{FF2B5EF4-FFF2-40B4-BE49-F238E27FC236}">
                <a16:creationId xmlns:a16="http://schemas.microsoft.com/office/drawing/2014/main" id="{3C8FA2F9-ACFE-48EA-8B3B-4631450E2043}"/>
              </a:ext>
            </a:extLst>
          </p:cNvPr>
          <p:cNvSpPr txBox="1">
            <a:spLocks/>
          </p:cNvSpPr>
          <p:nvPr/>
        </p:nvSpPr>
        <p:spPr>
          <a:xfrm>
            <a:off x="1453305" y="2573642"/>
            <a:ext cx="2749240" cy="3724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dirty="0">
                <a:latin typeface="Poppins SemiBold" panose="02000000000000000000" pitchFamily="2" charset="0"/>
                <a:cs typeface="Poppins SemiBold" panose="02000000000000000000" pitchFamily="2" charset="0"/>
              </a:rPr>
              <a:t>Intuición e Instinto</a:t>
            </a:r>
            <a:endParaRPr lang="es-ES" dirty="0">
              <a:latin typeface="Poppins SemiBold" panose="02000000000000000000" pitchFamily="2" charset="0"/>
              <a:cs typeface="Poppins SemiBold" panose="02000000000000000000" pitchFamily="2" charset="0"/>
            </a:endParaRPr>
          </a:p>
        </p:txBody>
      </p:sp>
      <p:sp>
        <p:nvSpPr>
          <p:cNvPr id="14" name="Subtítulo 2">
            <a:extLst>
              <a:ext uri="{FF2B5EF4-FFF2-40B4-BE49-F238E27FC236}">
                <a16:creationId xmlns:a16="http://schemas.microsoft.com/office/drawing/2014/main" id="{CD99C642-7040-4F48-9005-BDAF35C8C596}"/>
              </a:ext>
            </a:extLst>
          </p:cNvPr>
          <p:cNvSpPr txBox="1">
            <a:spLocks/>
          </p:cNvSpPr>
          <p:nvPr/>
        </p:nvSpPr>
        <p:spPr>
          <a:xfrm>
            <a:off x="6697930" y="2573642"/>
            <a:ext cx="2749240" cy="372426"/>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dirty="0">
                <a:latin typeface="Poppins SemiBold" panose="02000000000000000000" pitchFamily="2" charset="0"/>
                <a:cs typeface="Poppins SemiBold" panose="02000000000000000000" pitchFamily="2" charset="0"/>
              </a:rPr>
              <a:t>Pensamiento racional</a:t>
            </a:r>
            <a:endParaRPr lang="es-ES" dirty="0">
              <a:latin typeface="Poppins SemiBold" panose="02000000000000000000" pitchFamily="2" charset="0"/>
              <a:cs typeface="Poppins SemiBold" panose="02000000000000000000" pitchFamily="2" charset="0"/>
            </a:endParaRPr>
          </a:p>
        </p:txBody>
      </p:sp>
      <p:sp>
        <p:nvSpPr>
          <p:cNvPr id="15" name="Subtítulo 2">
            <a:extLst>
              <a:ext uri="{FF2B5EF4-FFF2-40B4-BE49-F238E27FC236}">
                <a16:creationId xmlns:a16="http://schemas.microsoft.com/office/drawing/2014/main" id="{BB2C4EBF-1768-41DA-82D6-4C3979D24079}"/>
              </a:ext>
            </a:extLst>
          </p:cNvPr>
          <p:cNvSpPr txBox="1">
            <a:spLocks/>
          </p:cNvSpPr>
          <p:nvPr/>
        </p:nvSpPr>
        <p:spPr>
          <a:xfrm>
            <a:off x="1453304" y="5160517"/>
            <a:ext cx="2749240" cy="146195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dirty="0">
                <a:latin typeface="Poppins SemiBold" panose="02000000000000000000" pitchFamily="2" charset="0"/>
                <a:cs typeface="Poppins SemiBold" panose="02000000000000000000" pitchFamily="2" charset="0"/>
              </a:rPr>
              <a:t>Inconsciente </a:t>
            </a:r>
          </a:p>
          <a:p>
            <a:r>
              <a:rPr lang="es-ES" dirty="0">
                <a:latin typeface="Poppins SemiBold" panose="02000000000000000000" pitchFamily="2" charset="0"/>
                <a:cs typeface="Poppins SemiBold" panose="02000000000000000000" pitchFamily="2" charset="0"/>
              </a:rPr>
              <a:t>Rápido</a:t>
            </a:r>
          </a:p>
          <a:p>
            <a:r>
              <a:rPr lang="es-ES" dirty="0">
                <a:latin typeface="Poppins SemiBold" panose="02000000000000000000" pitchFamily="2" charset="0"/>
                <a:cs typeface="Poppins SemiBold" panose="02000000000000000000" pitchFamily="2" charset="0"/>
              </a:rPr>
              <a:t>Asociativo</a:t>
            </a:r>
          </a:p>
          <a:p>
            <a:r>
              <a:rPr lang="es-ES" dirty="0">
                <a:latin typeface="Poppins SemiBold" panose="02000000000000000000" pitchFamily="2" charset="0"/>
                <a:cs typeface="Poppins SemiBold" panose="02000000000000000000" pitchFamily="2" charset="0"/>
              </a:rPr>
              <a:t>Piloto automático</a:t>
            </a:r>
          </a:p>
        </p:txBody>
      </p:sp>
      <p:sp>
        <p:nvSpPr>
          <p:cNvPr id="16" name="Subtítulo 2">
            <a:extLst>
              <a:ext uri="{FF2B5EF4-FFF2-40B4-BE49-F238E27FC236}">
                <a16:creationId xmlns:a16="http://schemas.microsoft.com/office/drawing/2014/main" id="{AE2A723E-86DC-49F4-8F37-D792B74DD8C9}"/>
              </a:ext>
            </a:extLst>
          </p:cNvPr>
          <p:cNvSpPr txBox="1">
            <a:spLocks/>
          </p:cNvSpPr>
          <p:nvPr/>
        </p:nvSpPr>
        <p:spPr>
          <a:xfrm>
            <a:off x="6762584" y="5160517"/>
            <a:ext cx="2749240" cy="146195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dirty="0">
                <a:latin typeface="Poppins SemiBold" panose="02000000000000000000" pitchFamily="2" charset="0"/>
                <a:cs typeface="Poppins SemiBold" panose="02000000000000000000" pitchFamily="2" charset="0"/>
              </a:rPr>
              <a:t>Toma esfuerzo</a:t>
            </a:r>
          </a:p>
          <a:p>
            <a:r>
              <a:rPr lang="es-ES" dirty="0">
                <a:latin typeface="Poppins SemiBold" panose="02000000000000000000" pitchFamily="2" charset="0"/>
                <a:cs typeface="Poppins SemiBold" panose="02000000000000000000" pitchFamily="2" charset="0"/>
              </a:rPr>
              <a:t>Lento</a:t>
            </a:r>
          </a:p>
          <a:p>
            <a:r>
              <a:rPr lang="es-ES" dirty="0">
                <a:latin typeface="Poppins SemiBold" panose="02000000000000000000" pitchFamily="2" charset="0"/>
                <a:cs typeface="Poppins SemiBold" panose="02000000000000000000" pitchFamily="2" charset="0"/>
              </a:rPr>
              <a:t>Perezoso </a:t>
            </a:r>
          </a:p>
          <a:p>
            <a:r>
              <a:rPr lang="es-ES" dirty="0">
                <a:latin typeface="Poppins SemiBold" panose="02000000000000000000" pitchFamily="2" charset="0"/>
                <a:cs typeface="Poppins SemiBold" panose="02000000000000000000" pitchFamily="2" charset="0"/>
              </a:rPr>
              <a:t>Indeciso </a:t>
            </a:r>
          </a:p>
        </p:txBody>
      </p:sp>
    </p:spTree>
    <p:extLst>
      <p:ext uri="{BB962C8B-B14F-4D97-AF65-F5344CB8AC3E}">
        <p14:creationId xmlns:p14="http://schemas.microsoft.com/office/powerpoint/2010/main" val="4001703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r>
              <a:rPr lang="es-EC" dirty="0"/>
              <a:t>STORYBRAND</a:t>
            </a:r>
            <a:endParaRPr lang="es-ES" dirty="0"/>
          </a:p>
        </p:txBody>
      </p:sp>
      <p:pic>
        <p:nvPicPr>
          <p:cNvPr id="4" name="Imagen 3">
            <a:extLst>
              <a:ext uri="{FF2B5EF4-FFF2-40B4-BE49-F238E27FC236}">
                <a16:creationId xmlns:a16="http://schemas.microsoft.com/office/drawing/2014/main" id="{649E9C1B-8C7C-43D6-BA99-948A6156B4C7}"/>
              </a:ext>
            </a:extLst>
          </p:cNvPr>
          <p:cNvPicPr/>
          <p:nvPr/>
        </p:nvPicPr>
        <p:blipFill>
          <a:blip r:embed="rId2"/>
          <a:stretch>
            <a:fillRect/>
          </a:stretch>
        </p:blipFill>
        <p:spPr>
          <a:xfrm>
            <a:off x="2092078" y="3086539"/>
            <a:ext cx="7834107" cy="3438547"/>
          </a:xfrm>
          <a:prstGeom prst="rect">
            <a:avLst/>
          </a:prstGeom>
        </p:spPr>
      </p:pic>
      <p:sp>
        <p:nvSpPr>
          <p:cNvPr id="5" name="Rectángulo 4">
            <a:extLst>
              <a:ext uri="{FF2B5EF4-FFF2-40B4-BE49-F238E27FC236}">
                <a16:creationId xmlns:a16="http://schemas.microsoft.com/office/drawing/2014/main" id="{7876AB6C-8931-4330-8054-68F5CD3474E8}"/>
              </a:ext>
            </a:extLst>
          </p:cNvPr>
          <p:cNvSpPr/>
          <p:nvPr/>
        </p:nvSpPr>
        <p:spPr>
          <a:xfrm>
            <a:off x="1354583" y="1682314"/>
            <a:ext cx="9010835" cy="13382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dirty="0">
                <a:effectLst/>
                <a:latin typeface="Poppins Medium" panose="02000000000000000000" pitchFamily="2" charset="0"/>
                <a:ea typeface="Calibri" panose="020F0502020204030204" pitchFamily="34" charset="0"/>
                <a:cs typeface="Poppins Medium" panose="02000000000000000000" pitchFamily="2" charset="0"/>
              </a:rPr>
              <a:t>Las empresas que invitan a sus clientes a embarcarse en una historia heroica crecen. Las que no, caen en el olvido. Ojalá veamos todos recompensado nuestro esfuerzo de anteponer las historias de nuestros clientes a las propias </a:t>
            </a:r>
            <a:endParaRPr lang="es-ES" dirty="0">
              <a:latin typeface="Poppins Medium" panose="02000000000000000000" pitchFamily="2" charset="0"/>
              <a:cs typeface="Poppins Medium" panose="02000000000000000000" pitchFamily="2" charset="0"/>
            </a:endParaRPr>
          </a:p>
        </p:txBody>
      </p:sp>
      <p:sp>
        <p:nvSpPr>
          <p:cNvPr id="6" name="Rectángulo 5">
            <a:extLst>
              <a:ext uri="{FF2B5EF4-FFF2-40B4-BE49-F238E27FC236}">
                <a16:creationId xmlns:a16="http://schemas.microsoft.com/office/drawing/2014/main" id="{A0CEB04E-5F99-4C01-9480-EE69B6958023}"/>
              </a:ext>
            </a:extLst>
          </p:cNvPr>
          <p:cNvSpPr/>
          <p:nvPr/>
        </p:nvSpPr>
        <p:spPr>
          <a:xfrm>
            <a:off x="7501632" y="2823328"/>
            <a:ext cx="2754606" cy="3944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Poppins Medium" panose="02000000000000000000" pitchFamily="2" charset="0"/>
                <a:cs typeface="Poppins Medium" panose="02000000000000000000" pitchFamily="2" charset="0"/>
              </a:rPr>
              <a:t>Donald Miller (2018)</a:t>
            </a:r>
            <a:endParaRPr lang="es-ES" dirty="0">
              <a:latin typeface="Poppins Medium" panose="02000000000000000000" pitchFamily="2" charset="0"/>
              <a:cs typeface="Poppins Medium" panose="02000000000000000000" pitchFamily="2" charset="0"/>
            </a:endParaRPr>
          </a:p>
        </p:txBody>
      </p:sp>
    </p:spTree>
    <p:extLst>
      <p:ext uri="{BB962C8B-B14F-4D97-AF65-F5344CB8AC3E}">
        <p14:creationId xmlns:p14="http://schemas.microsoft.com/office/powerpoint/2010/main" val="107726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r>
              <a:rPr lang="en-US" dirty="0"/>
              <a:t>Redes sociales m</a:t>
            </a:r>
            <a:r>
              <a:rPr lang="es-EC" dirty="0"/>
              <a:t>ás usadas</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a:xfrm>
            <a:off x="893176" y="5896998"/>
            <a:ext cx="10121562" cy="537152"/>
          </a:xfrm>
        </p:spPr>
        <p:txBody>
          <a:bodyPr>
            <a:normAutofit/>
          </a:bodyPr>
          <a:lstStyle/>
          <a:p>
            <a:r>
              <a:rPr lang="en-US" sz="1200" dirty="0"/>
              <a:t>*Facebook cuenta con 2800 usuarios act</a:t>
            </a:r>
            <a:r>
              <a:rPr lang="en-US" sz="1050" dirty="0"/>
              <a:t>i</a:t>
            </a:r>
            <a:r>
              <a:rPr lang="en-US" sz="1200" dirty="0"/>
              <a:t>vos</a:t>
            </a:r>
            <a:endParaRPr lang="es-ES" sz="1200" dirty="0"/>
          </a:p>
        </p:txBody>
      </p:sp>
      <p:graphicFrame>
        <p:nvGraphicFramePr>
          <p:cNvPr id="4" name="Gráfico 3">
            <a:extLst>
              <a:ext uri="{FF2B5EF4-FFF2-40B4-BE49-F238E27FC236}">
                <a16:creationId xmlns:a16="http://schemas.microsoft.com/office/drawing/2014/main" id="{0AB7536A-113D-47D4-908E-0CB2FE42C46B}"/>
              </a:ext>
            </a:extLst>
          </p:cNvPr>
          <p:cNvGraphicFramePr/>
          <p:nvPr>
            <p:extLst>
              <p:ext uri="{D42A27DB-BD31-4B8C-83A1-F6EECF244321}">
                <p14:modId xmlns:p14="http://schemas.microsoft.com/office/powerpoint/2010/main" val="1929093948"/>
              </p:ext>
            </p:extLst>
          </p:nvPr>
        </p:nvGraphicFramePr>
        <p:xfrm>
          <a:off x="1538333" y="1509205"/>
          <a:ext cx="8410380" cy="45593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814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r>
              <a:rPr lang="es-EC" dirty="0"/>
              <a:t>Determinación de variables</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p:txBody>
          <a:bodyPr/>
          <a:lstStyle/>
          <a:p>
            <a:endParaRPr lang="es-ES" dirty="0"/>
          </a:p>
        </p:txBody>
      </p:sp>
      <p:graphicFrame>
        <p:nvGraphicFramePr>
          <p:cNvPr id="5" name="Tabla 4">
            <a:extLst>
              <a:ext uri="{FF2B5EF4-FFF2-40B4-BE49-F238E27FC236}">
                <a16:creationId xmlns:a16="http://schemas.microsoft.com/office/drawing/2014/main" id="{897058DB-6989-4549-8DCB-F957EAA50170}"/>
              </a:ext>
            </a:extLst>
          </p:cNvPr>
          <p:cNvGraphicFramePr/>
          <p:nvPr>
            <p:extLst>
              <p:ext uri="{D42A27DB-BD31-4B8C-83A1-F6EECF244321}">
                <p14:modId xmlns:p14="http://schemas.microsoft.com/office/powerpoint/2010/main" val="3122066499"/>
              </p:ext>
            </p:extLst>
          </p:nvPr>
        </p:nvGraphicFramePr>
        <p:xfrm>
          <a:off x="1202582" y="1716189"/>
          <a:ext cx="9147644" cy="4021229"/>
        </p:xfrm>
        <a:graphic>
          <a:graphicData uri="http://schemas.openxmlformats.org/drawingml/2006/table">
            <a:tbl>
              <a:tblPr firstRow="1" firstCol="1" bandRow="1">
                <a:tableStyleId>{5C22544A-7EE6-4342-B048-85BDC9FD1C3A}</a:tableStyleId>
              </a:tblPr>
              <a:tblGrid>
                <a:gridCol w="2798515">
                  <a:extLst>
                    <a:ext uri="{9D8B030D-6E8A-4147-A177-3AD203B41FA5}">
                      <a16:colId xmlns:a16="http://schemas.microsoft.com/office/drawing/2014/main" val="2659655745"/>
                    </a:ext>
                  </a:extLst>
                </a:gridCol>
                <a:gridCol w="2020177">
                  <a:extLst>
                    <a:ext uri="{9D8B030D-6E8A-4147-A177-3AD203B41FA5}">
                      <a16:colId xmlns:a16="http://schemas.microsoft.com/office/drawing/2014/main" val="3206084943"/>
                    </a:ext>
                  </a:extLst>
                </a:gridCol>
                <a:gridCol w="2164476">
                  <a:extLst>
                    <a:ext uri="{9D8B030D-6E8A-4147-A177-3AD203B41FA5}">
                      <a16:colId xmlns:a16="http://schemas.microsoft.com/office/drawing/2014/main" val="3595622737"/>
                    </a:ext>
                  </a:extLst>
                </a:gridCol>
                <a:gridCol w="2164476">
                  <a:extLst>
                    <a:ext uri="{9D8B030D-6E8A-4147-A177-3AD203B41FA5}">
                      <a16:colId xmlns:a16="http://schemas.microsoft.com/office/drawing/2014/main" val="1970146947"/>
                    </a:ext>
                  </a:extLst>
                </a:gridCol>
              </a:tblGrid>
              <a:tr h="440518">
                <a:tc>
                  <a:txBody>
                    <a:bodyPr/>
                    <a:lstStyle/>
                    <a:p>
                      <a:pPr algn="ctr" fontAlgn="ctr">
                        <a:lnSpc>
                          <a:spcPct val="200000"/>
                        </a:lnSpc>
                        <a:spcBef>
                          <a:spcPts val="0"/>
                        </a:spcBef>
                        <a:spcAft>
                          <a:spcPts val="800"/>
                        </a:spcAft>
                      </a:pPr>
                      <a:r>
                        <a:rPr lang="es-ES" sz="1400" u="none" strike="noStrike" dirty="0">
                          <a:solidFill>
                            <a:schemeClr val="bg1"/>
                          </a:solidFill>
                          <a:effectLst/>
                          <a:latin typeface="Poppins SemiBold" panose="02000000000000000000" pitchFamily="2" charset="0"/>
                          <a:cs typeface="Poppins SemiBold" panose="02000000000000000000" pitchFamily="2" charset="0"/>
                        </a:rPr>
                        <a:t>Variable independiente</a:t>
                      </a:r>
                      <a:endParaRPr lang="es-ES" sz="31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6595" marR="76595" marT="13131"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fontAlgn="ctr">
                        <a:lnSpc>
                          <a:spcPct val="200000"/>
                        </a:lnSpc>
                        <a:spcBef>
                          <a:spcPts val="0"/>
                        </a:spcBef>
                        <a:spcAft>
                          <a:spcPts val="800"/>
                        </a:spcAft>
                      </a:pPr>
                      <a:r>
                        <a:rPr lang="es-ES" sz="1400" u="none" strike="noStrike" dirty="0">
                          <a:solidFill>
                            <a:schemeClr val="bg1"/>
                          </a:solidFill>
                          <a:effectLst/>
                          <a:latin typeface="Poppins SemiBold" panose="02000000000000000000" pitchFamily="2" charset="0"/>
                          <a:cs typeface="Poppins SemiBold" panose="02000000000000000000" pitchFamily="2" charset="0"/>
                        </a:rPr>
                        <a:t>Variable dependiente</a:t>
                      </a:r>
                      <a:endParaRPr lang="es-ES" sz="31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6595" marR="76595" marT="13131"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fontAlgn="ctr">
                        <a:lnSpc>
                          <a:spcPct val="200000"/>
                        </a:lnSpc>
                        <a:spcBef>
                          <a:spcPts val="0"/>
                        </a:spcBef>
                        <a:spcAft>
                          <a:spcPts val="800"/>
                        </a:spcAft>
                      </a:pPr>
                      <a:r>
                        <a:rPr lang="es-ES" sz="1400" u="none" strike="noStrike">
                          <a:solidFill>
                            <a:schemeClr val="bg1"/>
                          </a:solidFill>
                          <a:effectLst/>
                          <a:latin typeface="Poppins SemiBold" panose="02000000000000000000" pitchFamily="2" charset="0"/>
                          <a:cs typeface="Poppins SemiBold" panose="02000000000000000000" pitchFamily="2" charset="0"/>
                        </a:rPr>
                        <a:t>Categorías</a:t>
                      </a:r>
                      <a:endParaRPr lang="es-ES" sz="3100" b="0" i="0" u="none" strike="noStrike">
                        <a:solidFill>
                          <a:schemeClr val="bg1"/>
                        </a:solidFill>
                        <a:effectLst/>
                        <a:latin typeface="Poppins SemiBold" panose="02000000000000000000" pitchFamily="2" charset="0"/>
                        <a:cs typeface="Poppins SemiBold" panose="02000000000000000000" pitchFamily="2" charset="0"/>
                      </a:endParaRPr>
                    </a:p>
                  </a:txBody>
                  <a:tcPr marL="76595" marR="76595" marT="13131"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fontAlgn="ctr">
                        <a:lnSpc>
                          <a:spcPct val="200000"/>
                        </a:lnSpc>
                        <a:spcBef>
                          <a:spcPts val="0"/>
                        </a:spcBef>
                        <a:spcAft>
                          <a:spcPts val="800"/>
                        </a:spcAft>
                      </a:pPr>
                      <a:r>
                        <a:rPr lang="es-ES" sz="1400" u="none" strike="noStrike">
                          <a:solidFill>
                            <a:schemeClr val="bg1"/>
                          </a:solidFill>
                          <a:effectLst/>
                          <a:latin typeface="Poppins SemiBold" panose="02000000000000000000" pitchFamily="2" charset="0"/>
                          <a:cs typeface="Poppins SemiBold" panose="02000000000000000000" pitchFamily="2" charset="0"/>
                        </a:rPr>
                        <a:t>Covariable</a:t>
                      </a:r>
                      <a:endParaRPr lang="es-ES" sz="3100" b="0" i="0" u="none" strike="noStrike">
                        <a:solidFill>
                          <a:schemeClr val="bg1"/>
                        </a:solidFill>
                        <a:effectLst/>
                        <a:latin typeface="Poppins SemiBold" panose="02000000000000000000" pitchFamily="2" charset="0"/>
                        <a:cs typeface="Poppins SemiBold" panose="02000000000000000000" pitchFamily="2" charset="0"/>
                      </a:endParaRPr>
                    </a:p>
                  </a:txBody>
                  <a:tcPr marL="76595" marR="76595" marT="13131"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162052615"/>
                  </a:ext>
                </a:extLst>
              </a:tr>
              <a:tr h="440518">
                <a:tc rowSpan="2">
                  <a:txBody>
                    <a:bodyPr/>
                    <a:lstStyle/>
                    <a:p>
                      <a:pPr algn="ctr" fontAlgn="ctr">
                        <a:lnSpc>
                          <a:spcPct val="200000"/>
                        </a:lnSpc>
                        <a:spcBef>
                          <a:spcPts val="0"/>
                        </a:spcBef>
                        <a:spcAft>
                          <a:spcPts val="800"/>
                        </a:spcAft>
                      </a:pPr>
                      <a:r>
                        <a:rPr lang="es-ES" sz="1400" u="none" strike="noStrike" dirty="0">
                          <a:solidFill>
                            <a:schemeClr val="bg1"/>
                          </a:solidFill>
                          <a:effectLst/>
                          <a:latin typeface="Poppins SemiBold" panose="02000000000000000000" pitchFamily="2" charset="0"/>
                          <a:cs typeface="Poppins SemiBold" panose="02000000000000000000" pitchFamily="2" charset="0"/>
                        </a:rPr>
                        <a:t>Posicionamiento en la mente</a:t>
                      </a:r>
                      <a:endParaRPr lang="es-ES" sz="31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98628" marR="98628" marT="49314" marB="49314"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2060"/>
                    </a:solidFill>
                  </a:tcPr>
                </a:tc>
                <a:tc rowSpan="2">
                  <a:txBody>
                    <a:bodyPr/>
                    <a:lstStyle/>
                    <a:p>
                      <a:pPr algn="l" fontAlgn="t">
                        <a:lnSpc>
                          <a:spcPct val="200000"/>
                        </a:lnSpc>
                        <a:spcBef>
                          <a:spcPts val="0"/>
                        </a:spcBef>
                        <a:spcAft>
                          <a:spcPts val="800"/>
                        </a:spcAft>
                      </a:pPr>
                      <a:r>
                        <a:rPr lang="es-ES" sz="1900" u="none" strike="noStrike" dirty="0">
                          <a:solidFill>
                            <a:schemeClr val="bg1"/>
                          </a:solidFill>
                          <a:effectLst/>
                          <a:latin typeface="Poppins SemiBold" panose="02000000000000000000" pitchFamily="2" charset="0"/>
                          <a:cs typeface="Poppins SemiBold" panose="02000000000000000000" pitchFamily="2" charset="0"/>
                        </a:rPr>
                        <a:t> </a:t>
                      </a:r>
                      <a:endParaRPr lang="es-ES" sz="31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98628" marR="98628" marT="49314" marB="49314">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2060"/>
                    </a:solidFill>
                  </a:tcPr>
                </a:tc>
                <a:tc>
                  <a:txBody>
                    <a:bodyPr/>
                    <a:lstStyle/>
                    <a:p>
                      <a:pPr algn="l" fontAlgn="ctr">
                        <a:lnSpc>
                          <a:spcPct val="200000"/>
                        </a:lnSpc>
                        <a:spcBef>
                          <a:spcPts val="0"/>
                        </a:spcBef>
                        <a:spcAft>
                          <a:spcPts val="800"/>
                        </a:spcAft>
                      </a:pPr>
                      <a:r>
                        <a:rPr lang="es-ES" sz="1400" u="none" strike="noStrike">
                          <a:solidFill>
                            <a:schemeClr val="bg1"/>
                          </a:solidFill>
                          <a:effectLst/>
                          <a:latin typeface="Poppins SemiBold" panose="02000000000000000000" pitchFamily="2" charset="0"/>
                          <a:cs typeface="Poppins SemiBold" panose="02000000000000000000" pitchFamily="2" charset="0"/>
                        </a:rPr>
                        <a:t>Sesgos cognitivos</a:t>
                      </a:r>
                      <a:endParaRPr lang="es-ES" sz="3100" b="0" i="0" u="none" strike="noStrike">
                        <a:solidFill>
                          <a:schemeClr val="bg1"/>
                        </a:solidFill>
                        <a:effectLst/>
                        <a:latin typeface="Poppins SemiBold" panose="02000000000000000000" pitchFamily="2" charset="0"/>
                        <a:cs typeface="Poppins SemiBold" panose="02000000000000000000" pitchFamily="2" charset="0"/>
                      </a:endParaRPr>
                    </a:p>
                  </a:txBody>
                  <a:tcPr marL="76595" marR="76595" marT="13131"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2060"/>
                    </a:solidFill>
                  </a:tcPr>
                </a:tc>
                <a:tc rowSpan="7">
                  <a:txBody>
                    <a:bodyPr/>
                    <a:lstStyle/>
                    <a:p>
                      <a:pPr algn="l" fontAlgn="ctr">
                        <a:lnSpc>
                          <a:spcPct val="200000"/>
                        </a:lnSpc>
                        <a:spcBef>
                          <a:spcPts val="0"/>
                        </a:spcBef>
                        <a:spcAft>
                          <a:spcPts val="800"/>
                        </a:spcAft>
                      </a:pPr>
                      <a:r>
                        <a:rPr lang="es-ES" sz="1400" u="none" strike="noStrike">
                          <a:solidFill>
                            <a:schemeClr val="bg1"/>
                          </a:solidFill>
                          <a:effectLst/>
                          <a:latin typeface="Poppins SemiBold" panose="02000000000000000000" pitchFamily="2" charset="0"/>
                          <a:cs typeface="Poppins SemiBold" panose="02000000000000000000" pitchFamily="2" charset="0"/>
                        </a:rPr>
                        <a:t>Desarrollo de una marca personal con alta influencia sobre los demás profesionales del sector</a:t>
                      </a:r>
                      <a:endParaRPr lang="es-ES" sz="3100" b="0" i="0" u="none" strike="noStrike">
                        <a:solidFill>
                          <a:schemeClr val="bg1"/>
                        </a:solidFill>
                        <a:effectLst/>
                        <a:latin typeface="Poppins SemiBold" panose="02000000000000000000" pitchFamily="2" charset="0"/>
                        <a:cs typeface="Poppins SemiBold" panose="02000000000000000000" pitchFamily="2" charset="0"/>
                      </a:endParaRPr>
                    </a:p>
                  </a:txBody>
                  <a:tcPr marL="98628" marR="98628" marT="49314" marB="49314"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963947008"/>
                  </a:ext>
                </a:extLst>
              </a:tr>
              <a:tr h="0">
                <a:tc vMerge="1">
                  <a:txBody>
                    <a:bodyPr/>
                    <a:lstStyle/>
                    <a:p>
                      <a:endParaRPr lang="es-ES"/>
                    </a:p>
                  </a:txBody>
                  <a:tcPr/>
                </a:tc>
                <a:tc vMerge="1">
                  <a:txBody>
                    <a:bodyPr/>
                    <a:lstStyle/>
                    <a:p>
                      <a:endParaRPr lang="es-ES"/>
                    </a:p>
                  </a:txBody>
                  <a:tcPr/>
                </a:tc>
                <a:tc>
                  <a:txBody>
                    <a:bodyPr/>
                    <a:lstStyle/>
                    <a:p>
                      <a:pPr algn="l" fontAlgn="ctr">
                        <a:lnSpc>
                          <a:spcPct val="200000"/>
                        </a:lnSpc>
                        <a:spcBef>
                          <a:spcPts val="0"/>
                        </a:spcBef>
                        <a:spcAft>
                          <a:spcPts val="800"/>
                        </a:spcAft>
                      </a:pPr>
                      <a:r>
                        <a:rPr lang="es-ES" sz="1400" u="none" strike="noStrike" dirty="0">
                          <a:solidFill>
                            <a:schemeClr val="bg1"/>
                          </a:solidFill>
                          <a:effectLst/>
                          <a:latin typeface="Poppins SemiBold" panose="02000000000000000000" pitchFamily="2" charset="0"/>
                          <a:cs typeface="Poppins SemiBold" panose="02000000000000000000" pitchFamily="2" charset="0"/>
                        </a:rPr>
                        <a:t>Branding</a:t>
                      </a:r>
                      <a:endParaRPr lang="es-ES" sz="31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6595" marR="76595" marT="1313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vMerge="1">
                  <a:txBody>
                    <a:bodyPr/>
                    <a:lstStyle/>
                    <a:p>
                      <a:endParaRPr lang="es-ES"/>
                    </a:p>
                  </a:txBody>
                  <a:tcPr/>
                </a:tc>
                <a:extLst>
                  <a:ext uri="{0D108BD9-81ED-4DB2-BD59-A6C34878D82A}">
                    <a16:rowId xmlns:a16="http://schemas.microsoft.com/office/drawing/2014/main" val="1819325946"/>
                  </a:ext>
                </a:extLst>
              </a:tr>
              <a:tr h="440518">
                <a:tc rowSpan="5">
                  <a:txBody>
                    <a:bodyPr/>
                    <a:lstStyle/>
                    <a:p>
                      <a:pPr algn="l" fontAlgn="t">
                        <a:lnSpc>
                          <a:spcPct val="107000"/>
                        </a:lnSpc>
                        <a:spcBef>
                          <a:spcPts val="0"/>
                        </a:spcBef>
                        <a:spcAft>
                          <a:spcPts val="0"/>
                        </a:spcAft>
                      </a:pPr>
                      <a:endParaRPr lang="es-ES" sz="3100" b="0" i="0" u="none" strike="noStrike" dirty="0">
                        <a:solidFill>
                          <a:schemeClr val="bg1"/>
                        </a:solidFill>
                        <a:effectLst/>
                        <a:latin typeface="Poppins Medium" panose="02000000000000000000" pitchFamily="2" charset="0"/>
                        <a:cs typeface="Poppins Medium" panose="02000000000000000000" pitchFamily="2" charset="0"/>
                      </a:endParaRPr>
                    </a:p>
                  </a:txBody>
                  <a:tcPr marL="98628" marR="98628" marT="49314" marB="49314">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rowSpan="5">
                  <a:txBody>
                    <a:bodyPr/>
                    <a:lstStyle/>
                    <a:p>
                      <a:pPr algn="ctr" fontAlgn="ctr">
                        <a:lnSpc>
                          <a:spcPct val="200000"/>
                        </a:lnSpc>
                        <a:spcBef>
                          <a:spcPts val="0"/>
                        </a:spcBef>
                        <a:spcAft>
                          <a:spcPts val="800"/>
                        </a:spcAft>
                      </a:pPr>
                      <a:r>
                        <a:rPr lang="es-ES" sz="1400" u="none" strike="noStrike" dirty="0">
                          <a:solidFill>
                            <a:schemeClr val="bg1"/>
                          </a:solidFill>
                          <a:effectLst/>
                          <a:latin typeface="Poppins SemiBold" panose="02000000000000000000" pitchFamily="2" charset="0"/>
                          <a:cs typeface="Poppins SemiBold" panose="02000000000000000000" pitchFamily="2" charset="0"/>
                        </a:rPr>
                        <a:t>Desarrollo de una marca personal</a:t>
                      </a:r>
                      <a:endParaRPr lang="es-ES" sz="31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98628" marR="98628" marT="49314" marB="4931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l" fontAlgn="ctr">
                        <a:lnSpc>
                          <a:spcPct val="200000"/>
                        </a:lnSpc>
                        <a:spcBef>
                          <a:spcPts val="0"/>
                        </a:spcBef>
                        <a:spcAft>
                          <a:spcPts val="800"/>
                        </a:spcAft>
                      </a:pPr>
                      <a:r>
                        <a:rPr lang="es-ES" sz="1400" u="none" strike="noStrike" dirty="0">
                          <a:solidFill>
                            <a:schemeClr val="bg1"/>
                          </a:solidFill>
                          <a:effectLst/>
                          <a:latin typeface="Poppins SemiBold" panose="02000000000000000000" pitchFamily="2" charset="0"/>
                          <a:cs typeface="Poppins SemiBold" panose="02000000000000000000" pitchFamily="2" charset="0"/>
                        </a:rPr>
                        <a:t>Perfil profesional</a:t>
                      </a:r>
                      <a:endParaRPr lang="es-ES" sz="31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6595" marR="76595" marT="1313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vMerge="1">
                  <a:txBody>
                    <a:bodyPr/>
                    <a:lstStyle/>
                    <a:p>
                      <a:endParaRPr lang="es-ES"/>
                    </a:p>
                  </a:txBody>
                  <a:tcPr/>
                </a:tc>
                <a:extLst>
                  <a:ext uri="{0D108BD9-81ED-4DB2-BD59-A6C34878D82A}">
                    <a16:rowId xmlns:a16="http://schemas.microsoft.com/office/drawing/2014/main" val="3880239358"/>
                  </a:ext>
                </a:extLst>
              </a:tr>
              <a:tr h="440518">
                <a:tc vMerge="1">
                  <a:txBody>
                    <a:bodyPr/>
                    <a:lstStyle/>
                    <a:p>
                      <a:endParaRPr lang="es-ES"/>
                    </a:p>
                  </a:txBody>
                  <a:tcPr/>
                </a:tc>
                <a:tc vMerge="1">
                  <a:txBody>
                    <a:bodyPr/>
                    <a:lstStyle/>
                    <a:p>
                      <a:endParaRPr lang="es-ES"/>
                    </a:p>
                  </a:txBody>
                  <a:tcPr/>
                </a:tc>
                <a:tc>
                  <a:txBody>
                    <a:bodyPr/>
                    <a:lstStyle/>
                    <a:p>
                      <a:pPr algn="l" fontAlgn="ctr">
                        <a:lnSpc>
                          <a:spcPct val="200000"/>
                        </a:lnSpc>
                        <a:spcBef>
                          <a:spcPts val="0"/>
                        </a:spcBef>
                        <a:spcAft>
                          <a:spcPts val="800"/>
                        </a:spcAft>
                      </a:pPr>
                      <a:r>
                        <a:rPr lang="es-ES" sz="1400" u="none" strike="noStrike" dirty="0">
                          <a:solidFill>
                            <a:schemeClr val="bg1"/>
                          </a:solidFill>
                          <a:effectLst/>
                          <a:latin typeface="Poppins SemiBold" panose="02000000000000000000" pitchFamily="2" charset="0"/>
                          <a:cs typeface="Poppins SemiBold" panose="02000000000000000000" pitchFamily="2" charset="0"/>
                        </a:rPr>
                        <a:t>Uso de redes sociales</a:t>
                      </a:r>
                      <a:endParaRPr lang="es-ES" sz="31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6595" marR="76595" marT="1313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vMerge="1">
                  <a:txBody>
                    <a:bodyPr/>
                    <a:lstStyle/>
                    <a:p>
                      <a:endParaRPr lang="es-ES"/>
                    </a:p>
                  </a:txBody>
                  <a:tcPr/>
                </a:tc>
                <a:extLst>
                  <a:ext uri="{0D108BD9-81ED-4DB2-BD59-A6C34878D82A}">
                    <a16:rowId xmlns:a16="http://schemas.microsoft.com/office/drawing/2014/main" val="1176279704"/>
                  </a:ext>
                </a:extLst>
              </a:tr>
              <a:tr h="440518">
                <a:tc vMerge="1">
                  <a:txBody>
                    <a:bodyPr/>
                    <a:lstStyle/>
                    <a:p>
                      <a:endParaRPr lang="es-ES"/>
                    </a:p>
                  </a:txBody>
                  <a:tcPr/>
                </a:tc>
                <a:tc vMerge="1">
                  <a:txBody>
                    <a:bodyPr/>
                    <a:lstStyle/>
                    <a:p>
                      <a:endParaRPr lang="es-ES"/>
                    </a:p>
                  </a:txBody>
                  <a:tcPr/>
                </a:tc>
                <a:tc>
                  <a:txBody>
                    <a:bodyPr/>
                    <a:lstStyle/>
                    <a:p>
                      <a:pPr algn="l" fontAlgn="ctr">
                        <a:lnSpc>
                          <a:spcPct val="200000"/>
                        </a:lnSpc>
                        <a:spcBef>
                          <a:spcPts val="0"/>
                        </a:spcBef>
                        <a:spcAft>
                          <a:spcPts val="800"/>
                        </a:spcAft>
                      </a:pPr>
                      <a:r>
                        <a:rPr lang="es-ES" sz="1400" u="none" strike="noStrike" dirty="0">
                          <a:solidFill>
                            <a:schemeClr val="bg1"/>
                          </a:solidFill>
                          <a:effectLst/>
                          <a:latin typeface="Poppins SemiBold" panose="02000000000000000000" pitchFamily="2" charset="0"/>
                          <a:cs typeface="Poppins SemiBold" panose="02000000000000000000" pitchFamily="2" charset="0"/>
                        </a:rPr>
                        <a:t>Tipo de contenido</a:t>
                      </a:r>
                      <a:endParaRPr lang="es-ES" sz="31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6595" marR="76595" marT="1313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vMerge="1">
                  <a:txBody>
                    <a:bodyPr/>
                    <a:lstStyle/>
                    <a:p>
                      <a:endParaRPr lang="es-ES"/>
                    </a:p>
                  </a:txBody>
                  <a:tcPr/>
                </a:tc>
                <a:extLst>
                  <a:ext uri="{0D108BD9-81ED-4DB2-BD59-A6C34878D82A}">
                    <a16:rowId xmlns:a16="http://schemas.microsoft.com/office/drawing/2014/main" val="1642563376"/>
                  </a:ext>
                </a:extLst>
              </a:tr>
              <a:tr h="440518">
                <a:tc vMerge="1">
                  <a:txBody>
                    <a:bodyPr/>
                    <a:lstStyle/>
                    <a:p>
                      <a:endParaRPr lang="es-ES"/>
                    </a:p>
                  </a:txBody>
                  <a:tcPr/>
                </a:tc>
                <a:tc vMerge="1">
                  <a:txBody>
                    <a:bodyPr/>
                    <a:lstStyle/>
                    <a:p>
                      <a:endParaRPr lang="es-ES"/>
                    </a:p>
                  </a:txBody>
                  <a:tcPr/>
                </a:tc>
                <a:tc>
                  <a:txBody>
                    <a:bodyPr/>
                    <a:lstStyle/>
                    <a:p>
                      <a:pPr algn="l" fontAlgn="ctr">
                        <a:lnSpc>
                          <a:spcPct val="200000"/>
                        </a:lnSpc>
                        <a:spcBef>
                          <a:spcPts val="0"/>
                        </a:spcBef>
                        <a:spcAft>
                          <a:spcPts val="800"/>
                        </a:spcAft>
                      </a:pPr>
                      <a:r>
                        <a:rPr lang="es-ES" sz="1400" u="none" strike="noStrike" dirty="0">
                          <a:solidFill>
                            <a:schemeClr val="bg1"/>
                          </a:solidFill>
                          <a:effectLst/>
                          <a:latin typeface="Poppins SemiBold" panose="02000000000000000000" pitchFamily="2" charset="0"/>
                          <a:cs typeface="Poppins SemiBold" panose="02000000000000000000" pitchFamily="2" charset="0"/>
                        </a:rPr>
                        <a:t>Redes de contacto</a:t>
                      </a:r>
                      <a:endParaRPr lang="es-ES" sz="31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6595" marR="76595" marT="1313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vMerge="1">
                  <a:txBody>
                    <a:bodyPr/>
                    <a:lstStyle/>
                    <a:p>
                      <a:endParaRPr lang="es-ES"/>
                    </a:p>
                  </a:txBody>
                  <a:tcPr/>
                </a:tc>
                <a:extLst>
                  <a:ext uri="{0D108BD9-81ED-4DB2-BD59-A6C34878D82A}">
                    <a16:rowId xmlns:a16="http://schemas.microsoft.com/office/drawing/2014/main" val="3550446329"/>
                  </a:ext>
                </a:extLst>
              </a:tr>
              <a:tr h="440518">
                <a:tc vMerge="1">
                  <a:txBody>
                    <a:bodyPr/>
                    <a:lstStyle/>
                    <a:p>
                      <a:endParaRPr lang="es-ES"/>
                    </a:p>
                  </a:txBody>
                  <a:tcPr/>
                </a:tc>
                <a:tc vMerge="1">
                  <a:txBody>
                    <a:bodyPr/>
                    <a:lstStyle/>
                    <a:p>
                      <a:endParaRPr lang="es-ES"/>
                    </a:p>
                  </a:txBody>
                  <a:tcPr/>
                </a:tc>
                <a:tc>
                  <a:txBody>
                    <a:bodyPr/>
                    <a:lstStyle/>
                    <a:p>
                      <a:pPr algn="l" fontAlgn="ctr">
                        <a:lnSpc>
                          <a:spcPct val="200000"/>
                        </a:lnSpc>
                        <a:spcBef>
                          <a:spcPts val="0"/>
                        </a:spcBef>
                        <a:spcAft>
                          <a:spcPts val="800"/>
                        </a:spcAft>
                      </a:pPr>
                      <a:r>
                        <a:rPr lang="es-ES" sz="1400" u="none" strike="noStrike" dirty="0">
                          <a:solidFill>
                            <a:schemeClr val="bg1"/>
                          </a:solidFill>
                          <a:effectLst/>
                          <a:latin typeface="Poppins SemiBold" panose="02000000000000000000" pitchFamily="2" charset="0"/>
                          <a:cs typeface="Poppins SemiBold" panose="02000000000000000000" pitchFamily="2" charset="0"/>
                        </a:rPr>
                        <a:t>Segmentación</a:t>
                      </a:r>
                      <a:endParaRPr lang="es-ES" sz="31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6595" marR="76595" marT="1313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vMerge="1">
                  <a:txBody>
                    <a:bodyPr/>
                    <a:lstStyle/>
                    <a:p>
                      <a:endParaRPr lang="es-ES"/>
                    </a:p>
                  </a:txBody>
                  <a:tcPr/>
                </a:tc>
                <a:extLst>
                  <a:ext uri="{0D108BD9-81ED-4DB2-BD59-A6C34878D82A}">
                    <a16:rowId xmlns:a16="http://schemas.microsoft.com/office/drawing/2014/main" val="1012880200"/>
                  </a:ext>
                </a:extLst>
              </a:tr>
            </a:tbl>
          </a:graphicData>
        </a:graphic>
      </p:graphicFrame>
    </p:spTree>
    <p:extLst>
      <p:ext uri="{BB962C8B-B14F-4D97-AF65-F5344CB8AC3E}">
        <p14:creationId xmlns:p14="http://schemas.microsoft.com/office/powerpoint/2010/main" val="2151335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r>
              <a:rPr lang="es-EC" dirty="0"/>
              <a:t>Cruce de variables</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p:txBody>
          <a:bodyPr/>
          <a:lstStyle/>
          <a:p>
            <a:endParaRPr lang="es-ES"/>
          </a:p>
        </p:txBody>
      </p:sp>
      <p:pic>
        <p:nvPicPr>
          <p:cNvPr id="6" name="Imagen 5">
            <a:extLst>
              <a:ext uri="{FF2B5EF4-FFF2-40B4-BE49-F238E27FC236}">
                <a16:creationId xmlns:a16="http://schemas.microsoft.com/office/drawing/2014/main" id="{20327EEC-4BAD-4267-BD15-A9C13DE9982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7674" y="1748900"/>
            <a:ext cx="8393029" cy="3763211"/>
          </a:xfrm>
          <a:prstGeom prst="rect">
            <a:avLst/>
          </a:prstGeom>
          <a:noFill/>
          <a:ln>
            <a:noFill/>
          </a:ln>
        </p:spPr>
      </p:pic>
    </p:spTree>
    <p:extLst>
      <p:ext uri="{BB962C8B-B14F-4D97-AF65-F5344CB8AC3E}">
        <p14:creationId xmlns:p14="http://schemas.microsoft.com/office/powerpoint/2010/main" val="1133174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a:xfrm>
            <a:off x="1593357" y="924870"/>
            <a:ext cx="8643336" cy="720306"/>
          </a:xfrm>
        </p:spPr>
        <p:txBody>
          <a:bodyPr>
            <a:normAutofit/>
          </a:bodyPr>
          <a:lstStyle/>
          <a:p>
            <a:r>
              <a:rPr lang="es-EC" dirty="0"/>
              <a:t>Metodología </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a:xfrm>
            <a:off x="1243103" y="4374399"/>
            <a:ext cx="10121562" cy="537152"/>
          </a:xfrm>
        </p:spPr>
        <p:txBody>
          <a:bodyPr/>
          <a:lstStyle/>
          <a:p>
            <a:endParaRPr lang="es-ES" dirty="0"/>
          </a:p>
        </p:txBody>
      </p:sp>
      <p:pic>
        <p:nvPicPr>
          <p:cNvPr id="5122" name="Picture 2" descr="Fundamentos de Data Science | Cursos y Programas | Universidad de Palermo">
            <a:extLst>
              <a:ext uri="{FF2B5EF4-FFF2-40B4-BE49-F238E27FC236}">
                <a16:creationId xmlns:a16="http://schemas.microsoft.com/office/drawing/2014/main" id="{4E470951-1D1E-42A1-A65C-75059D0E5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385" y="1720881"/>
            <a:ext cx="71437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785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endParaRPr lang="es-ES"/>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p:txBody>
          <a:bodyPr/>
          <a:lstStyle/>
          <a:p>
            <a:endParaRPr lang="es-ES"/>
          </a:p>
        </p:txBody>
      </p:sp>
      <p:graphicFrame>
        <p:nvGraphicFramePr>
          <p:cNvPr id="4" name="3 Tabla">
            <a:extLst>
              <a:ext uri="{FF2B5EF4-FFF2-40B4-BE49-F238E27FC236}">
                <a16:creationId xmlns:a16="http://schemas.microsoft.com/office/drawing/2014/main" id="{F37B20F8-B33C-4AD6-BE7F-27D68BC29972}"/>
              </a:ext>
            </a:extLst>
          </p:cNvPr>
          <p:cNvGraphicFramePr>
            <a:graphicFrameLocks noGrp="1"/>
          </p:cNvGraphicFramePr>
          <p:nvPr>
            <p:extLst>
              <p:ext uri="{D42A27DB-BD31-4B8C-83A1-F6EECF244321}">
                <p14:modId xmlns:p14="http://schemas.microsoft.com/office/powerpoint/2010/main" val="1659081786"/>
              </p:ext>
            </p:extLst>
          </p:nvPr>
        </p:nvGraphicFramePr>
        <p:xfrm>
          <a:off x="1341022" y="2566489"/>
          <a:ext cx="9180000" cy="237744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20000"/>
                    </a:ext>
                  </a:extLst>
                </a:gridCol>
                <a:gridCol w="1836000">
                  <a:extLst>
                    <a:ext uri="{9D8B030D-6E8A-4147-A177-3AD203B41FA5}">
                      <a16:colId xmlns:a16="http://schemas.microsoft.com/office/drawing/2014/main" val="20001"/>
                    </a:ext>
                  </a:extLst>
                </a:gridCol>
                <a:gridCol w="1836000">
                  <a:extLst>
                    <a:ext uri="{9D8B030D-6E8A-4147-A177-3AD203B41FA5}">
                      <a16:colId xmlns:a16="http://schemas.microsoft.com/office/drawing/2014/main" val="20002"/>
                    </a:ext>
                  </a:extLst>
                </a:gridCol>
                <a:gridCol w="1836000">
                  <a:extLst>
                    <a:ext uri="{9D8B030D-6E8A-4147-A177-3AD203B41FA5}">
                      <a16:colId xmlns:a16="http://schemas.microsoft.com/office/drawing/2014/main" val="20003"/>
                    </a:ext>
                  </a:extLst>
                </a:gridCol>
                <a:gridCol w="1836000">
                  <a:extLst>
                    <a:ext uri="{9D8B030D-6E8A-4147-A177-3AD203B41FA5}">
                      <a16:colId xmlns:a16="http://schemas.microsoft.com/office/drawing/2014/main" val="20004"/>
                    </a:ext>
                  </a:extLst>
                </a:gridCol>
              </a:tblGrid>
              <a:tr h="370840">
                <a:tc>
                  <a:txBody>
                    <a:bodyPr/>
                    <a:lstStyle/>
                    <a:p>
                      <a:r>
                        <a:rPr lang="es-EC" dirty="0">
                          <a:solidFill>
                            <a:schemeClr val="bg1"/>
                          </a:solidFill>
                          <a:latin typeface="Poppins SemiBold" panose="02000000000000000000" pitchFamily="2" charset="0"/>
                          <a:cs typeface="Poppins SemiBold" panose="02000000000000000000" pitchFamily="2" charset="0"/>
                        </a:rPr>
                        <a:t>Tipo de investigación</a:t>
                      </a:r>
                    </a:p>
                  </a:txBody>
                  <a:tcPr>
                    <a:solidFill>
                      <a:srgbClr val="002060"/>
                    </a:solidFill>
                  </a:tcPr>
                </a:tc>
                <a:tc>
                  <a:txBody>
                    <a:bodyPr/>
                    <a:lstStyle/>
                    <a:p>
                      <a:r>
                        <a:rPr lang="es-EC" dirty="0">
                          <a:solidFill>
                            <a:schemeClr val="bg1"/>
                          </a:solidFill>
                          <a:latin typeface="Poppins SemiBold" panose="02000000000000000000" pitchFamily="2" charset="0"/>
                          <a:cs typeface="Poppins SemiBold" panose="02000000000000000000" pitchFamily="2" charset="0"/>
                        </a:rPr>
                        <a:t>Diseño de la investigación</a:t>
                      </a:r>
                    </a:p>
                  </a:txBody>
                  <a:tcPr>
                    <a:solidFill>
                      <a:srgbClr val="002060"/>
                    </a:solidFill>
                  </a:tcPr>
                </a:tc>
                <a:tc>
                  <a:txBody>
                    <a:bodyPr/>
                    <a:lstStyle/>
                    <a:p>
                      <a:r>
                        <a:rPr lang="es-EC" dirty="0">
                          <a:solidFill>
                            <a:schemeClr val="bg1"/>
                          </a:solidFill>
                          <a:latin typeface="Poppins SemiBold" panose="02000000000000000000" pitchFamily="2" charset="0"/>
                          <a:cs typeface="Poppins SemiBold" panose="02000000000000000000" pitchFamily="2" charset="0"/>
                        </a:rPr>
                        <a:t>Instrumentos aplicados</a:t>
                      </a:r>
                    </a:p>
                  </a:txBody>
                  <a:tcPr>
                    <a:solidFill>
                      <a:srgbClr val="002060"/>
                    </a:solidFill>
                  </a:tcPr>
                </a:tc>
                <a:tc>
                  <a:txBody>
                    <a:bodyPr/>
                    <a:lstStyle/>
                    <a:p>
                      <a:r>
                        <a:rPr lang="es-EC" dirty="0">
                          <a:solidFill>
                            <a:schemeClr val="bg1"/>
                          </a:solidFill>
                          <a:latin typeface="Poppins SemiBold" panose="02000000000000000000" pitchFamily="2" charset="0"/>
                          <a:cs typeface="Poppins SemiBold" panose="02000000000000000000" pitchFamily="2" charset="0"/>
                        </a:rPr>
                        <a:t>Validez y confiabilidad</a:t>
                      </a:r>
                    </a:p>
                  </a:txBody>
                  <a:tcPr>
                    <a:solidFill>
                      <a:srgbClr val="002060"/>
                    </a:solidFill>
                  </a:tcPr>
                </a:tc>
                <a:tc>
                  <a:txBody>
                    <a:bodyPr/>
                    <a:lstStyle/>
                    <a:p>
                      <a:r>
                        <a:rPr lang="es-EC" dirty="0">
                          <a:solidFill>
                            <a:schemeClr val="bg1"/>
                          </a:solidFill>
                          <a:latin typeface="Poppins SemiBold" panose="02000000000000000000" pitchFamily="2" charset="0"/>
                          <a:cs typeface="Poppins SemiBold" panose="02000000000000000000" pitchFamily="2" charset="0"/>
                        </a:rPr>
                        <a:t>Técnica de análisis</a:t>
                      </a:r>
                      <a:r>
                        <a:rPr lang="es-EC" baseline="0" dirty="0">
                          <a:solidFill>
                            <a:schemeClr val="bg1"/>
                          </a:solidFill>
                          <a:latin typeface="Poppins SemiBold" panose="02000000000000000000" pitchFamily="2" charset="0"/>
                          <a:cs typeface="Poppins SemiBold" panose="02000000000000000000" pitchFamily="2" charset="0"/>
                        </a:rPr>
                        <a:t> de datos</a:t>
                      </a:r>
                      <a:endParaRPr lang="es-EC" dirty="0">
                        <a:solidFill>
                          <a:schemeClr val="bg1"/>
                        </a:solidFill>
                        <a:latin typeface="Poppins SemiBold" panose="02000000000000000000" pitchFamily="2" charset="0"/>
                        <a:cs typeface="Poppins SemiBold" panose="02000000000000000000" pitchFamily="2" charset="0"/>
                      </a:endParaRPr>
                    </a:p>
                  </a:txBody>
                  <a:tcPr>
                    <a:solidFill>
                      <a:srgbClr val="002060"/>
                    </a:solidFill>
                  </a:tcPr>
                </a:tc>
                <a:extLst>
                  <a:ext uri="{0D108BD9-81ED-4DB2-BD59-A6C34878D82A}">
                    <a16:rowId xmlns:a16="http://schemas.microsoft.com/office/drawing/2014/main" val="10000"/>
                  </a:ext>
                </a:extLst>
              </a:tr>
              <a:tr h="370840">
                <a:tc>
                  <a:txBody>
                    <a:bodyPr/>
                    <a:lstStyle/>
                    <a:p>
                      <a:r>
                        <a:rPr lang="es-EC" dirty="0">
                          <a:solidFill>
                            <a:schemeClr val="bg1"/>
                          </a:solidFill>
                          <a:latin typeface="Poppins SemiBold" panose="02000000000000000000" pitchFamily="2" charset="0"/>
                          <a:cs typeface="Poppins SemiBold" panose="02000000000000000000" pitchFamily="2" charset="0"/>
                        </a:rPr>
                        <a:t>Descriptiva</a:t>
                      </a:r>
                    </a:p>
                  </a:txBody>
                  <a:tcPr>
                    <a:solidFill>
                      <a:srgbClr val="002060"/>
                    </a:solidFill>
                  </a:tcPr>
                </a:tc>
                <a:tc>
                  <a:txBody>
                    <a:bodyPr/>
                    <a:lstStyle/>
                    <a:p>
                      <a:r>
                        <a:rPr lang="es-EC" dirty="0">
                          <a:solidFill>
                            <a:schemeClr val="bg1"/>
                          </a:solidFill>
                          <a:latin typeface="Poppins SemiBold" panose="02000000000000000000" pitchFamily="2" charset="0"/>
                          <a:cs typeface="Poppins SemiBold" panose="02000000000000000000" pitchFamily="2" charset="0"/>
                        </a:rPr>
                        <a:t>Exploratorio - concluyente</a:t>
                      </a:r>
                    </a:p>
                  </a:txBody>
                  <a:tcPr>
                    <a:solidFill>
                      <a:srgbClr val="002060"/>
                    </a:solidFill>
                  </a:tcPr>
                </a:tc>
                <a:tc>
                  <a:txBody>
                    <a:bodyPr/>
                    <a:lstStyle/>
                    <a:p>
                      <a:r>
                        <a:rPr lang="es-EC" dirty="0">
                          <a:solidFill>
                            <a:schemeClr val="bg1"/>
                          </a:solidFill>
                          <a:latin typeface="Poppins SemiBold" panose="02000000000000000000" pitchFamily="2" charset="0"/>
                          <a:cs typeface="Poppins SemiBold" panose="02000000000000000000" pitchFamily="2" charset="0"/>
                        </a:rPr>
                        <a:t>Expertos</a:t>
                      </a:r>
                      <a:br>
                        <a:rPr lang="es-EC" dirty="0">
                          <a:solidFill>
                            <a:schemeClr val="bg1"/>
                          </a:solidFill>
                          <a:latin typeface="Poppins SemiBold" panose="02000000000000000000" pitchFamily="2" charset="0"/>
                          <a:cs typeface="Poppins SemiBold" panose="02000000000000000000" pitchFamily="2" charset="0"/>
                        </a:rPr>
                      </a:br>
                      <a:r>
                        <a:rPr lang="es-EC" dirty="0">
                          <a:solidFill>
                            <a:schemeClr val="bg1"/>
                          </a:solidFill>
                          <a:latin typeface="Poppins SemiBold" panose="02000000000000000000" pitchFamily="2" charset="0"/>
                          <a:cs typeface="Poppins SemiBold" panose="02000000000000000000" pitchFamily="2" charset="0"/>
                        </a:rPr>
                        <a:t>Encuesta</a:t>
                      </a:r>
                    </a:p>
                  </a:txBody>
                  <a:tcPr>
                    <a:solidFill>
                      <a:srgbClr val="002060"/>
                    </a:solidFill>
                  </a:tcPr>
                </a:tc>
                <a:tc>
                  <a:txBody>
                    <a:bodyPr/>
                    <a:lstStyle/>
                    <a:p>
                      <a:r>
                        <a:rPr lang="es-EC" dirty="0">
                          <a:solidFill>
                            <a:schemeClr val="bg1"/>
                          </a:solidFill>
                          <a:latin typeface="Poppins SemiBold" panose="02000000000000000000" pitchFamily="2" charset="0"/>
                          <a:cs typeface="Poppins SemiBold" panose="02000000000000000000" pitchFamily="2" charset="0"/>
                        </a:rPr>
                        <a:t>Método</a:t>
                      </a:r>
                      <a:r>
                        <a:rPr lang="es-EC" baseline="0" dirty="0">
                          <a:solidFill>
                            <a:schemeClr val="bg1"/>
                          </a:solidFill>
                          <a:latin typeface="Poppins SemiBold" panose="02000000000000000000" pitchFamily="2" charset="0"/>
                          <a:cs typeface="Poppins SemiBold" panose="02000000000000000000" pitchFamily="2" charset="0"/>
                        </a:rPr>
                        <a:t> Delphi </a:t>
                      </a:r>
                      <a:r>
                        <a:rPr lang="es-EC" dirty="0">
                          <a:solidFill>
                            <a:schemeClr val="bg1"/>
                          </a:solidFill>
                          <a:latin typeface="Poppins SemiBold" panose="02000000000000000000" pitchFamily="2" charset="0"/>
                          <a:cs typeface="Poppins SemiBold" panose="02000000000000000000" pitchFamily="2" charset="0"/>
                        </a:rPr>
                        <a:t>Alpha de Cronbach</a:t>
                      </a:r>
                    </a:p>
                  </a:txBody>
                  <a:tcPr>
                    <a:solidFill>
                      <a:srgbClr val="002060"/>
                    </a:solidFill>
                  </a:tcPr>
                </a:tc>
                <a:tc>
                  <a:txBody>
                    <a:bodyPr/>
                    <a:lstStyle/>
                    <a:p>
                      <a:r>
                        <a:rPr lang="es-EC" dirty="0">
                          <a:solidFill>
                            <a:schemeClr val="bg1"/>
                          </a:solidFill>
                          <a:latin typeface="Poppins SemiBold" panose="02000000000000000000" pitchFamily="2" charset="0"/>
                          <a:cs typeface="Poppins SemiBold" panose="02000000000000000000" pitchFamily="2" charset="0"/>
                        </a:rPr>
                        <a:t>Análisis descriptivo,</a:t>
                      </a:r>
                      <a:r>
                        <a:rPr lang="es-EC" baseline="0" dirty="0">
                          <a:solidFill>
                            <a:schemeClr val="bg1"/>
                          </a:solidFill>
                          <a:latin typeface="Poppins SemiBold" panose="02000000000000000000" pitchFamily="2" charset="0"/>
                          <a:cs typeface="Poppins SemiBold" panose="02000000000000000000" pitchFamily="2" charset="0"/>
                        </a:rPr>
                        <a:t> bivariado, reducción de factores</a:t>
                      </a:r>
                      <a:endParaRPr lang="es-EC" dirty="0">
                        <a:solidFill>
                          <a:schemeClr val="bg1"/>
                        </a:solidFill>
                        <a:latin typeface="Poppins SemiBold" panose="02000000000000000000" pitchFamily="2" charset="0"/>
                        <a:cs typeface="Poppins SemiBold" panose="02000000000000000000" pitchFamily="2" charset="0"/>
                      </a:endParaRPr>
                    </a:p>
                  </a:txBody>
                  <a:tcPr>
                    <a:solidFill>
                      <a:srgbClr val="00206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70591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r>
              <a:rPr lang="es-EC" dirty="0"/>
              <a:t>Calculo de la población</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p:txBody>
          <a:bodyPr/>
          <a:lstStyle/>
          <a:p>
            <a:endParaRPr lang="es-ES"/>
          </a:p>
        </p:txBody>
      </p:sp>
      <p:pic>
        <p:nvPicPr>
          <p:cNvPr id="4" name="Imagen 3">
            <a:extLst>
              <a:ext uri="{FF2B5EF4-FFF2-40B4-BE49-F238E27FC236}">
                <a16:creationId xmlns:a16="http://schemas.microsoft.com/office/drawing/2014/main" id="{1A7B3A27-C1DF-44AD-A006-F90339864A61}"/>
              </a:ext>
            </a:extLst>
          </p:cNvPr>
          <p:cNvPicPr/>
          <p:nvPr/>
        </p:nvPicPr>
        <p:blipFill>
          <a:blip r:embed="rId2"/>
          <a:stretch>
            <a:fillRect/>
          </a:stretch>
        </p:blipFill>
        <p:spPr>
          <a:xfrm>
            <a:off x="1669375" y="1483162"/>
            <a:ext cx="8381251" cy="4278445"/>
          </a:xfrm>
          <a:prstGeom prst="rect">
            <a:avLst/>
          </a:prstGeom>
        </p:spPr>
      </p:pic>
    </p:spTree>
    <p:extLst>
      <p:ext uri="{BB962C8B-B14F-4D97-AF65-F5344CB8AC3E}">
        <p14:creationId xmlns:p14="http://schemas.microsoft.com/office/powerpoint/2010/main" val="475298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endParaRPr lang="es-ES"/>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p:txBody>
          <a:bodyPr/>
          <a:lstStyle/>
          <a:p>
            <a:endParaRPr lang="es-ES"/>
          </a:p>
        </p:txBody>
      </p:sp>
      <p:graphicFrame>
        <p:nvGraphicFramePr>
          <p:cNvPr id="5" name="Tabla 4">
            <a:extLst>
              <a:ext uri="{FF2B5EF4-FFF2-40B4-BE49-F238E27FC236}">
                <a16:creationId xmlns:a16="http://schemas.microsoft.com/office/drawing/2014/main" id="{F8B67B60-EC09-4E4D-B7B6-F1A31C846B8C}"/>
              </a:ext>
            </a:extLst>
          </p:cNvPr>
          <p:cNvGraphicFramePr/>
          <p:nvPr>
            <p:extLst>
              <p:ext uri="{D42A27DB-BD31-4B8C-83A1-F6EECF244321}">
                <p14:modId xmlns:p14="http://schemas.microsoft.com/office/powerpoint/2010/main" val="4083327026"/>
              </p:ext>
            </p:extLst>
          </p:nvPr>
        </p:nvGraphicFramePr>
        <p:xfrm>
          <a:off x="1133061" y="1769165"/>
          <a:ext cx="9023442" cy="4191199"/>
        </p:xfrm>
        <a:graphic>
          <a:graphicData uri="http://schemas.openxmlformats.org/drawingml/2006/table">
            <a:tbl>
              <a:tblPr firstRow="1" firstCol="1" bandRow="1">
                <a:tableStyleId>{5C22544A-7EE6-4342-B048-85BDC9FD1C3A}</a:tableStyleId>
              </a:tblPr>
              <a:tblGrid>
                <a:gridCol w="3372641">
                  <a:extLst>
                    <a:ext uri="{9D8B030D-6E8A-4147-A177-3AD203B41FA5}">
                      <a16:colId xmlns:a16="http://schemas.microsoft.com/office/drawing/2014/main" val="3375421874"/>
                    </a:ext>
                  </a:extLst>
                </a:gridCol>
                <a:gridCol w="2446739">
                  <a:extLst>
                    <a:ext uri="{9D8B030D-6E8A-4147-A177-3AD203B41FA5}">
                      <a16:colId xmlns:a16="http://schemas.microsoft.com/office/drawing/2014/main" val="1438919908"/>
                    </a:ext>
                  </a:extLst>
                </a:gridCol>
                <a:gridCol w="3204062">
                  <a:extLst>
                    <a:ext uri="{9D8B030D-6E8A-4147-A177-3AD203B41FA5}">
                      <a16:colId xmlns:a16="http://schemas.microsoft.com/office/drawing/2014/main" val="3635931172"/>
                    </a:ext>
                  </a:extLst>
                </a:gridCol>
              </a:tblGrid>
              <a:tr h="887156">
                <a:tc>
                  <a:txBody>
                    <a:bodyPr/>
                    <a:lstStyle/>
                    <a:p>
                      <a:pPr algn="l" fontAlgn="b">
                        <a:lnSpc>
                          <a:spcPct val="200000"/>
                        </a:lnSpc>
                        <a:spcBef>
                          <a:spcPts val="0"/>
                        </a:spcBef>
                        <a:spcAft>
                          <a:spcPts val="800"/>
                        </a:spcAft>
                      </a:pPr>
                      <a:r>
                        <a:rPr lang="es-ES" sz="1500" u="none" strike="noStrike" dirty="0">
                          <a:solidFill>
                            <a:schemeClr val="bg1"/>
                          </a:solidFill>
                          <a:effectLst/>
                          <a:latin typeface="Poppins SemiBold" panose="02000000000000000000" pitchFamily="2" charset="0"/>
                          <a:cs typeface="Poppins SemiBold" panose="02000000000000000000" pitchFamily="2" charset="0"/>
                        </a:rPr>
                        <a:t>País</a:t>
                      </a:r>
                      <a:endParaRPr lang="es-ES" sz="32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8460" marR="78460" marT="13450" marB="0" anchor="b">
                    <a:solidFill>
                      <a:srgbClr val="002060"/>
                    </a:solidFill>
                  </a:tcPr>
                </a:tc>
                <a:tc>
                  <a:txBody>
                    <a:bodyPr/>
                    <a:lstStyle/>
                    <a:p>
                      <a:pPr algn="l" fontAlgn="b">
                        <a:lnSpc>
                          <a:spcPct val="200000"/>
                        </a:lnSpc>
                        <a:spcBef>
                          <a:spcPts val="0"/>
                        </a:spcBef>
                        <a:spcAft>
                          <a:spcPts val="800"/>
                        </a:spcAft>
                      </a:pPr>
                      <a:r>
                        <a:rPr lang="es-ES" sz="1500" u="none" strike="noStrike">
                          <a:solidFill>
                            <a:schemeClr val="bg1"/>
                          </a:solidFill>
                          <a:effectLst/>
                          <a:latin typeface="Poppins SemiBold" panose="02000000000000000000" pitchFamily="2" charset="0"/>
                          <a:cs typeface="Poppins SemiBold" panose="02000000000000000000" pitchFamily="2" charset="0"/>
                        </a:rPr>
                        <a:t>Profesionales en Marketing</a:t>
                      </a:r>
                      <a:endParaRPr lang="es-ES" sz="3200" b="0" i="0" u="none" strike="noStrike">
                        <a:solidFill>
                          <a:schemeClr val="bg1"/>
                        </a:solidFill>
                        <a:effectLst/>
                        <a:latin typeface="Poppins SemiBold" panose="02000000000000000000" pitchFamily="2" charset="0"/>
                        <a:cs typeface="Poppins SemiBold" panose="02000000000000000000" pitchFamily="2" charset="0"/>
                      </a:endParaRPr>
                    </a:p>
                  </a:txBody>
                  <a:tcPr marL="78460" marR="78460" marT="13450" marB="0" anchor="b">
                    <a:solidFill>
                      <a:srgbClr val="002060"/>
                    </a:solidFill>
                  </a:tcPr>
                </a:tc>
                <a:tc>
                  <a:txBody>
                    <a:bodyPr/>
                    <a:lstStyle/>
                    <a:p>
                      <a:pPr algn="l" fontAlgn="b">
                        <a:lnSpc>
                          <a:spcPct val="200000"/>
                        </a:lnSpc>
                        <a:spcBef>
                          <a:spcPts val="0"/>
                        </a:spcBef>
                        <a:spcAft>
                          <a:spcPts val="800"/>
                        </a:spcAft>
                      </a:pPr>
                      <a:r>
                        <a:rPr lang="es-ES" sz="1500" u="none" strike="noStrike">
                          <a:solidFill>
                            <a:schemeClr val="bg1"/>
                          </a:solidFill>
                          <a:effectLst/>
                          <a:latin typeface="Poppins SemiBold" panose="02000000000000000000" pitchFamily="2" charset="0"/>
                          <a:cs typeface="Poppins SemiBold" panose="02000000000000000000" pitchFamily="2" charset="0"/>
                        </a:rPr>
                        <a:t>Profesionales en Administración</a:t>
                      </a:r>
                      <a:endParaRPr lang="es-ES" sz="3200" b="0" i="0" u="none" strike="noStrike">
                        <a:solidFill>
                          <a:schemeClr val="bg1"/>
                        </a:solidFill>
                        <a:effectLst/>
                        <a:latin typeface="Poppins SemiBold" panose="02000000000000000000" pitchFamily="2" charset="0"/>
                        <a:cs typeface="Poppins SemiBold" panose="02000000000000000000" pitchFamily="2" charset="0"/>
                      </a:endParaRPr>
                    </a:p>
                  </a:txBody>
                  <a:tcPr marL="78460" marR="78460" marT="13450" marB="0" anchor="b">
                    <a:solidFill>
                      <a:srgbClr val="002060"/>
                    </a:solidFill>
                  </a:tcPr>
                </a:tc>
                <a:extLst>
                  <a:ext uri="{0D108BD9-81ED-4DB2-BD59-A6C34878D82A}">
                    <a16:rowId xmlns:a16="http://schemas.microsoft.com/office/drawing/2014/main" val="3409551966"/>
                  </a:ext>
                </a:extLst>
              </a:tr>
              <a:tr h="402947">
                <a:tc>
                  <a:txBody>
                    <a:bodyPr/>
                    <a:lstStyle/>
                    <a:p>
                      <a:pPr algn="l" fontAlgn="b">
                        <a:lnSpc>
                          <a:spcPct val="200000"/>
                        </a:lnSpc>
                        <a:spcBef>
                          <a:spcPts val="0"/>
                        </a:spcBef>
                        <a:spcAft>
                          <a:spcPts val="800"/>
                        </a:spcAft>
                      </a:pPr>
                      <a:r>
                        <a:rPr lang="es-ES" sz="1500" u="none" strike="noStrike" dirty="0">
                          <a:solidFill>
                            <a:schemeClr val="bg1"/>
                          </a:solidFill>
                          <a:effectLst/>
                          <a:latin typeface="Poppins SemiBold" panose="02000000000000000000" pitchFamily="2" charset="0"/>
                          <a:cs typeface="Poppins SemiBold" panose="02000000000000000000" pitchFamily="2" charset="0"/>
                        </a:rPr>
                        <a:t>Ecuador</a:t>
                      </a:r>
                      <a:endParaRPr lang="es-ES" sz="32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8460" marR="78460" marT="13450" marB="0" anchor="b">
                    <a:solidFill>
                      <a:srgbClr val="002060"/>
                    </a:solidFill>
                  </a:tcPr>
                </a:tc>
                <a:tc>
                  <a:txBody>
                    <a:bodyPr/>
                    <a:lstStyle/>
                    <a:p>
                      <a:pPr algn="r" fontAlgn="b">
                        <a:lnSpc>
                          <a:spcPct val="200000"/>
                        </a:lnSpc>
                        <a:spcBef>
                          <a:spcPts val="0"/>
                        </a:spcBef>
                        <a:spcAft>
                          <a:spcPts val="800"/>
                        </a:spcAft>
                      </a:pPr>
                      <a:r>
                        <a:rPr lang="es-ES" sz="1500" u="none" strike="noStrike" dirty="0">
                          <a:solidFill>
                            <a:schemeClr val="bg1"/>
                          </a:solidFill>
                          <a:effectLst/>
                          <a:latin typeface="Poppins SemiBold" panose="02000000000000000000" pitchFamily="2" charset="0"/>
                          <a:cs typeface="Poppins SemiBold" panose="02000000000000000000" pitchFamily="2" charset="0"/>
                        </a:rPr>
                        <a:t>28.000</a:t>
                      </a:r>
                      <a:endParaRPr lang="es-ES" sz="32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8460" marR="78460" marT="13450" marB="0" anchor="b">
                    <a:solidFill>
                      <a:srgbClr val="002060"/>
                    </a:solidFill>
                  </a:tcPr>
                </a:tc>
                <a:tc>
                  <a:txBody>
                    <a:bodyPr/>
                    <a:lstStyle/>
                    <a:p>
                      <a:pPr algn="r" fontAlgn="b">
                        <a:lnSpc>
                          <a:spcPct val="200000"/>
                        </a:lnSpc>
                        <a:spcBef>
                          <a:spcPts val="0"/>
                        </a:spcBef>
                        <a:spcAft>
                          <a:spcPts val="800"/>
                        </a:spcAft>
                      </a:pPr>
                      <a:r>
                        <a:rPr lang="es-ES" sz="1500" u="none" strike="noStrike">
                          <a:solidFill>
                            <a:schemeClr val="bg1"/>
                          </a:solidFill>
                          <a:effectLst/>
                          <a:latin typeface="Poppins SemiBold" panose="02000000000000000000" pitchFamily="2" charset="0"/>
                          <a:cs typeface="Poppins SemiBold" panose="02000000000000000000" pitchFamily="2" charset="0"/>
                        </a:rPr>
                        <a:t>110.000</a:t>
                      </a:r>
                      <a:endParaRPr lang="es-ES" sz="3200" b="0" i="0" u="none" strike="noStrike">
                        <a:solidFill>
                          <a:schemeClr val="bg1"/>
                        </a:solidFill>
                        <a:effectLst/>
                        <a:latin typeface="Poppins SemiBold" panose="02000000000000000000" pitchFamily="2" charset="0"/>
                        <a:cs typeface="Poppins SemiBold" panose="02000000000000000000" pitchFamily="2" charset="0"/>
                      </a:endParaRPr>
                    </a:p>
                  </a:txBody>
                  <a:tcPr marL="78460" marR="78460" marT="13450" marB="0" anchor="b">
                    <a:solidFill>
                      <a:srgbClr val="002060"/>
                    </a:solidFill>
                  </a:tcPr>
                </a:tc>
                <a:extLst>
                  <a:ext uri="{0D108BD9-81ED-4DB2-BD59-A6C34878D82A}">
                    <a16:rowId xmlns:a16="http://schemas.microsoft.com/office/drawing/2014/main" val="3325161795"/>
                  </a:ext>
                </a:extLst>
              </a:tr>
              <a:tr h="402947">
                <a:tc>
                  <a:txBody>
                    <a:bodyPr/>
                    <a:lstStyle/>
                    <a:p>
                      <a:pPr algn="l" fontAlgn="b">
                        <a:lnSpc>
                          <a:spcPct val="200000"/>
                        </a:lnSpc>
                        <a:spcBef>
                          <a:spcPts val="0"/>
                        </a:spcBef>
                        <a:spcAft>
                          <a:spcPts val="800"/>
                        </a:spcAft>
                      </a:pPr>
                      <a:r>
                        <a:rPr lang="es-ES" sz="1500" u="none" strike="noStrike">
                          <a:solidFill>
                            <a:schemeClr val="bg1"/>
                          </a:solidFill>
                          <a:effectLst/>
                          <a:latin typeface="Poppins SemiBold" panose="02000000000000000000" pitchFamily="2" charset="0"/>
                          <a:cs typeface="Poppins SemiBold" panose="02000000000000000000" pitchFamily="2" charset="0"/>
                        </a:rPr>
                        <a:t>México</a:t>
                      </a:r>
                      <a:endParaRPr lang="es-ES" sz="3200" b="0" i="0" u="none" strike="noStrike">
                        <a:solidFill>
                          <a:schemeClr val="bg1"/>
                        </a:solidFill>
                        <a:effectLst/>
                        <a:latin typeface="Poppins SemiBold" panose="02000000000000000000" pitchFamily="2" charset="0"/>
                        <a:cs typeface="Poppins SemiBold" panose="02000000000000000000" pitchFamily="2" charset="0"/>
                      </a:endParaRPr>
                    </a:p>
                  </a:txBody>
                  <a:tcPr marL="78460" marR="78460" marT="13450" marB="0" anchor="b">
                    <a:solidFill>
                      <a:srgbClr val="002060"/>
                    </a:solidFill>
                  </a:tcPr>
                </a:tc>
                <a:tc>
                  <a:txBody>
                    <a:bodyPr/>
                    <a:lstStyle/>
                    <a:p>
                      <a:pPr algn="r" fontAlgn="b">
                        <a:lnSpc>
                          <a:spcPct val="200000"/>
                        </a:lnSpc>
                        <a:spcBef>
                          <a:spcPts val="0"/>
                        </a:spcBef>
                        <a:spcAft>
                          <a:spcPts val="800"/>
                        </a:spcAft>
                      </a:pPr>
                      <a:r>
                        <a:rPr lang="es-ES" sz="1500" u="none" strike="noStrike" dirty="0">
                          <a:solidFill>
                            <a:schemeClr val="bg1"/>
                          </a:solidFill>
                          <a:effectLst/>
                          <a:latin typeface="Poppins SemiBold" panose="02000000000000000000" pitchFamily="2" charset="0"/>
                          <a:cs typeface="Poppins SemiBold" panose="02000000000000000000" pitchFamily="2" charset="0"/>
                        </a:rPr>
                        <a:t>150.000</a:t>
                      </a:r>
                      <a:endParaRPr lang="es-ES" sz="32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8460" marR="78460" marT="13450" marB="0" anchor="b">
                    <a:solidFill>
                      <a:srgbClr val="002060"/>
                    </a:solidFill>
                  </a:tcPr>
                </a:tc>
                <a:tc>
                  <a:txBody>
                    <a:bodyPr/>
                    <a:lstStyle/>
                    <a:p>
                      <a:pPr algn="r" fontAlgn="b">
                        <a:lnSpc>
                          <a:spcPct val="200000"/>
                        </a:lnSpc>
                        <a:spcBef>
                          <a:spcPts val="0"/>
                        </a:spcBef>
                        <a:spcAft>
                          <a:spcPts val="800"/>
                        </a:spcAft>
                      </a:pPr>
                      <a:r>
                        <a:rPr lang="es-ES" sz="1500" u="none" strike="noStrike" dirty="0">
                          <a:solidFill>
                            <a:schemeClr val="bg1"/>
                          </a:solidFill>
                          <a:effectLst/>
                          <a:latin typeface="Poppins SemiBold" panose="02000000000000000000" pitchFamily="2" charset="0"/>
                          <a:cs typeface="Poppins SemiBold" panose="02000000000000000000" pitchFamily="2" charset="0"/>
                        </a:rPr>
                        <a:t>215.000</a:t>
                      </a:r>
                      <a:endParaRPr lang="es-ES" sz="32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8460" marR="78460" marT="13450" marB="0" anchor="b">
                    <a:solidFill>
                      <a:srgbClr val="002060"/>
                    </a:solidFill>
                  </a:tcPr>
                </a:tc>
                <a:extLst>
                  <a:ext uri="{0D108BD9-81ED-4DB2-BD59-A6C34878D82A}">
                    <a16:rowId xmlns:a16="http://schemas.microsoft.com/office/drawing/2014/main" val="1610873551"/>
                  </a:ext>
                </a:extLst>
              </a:tr>
              <a:tr h="402947">
                <a:tc>
                  <a:txBody>
                    <a:bodyPr/>
                    <a:lstStyle/>
                    <a:p>
                      <a:pPr algn="l" fontAlgn="b">
                        <a:lnSpc>
                          <a:spcPct val="200000"/>
                        </a:lnSpc>
                        <a:spcBef>
                          <a:spcPts val="0"/>
                        </a:spcBef>
                        <a:spcAft>
                          <a:spcPts val="800"/>
                        </a:spcAft>
                      </a:pPr>
                      <a:r>
                        <a:rPr lang="es-ES" sz="1500" u="none" strike="noStrike">
                          <a:solidFill>
                            <a:schemeClr val="bg1"/>
                          </a:solidFill>
                          <a:effectLst/>
                          <a:latin typeface="Poppins SemiBold" panose="02000000000000000000" pitchFamily="2" charset="0"/>
                          <a:cs typeface="Poppins SemiBold" panose="02000000000000000000" pitchFamily="2" charset="0"/>
                        </a:rPr>
                        <a:t>Chile</a:t>
                      </a:r>
                      <a:endParaRPr lang="es-ES" sz="3200" b="0" i="0" u="none" strike="noStrike">
                        <a:solidFill>
                          <a:schemeClr val="bg1"/>
                        </a:solidFill>
                        <a:effectLst/>
                        <a:latin typeface="Poppins SemiBold" panose="02000000000000000000" pitchFamily="2" charset="0"/>
                        <a:cs typeface="Poppins SemiBold" panose="02000000000000000000" pitchFamily="2" charset="0"/>
                      </a:endParaRPr>
                    </a:p>
                  </a:txBody>
                  <a:tcPr marL="78460" marR="78460" marT="13450" marB="0" anchor="b">
                    <a:solidFill>
                      <a:srgbClr val="002060"/>
                    </a:solidFill>
                  </a:tcPr>
                </a:tc>
                <a:tc>
                  <a:txBody>
                    <a:bodyPr/>
                    <a:lstStyle/>
                    <a:p>
                      <a:pPr algn="r" fontAlgn="b">
                        <a:lnSpc>
                          <a:spcPct val="200000"/>
                        </a:lnSpc>
                        <a:spcBef>
                          <a:spcPts val="0"/>
                        </a:spcBef>
                        <a:spcAft>
                          <a:spcPts val="800"/>
                        </a:spcAft>
                      </a:pPr>
                      <a:r>
                        <a:rPr lang="es-ES" sz="1500" u="none" strike="noStrike">
                          <a:solidFill>
                            <a:schemeClr val="bg1"/>
                          </a:solidFill>
                          <a:effectLst/>
                          <a:latin typeface="Poppins SemiBold" panose="02000000000000000000" pitchFamily="2" charset="0"/>
                          <a:cs typeface="Poppins SemiBold" panose="02000000000000000000" pitchFamily="2" charset="0"/>
                        </a:rPr>
                        <a:t>48.000</a:t>
                      </a:r>
                      <a:endParaRPr lang="es-ES" sz="3200" b="0" i="0" u="none" strike="noStrike">
                        <a:solidFill>
                          <a:schemeClr val="bg1"/>
                        </a:solidFill>
                        <a:effectLst/>
                        <a:latin typeface="Poppins SemiBold" panose="02000000000000000000" pitchFamily="2" charset="0"/>
                        <a:cs typeface="Poppins SemiBold" panose="02000000000000000000" pitchFamily="2" charset="0"/>
                      </a:endParaRPr>
                    </a:p>
                  </a:txBody>
                  <a:tcPr marL="78460" marR="78460" marT="13450" marB="0" anchor="b">
                    <a:solidFill>
                      <a:srgbClr val="002060"/>
                    </a:solidFill>
                  </a:tcPr>
                </a:tc>
                <a:tc>
                  <a:txBody>
                    <a:bodyPr/>
                    <a:lstStyle/>
                    <a:p>
                      <a:pPr algn="r" fontAlgn="b">
                        <a:lnSpc>
                          <a:spcPct val="200000"/>
                        </a:lnSpc>
                        <a:spcBef>
                          <a:spcPts val="0"/>
                        </a:spcBef>
                        <a:spcAft>
                          <a:spcPts val="800"/>
                        </a:spcAft>
                      </a:pPr>
                      <a:r>
                        <a:rPr lang="es-ES" sz="1500" u="none" strike="noStrike" dirty="0">
                          <a:solidFill>
                            <a:schemeClr val="bg1"/>
                          </a:solidFill>
                          <a:effectLst/>
                          <a:latin typeface="Poppins SemiBold" panose="02000000000000000000" pitchFamily="2" charset="0"/>
                          <a:cs typeface="Poppins SemiBold" panose="02000000000000000000" pitchFamily="2" charset="0"/>
                        </a:rPr>
                        <a:t>290.000</a:t>
                      </a:r>
                      <a:endParaRPr lang="es-ES" sz="32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8460" marR="78460" marT="13450" marB="0" anchor="b">
                    <a:solidFill>
                      <a:srgbClr val="002060"/>
                    </a:solidFill>
                  </a:tcPr>
                </a:tc>
                <a:extLst>
                  <a:ext uri="{0D108BD9-81ED-4DB2-BD59-A6C34878D82A}">
                    <a16:rowId xmlns:a16="http://schemas.microsoft.com/office/drawing/2014/main" val="38893284"/>
                  </a:ext>
                </a:extLst>
              </a:tr>
              <a:tr h="402947">
                <a:tc>
                  <a:txBody>
                    <a:bodyPr/>
                    <a:lstStyle/>
                    <a:p>
                      <a:pPr algn="l" fontAlgn="b">
                        <a:lnSpc>
                          <a:spcPct val="200000"/>
                        </a:lnSpc>
                        <a:spcBef>
                          <a:spcPts val="0"/>
                        </a:spcBef>
                        <a:spcAft>
                          <a:spcPts val="800"/>
                        </a:spcAft>
                      </a:pPr>
                      <a:r>
                        <a:rPr lang="es-ES" sz="1500" u="none" strike="noStrike">
                          <a:solidFill>
                            <a:schemeClr val="bg1"/>
                          </a:solidFill>
                          <a:effectLst/>
                          <a:latin typeface="Poppins SemiBold" panose="02000000000000000000" pitchFamily="2" charset="0"/>
                          <a:cs typeface="Poppins SemiBold" panose="02000000000000000000" pitchFamily="2" charset="0"/>
                        </a:rPr>
                        <a:t>Colombia</a:t>
                      </a:r>
                      <a:endParaRPr lang="es-ES" sz="3200" b="0" i="0" u="none" strike="noStrike">
                        <a:solidFill>
                          <a:schemeClr val="bg1"/>
                        </a:solidFill>
                        <a:effectLst/>
                        <a:latin typeface="Poppins SemiBold" panose="02000000000000000000" pitchFamily="2" charset="0"/>
                        <a:cs typeface="Poppins SemiBold" panose="02000000000000000000" pitchFamily="2" charset="0"/>
                      </a:endParaRPr>
                    </a:p>
                  </a:txBody>
                  <a:tcPr marL="78460" marR="78460" marT="13450" marB="0" anchor="b">
                    <a:solidFill>
                      <a:srgbClr val="002060"/>
                    </a:solidFill>
                  </a:tcPr>
                </a:tc>
                <a:tc>
                  <a:txBody>
                    <a:bodyPr/>
                    <a:lstStyle/>
                    <a:p>
                      <a:pPr algn="r" fontAlgn="b">
                        <a:lnSpc>
                          <a:spcPct val="200000"/>
                        </a:lnSpc>
                        <a:spcBef>
                          <a:spcPts val="0"/>
                        </a:spcBef>
                        <a:spcAft>
                          <a:spcPts val="800"/>
                        </a:spcAft>
                      </a:pPr>
                      <a:r>
                        <a:rPr lang="es-ES" sz="1500" u="none" strike="noStrike">
                          <a:solidFill>
                            <a:schemeClr val="bg1"/>
                          </a:solidFill>
                          <a:effectLst/>
                          <a:latin typeface="Poppins SemiBold" panose="02000000000000000000" pitchFamily="2" charset="0"/>
                          <a:cs typeface="Poppins SemiBold" panose="02000000000000000000" pitchFamily="2" charset="0"/>
                        </a:rPr>
                        <a:t>88.000</a:t>
                      </a:r>
                      <a:endParaRPr lang="es-ES" sz="3200" b="0" i="0" u="none" strike="noStrike">
                        <a:solidFill>
                          <a:schemeClr val="bg1"/>
                        </a:solidFill>
                        <a:effectLst/>
                        <a:latin typeface="Poppins SemiBold" panose="02000000000000000000" pitchFamily="2" charset="0"/>
                        <a:cs typeface="Poppins SemiBold" panose="02000000000000000000" pitchFamily="2" charset="0"/>
                      </a:endParaRPr>
                    </a:p>
                  </a:txBody>
                  <a:tcPr marL="78460" marR="78460" marT="13450" marB="0" anchor="b">
                    <a:solidFill>
                      <a:srgbClr val="002060"/>
                    </a:solidFill>
                  </a:tcPr>
                </a:tc>
                <a:tc>
                  <a:txBody>
                    <a:bodyPr/>
                    <a:lstStyle/>
                    <a:p>
                      <a:pPr algn="r" fontAlgn="b">
                        <a:lnSpc>
                          <a:spcPct val="200000"/>
                        </a:lnSpc>
                        <a:spcBef>
                          <a:spcPts val="0"/>
                        </a:spcBef>
                        <a:spcAft>
                          <a:spcPts val="800"/>
                        </a:spcAft>
                      </a:pPr>
                      <a:r>
                        <a:rPr lang="es-ES" sz="1500" u="none" strike="noStrike" dirty="0">
                          <a:solidFill>
                            <a:schemeClr val="bg1"/>
                          </a:solidFill>
                          <a:effectLst/>
                          <a:latin typeface="Poppins SemiBold" panose="02000000000000000000" pitchFamily="2" charset="0"/>
                          <a:cs typeface="Poppins SemiBold" panose="02000000000000000000" pitchFamily="2" charset="0"/>
                        </a:rPr>
                        <a:t>410.000</a:t>
                      </a:r>
                      <a:endParaRPr lang="es-ES" sz="32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8460" marR="78460" marT="13450" marB="0" anchor="b">
                    <a:solidFill>
                      <a:srgbClr val="002060"/>
                    </a:solidFill>
                  </a:tcPr>
                </a:tc>
                <a:extLst>
                  <a:ext uri="{0D108BD9-81ED-4DB2-BD59-A6C34878D82A}">
                    <a16:rowId xmlns:a16="http://schemas.microsoft.com/office/drawing/2014/main" val="932386630"/>
                  </a:ext>
                </a:extLst>
              </a:tr>
              <a:tr h="402947">
                <a:tc>
                  <a:txBody>
                    <a:bodyPr/>
                    <a:lstStyle/>
                    <a:p>
                      <a:pPr algn="l" fontAlgn="b">
                        <a:lnSpc>
                          <a:spcPct val="200000"/>
                        </a:lnSpc>
                        <a:spcBef>
                          <a:spcPts val="0"/>
                        </a:spcBef>
                        <a:spcAft>
                          <a:spcPts val="800"/>
                        </a:spcAft>
                      </a:pPr>
                      <a:r>
                        <a:rPr lang="es-ES" sz="1500" u="none" strike="noStrike">
                          <a:solidFill>
                            <a:schemeClr val="bg1"/>
                          </a:solidFill>
                          <a:effectLst/>
                          <a:latin typeface="Poppins SemiBold" panose="02000000000000000000" pitchFamily="2" charset="0"/>
                          <a:cs typeface="Poppins SemiBold" panose="02000000000000000000" pitchFamily="2" charset="0"/>
                        </a:rPr>
                        <a:t>Perú</a:t>
                      </a:r>
                      <a:endParaRPr lang="es-ES" sz="3200" b="0" i="0" u="none" strike="noStrike">
                        <a:solidFill>
                          <a:schemeClr val="bg1"/>
                        </a:solidFill>
                        <a:effectLst/>
                        <a:latin typeface="Poppins SemiBold" panose="02000000000000000000" pitchFamily="2" charset="0"/>
                        <a:cs typeface="Poppins SemiBold" panose="02000000000000000000" pitchFamily="2" charset="0"/>
                      </a:endParaRPr>
                    </a:p>
                  </a:txBody>
                  <a:tcPr marL="78460" marR="78460" marT="13450" marB="0" anchor="b">
                    <a:solidFill>
                      <a:srgbClr val="002060"/>
                    </a:solidFill>
                  </a:tcPr>
                </a:tc>
                <a:tc>
                  <a:txBody>
                    <a:bodyPr/>
                    <a:lstStyle/>
                    <a:p>
                      <a:pPr algn="r" fontAlgn="b">
                        <a:lnSpc>
                          <a:spcPct val="200000"/>
                        </a:lnSpc>
                        <a:spcBef>
                          <a:spcPts val="0"/>
                        </a:spcBef>
                        <a:spcAft>
                          <a:spcPts val="800"/>
                        </a:spcAft>
                      </a:pPr>
                      <a:r>
                        <a:rPr lang="es-ES" sz="1500" u="none" strike="noStrike">
                          <a:solidFill>
                            <a:schemeClr val="bg1"/>
                          </a:solidFill>
                          <a:effectLst/>
                          <a:latin typeface="Poppins SemiBold" panose="02000000000000000000" pitchFamily="2" charset="0"/>
                          <a:cs typeface="Poppins SemiBold" panose="02000000000000000000" pitchFamily="2" charset="0"/>
                        </a:rPr>
                        <a:t>61.000</a:t>
                      </a:r>
                      <a:endParaRPr lang="es-ES" sz="3200" b="0" i="0" u="none" strike="noStrike">
                        <a:solidFill>
                          <a:schemeClr val="bg1"/>
                        </a:solidFill>
                        <a:effectLst/>
                        <a:latin typeface="Poppins SemiBold" panose="02000000000000000000" pitchFamily="2" charset="0"/>
                        <a:cs typeface="Poppins SemiBold" panose="02000000000000000000" pitchFamily="2" charset="0"/>
                      </a:endParaRPr>
                    </a:p>
                  </a:txBody>
                  <a:tcPr marL="78460" marR="78460" marT="13450" marB="0" anchor="b">
                    <a:solidFill>
                      <a:srgbClr val="002060"/>
                    </a:solidFill>
                  </a:tcPr>
                </a:tc>
                <a:tc>
                  <a:txBody>
                    <a:bodyPr/>
                    <a:lstStyle/>
                    <a:p>
                      <a:pPr algn="r" fontAlgn="b">
                        <a:lnSpc>
                          <a:spcPct val="200000"/>
                        </a:lnSpc>
                        <a:spcBef>
                          <a:spcPts val="0"/>
                        </a:spcBef>
                        <a:spcAft>
                          <a:spcPts val="800"/>
                        </a:spcAft>
                      </a:pPr>
                      <a:r>
                        <a:rPr lang="es-ES" sz="1500" u="none" strike="noStrike" dirty="0">
                          <a:solidFill>
                            <a:schemeClr val="bg1"/>
                          </a:solidFill>
                          <a:effectLst/>
                          <a:latin typeface="Poppins SemiBold" panose="02000000000000000000" pitchFamily="2" charset="0"/>
                          <a:cs typeface="Poppins SemiBold" panose="02000000000000000000" pitchFamily="2" charset="0"/>
                        </a:rPr>
                        <a:t>270.000</a:t>
                      </a:r>
                      <a:endParaRPr lang="es-ES" sz="32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8460" marR="78460" marT="13450" marB="0" anchor="b">
                    <a:solidFill>
                      <a:srgbClr val="002060"/>
                    </a:solidFill>
                  </a:tcPr>
                </a:tc>
                <a:extLst>
                  <a:ext uri="{0D108BD9-81ED-4DB2-BD59-A6C34878D82A}">
                    <a16:rowId xmlns:a16="http://schemas.microsoft.com/office/drawing/2014/main" val="3065530193"/>
                  </a:ext>
                </a:extLst>
              </a:tr>
              <a:tr h="402947">
                <a:tc>
                  <a:txBody>
                    <a:bodyPr/>
                    <a:lstStyle/>
                    <a:p>
                      <a:pPr algn="l" fontAlgn="b">
                        <a:lnSpc>
                          <a:spcPct val="200000"/>
                        </a:lnSpc>
                        <a:spcBef>
                          <a:spcPts val="0"/>
                        </a:spcBef>
                        <a:spcAft>
                          <a:spcPts val="800"/>
                        </a:spcAft>
                      </a:pPr>
                      <a:r>
                        <a:rPr lang="es-ES" sz="1500" u="none" strike="noStrike">
                          <a:solidFill>
                            <a:schemeClr val="bg1"/>
                          </a:solidFill>
                          <a:effectLst/>
                          <a:latin typeface="Poppins SemiBold" panose="02000000000000000000" pitchFamily="2" charset="0"/>
                          <a:cs typeface="Poppins SemiBold" panose="02000000000000000000" pitchFamily="2" charset="0"/>
                        </a:rPr>
                        <a:t>España</a:t>
                      </a:r>
                      <a:endParaRPr lang="es-ES" sz="3200" b="0" i="0" u="none" strike="noStrike">
                        <a:solidFill>
                          <a:schemeClr val="bg1"/>
                        </a:solidFill>
                        <a:effectLst/>
                        <a:latin typeface="Poppins SemiBold" panose="02000000000000000000" pitchFamily="2" charset="0"/>
                        <a:cs typeface="Poppins SemiBold" panose="02000000000000000000" pitchFamily="2" charset="0"/>
                      </a:endParaRPr>
                    </a:p>
                  </a:txBody>
                  <a:tcPr marL="78460" marR="78460" marT="13450" marB="0" anchor="b">
                    <a:solidFill>
                      <a:srgbClr val="002060"/>
                    </a:solidFill>
                  </a:tcPr>
                </a:tc>
                <a:tc>
                  <a:txBody>
                    <a:bodyPr/>
                    <a:lstStyle/>
                    <a:p>
                      <a:pPr algn="r" fontAlgn="b">
                        <a:lnSpc>
                          <a:spcPct val="200000"/>
                        </a:lnSpc>
                        <a:spcBef>
                          <a:spcPts val="0"/>
                        </a:spcBef>
                        <a:spcAft>
                          <a:spcPts val="800"/>
                        </a:spcAft>
                      </a:pPr>
                      <a:r>
                        <a:rPr lang="es-ES" sz="1500" u="none" strike="noStrike">
                          <a:solidFill>
                            <a:schemeClr val="bg1"/>
                          </a:solidFill>
                          <a:effectLst/>
                          <a:latin typeface="Poppins SemiBold" panose="02000000000000000000" pitchFamily="2" charset="0"/>
                          <a:cs typeface="Poppins SemiBold" panose="02000000000000000000" pitchFamily="2" charset="0"/>
                        </a:rPr>
                        <a:t>180.000</a:t>
                      </a:r>
                      <a:endParaRPr lang="es-ES" sz="3200" b="0" i="0" u="none" strike="noStrike">
                        <a:solidFill>
                          <a:schemeClr val="bg1"/>
                        </a:solidFill>
                        <a:effectLst/>
                        <a:latin typeface="Poppins SemiBold" panose="02000000000000000000" pitchFamily="2" charset="0"/>
                        <a:cs typeface="Poppins SemiBold" panose="02000000000000000000" pitchFamily="2" charset="0"/>
                      </a:endParaRPr>
                    </a:p>
                  </a:txBody>
                  <a:tcPr marL="78460" marR="78460" marT="13450" marB="0" anchor="b">
                    <a:solidFill>
                      <a:srgbClr val="002060"/>
                    </a:solidFill>
                  </a:tcPr>
                </a:tc>
                <a:tc>
                  <a:txBody>
                    <a:bodyPr/>
                    <a:lstStyle/>
                    <a:p>
                      <a:pPr algn="r" fontAlgn="b">
                        <a:lnSpc>
                          <a:spcPct val="200000"/>
                        </a:lnSpc>
                        <a:spcBef>
                          <a:spcPts val="0"/>
                        </a:spcBef>
                        <a:spcAft>
                          <a:spcPts val="800"/>
                        </a:spcAft>
                      </a:pPr>
                      <a:r>
                        <a:rPr lang="es-ES" sz="1500" u="none" strike="noStrike" dirty="0">
                          <a:solidFill>
                            <a:schemeClr val="bg1"/>
                          </a:solidFill>
                          <a:effectLst/>
                          <a:latin typeface="Poppins SemiBold" panose="02000000000000000000" pitchFamily="2" charset="0"/>
                          <a:cs typeface="Poppins SemiBold" panose="02000000000000000000" pitchFamily="2" charset="0"/>
                        </a:rPr>
                        <a:t>550.000</a:t>
                      </a:r>
                      <a:endParaRPr lang="es-ES" sz="32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8460" marR="78460" marT="13450" marB="0" anchor="b">
                    <a:solidFill>
                      <a:srgbClr val="002060"/>
                    </a:solidFill>
                  </a:tcPr>
                </a:tc>
                <a:extLst>
                  <a:ext uri="{0D108BD9-81ED-4DB2-BD59-A6C34878D82A}">
                    <a16:rowId xmlns:a16="http://schemas.microsoft.com/office/drawing/2014/main" val="3911047643"/>
                  </a:ext>
                </a:extLst>
              </a:tr>
              <a:tr h="454609">
                <a:tc>
                  <a:txBody>
                    <a:bodyPr/>
                    <a:lstStyle/>
                    <a:p>
                      <a:pPr algn="l" fontAlgn="b">
                        <a:lnSpc>
                          <a:spcPct val="107000"/>
                        </a:lnSpc>
                        <a:spcBef>
                          <a:spcPts val="0"/>
                        </a:spcBef>
                        <a:spcAft>
                          <a:spcPts val="0"/>
                        </a:spcAft>
                      </a:pPr>
                      <a:endParaRPr lang="es-ES" sz="3200" b="0" i="0" u="none" strike="noStrike">
                        <a:solidFill>
                          <a:schemeClr val="bg1"/>
                        </a:solidFill>
                        <a:effectLst/>
                        <a:latin typeface="Poppins SemiBold" panose="02000000000000000000" pitchFamily="2" charset="0"/>
                        <a:cs typeface="Poppins SemiBold" panose="02000000000000000000" pitchFamily="2" charset="0"/>
                      </a:endParaRPr>
                    </a:p>
                  </a:txBody>
                  <a:tcPr marL="78460" marR="78460" marT="13450" marB="0" anchor="b">
                    <a:solidFill>
                      <a:srgbClr val="002060"/>
                    </a:solidFill>
                  </a:tcPr>
                </a:tc>
                <a:tc>
                  <a:txBody>
                    <a:bodyPr/>
                    <a:lstStyle/>
                    <a:p>
                      <a:pPr algn="r" fontAlgn="b">
                        <a:lnSpc>
                          <a:spcPct val="200000"/>
                        </a:lnSpc>
                        <a:spcBef>
                          <a:spcPts val="0"/>
                        </a:spcBef>
                        <a:spcAft>
                          <a:spcPts val="800"/>
                        </a:spcAft>
                      </a:pPr>
                      <a:r>
                        <a:rPr lang="es-ES" sz="1500" u="none" strike="noStrike">
                          <a:solidFill>
                            <a:schemeClr val="bg1"/>
                          </a:solidFill>
                          <a:effectLst/>
                          <a:latin typeface="Poppins SemiBold" panose="02000000000000000000" pitchFamily="2" charset="0"/>
                          <a:cs typeface="Poppins SemiBold" panose="02000000000000000000" pitchFamily="2" charset="0"/>
                        </a:rPr>
                        <a:t>555.000</a:t>
                      </a:r>
                      <a:endParaRPr lang="es-ES" sz="3200" b="0" i="0" u="none" strike="noStrike">
                        <a:solidFill>
                          <a:schemeClr val="bg1"/>
                        </a:solidFill>
                        <a:effectLst/>
                        <a:latin typeface="Poppins SemiBold" panose="02000000000000000000" pitchFamily="2" charset="0"/>
                        <a:cs typeface="Poppins SemiBold" panose="02000000000000000000" pitchFamily="2" charset="0"/>
                      </a:endParaRPr>
                    </a:p>
                  </a:txBody>
                  <a:tcPr marL="78460" marR="78460" marT="13450" marB="0" anchor="b">
                    <a:solidFill>
                      <a:srgbClr val="002060"/>
                    </a:solidFill>
                  </a:tcPr>
                </a:tc>
                <a:tc>
                  <a:txBody>
                    <a:bodyPr/>
                    <a:lstStyle/>
                    <a:p>
                      <a:pPr algn="r" fontAlgn="b">
                        <a:lnSpc>
                          <a:spcPct val="200000"/>
                        </a:lnSpc>
                        <a:spcBef>
                          <a:spcPts val="0"/>
                        </a:spcBef>
                        <a:spcAft>
                          <a:spcPts val="800"/>
                        </a:spcAft>
                      </a:pPr>
                      <a:r>
                        <a:rPr lang="es-ES" sz="1500" u="none" strike="noStrike" dirty="0">
                          <a:solidFill>
                            <a:schemeClr val="bg1"/>
                          </a:solidFill>
                          <a:effectLst/>
                          <a:latin typeface="Poppins SemiBold" panose="02000000000000000000" pitchFamily="2" charset="0"/>
                          <a:cs typeface="Poppins SemiBold" panose="02000000000000000000" pitchFamily="2" charset="0"/>
                        </a:rPr>
                        <a:t>1.845.000</a:t>
                      </a:r>
                      <a:endParaRPr lang="es-ES" sz="32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8460" marR="78460" marT="13450" marB="0" anchor="b">
                    <a:solidFill>
                      <a:srgbClr val="002060"/>
                    </a:solidFill>
                  </a:tcPr>
                </a:tc>
                <a:extLst>
                  <a:ext uri="{0D108BD9-81ED-4DB2-BD59-A6C34878D82A}">
                    <a16:rowId xmlns:a16="http://schemas.microsoft.com/office/drawing/2014/main" val="196293903"/>
                  </a:ext>
                </a:extLst>
              </a:tr>
              <a:tr h="402947">
                <a:tc>
                  <a:txBody>
                    <a:bodyPr/>
                    <a:lstStyle/>
                    <a:p>
                      <a:pPr algn="l" fontAlgn="b">
                        <a:lnSpc>
                          <a:spcPct val="200000"/>
                        </a:lnSpc>
                        <a:spcBef>
                          <a:spcPts val="0"/>
                        </a:spcBef>
                        <a:spcAft>
                          <a:spcPts val="800"/>
                        </a:spcAft>
                      </a:pPr>
                      <a:r>
                        <a:rPr lang="es-ES" sz="1500" u="none" strike="noStrike" dirty="0">
                          <a:solidFill>
                            <a:schemeClr val="bg1"/>
                          </a:solidFill>
                          <a:effectLst/>
                          <a:latin typeface="Poppins SemiBold" panose="02000000000000000000" pitchFamily="2" charset="0"/>
                          <a:cs typeface="Poppins SemiBold" panose="02000000000000000000" pitchFamily="2" charset="0"/>
                        </a:rPr>
                        <a:t>Total</a:t>
                      </a:r>
                      <a:endParaRPr lang="es-ES" sz="32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8460" marR="78460" marT="13450" marB="0" anchor="b">
                    <a:solidFill>
                      <a:srgbClr val="002060"/>
                    </a:solidFill>
                  </a:tcPr>
                </a:tc>
                <a:tc>
                  <a:txBody>
                    <a:bodyPr/>
                    <a:lstStyle/>
                    <a:p>
                      <a:pPr algn="l" fontAlgn="b">
                        <a:lnSpc>
                          <a:spcPct val="200000"/>
                        </a:lnSpc>
                        <a:spcBef>
                          <a:spcPts val="0"/>
                        </a:spcBef>
                        <a:spcAft>
                          <a:spcPts val="800"/>
                        </a:spcAft>
                      </a:pPr>
                      <a:r>
                        <a:rPr lang="es-ES" sz="1500" u="none" strike="noStrike">
                          <a:solidFill>
                            <a:schemeClr val="bg1"/>
                          </a:solidFill>
                          <a:effectLst/>
                          <a:latin typeface="Poppins SemiBold" panose="02000000000000000000" pitchFamily="2" charset="0"/>
                          <a:cs typeface="Poppins SemiBold" panose="02000000000000000000" pitchFamily="2" charset="0"/>
                        </a:rPr>
                        <a:t> </a:t>
                      </a:r>
                      <a:endParaRPr lang="es-ES" sz="3200" b="0" i="0" u="none" strike="noStrike">
                        <a:solidFill>
                          <a:schemeClr val="bg1"/>
                        </a:solidFill>
                        <a:effectLst/>
                        <a:latin typeface="Poppins SemiBold" panose="02000000000000000000" pitchFamily="2" charset="0"/>
                        <a:cs typeface="Poppins SemiBold" panose="02000000000000000000" pitchFamily="2" charset="0"/>
                      </a:endParaRPr>
                    </a:p>
                  </a:txBody>
                  <a:tcPr marL="78460" marR="78460" marT="13450" marB="0" anchor="b">
                    <a:solidFill>
                      <a:srgbClr val="002060"/>
                    </a:solidFill>
                  </a:tcPr>
                </a:tc>
                <a:tc>
                  <a:txBody>
                    <a:bodyPr/>
                    <a:lstStyle/>
                    <a:p>
                      <a:pPr algn="r" fontAlgn="b">
                        <a:lnSpc>
                          <a:spcPct val="200000"/>
                        </a:lnSpc>
                        <a:spcBef>
                          <a:spcPts val="0"/>
                        </a:spcBef>
                        <a:spcAft>
                          <a:spcPts val="800"/>
                        </a:spcAft>
                      </a:pPr>
                      <a:r>
                        <a:rPr lang="es-ES" sz="1500" u="none" strike="noStrike" dirty="0">
                          <a:solidFill>
                            <a:schemeClr val="bg1"/>
                          </a:solidFill>
                          <a:effectLst/>
                          <a:latin typeface="Poppins SemiBold" panose="02000000000000000000" pitchFamily="2" charset="0"/>
                          <a:cs typeface="Poppins SemiBold" panose="02000000000000000000" pitchFamily="2" charset="0"/>
                        </a:rPr>
                        <a:t>2.400.000</a:t>
                      </a:r>
                      <a:endParaRPr lang="es-ES" sz="32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8460" marR="78460" marT="13450" marB="0" anchor="b">
                    <a:solidFill>
                      <a:srgbClr val="002060"/>
                    </a:solidFill>
                  </a:tcPr>
                </a:tc>
                <a:extLst>
                  <a:ext uri="{0D108BD9-81ED-4DB2-BD59-A6C34878D82A}">
                    <a16:rowId xmlns:a16="http://schemas.microsoft.com/office/drawing/2014/main" val="63057237"/>
                  </a:ext>
                </a:extLst>
              </a:tr>
            </a:tbl>
          </a:graphicData>
        </a:graphic>
      </p:graphicFrame>
    </p:spTree>
    <p:extLst>
      <p:ext uri="{BB962C8B-B14F-4D97-AF65-F5344CB8AC3E}">
        <p14:creationId xmlns:p14="http://schemas.microsoft.com/office/powerpoint/2010/main" val="51990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r>
              <a:rPr lang="es-EC" dirty="0"/>
              <a:t>Calculo de la muestra</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p:txBody>
          <a:bodyPr/>
          <a:lstStyle/>
          <a:p>
            <a:endParaRPr lang="es-ES" dirty="0"/>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E5B8783C-3DFC-4BEC-8C06-D34D32C25791}"/>
                  </a:ext>
                </a:extLst>
              </p:cNvPr>
              <p:cNvSpPr txBox="1"/>
              <p:nvPr/>
            </p:nvSpPr>
            <p:spPr>
              <a:xfrm>
                <a:off x="1480" y="1592273"/>
                <a:ext cx="6094520" cy="6948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𝑛</m:t>
                      </m:r>
                      <m:r>
                        <a:rPr lang="es-ES" i="0">
                          <a:latin typeface="Cambria Math" panose="02040503050406030204" pitchFamily="18" charset="0"/>
                        </a:rPr>
                        <m:t>=</m:t>
                      </m:r>
                      <m:f>
                        <m:fPr>
                          <m:ctrlPr>
                            <a:rPr lang="es-ES" i="1">
                              <a:solidFill>
                                <a:srgbClr val="836967"/>
                              </a:solidFill>
                              <a:latin typeface="Cambria Math" panose="02040503050406030204" pitchFamily="18" charset="0"/>
                            </a:rPr>
                          </m:ctrlPr>
                        </m:fPr>
                        <m:num>
                          <m:r>
                            <m:rPr>
                              <m:sty m:val="p"/>
                            </m:rPr>
                            <a:rPr lang="es-ES" i="0">
                              <a:latin typeface="Cambria Math" panose="02040503050406030204" pitchFamily="18" charset="0"/>
                            </a:rPr>
                            <m:t>N</m:t>
                          </m:r>
                          <m:r>
                            <a:rPr lang="es-ES" i="0">
                              <a:latin typeface="Cambria Math" panose="02040503050406030204" pitchFamily="18" charset="0"/>
                            </a:rPr>
                            <m:t>∗</m:t>
                          </m:r>
                          <m:sSup>
                            <m:sSupPr>
                              <m:ctrlPr>
                                <a:rPr lang="es-ES" i="1">
                                  <a:solidFill>
                                    <a:srgbClr val="836967"/>
                                  </a:solidFill>
                                  <a:latin typeface="Cambria Math" panose="02040503050406030204" pitchFamily="18" charset="0"/>
                                </a:rPr>
                              </m:ctrlPr>
                            </m:sSupPr>
                            <m:e>
                              <m:r>
                                <a:rPr lang="es-ES" i="1">
                                  <a:latin typeface="Cambria Math" panose="02040503050406030204" pitchFamily="18" charset="0"/>
                                </a:rPr>
                                <m:t>𝑍</m:t>
                              </m:r>
                            </m:e>
                            <m:sup>
                              <m:r>
                                <a:rPr lang="es-ES" i="0">
                                  <a:latin typeface="Cambria Math" panose="02040503050406030204" pitchFamily="18" charset="0"/>
                                </a:rPr>
                                <m:t>2</m:t>
                              </m:r>
                            </m:sup>
                          </m:sSup>
                          <m:r>
                            <a:rPr lang="es-ES" i="0">
                              <a:latin typeface="Cambria Math" panose="02040503050406030204" pitchFamily="18" charset="0"/>
                            </a:rPr>
                            <m:t>∗</m:t>
                          </m:r>
                          <m:r>
                            <a:rPr lang="es-ES" i="1">
                              <a:latin typeface="Cambria Math" panose="02040503050406030204" pitchFamily="18" charset="0"/>
                            </a:rPr>
                            <m:t>𝑝</m:t>
                          </m:r>
                          <m:r>
                            <a:rPr lang="es-ES" i="0">
                              <a:latin typeface="Cambria Math" panose="02040503050406030204" pitchFamily="18" charset="0"/>
                            </a:rPr>
                            <m:t>∗</m:t>
                          </m:r>
                          <m:r>
                            <a:rPr lang="es-ES" i="1">
                              <a:latin typeface="Cambria Math" panose="02040503050406030204" pitchFamily="18" charset="0"/>
                            </a:rPr>
                            <m:t>𝑞</m:t>
                          </m:r>
                        </m:num>
                        <m:den>
                          <m:sSup>
                            <m:sSupPr>
                              <m:ctrlPr>
                                <a:rPr lang="es-ES" i="1">
                                  <a:solidFill>
                                    <a:srgbClr val="836967"/>
                                  </a:solidFill>
                                  <a:latin typeface="Cambria Math" panose="02040503050406030204" pitchFamily="18" charset="0"/>
                                </a:rPr>
                              </m:ctrlPr>
                            </m:sSupPr>
                            <m:e>
                              <m:r>
                                <a:rPr lang="es-ES" i="1">
                                  <a:latin typeface="Cambria Math" panose="02040503050406030204" pitchFamily="18" charset="0"/>
                                </a:rPr>
                                <m:t>𝑒</m:t>
                              </m:r>
                            </m:e>
                            <m:sup>
                              <m:r>
                                <a:rPr lang="es-ES" i="0">
                                  <a:latin typeface="Cambria Math" panose="02040503050406030204" pitchFamily="18" charset="0"/>
                                </a:rPr>
                                <m:t>2</m:t>
                              </m:r>
                            </m:sup>
                          </m:sSup>
                          <m:d>
                            <m:dPr>
                              <m:ctrlPr>
                                <a:rPr lang="es-ES" i="1">
                                  <a:solidFill>
                                    <a:srgbClr val="836967"/>
                                  </a:solidFill>
                                  <a:latin typeface="Cambria Math" panose="02040503050406030204" pitchFamily="18" charset="0"/>
                                </a:rPr>
                              </m:ctrlPr>
                            </m:dPr>
                            <m:e>
                              <m:r>
                                <a:rPr lang="es-ES" i="1">
                                  <a:latin typeface="Cambria Math" panose="02040503050406030204" pitchFamily="18" charset="0"/>
                                </a:rPr>
                                <m:t>𝑁</m:t>
                              </m:r>
                              <m:r>
                                <a:rPr lang="es-ES" i="0">
                                  <a:latin typeface="Cambria Math" panose="02040503050406030204" pitchFamily="18" charset="0"/>
                                </a:rPr>
                                <m:t>−1</m:t>
                              </m:r>
                            </m:e>
                          </m:d>
                          <m:r>
                            <a:rPr lang="es-ES" i="0">
                              <a:latin typeface="Cambria Math" panose="02040503050406030204" pitchFamily="18" charset="0"/>
                            </a:rPr>
                            <m:t>+</m:t>
                          </m:r>
                          <m:r>
                            <a:rPr lang="es-ES" i="1">
                              <a:latin typeface="Cambria Math" panose="02040503050406030204" pitchFamily="18" charset="0"/>
                            </a:rPr>
                            <m:t>𝑝</m:t>
                          </m:r>
                          <m:r>
                            <a:rPr lang="es-ES" i="0">
                              <a:latin typeface="Cambria Math" panose="02040503050406030204" pitchFamily="18" charset="0"/>
                            </a:rPr>
                            <m:t>∗</m:t>
                          </m:r>
                          <m:r>
                            <a:rPr lang="es-ES" i="1">
                              <a:latin typeface="Cambria Math" panose="02040503050406030204" pitchFamily="18" charset="0"/>
                            </a:rPr>
                            <m:t>𝑞</m:t>
                          </m:r>
                          <m:r>
                            <a:rPr lang="es-ES" i="0">
                              <a:latin typeface="Cambria Math" panose="02040503050406030204" pitchFamily="18" charset="0"/>
                            </a:rPr>
                            <m:t>∗</m:t>
                          </m:r>
                          <m:sSup>
                            <m:sSupPr>
                              <m:ctrlPr>
                                <a:rPr lang="es-ES" i="1">
                                  <a:solidFill>
                                    <a:srgbClr val="836967"/>
                                  </a:solidFill>
                                  <a:latin typeface="Cambria Math" panose="02040503050406030204" pitchFamily="18" charset="0"/>
                                </a:rPr>
                              </m:ctrlPr>
                            </m:sSupPr>
                            <m:e>
                              <m:r>
                                <a:rPr lang="es-ES" i="1">
                                  <a:latin typeface="Cambria Math" panose="02040503050406030204" pitchFamily="18" charset="0"/>
                                </a:rPr>
                                <m:t>𝑍</m:t>
                              </m:r>
                            </m:e>
                            <m:sup>
                              <m:r>
                                <a:rPr lang="es-ES" i="0">
                                  <a:latin typeface="Cambria Math" panose="02040503050406030204" pitchFamily="18" charset="0"/>
                                </a:rPr>
                                <m:t>2</m:t>
                              </m:r>
                            </m:sup>
                          </m:sSup>
                        </m:den>
                      </m:f>
                    </m:oMath>
                  </m:oMathPara>
                </a14:m>
                <a:endParaRPr lang="es-ES" dirty="0"/>
              </a:p>
            </p:txBody>
          </p:sp>
        </mc:Choice>
        <mc:Fallback xmlns="">
          <p:sp>
            <p:nvSpPr>
              <p:cNvPr id="5" name="CuadroTexto 4">
                <a:extLst>
                  <a:ext uri="{FF2B5EF4-FFF2-40B4-BE49-F238E27FC236}">
                    <a16:creationId xmlns:a16="http://schemas.microsoft.com/office/drawing/2014/main" id="{E5B8783C-3DFC-4BEC-8C06-D34D32C25791}"/>
                  </a:ext>
                </a:extLst>
              </p:cNvPr>
              <p:cNvSpPr txBox="1">
                <a:spLocks noRot="1" noChangeAspect="1" noMove="1" noResize="1" noEditPoints="1" noAdjustHandles="1" noChangeArrowheads="1" noChangeShapeType="1" noTextEdit="1"/>
              </p:cNvSpPr>
              <p:nvPr/>
            </p:nvSpPr>
            <p:spPr>
              <a:xfrm>
                <a:off x="1480" y="1592273"/>
                <a:ext cx="6094520" cy="694806"/>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AF5F91AF-BD59-4678-8AF5-06A5E5E89527}"/>
                  </a:ext>
                </a:extLst>
              </p:cNvPr>
              <p:cNvSpPr txBox="1"/>
              <p:nvPr/>
            </p:nvSpPr>
            <p:spPr>
              <a:xfrm>
                <a:off x="4378910" y="1663770"/>
                <a:ext cx="6094520" cy="6873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mtClean="0">
                          <a:latin typeface="Cambria Math" panose="02040503050406030204" pitchFamily="18" charset="0"/>
                        </a:rPr>
                        <m:t>384.10</m:t>
                      </m:r>
                      <m:r>
                        <a:rPr lang="es-ES" i="0">
                          <a:latin typeface="Cambria Math" panose="02040503050406030204" pitchFamily="18" charset="0"/>
                        </a:rPr>
                        <m:t>=</m:t>
                      </m:r>
                      <m:f>
                        <m:fPr>
                          <m:ctrlPr>
                            <a:rPr lang="es-ES" i="1">
                              <a:solidFill>
                                <a:srgbClr val="836967"/>
                              </a:solidFill>
                              <a:latin typeface="Cambria Math" panose="02040503050406030204" pitchFamily="18" charset="0"/>
                            </a:rPr>
                          </m:ctrlPr>
                        </m:fPr>
                        <m:num>
                          <m:r>
                            <a:rPr lang="es-ES" i="0">
                              <a:latin typeface="Cambria Math" panose="02040503050406030204" pitchFamily="18" charset="0"/>
                            </a:rPr>
                            <m:t>2</m:t>
                          </m:r>
                          <m:r>
                            <a:rPr lang="es-EC" b="0" i="0" smtClean="0">
                              <a:latin typeface="Cambria Math" panose="02040503050406030204" pitchFamily="18" charset="0"/>
                            </a:rPr>
                            <m:t>400</m:t>
                          </m:r>
                          <m:r>
                            <a:rPr lang="es-ES" i="0">
                              <a:latin typeface="Cambria Math" panose="02040503050406030204" pitchFamily="18" charset="0"/>
                            </a:rPr>
                            <m:t>000∗</m:t>
                          </m:r>
                          <m:sSup>
                            <m:sSupPr>
                              <m:ctrlPr>
                                <a:rPr lang="es-ES" i="1">
                                  <a:solidFill>
                                    <a:srgbClr val="836967"/>
                                  </a:solidFill>
                                  <a:latin typeface="Cambria Math" panose="02040503050406030204" pitchFamily="18" charset="0"/>
                                </a:rPr>
                              </m:ctrlPr>
                            </m:sSupPr>
                            <m:e>
                              <m:r>
                                <a:rPr lang="es-ES" i="0">
                                  <a:latin typeface="Cambria Math" panose="02040503050406030204" pitchFamily="18" charset="0"/>
                                </a:rPr>
                                <m:t>1.96</m:t>
                              </m:r>
                            </m:e>
                            <m:sup>
                              <m:r>
                                <a:rPr lang="es-ES" i="0">
                                  <a:latin typeface="Cambria Math" panose="02040503050406030204" pitchFamily="18" charset="0"/>
                                </a:rPr>
                                <m:t>2</m:t>
                              </m:r>
                            </m:sup>
                          </m:sSup>
                          <m:r>
                            <a:rPr lang="es-ES" i="0">
                              <a:latin typeface="Cambria Math" panose="02040503050406030204" pitchFamily="18" charset="0"/>
                            </a:rPr>
                            <m:t>∗0.5∗0.5</m:t>
                          </m:r>
                        </m:num>
                        <m:den>
                          <m:sSup>
                            <m:sSupPr>
                              <m:ctrlPr>
                                <a:rPr lang="es-ES" i="1">
                                  <a:solidFill>
                                    <a:srgbClr val="836967"/>
                                  </a:solidFill>
                                  <a:latin typeface="Cambria Math" panose="02040503050406030204" pitchFamily="18" charset="0"/>
                                </a:rPr>
                              </m:ctrlPr>
                            </m:sSupPr>
                            <m:e>
                              <m:r>
                                <a:rPr lang="es-ES" i="0">
                                  <a:latin typeface="Cambria Math" panose="02040503050406030204" pitchFamily="18" charset="0"/>
                                </a:rPr>
                                <m:t>0.0</m:t>
                              </m:r>
                              <m:r>
                                <a:rPr lang="es-EC" b="0" i="1" smtClean="0">
                                  <a:latin typeface="Cambria Math" panose="02040503050406030204" pitchFamily="18" charset="0"/>
                                </a:rPr>
                                <m:t>45</m:t>
                              </m:r>
                            </m:e>
                            <m:sup>
                              <m:r>
                                <a:rPr lang="es-ES" i="0">
                                  <a:latin typeface="Cambria Math" panose="02040503050406030204" pitchFamily="18" charset="0"/>
                                </a:rPr>
                                <m:t>2</m:t>
                              </m:r>
                            </m:sup>
                          </m:sSup>
                          <m:d>
                            <m:dPr>
                              <m:ctrlPr>
                                <a:rPr lang="es-ES" i="1">
                                  <a:solidFill>
                                    <a:srgbClr val="836967"/>
                                  </a:solidFill>
                                  <a:latin typeface="Cambria Math" panose="02040503050406030204" pitchFamily="18" charset="0"/>
                                </a:rPr>
                              </m:ctrlPr>
                            </m:dPr>
                            <m:e>
                              <m:r>
                                <a:rPr lang="es-ES" i="0">
                                  <a:latin typeface="Cambria Math" panose="02040503050406030204" pitchFamily="18" charset="0"/>
                                </a:rPr>
                                <m:t>2</m:t>
                              </m:r>
                              <m:r>
                                <a:rPr lang="es-EC" b="0" i="0" smtClean="0">
                                  <a:latin typeface="Cambria Math" panose="02040503050406030204" pitchFamily="18" charset="0"/>
                                </a:rPr>
                                <m:t>400</m:t>
                              </m:r>
                              <m:r>
                                <a:rPr lang="es-ES" i="0">
                                  <a:latin typeface="Cambria Math" panose="02040503050406030204" pitchFamily="18" charset="0"/>
                                </a:rPr>
                                <m:t>000−1</m:t>
                              </m:r>
                            </m:e>
                          </m:d>
                          <m:r>
                            <a:rPr lang="es-ES" i="0">
                              <a:latin typeface="Cambria Math" panose="02040503050406030204" pitchFamily="18" charset="0"/>
                            </a:rPr>
                            <m:t>+0.5∗0.5∗</m:t>
                          </m:r>
                          <m:sSup>
                            <m:sSupPr>
                              <m:ctrlPr>
                                <a:rPr lang="es-ES" i="1">
                                  <a:solidFill>
                                    <a:srgbClr val="836967"/>
                                  </a:solidFill>
                                  <a:latin typeface="Cambria Math" panose="02040503050406030204" pitchFamily="18" charset="0"/>
                                </a:rPr>
                              </m:ctrlPr>
                            </m:sSupPr>
                            <m:e>
                              <m:r>
                                <a:rPr lang="es-ES" i="0">
                                  <a:latin typeface="Cambria Math" panose="02040503050406030204" pitchFamily="18" charset="0"/>
                                </a:rPr>
                                <m:t>1.96</m:t>
                              </m:r>
                            </m:e>
                            <m:sup>
                              <m:r>
                                <a:rPr lang="es-ES" i="0">
                                  <a:latin typeface="Cambria Math" panose="02040503050406030204" pitchFamily="18" charset="0"/>
                                </a:rPr>
                                <m:t>2</m:t>
                              </m:r>
                            </m:sup>
                          </m:sSup>
                        </m:den>
                      </m:f>
                    </m:oMath>
                  </m:oMathPara>
                </a14:m>
                <a:endParaRPr lang="es-ES" dirty="0"/>
              </a:p>
            </p:txBody>
          </p:sp>
        </mc:Choice>
        <mc:Fallback xmlns="">
          <p:sp>
            <p:nvSpPr>
              <p:cNvPr id="7" name="CuadroTexto 6">
                <a:extLst>
                  <a:ext uri="{FF2B5EF4-FFF2-40B4-BE49-F238E27FC236}">
                    <a16:creationId xmlns:a16="http://schemas.microsoft.com/office/drawing/2014/main" id="{AF5F91AF-BD59-4678-8AF5-06A5E5E89527}"/>
                  </a:ext>
                </a:extLst>
              </p:cNvPr>
              <p:cNvSpPr txBox="1">
                <a:spLocks noRot="1" noChangeAspect="1" noMove="1" noResize="1" noEditPoints="1" noAdjustHandles="1" noChangeArrowheads="1" noChangeShapeType="1" noTextEdit="1"/>
              </p:cNvSpPr>
              <p:nvPr/>
            </p:nvSpPr>
            <p:spPr>
              <a:xfrm>
                <a:off x="4378910" y="1663770"/>
                <a:ext cx="6094520" cy="687368"/>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657FED59-4049-4DE5-891D-86F83F23FC71}"/>
                  </a:ext>
                </a:extLst>
              </p:cNvPr>
              <p:cNvSpPr txBox="1"/>
              <p:nvPr/>
            </p:nvSpPr>
            <p:spPr>
              <a:xfrm>
                <a:off x="517124" y="2413665"/>
                <a:ext cx="317598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1" i="1" smtClean="0">
                          <a:latin typeface="Cambria Math" panose="02040503050406030204" pitchFamily="18" charset="0"/>
                        </a:rPr>
                        <m:t>𝒏</m:t>
                      </m:r>
                      <m:r>
                        <a:rPr lang="es-ES" b="0" i="0">
                          <a:latin typeface="Cambria Math" panose="02040503050406030204" pitchFamily="18" charset="0"/>
                        </a:rPr>
                        <m:t>=</m:t>
                      </m:r>
                      <m:r>
                        <a:rPr lang="es-EC" b="0" i="0" smtClean="0">
                          <a:latin typeface="Cambria Math" panose="02040503050406030204" pitchFamily="18" charset="0"/>
                        </a:rPr>
                        <m:t>475</m:t>
                      </m:r>
                    </m:oMath>
                  </m:oMathPara>
                </a14:m>
                <a:endParaRPr lang="es-ES" dirty="0"/>
              </a:p>
            </p:txBody>
          </p:sp>
        </mc:Choice>
        <mc:Fallback xmlns="">
          <p:sp>
            <p:nvSpPr>
              <p:cNvPr id="9" name="CuadroTexto 8">
                <a:extLst>
                  <a:ext uri="{FF2B5EF4-FFF2-40B4-BE49-F238E27FC236}">
                    <a16:creationId xmlns:a16="http://schemas.microsoft.com/office/drawing/2014/main" id="{657FED59-4049-4DE5-891D-86F83F23FC71}"/>
                  </a:ext>
                </a:extLst>
              </p:cNvPr>
              <p:cNvSpPr txBox="1">
                <a:spLocks noRot="1" noChangeAspect="1" noMove="1" noResize="1" noEditPoints="1" noAdjustHandles="1" noChangeArrowheads="1" noChangeShapeType="1" noTextEdit="1"/>
              </p:cNvSpPr>
              <p:nvPr/>
            </p:nvSpPr>
            <p:spPr>
              <a:xfrm>
                <a:off x="517124" y="2413665"/>
                <a:ext cx="3175986" cy="369332"/>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6B4F116F-0A28-45AE-B520-AD270215B545}"/>
                  </a:ext>
                </a:extLst>
              </p:cNvPr>
              <p:cNvSpPr txBox="1"/>
              <p:nvPr/>
            </p:nvSpPr>
            <p:spPr>
              <a:xfrm>
                <a:off x="2665797" y="2609729"/>
                <a:ext cx="6534103" cy="3929281"/>
              </a:xfrm>
              <a:prstGeom prst="rect">
                <a:avLst/>
              </a:prstGeom>
              <a:solidFill>
                <a:srgbClr val="002060"/>
              </a:solidFill>
            </p:spPr>
            <p:txBody>
              <a:bodyPr wrap="square">
                <a:spAutoFit/>
              </a:bodyPr>
              <a:lstStyle/>
              <a:p>
                <a:pPr>
                  <a:lnSpc>
                    <a:spcPct val="200000"/>
                  </a:lnSpc>
                  <a:spcAft>
                    <a:spcPts val="800"/>
                  </a:spcAft>
                </a:pPr>
                <a:r>
                  <a:rPr lang="es-ES"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Los cálculos se realizaron con la siguiente nomenclatura</a:t>
                </a:r>
                <a:endParaRPr lang="es-ES"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200000"/>
                  </a:lnSpc>
                  <a:spcAft>
                    <a:spcPts val="800"/>
                  </a:spcAft>
                </a:pPr>
                <a14:m>
                  <m:oMathPara xmlns:m="http://schemas.openxmlformats.org/officeDocument/2006/math">
                    <m:oMathParaPr>
                      <m:jc m:val="centerGroup"/>
                    </m:oMathParaPr>
                    <m:oMath xmlns:m="http://schemas.openxmlformats.org/officeDocument/2006/math">
                      <m:r>
                        <a:rPr lang="es-E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𝑍</m:t>
                      </m:r>
                      <m:r>
                        <a:rPr lang="es-E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=1,96 </m:t>
                      </m:r>
                      <m:d>
                        <m:dPr>
                          <m:ctrlPr>
                            <a:rPr lang="es-E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s-E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𝑐𝑜𝑛</m:t>
                          </m:r>
                          <m:r>
                            <a:rPr lang="es-E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a:rPr lang="es-E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𝑒𝑙</m:t>
                          </m:r>
                          <m:r>
                            <a:rPr lang="es-E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95% </m:t>
                          </m:r>
                          <m:r>
                            <a:rPr lang="es-E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𝑑𝑒</m:t>
                          </m:r>
                          <m:r>
                            <a:rPr lang="es-E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a:rPr lang="es-E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𝑐𝑜𝑛𝑓𝑖𝑎𝑛𝑧𝑎</m:t>
                          </m:r>
                        </m:e>
                      </m:d>
                      <m:r>
                        <a:rPr lang="es-E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oMath>
                    <m:oMath xmlns:m="http://schemas.openxmlformats.org/officeDocument/2006/math">
                      <m:r>
                        <a:rPr lang="es-E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𝑝</m:t>
                      </m:r>
                      <m:r>
                        <a:rPr lang="es-E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=0.5 </m:t>
                      </m:r>
                    </m:oMath>
                  </m:oMathPara>
                </a14:m>
                <a:endParaRPr lang="es-ES"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200000"/>
                  </a:lnSpc>
                  <a:spcAft>
                    <a:spcPts val="800"/>
                  </a:spcAft>
                </a:pPr>
                <a14:m>
                  <m:oMathPara xmlns:m="http://schemas.openxmlformats.org/officeDocument/2006/math">
                    <m:oMathParaPr>
                      <m:jc m:val="centerGroup"/>
                    </m:oMathParaPr>
                    <m:oMath xmlns:m="http://schemas.openxmlformats.org/officeDocument/2006/math">
                      <m:r>
                        <a:rPr lang="es-E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𝑞</m:t>
                      </m:r>
                      <m:r>
                        <a:rPr lang="es-E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=0.5 </m:t>
                      </m:r>
                    </m:oMath>
                  </m:oMathPara>
                </a14:m>
                <a:endParaRPr lang="es-ES"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200000"/>
                  </a:lnSpc>
                  <a:spcAft>
                    <a:spcPts val="800"/>
                  </a:spcAft>
                </a:pPr>
                <a14:m>
                  <m:oMathPara xmlns:m="http://schemas.openxmlformats.org/officeDocument/2006/math">
                    <m:oMathParaPr>
                      <m:jc m:val="centerGroup"/>
                    </m:oMathParaPr>
                    <m:oMath xmlns:m="http://schemas.openxmlformats.org/officeDocument/2006/math">
                      <m:r>
                        <a:rPr lang="es-E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𝑒</m:t>
                      </m:r>
                      <m:r>
                        <a:rPr lang="es-E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=0.045 </m:t>
                      </m:r>
                    </m:oMath>
                  </m:oMathPara>
                </a14:m>
                <a:endParaRPr lang="es-ES"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200000"/>
                  </a:lnSpc>
                  <a:spcAft>
                    <a:spcPts val="800"/>
                  </a:spcAft>
                </a:pPr>
                <a14:m>
                  <m:oMathPara xmlns:m="http://schemas.openxmlformats.org/officeDocument/2006/math">
                    <m:oMathParaPr>
                      <m:jc m:val="centerGroup"/>
                    </m:oMathParaPr>
                    <m:oMath xmlns:m="http://schemas.openxmlformats.org/officeDocument/2006/math">
                      <m:r>
                        <a:rPr lang="es-E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s-ES"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=2400000</m:t>
                      </m:r>
                    </m:oMath>
                  </m:oMathPara>
                </a14:m>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1" name="CuadroTexto 10">
                <a:extLst>
                  <a:ext uri="{FF2B5EF4-FFF2-40B4-BE49-F238E27FC236}">
                    <a16:creationId xmlns:a16="http://schemas.microsoft.com/office/drawing/2014/main" id="{6B4F116F-0A28-45AE-B520-AD270215B545}"/>
                  </a:ext>
                </a:extLst>
              </p:cNvPr>
              <p:cNvSpPr txBox="1">
                <a:spLocks noRot="1" noChangeAspect="1" noMove="1" noResize="1" noEditPoints="1" noAdjustHandles="1" noChangeArrowheads="1" noChangeShapeType="1" noTextEdit="1"/>
              </p:cNvSpPr>
              <p:nvPr/>
            </p:nvSpPr>
            <p:spPr>
              <a:xfrm>
                <a:off x="2665797" y="2609729"/>
                <a:ext cx="6534103" cy="3929281"/>
              </a:xfrm>
              <a:prstGeom prst="rect">
                <a:avLst/>
              </a:prstGeom>
              <a:blipFill>
                <a:blip r:embed="rId5"/>
                <a:stretch>
                  <a:fillRect l="-746"/>
                </a:stretch>
              </a:blipFill>
            </p:spPr>
            <p:txBody>
              <a:bodyPr/>
              <a:lstStyle/>
              <a:p>
                <a:r>
                  <a:rPr lang="es-ES">
                    <a:noFill/>
                  </a:rPr>
                  <a:t> </a:t>
                </a:r>
              </a:p>
            </p:txBody>
          </p:sp>
        </mc:Fallback>
      </mc:AlternateContent>
    </p:spTree>
    <p:extLst>
      <p:ext uri="{BB962C8B-B14F-4D97-AF65-F5344CB8AC3E}">
        <p14:creationId xmlns:p14="http://schemas.microsoft.com/office/powerpoint/2010/main" val="3193438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a:xfrm>
            <a:off x="1593357" y="924870"/>
            <a:ext cx="8643336" cy="720306"/>
          </a:xfrm>
        </p:spPr>
        <p:txBody>
          <a:bodyPr>
            <a:normAutofit/>
          </a:bodyPr>
          <a:lstStyle/>
          <a:p>
            <a:r>
              <a:rPr lang="es-EC" dirty="0"/>
              <a:t>Problema de investigación</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a:xfrm>
            <a:off x="1243103" y="4374399"/>
            <a:ext cx="10121562" cy="537152"/>
          </a:xfrm>
        </p:spPr>
        <p:txBody>
          <a:bodyPr/>
          <a:lstStyle/>
          <a:p>
            <a:endParaRPr lang="es-ES" dirty="0"/>
          </a:p>
        </p:txBody>
      </p:sp>
      <p:pic>
        <p:nvPicPr>
          <p:cNvPr id="5" name="Imagen 4" descr="Un hombre en traje posando para una foto&#10;&#10;Descripción generada automáticamente">
            <a:extLst>
              <a:ext uri="{FF2B5EF4-FFF2-40B4-BE49-F238E27FC236}">
                <a16:creationId xmlns:a16="http://schemas.microsoft.com/office/drawing/2014/main" id="{0059A748-85D3-4CB1-9BB5-058FD1996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3428" y="2483601"/>
            <a:ext cx="3430371" cy="4170045"/>
          </a:xfrm>
          <a:prstGeom prst="rect">
            <a:avLst/>
          </a:prstGeom>
        </p:spPr>
      </p:pic>
    </p:spTree>
    <p:extLst>
      <p:ext uri="{BB962C8B-B14F-4D97-AF65-F5344CB8AC3E}">
        <p14:creationId xmlns:p14="http://schemas.microsoft.com/office/powerpoint/2010/main" val="2022957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r>
              <a:rPr lang="es-EC" dirty="0"/>
              <a:t>Instrumento de medición</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p:txBody>
          <a:bodyPr/>
          <a:lstStyle/>
          <a:p>
            <a:endParaRPr lang="es-ES"/>
          </a:p>
        </p:txBody>
      </p:sp>
      <p:graphicFrame>
        <p:nvGraphicFramePr>
          <p:cNvPr id="4" name="Diagrama 3">
            <a:extLst>
              <a:ext uri="{FF2B5EF4-FFF2-40B4-BE49-F238E27FC236}">
                <a16:creationId xmlns:a16="http://schemas.microsoft.com/office/drawing/2014/main" id="{F37E80E4-33FE-436A-931C-85F289C512D2}"/>
              </a:ext>
            </a:extLst>
          </p:cNvPr>
          <p:cNvGraphicFramePr/>
          <p:nvPr>
            <p:extLst>
              <p:ext uri="{D42A27DB-BD31-4B8C-83A1-F6EECF244321}">
                <p14:modId xmlns:p14="http://schemas.microsoft.com/office/powerpoint/2010/main" val="1210641509"/>
              </p:ext>
            </p:extLst>
          </p:nvPr>
        </p:nvGraphicFramePr>
        <p:xfrm>
          <a:off x="763724" y="1615737"/>
          <a:ext cx="10192554" cy="4416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3139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Autofit/>
          </a:bodyPr>
          <a:lstStyle/>
          <a:p>
            <a:r>
              <a:rPr lang="es-EC" sz="2800" dirty="0"/>
              <a:t>Evaluación 100% online con herramientas intuitivas</a:t>
            </a:r>
            <a:endParaRPr lang="es-ES" sz="2800"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a:xfrm>
            <a:off x="594804" y="5263969"/>
            <a:ext cx="10535344" cy="952779"/>
          </a:xfrm>
        </p:spPr>
        <p:txBody>
          <a:bodyPr>
            <a:normAutofit/>
          </a:bodyPr>
          <a:lstStyle/>
          <a:p>
            <a:r>
              <a:rPr lang="es-EC" sz="1800" dirty="0">
                <a:effectLst/>
                <a:latin typeface="Poppins SemiBold" panose="02000000000000000000" pitchFamily="2" charset="0"/>
                <a:ea typeface="Times New Roman" panose="02020603050405020304" pitchFamily="18" charset="0"/>
                <a:cs typeface="Poppins SemiBold" panose="02000000000000000000" pitchFamily="2" charset="0"/>
              </a:rPr>
              <a:t>La forma de aplicación del instrumento fue online mediante la herramienta </a:t>
            </a:r>
            <a:r>
              <a:rPr lang="es-EC" sz="1800" dirty="0" err="1">
                <a:effectLst/>
                <a:latin typeface="Poppins SemiBold" panose="02000000000000000000" pitchFamily="2" charset="0"/>
                <a:ea typeface="Times New Roman" panose="02020603050405020304" pitchFamily="18" charset="0"/>
                <a:cs typeface="Poppins SemiBold" panose="02000000000000000000" pitchFamily="2" charset="0"/>
              </a:rPr>
              <a:t>typeform</a:t>
            </a:r>
            <a:r>
              <a:rPr lang="es-EC" sz="1800" dirty="0">
                <a:effectLst/>
                <a:latin typeface="Poppins SemiBold" panose="02000000000000000000" pitchFamily="2" charset="0"/>
                <a:ea typeface="Times New Roman" panose="02020603050405020304" pitchFamily="18" charset="0"/>
                <a:cs typeface="Poppins SemiBold" panose="02000000000000000000" pitchFamily="2" charset="0"/>
              </a:rPr>
              <a:t>, se puede acceder a la encuesta aplicable a través del siguiente enlace: </a:t>
            </a:r>
            <a:r>
              <a:rPr lang="es-EC" sz="1800" u="sng" dirty="0">
                <a:solidFill>
                  <a:srgbClr val="0563C1"/>
                </a:solidFill>
                <a:effectLst/>
                <a:latin typeface="Poppins SemiBold" panose="02000000000000000000" pitchFamily="2" charset="0"/>
                <a:ea typeface="Times New Roman" panose="02020603050405020304" pitchFamily="18" charset="0"/>
                <a:cs typeface="Poppins SemiBold" panose="02000000000000000000" pitchFamily="2" charset="0"/>
                <a:hlinkClick r:id="rId2"/>
              </a:rPr>
              <a:t>https://form.typeform.com/to/UNIHLj5U</a:t>
            </a:r>
            <a:r>
              <a:rPr lang="es-EC" sz="1800" dirty="0">
                <a:effectLst/>
                <a:latin typeface="Poppins SemiBold" panose="02000000000000000000" pitchFamily="2" charset="0"/>
                <a:ea typeface="Times New Roman" panose="02020603050405020304" pitchFamily="18" charset="0"/>
                <a:cs typeface="Poppins SemiBold" panose="02000000000000000000" pitchFamily="2" charset="0"/>
              </a:rPr>
              <a:t> </a:t>
            </a:r>
            <a:endParaRPr lang="es-ES" sz="1800" dirty="0">
              <a:effectLst/>
              <a:latin typeface="Poppins SemiBold" panose="02000000000000000000" pitchFamily="2" charset="0"/>
              <a:ea typeface="Calibri" panose="020F0502020204030204" pitchFamily="34" charset="0"/>
              <a:cs typeface="Poppins SemiBold" panose="02000000000000000000" pitchFamily="2" charset="0"/>
            </a:endParaRPr>
          </a:p>
          <a:p>
            <a:endParaRPr lang="es-ES" dirty="0">
              <a:latin typeface="Poppins SemiBold" panose="02000000000000000000" pitchFamily="2" charset="0"/>
              <a:cs typeface="Poppins SemiBold" panose="02000000000000000000" pitchFamily="2" charset="0"/>
            </a:endParaRPr>
          </a:p>
        </p:txBody>
      </p:sp>
      <p:pic>
        <p:nvPicPr>
          <p:cNvPr id="5" name="Imagen 4">
            <a:extLst>
              <a:ext uri="{FF2B5EF4-FFF2-40B4-BE49-F238E27FC236}">
                <a16:creationId xmlns:a16="http://schemas.microsoft.com/office/drawing/2014/main" id="{B13F9DF2-9335-49D8-A301-6729C12BBC1A}"/>
              </a:ext>
            </a:extLst>
          </p:cNvPr>
          <p:cNvPicPr>
            <a:picLocks noChangeAspect="1"/>
          </p:cNvPicPr>
          <p:nvPr/>
        </p:nvPicPr>
        <p:blipFill>
          <a:blip r:embed="rId3"/>
          <a:stretch>
            <a:fillRect/>
          </a:stretch>
        </p:blipFill>
        <p:spPr>
          <a:xfrm>
            <a:off x="1703495" y="1341120"/>
            <a:ext cx="8313011" cy="3795736"/>
          </a:xfrm>
          <a:prstGeom prst="rect">
            <a:avLst/>
          </a:prstGeom>
        </p:spPr>
      </p:pic>
    </p:spTree>
    <p:extLst>
      <p:ext uri="{BB962C8B-B14F-4D97-AF65-F5344CB8AC3E}">
        <p14:creationId xmlns:p14="http://schemas.microsoft.com/office/powerpoint/2010/main" val="3202600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endParaRPr lang="es-ES"/>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p:txBody>
          <a:bodyPr/>
          <a:lstStyle/>
          <a:p>
            <a:endParaRPr lang="es-ES"/>
          </a:p>
        </p:txBody>
      </p:sp>
      <p:pic>
        <p:nvPicPr>
          <p:cNvPr id="5" name="Imagen 4">
            <a:extLst>
              <a:ext uri="{FF2B5EF4-FFF2-40B4-BE49-F238E27FC236}">
                <a16:creationId xmlns:a16="http://schemas.microsoft.com/office/drawing/2014/main" id="{87CCD382-B051-4749-AEC7-E777162CA3EF}"/>
              </a:ext>
            </a:extLst>
          </p:cNvPr>
          <p:cNvPicPr>
            <a:picLocks noChangeAspect="1"/>
          </p:cNvPicPr>
          <p:nvPr/>
        </p:nvPicPr>
        <p:blipFill>
          <a:blip r:embed="rId2"/>
          <a:stretch>
            <a:fillRect/>
          </a:stretch>
        </p:blipFill>
        <p:spPr>
          <a:xfrm>
            <a:off x="701433" y="710214"/>
            <a:ext cx="11033755" cy="5205932"/>
          </a:xfrm>
          <a:prstGeom prst="rect">
            <a:avLst/>
          </a:prstGeom>
        </p:spPr>
      </p:pic>
    </p:spTree>
    <p:extLst>
      <p:ext uri="{BB962C8B-B14F-4D97-AF65-F5344CB8AC3E}">
        <p14:creationId xmlns:p14="http://schemas.microsoft.com/office/powerpoint/2010/main" val="3228319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endParaRPr lang="es-ES"/>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p:txBody>
          <a:bodyPr/>
          <a:lstStyle/>
          <a:p>
            <a:endParaRPr lang="es-ES"/>
          </a:p>
        </p:txBody>
      </p:sp>
      <p:pic>
        <p:nvPicPr>
          <p:cNvPr id="5" name="Imagen 4">
            <a:extLst>
              <a:ext uri="{FF2B5EF4-FFF2-40B4-BE49-F238E27FC236}">
                <a16:creationId xmlns:a16="http://schemas.microsoft.com/office/drawing/2014/main" id="{432D8BC6-0798-4039-AF36-452D00AD1C52}"/>
              </a:ext>
            </a:extLst>
          </p:cNvPr>
          <p:cNvPicPr>
            <a:picLocks noChangeAspect="1"/>
          </p:cNvPicPr>
          <p:nvPr/>
        </p:nvPicPr>
        <p:blipFill>
          <a:blip r:embed="rId2"/>
          <a:stretch>
            <a:fillRect/>
          </a:stretch>
        </p:blipFill>
        <p:spPr>
          <a:xfrm>
            <a:off x="435744" y="732570"/>
            <a:ext cx="10848513" cy="5141866"/>
          </a:xfrm>
          <a:prstGeom prst="rect">
            <a:avLst/>
          </a:prstGeom>
        </p:spPr>
      </p:pic>
    </p:spTree>
    <p:extLst>
      <p:ext uri="{BB962C8B-B14F-4D97-AF65-F5344CB8AC3E}">
        <p14:creationId xmlns:p14="http://schemas.microsoft.com/office/powerpoint/2010/main" val="2135414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Autofit/>
          </a:bodyPr>
          <a:lstStyle/>
          <a:p>
            <a:r>
              <a:rPr lang="es-EC" sz="2800" dirty="0"/>
              <a:t>Lead </a:t>
            </a:r>
            <a:r>
              <a:rPr lang="es-EC" sz="2800" dirty="0" err="1"/>
              <a:t>Magnet</a:t>
            </a:r>
            <a:r>
              <a:rPr lang="es-EC" sz="2800" dirty="0"/>
              <a:t> para atraer interesados</a:t>
            </a:r>
            <a:endParaRPr lang="es-ES" sz="2800"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p:txBody>
          <a:bodyPr/>
          <a:lstStyle/>
          <a:p>
            <a:endParaRPr lang="es-ES" dirty="0"/>
          </a:p>
        </p:txBody>
      </p:sp>
      <p:pic>
        <p:nvPicPr>
          <p:cNvPr id="5" name="Imagen 4">
            <a:extLst>
              <a:ext uri="{FF2B5EF4-FFF2-40B4-BE49-F238E27FC236}">
                <a16:creationId xmlns:a16="http://schemas.microsoft.com/office/drawing/2014/main" id="{8599BE4C-E8AD-4409-A4AE-F7A5AEFA7EDF}"/>
              </a:ext>
            </a:extLst>
          </p:cNvPr>
          <p:cNvPicPr>
            <a:picLocks noChangeAspect="1"/>
          </p:cNvPicPr>
          <p:nvPr/>
        </p:nvPicPr>
        <p:blipFill>
          <a:blip r:embed="rId2"/>
          <a:stretch>
            <a:fillRect/>
          </a:stretch>
        </p:blipFill>
        <p:spPr>
          <a:xfrm>
            <a:off x="2478316" y="1341120"/>
            <a:ext cx="7083128" cy="3644354"/>
          </a:xfrm>
          <a:prstGeom prst="rect">
            <a:avLst/>
          </a:prstGeom>
        </p:spPr>
      </p:pic>
      <p:pic>
        <p:nvPicPr>
          <p:cNvPr id="7" name="Imagen 6">
            <a:extLst>
              <a:ext uri="{FF2B5EF4-FFF2-40B4-BE49-F238E27FC236}">
                <a16:creationId xmlns:a16="http://schemas.microsoft.com/office/drawing/2014/main" id="{9A717E90-DD18-49BC-AA73-2E2FE46C7D8D}"/>
              </a:ext>
            </a:extLst>
          </p:cNvPr>
          <p:cNvPicPr>
            <a:picLocks noChangeAspect="1"/>
          </p:cNvPicPr>
          <p:nvPr/>
        </p:nvPicPr>
        <p:blipFill rotWithShape="1">
          <a:blip r:embed="rId3"/>
          <a:srcRect t="8378"/>
          <a:stretch/>
        </p:blipFill>
        <p:spPr>
          <a:xfrm>
            <a:off x="132482" y="2143027"/>
            <a:ext cx="2859294" cy="845282"/>
          </a:xfrm>
          <a:prstGeom prst="rect">
            <a:avLst/>
          </a:prstGeom>
        </p:spPr>
      </p:pic>
      <p:pic>
        <p:nvPicPr>
          <p:cNvPr id="9" name="Imagen 8">
            <a:extLst>
              <a:ext uri="{FF2B5EF4-FFF2-40B4-BE49-F238E27FC236}">
                <a16:creationId xmlns:a16="http://schemas.microsoft.com/office/drawing/2014/main" id="{5872F9A4-EEEA-448D-AC6E-2093F94EFF95}"/>
              </a:ext>
            </a:extLst>
          </p:cNvPr>
          <p:cNvPicPr>
            <a:picLocks noChangeAspect="1"/>
          </p:cNvPicPr>
          <p:nvPr/>
        </p:nvPicPr>
        <p:blipFill>
          <a:blip r:embed="rId4"/>
          <a:stretch>
            <a:fillRect/>
          </a:stretch>
        </p:blipFill>
        <p:spPr>
          <a:xfrm>
            <a:off x="132482" y="3733594"/>
            <a:ext cx="2955532" cy="732843"/>
          </a:xfrm>
          <a:prstGeom prst="rect">
            <a:avLst/>
          </a:prstGeom>
        </p:spPr>
      </p:pic>
      <p:pic>
        <p:nvPicPr>
          <p:cNvPr id="11" name="Imagen 10">
            <a:extLst>
              <a:ext uri="{FF2B5EF4-FFF2-40B4-BE49-F238E27FC236}">
                <a16:creationId xmlns:a16="http://schemas.microsoft.com/office/drawing/2014/main" id="{C3A3920F-00FF-4781-9498-3D6C2A1CA78A}"/>
              </a:ext>
            </a:extLst>
          </p:cNvPr>
          <p:cNvPicPr>
            <a:picLocks noChangeAspect="1"/>
          </p:cNvPicPr>
          <p:nvPr/>
        </p:nvPicPr>
        <p:blipFill>
          <a:blip r:embed="rId5"/>
          <a:stretch>
            <a:fillRect/>
          </a:stretch>
        </p:blipFill>
        <p:spPr>
          <a:xfrm>
            <a:off x="770639" y="5177163"/>
            <a:ext cx="2673898" cy="679433"/>
          </a:xfrm>
          <a:prstGeom prst="rect">
            <a:avLst/>
          </a:prstGeom>
        </p:spPr>
      </p:pic>
      <p:pic>
        <p:nvPicPr>
          <p:cNvPr id="13" name="Imagen 12">
            <a:extLst>
              <a:ext uri="{FF2B5EF4-FFF2-40B4-BE49-F238E27FC236}">
                <a16:creationId xmlns:a16="http://schemas.microsoft.com/office/drawing/2014/main" id="{7F30EC8C-1D71-45FD-B64B-89840F9B6F34}"/>
              </a:ext>
            </a:extLst>
          </p:cNvPr>
          <p:cNvPicPr>
            <a:picLocks noChangeAspect="1"/>
          </p:cNvPicPr>
          <p:nvPr/>
        </p:nvPicPr>
        <p:blipFill rotWithShape="1">
          <a:blip r:embed="rId6"/>
          <a:srcRect r="21699" b="8001"/>
          <a:stretch/>
        </p:blipFill>
        <p:spPr>
          <a:xfrm>
            <a:off x="9103988" y="2110332"/>
            <a:ext cx="2188408" cy="2875142"/>
          </a:xfrm>
          <a:prstGeom prst="rect">
            <a:avLst/>
          </a:prstGeom>
        </p:spPr>
      </p:pic>
      <p:pic>
        <p:nvPicPr>
          <p:cNvPr id="15" name="Imagen 14">
            <a:extLst>
              <a:ext uri="{FF2B5EF4-FFF2-40B4-BE49-F238E27FC236}">
                <a16:creationId xmlns:a16="http://schemas.microsoft.com/office/drawing/2014/main" id="{3D19AC19-C691-4A9B-8A8A-AD970D9A678B}"/>
              </a:ext>
            </a:extLst>
          </p:cNvPr>
          <p:cNvPicPr>
            <a:picLocks noChangeAspect="1"/>
          </p:cNvPicPr>
          <p:nvPr/>
        </p:nvPicPr>
        <p:blipFill>
          <a:blip r:embed="rId7"/>
          <a:stretch>
            <a:fillRect/>
          </a:stretch>
        </p:blipFill>
        <p:spPr>
          <a:xfrm>
            <a:off x="3670300" y="5096559"/>
            <a:ext cx="2783767" cy="840642"/>
          </a:xfrm>
          <a:prstGeom prst="rect">
            <a:avLst/>
          </a:prstGeom>
        </p:spPr>
      </p:pic>
      <p:pic>
        <p:nvPicPr>
          <p:cNvPr id="17" name="Imagen 16">
            <a:extLst>
              <a:ext uri="{FF2B5EF4-FFF2-40B4-BE49-F238E27FC236}">
                <a16:creationId xmlns:a16="http://schemas.microsoft.com/office/drawing/2014/main" id="{45377211-B896-4875-947E-457E46610D6B}"/>
              </a:ext>
            </a:extLst>
          </p:cNvPr>
          <p:cNvPicPr>
            <a:picLocks noChangeAspect="1"/>
          </p:cNvPicPr>
          <p:nvPr/>
        </p:nvPicPr>
        <p:blipFill>
          <a:blip r:embed="rId8"/>
          <a:stretch>
            <a:fillRect/>
          </a:stretch>
        </p:blipFill>
        <p:spPr>
          <a:xfrm>
            <a:off x="6264179" y="5127409"/>
            <a:ext cx="3143689" cy="657317"/>
          </a:xfrm>
          <a:prstGeom prst="rect">
            <a:avLst/>
          </a:prstGeom>
        </p:spPr>
      </p:pic>
    </p:spTree>
    <p:extLst>
      <p:ext uri="{BB962C8B-B14F-4D97-AF65-F5344CB8AC3E}">
        <p14:creationId xmlns:p14="http://schemas.microsoft.com/office/powerpoint/2010/main" val="1727273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r>
              <a:rPr lang="es-EC" dirty="0"/>
              <a:t>Análisis de resultados</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p:txBody>
          <a:bodyPr/>
          <a:lstStyle/>
          <a:p>
            <a:endParaRPr lang="es-ES"/>
          </a:p>
        </p:txBody>
      </p:sp>
      <p:pic>
        <p:nvPicPr>
          <p:cNvPr id="7170" name="Picture 2" descr="cómo ganar dinero">
            <a:extLst>
              <a:ext uri="{FF2B5EF4-FFF2-40B4-BE49-F238E27FC236}">
                <a16:creationId xmlns:a16="http://schemas.microsoft.com/office/drawing/2014/main" id="{D350365C-BF44-4EEF-A7DE-332E6F90C5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333" y="1483163"/>
            <a:ext cx="8219428" cy="4332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388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Autofit/>
          </a:bodyPr>
          <a:lstStyle/>
          <a:p>
            <a:r>
              <a:rPr lang="es-EC" sz="3600"/>
              <a:t>Uso de herramientas de analítica </a:t>
            </a:r>
            <a:endParaRPr lang="es-ES" sz="3600"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a:xfrm>
            <a:off x="799220" y="5799591"/>
            <a:ext cx="10121562" cy="537152"/>
          </a:xfrm>
        </p:spPr>
        <p:txBody>
          <a:bodyPr/>
          <a:lstStyle/>
          <a:p>
            <a:r>
              <a:rPr lang="es-EC" dirty="0"/>
              <a:t>Uso de Google </a:t>
            </a:r>
            <a:r>
              <a:rPr lang="es-EC" dirty="0" err="1"/>
              <a:t>Analytics</a:t>
            </a:r>
            <a:r>
              <a:rPr lang="es-EC" dirty="0"/>
              <a:t> como herramienta de análisis de audiencia</a:t>
            </a:r>
            <a:endParaRPr lang="es-ES" dirty="0"/>
          </a:p>
        </p:txBody>
      </p:sp>
      <p:pic>
        <p:nvPicPr>
          <p:cNvPr id="5" name="Imagen 4" descr="Interfaz de usuario gráfica, Aplicación&#10;&#10;Descripción generada automáticamente">
            <a:extLst>
              <a:ext uri="{FF2B5EF4-FFF2-40B4-BE49-F238E27FC236}">
                <a16:creationId xmlns:a16="http://schemas.microsoft.com/office/drawing/2014/main" id="{252B4FF5-A6BE-431F-AEF8-9FE50699EB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1306" y="1440677"/>
            <a:ext cx="7572190" cy="4259357"/>
          </a:xfrm>
          <a:prstGeom prst="rect">
            <a:avLst/>
          </a:prstGeom>
        </p:spPr>
      </p:pic>
    </p:spTree>
    <p:extLst>
      <p:ext uri="{BB962C8B-B14F-4D97-AF65-F5344CB8AC3E}">
        <p14:creationId xmlns:p14="http://schemas.microsoft.com/office/powerpoint/2010/main" val="3473381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Autofit/>
          </a:bodyPr>
          <a:lstStyle/>
          <a:p>
            <a:r>
              <a:rPr lang="es-EC" sz="2800" dirty="0"/>
              <a:t>Validación de instrumento con expertos</a:t>
            </a:r>
            <a:endParaRPr lang="es-ES" sz="2800"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a:xfrm>
            <a:off x="1035219" y="4815026"/>
            <a:ext cx="10121562" cy="537152"/>
          </a:xfrm>
        </p:spPr>
        <p:txBody>
          <a:bodyPr>
            <a:normAutofit fontScale="92500" lnSpcReduction="10000"/>
          </a:bodyPr>
          <a:lstStyle/>
          <a:p>
            <a:r>
              <a:rPr lang="es-EC" sz="1800" dirty="0">
                <a:effectLst/>
                <a:latin typeface="Poppins SemiBold" panose="02000000000000000000" pitchFamily="2" charset="0"/>
                <a:ea typeface="Calibri" panose="020F0502020204030204" pitchFamily="34" charset="0"/>
                <a:cs typeface="Poppins SemiBold" panose="02000000000000000000" pitchFamily="2" charset="0"/>
              </a:rPr>
              <a:t>La tabla corresponde a los 5 expertos sometidos al método Delphi para conocer su perspectiva en relación con el instrumento de medición.</a:t>
            </a:r>
            <a:endParaRPr lang="es-ES" dirty="0">
              <a:latin typeface="Poppins SemiBold" panose="02000000000000000000" pitchFamily="2" charset="0"/>
              <a:cs typeface="Poppins SemiBold" panose="02000000000000000000" pitchFamily="2" charset="0"/>
            </a:endParaRPr>
          </a:p>
        </p:txBody>
      </p:sp>
      <p:graphicFrame>
        <p:nvGraphicFramePr>
          <p:cNvPr id="5" name="Tabla 4">
            <a:extLst>
              <a:ext uri="{FF2B5EF4-FFF2-40B4-BE49-F238E27FC236}">
                <a16:creationId xmlns:a16="http://schemas.microsoft.com/office/drawing/2014/main" id="{CDCB8D7D-F58C-4207-B991-3E20C5A55E83}"/>
              </a:ext>
            </a:extLst>
          </p:cNvPr>
          <p:cNvGraphicFramePr/>
          <p:nvPr>
            <p:extLst>
              <p:ext uri="{D42A27DB-BD31-4B8C-83A1-F6EECF244321}">
                <p14:modId xmlns:p14="http://schemas.microsoft.com/office/powerpoint/2010/main" val="2453445199"/>
              </p:ext>
            </p:extLst>
          </p:nvPr>
        </p:nvGraphicFramePr>
        <p:xfrm>
          <a:off x="2543271" y="1788942"/>
          <a:ext cx="6432052" cy="2846838"/>
        </p:xfrm>
        <a:graphic>
          <a:graphicData uri="http://schemas.openxmlformats.org/drawingml/2006/table">
            <a:tbl>
              <a:tblPr firstRow="1" firstCol="1" bandRow="1">
                <a:tableStyleId>{5C22544A-7EE6-4342-B048-85BDC9FD1C3A}</a:tableStyleId>
              </a:tblPr>
              <a:tblGrid>
                <a:gridCol w="1356165">
                  <a:extLst>
                    <a:ext uri="{9D8B030D-6E8A-4147-A177-3AD203B41FA5}">
                      <a16:colId xmlns:a16="http://schemas.microsoft.com/office/drawing/2014/main" val="3754124263"/>
                    </a:ext>
                  </a:extLst>
                </a:gridCol>
                <a:gridCol w="890174">
                  <a:extLst>
                    <a:ext uri="{9D8B030D-6E8A-4147-A177-3AD203B41FA5}">
                      <a16:colId xmlns:a16="http://schemas.microsoft.com/office/drawing/2014/main" val="3904740360"/>
                    </a:ext>
                  </a:extLst>
                </a:gridCol>
                <a:gridCol w="2386425">
                  <a:extLst>
                    <a:ext uri="{9D8B030D-6E8A-4147-A177-3AD203B41FA5}">
                      <a16:colId xmlns:a16="http://schemas.microsoft.com/office/drawing/2014/main" val="232230068"/>
                    </a:ext>
                  </a:extLst>
                </a:gridCol>
                <a:gridCol w="1799288">
                  <a:extLst>
                    <a:ext uri="{9D8B030D-6E8A-4147-A177-3AD203B41FA5}">
                      <a16:colId xmlns:a16="http://schemas.microsoft.com/office/drawing/2014/main" val="319471713"/>
                    </a:ext>
                  </a:extLst>
                </a:gridCol>
              </a:tblGrid>
              <a:tr h="402354">
                <a:tc>
                  <a:txBody>
                    <a:bodyPr/>
                    <a:lstStyle/>
                    <a:p>
                      <a:pPr algn="l" fontAlgn="ctr">
                        <a:lnSpc>
                          <a:spcPct val="200000"/>
                        </a:lnSpc>
                        <a:spcBef>
                          <a:spcPts val="0"/>
                        </a:spcBef>
                        <a:spcAft>
                          <a:spcPts val="800"/>
                        </a:spcAft>
                      </a:pPr>
                      <a:r>
                        <a:rPr lang="es-ES" sz="1300" u="none" strike="noStrike" dirty="0">
                          <a:solidFill>
                            <a:schemeClr val="bg1"/>
                          </a:solidFill>
                          <a:effectLst/>
                          <a:latin typeface="Poppins SemiBold" panose="02000000000000000000" pitchFamily="2" charset="0"/>
                          <a:cs typeface="Poppins SemiBold" panose="02000000000000000000" pitchFamily="2" charset="0"/>
                        </a:rPr>
                        <a:t>No.</a:t>
                      </a:r>
                      <a:endParaRPr lang="es-ES" sz="29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1124" marR="71124" marT="12193" marB="0" anchor="ctr">
                    <a:solidFill>
                      <a:srgbClr val="002060"/>
                    </a:solidFill>
                  </a:tcPr>
                </a:tc>
                <a:tc>
                  <a:txBody>
                    <a:bodyPr/>
                    <a:lstStyle/>
                    <a:p>
                      <a:pPr algn="l" fontAlgn="ctr">
                        <a:lnSpc>
                          <a:spcPct val="200000"/>
                        </a:lnSpc>
                        <a:spcBef>
                          <a:spcPts val="0"/>
                        </a:spcBef>
                        <a:spcAft>
                          <a:spcPts val="800"/>
                        </a:spcAft>
                      </a:pPr>
                      <a:r>
                        <a:rPr lang="es-ES" sz="1300" u="none" strike="noStrike">
                          <a:solidFill>
                            <a:schemeClr val="bg1"/>
                          </a:solidFill>
                          <a:effectLst/>
                          <a:latin typeface="Poppins SemiBold" panose="02000000000000000000" pitchFamily="2" charset="0"/>
                          <a:cs typeface="Poppins SemiBold" panose="02000000000000000000" pitchFamily="2" charset="0"/>
                        </a:rPr>
                        <a:t>Edad</a:t>
                      </a:r>
                      <a:endParaRPr lang="es-ES" sz="2900" b="0" i="0" u="none" strike="noStrike">
                        <a:solidFill>
                          <a:schemeClr val="bg1"/>
                        </a:solidFill>
                        <a:effectLst/>
                        <a:latin typeface="Poppins SemiBold" panose="02000000000000000000" pitchFamily="2" charset="0"/>
                        <a:cs typeface="Poppins SemiBold" panose="02000000000000000000" pitchFamily="2" charset="0"/>
                      </a:endParaRPr>
                    </a:p>
                  </a:txBody>
                  <a:tcPr marL="71124" marR="71124" marT="12193" marB="0" anchor="ctr">
                    <a:solidFill>
                      <a:srgbClr val="002060"/>
                    </a:solidFill>
                  </a:tcPr>
                </a:tc>
                <a:tc>
                  <a:txBody>
                    <a:bodyPr/>
                    <a:lstStyle/>
                    <a:p>
                      <a:pPr algn="l" fontAlgn="ctr">
                        <a:lnSpc>
                          <a:spcPct val="200000"/>
                        </a:lnSpc>
                        <a:spcBef>
                          <a:spcPts val="0"/>
                        </a:spcBef>
                        <a:spcAft>
                          <a:spcPts val="800"/>
                        </a:spcAft>
                      </a:pPr>
                      <a:r>
                        <a:rPr lang="es-ES" sz="1300" u="none" strike="noStrike" dirty="0">
                          <a:solidFill>
                            <a:schemeClr val="bg1"/>
                          </a:solidFill>
                          <a:effectLst/>
                          <a:latin typeface="Poppins SemiBold" panose="02000000000000000000" pitchFamily="2" charset="0"/>
                          <a:cs typeface="Poppins SemiBold" panose="02000000000000000000" pitchFamily="2" charset="0"/>
                        </a:rPr>
                        <a:t>Ocupación</a:t>
                      </a:r>
                      <a:endParaRPr lang="es-ES" sz="29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1124" marR="71124" marT="12193" marB="0" anchor="ctr">
                    <a:solidFill>
                      <a:srgbClr val="002060"/>
                    </a:solidFill>
                  </a:tcPr>
                </a:tc>
                <a:tc>
                  <a:txBody>
                    <a:bodyPr/>
                    <a:lstStyle/>
                    <a:p>
                      <a:pPr algn="l" fontAlgn="ctr">
                        <a:lnSpc>
                          <a:spcPct val="200000"/>
                        </a:lnSpc>
                        <a:spcBef>
                          <a:spcPts val="0"/>
                        </a:spcBef>
                        <a:spcAft>
                          <a:spcPts val="800"/>
                        </a:spcAft>
                      </a:pPr>
                      <a:r>
                        <a:rPr lang="es-ES" sz="1300" u="none" strike="noStrike" dirty="0">
                          <a:solidFill>
                            <a:schemeClr val="bg1"/>
                          </a:solidFill>
                          <a:effectLst/>
                          <a:latin typeface="Poppins SemiBold" panose="02000000000000000000" pitchFamily="2" charset="0"/>
                          <a:cs typeface="Poppins SemiBold" panose="02000000000000000000" pitchFamily="2" charset="0"/>
                        </a:rPr>
                        <a:t>Nivel de estudios</a:t>
                      </a:r>
                      <a:endParaRPr lang="es-ES" sz="29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1124" marR="71124" marT="12193" marB="0" anchor="ctr">
                    <a:solidFill>
                      <a:srgbClr val="002060"/>
                    </a:solidFill>
                  </a:tcPr>
                </a:tc>
                <a:extLst>
                  <a:ext uri="{0D108BD9-81ED-4DB2-BD59-A6C34878D82A}">
                    <a16:rowId xmlns:a16="http://schemas.microsoft.com/office/drawing/2014/main" val="717550173"/>
                  </a:ext>
                </a:extLst>
              </a:tr>
              <a:tr h="792516">
                <a:tc>
                  <a:txBody>
                    <a:bodyPr/>
                    <a:lstStyle/>
                    <a:p>
                      <a:pPr algn="l" fontAlgn="ctr">
                        <a:lnSpc>
                          <a:spcPct val="200000"/>
                        </a:lnSpc>
                        <a:spcBef>
                          <a:spcPts val="0"/>
                        </a:spcBef>
                        <a:spcAft>
                          <a:spcPts val="800"/>
                        </a:spcAft>
                      </a:pPr>
                      <a:r>
                        <a:rPr lang="es-ES" sz="1300" u="none" strike="noStrike">
                          <a:solidFill>
                            <a:schemeClr val="bg1"/>
                          </a:solidFill>
                          <a:effectLst/>
                          <a:latin typeface="Poppins SemiBold" panose="02000000000000000000" pitchFamily="2" charset="0"/>
                          <a:cs typeface="Poppins SemiBold" panose="02000000000000000000" pitchFamily="2" charset="0"/>
                        </a:rPr>
                        <a:t>1</a:t>
                      </a:r>
                      <a:endParaRPr lang="es-ES" sz="2900" b="0" i="0" u="none" strike="noStrike">
                        <a:solidFill>
                          <a:schemeClr val="bg1"/>
                        </a:solidFill>
                        <a:effectLst/>
                        <a:latin typeface="Poppins SemiBold" panose="02000000000000000000" pitchFamily="2" charset="0"/>
                        <a:cs typeface="Poppins SemiBold" panose="02000000000000000000" pitchFamily="2" charset="0"/>
                      </a:endParaRPr>
                    </a:p>
                  </a:txBody>
                  <a:tcPr marL="71124" marR="71124" marT="12193" marB="0" anchor="ctr">
                    <a:solidFill>
                      <a:srgbClr val="002060"/>
                    </a:solidFill>
                  </a:tcPr>
                </a:tc>
                <a:tc>
                  <a:txBody>
                    <a:bodyPr/>
                    <a:lstStyle/>
                    <a:p>
                      <a:pPr algn="l" fontAlgn="ctr">
                        <a:lnSpc>
                          <a:spcPct val="200000"/>
                        </a:lnSpc>
                        <a:spcBef>
                          <a:spcPts val="0"/>
                        </a:spcBef>
                        <a:spcAft>
                          <a:spcPts val="800"/>
                        </a:spcAft>
                      </a:pPr>
                      <a:r>
                        <a:rPr lang="es-ES" sz="1300" u="none" strike="noStrike">
                          <a:solidFill>
                            <a:schemeClr val="bg1"/>
                          </a:solidFill>
                          <a:effectLst/>
                          <a:latin typeface="Poppins SemiBold" panose="02000000000000000000" pitchFamily="2" charset="0"/>
                          <a:cs typeface="Poppins SemiBold" panose="02000000000000000000" pitchFamily="2" charset="0"/>
                        </a:rPr>
                        <a:t>43</a:t>
                      </a:r>
                      <a:endParaRPr lang="es-ES" sz="2900" b="0" i="0" u="none" strike="noStrike">
                        <a:solidFill>
                          <a:schemeClr val="bg1"/>
                        </a:solidFill>
                        <a:effectLst/>
                        <a:latin typeface="Poppins SemiBold" panose="02000000000000000000" pitchFamily="2" charset="0"/>
                        <a:cs typeface="Poppins SemiBold" panose="02000000000000000000" pitchFamily="2" charset="0"/>
                      </a:endParaRPr>
                    </a:p>
                  </a:txBody>
                  <a:tcPr marL="71124" marR="71124" marT="12193" marB="0" anchor="ctr">
                    <a:solidFill>
                      <a:srgbClr val="002060"/>
                    </a:solidFill>
                  </a:tcPr>
                </a:tc>
                <a:tc>
                  <a:txBody>
                    <a:bodyPr/>
                    <a:lstStyle/>
                    <a:p>
                      <a:pPr algn="l" fontAlgn="ctr">
                        <a:lnSpc>
                          <a:spcPct val="200000"/>
                        </a:lnSpc>
                        <a:spcBef>
                          <a:spcPts val="0"/>
                        </a:spcBef>
                        <a:spcAft>
                          <a:spcPts val="800"/>
                        </a:spcAft>
                      </a:pPr>
                      <a:r>
                        <a:rPr lang="es-ES" sz="1300" u="none" strike="noStrike">
                          <a:solidFill>
                            <a:schemeClr val="bg1"/>
                          </a:solidFill>
                          <a:effectLst/>
                          <a:latin typeface="Poppins SemiBold" panose="02000000000000000000" pitchFamily="2" charset="0"/>
                          <a:cs typeface="Poppins SemiBold" panose="02000000000000000000" pitchFamily="2" charset="0"/>
                        </a:rPr>
                        <a:t>Experto en Branding en Redes Sociales</a:t>
                      </a:r>
                      <a:endParaRPr lang="es-ES" sz="2900" b="0" i="0" u="none" strike="noStrike">
                        <a:solidFill>
                          <a:schemeClr val="bg1"/>
                        </a:solidFill>
                        <a:effectLst/>
                        <a:latin typeface="Poppins SemiBold" panose="02000000000000000000" pitchFamily="2" charset="0"/>
                        <a:cs typeface="Poppins SemiBold" panose="02000000000000000000" pitchFamily="2" charset="0"/>
                      </a:endParaRPr>
                    </a:p>
                  </a:txBody>
                  <a:tcPr marL="71124" marR="71124" marT="12193" marB="0" anchor="ctr">
                    <a:solidFill>
                      <a:srgbClr val="002060"/>
                    </a:solidFill>
                  </a:tcPr>
                </a:tc>
                <a:tc>
                  <a:txBody>
                    <a:bodyPr/>
                    <a:lstStyle/>
                    <a:p>
                      <a:pPr algn="l" fontAlgn="ctr">
                        <a:lnSpc>
                          <a:spcPct val="200000"/>
                        </a:lnSpc>
                        <a:spcBef>
                          <a:spcPts val="0"/>
                        </a:spcBef>
                        <a:spcAft>
                          <a:spcPts val="800"/>
                        </a:spcAft>
                      </a:pPr>
                      <a:r>
                        <a:rPr lang="es-ES" sz="1300" u="none" strike="noStrike">
                          <a:solidFill>
                            <a:schemeClr val="bg1"/>
                          </a:solidFill>
                          <a:effectLst/>
                          <a:latin typeface="Poppins SemiBold" panose="02000000000000000000" pitchFamily="2" charset="0"/>
                          <a:cs typeface="Poppins SemiBold" panose="02000000000000000000" pitchFamily="2" charset="0"/>
                        </a:rPr>
                        <a:t>Máster</a:t>
                      </a:r>
                      <a:endParaRPr lang="es-ES" sz="2900" b="0" i="0" u="none" strike="noStrike">
                        <a:solidFill>
                          <a:schemeClr val="bg1"/>
                        </a:solidFill>
                        <a:effectLst/>
                        <a:latin typeface="Poppins SemiBold" panose="02000000000000000000" pitchFamily="2" charset="0"/>
                        <a:cs typeface="Poppins SemiBold" panose="02000000000000000000" pitchFamily="2" charset="0"/>
                      </a:endParaRPr>
                    </a:p>
                  </a:txBody>
                  <a:tcPr marL="71124" marR="71124" marT="12193" marB="0" anchor="ctr">
                    <a:solidFill>
                      <a:srgbClr val="002060"/>
                    </a:solidFill>
                  </a:tcPr>
                </a:tc>
                <a:extLst>
                  <a:ext uri="{0D108BD9-81ED-4DB2-BD59-A6C34878D82A}">
                    <a16:rowId xmlns:a16="http://schemas.microsoft.com/office/drawing/2014/main" val="10144888"/>
                  </a:ext>
                </a:extLst>
              </a:tr>
              <a:tr h="402354">
                <a:tc>
                  <a:txBody>
                    <a:bodyPr/>
                    <a:lstStyle/>
                    <a:p>
                      <a:pPr algn="l" fontAlgn="ctr">
                        <a:lnSpc>
                          <a:spcPct val="200000"/>
                        </a:lnSpc>
                        <a:spcBef>
                          <a:spcPts val="0"/>
                        </a:spcBef>
                        <a:spcAft>
                          <a:spcPts val="800"/>
                        </a:spcAft>
                      </a:pPr>
                      <a:r>
                        <a:rPr lang="es-ES" sz="1300" u="none" strike="noStrike">
                          <a:solidFill>
                            <a:schemeClr val="bg1"/>
                          </a:solidFill>
                          <a:effectLst/>
                          <a:latin typeface="Poppins SemiBold" panose="02000000000000000000" pitchFamily="2" charset="0"/>
                          <a:cs typeface="Poppins SemiBold" panose="02000000000000000000" pitchFamily="2" charset="0"/>
                        </a:rPr>
                        <a:t>2</a:t>
                      </a:r>
                      <a:endParaRPr lang="es-ES" sz="2900" b="0" i="0" u="none" strike="noStrike">
                        <a:solidFill>
                          <a:schemeClr val="bg1"/>
                        </a:solidFill>
                        <a:effectLst/>
                        <a:latin typeface="Poppins SemiBold" panose="02000000000000000000" pitchFamily="2" charset="0"/>
                        <a:cs typeface="Poppins SemiBold" panose="02000000000000000000" pitchFamily="2" charset="0"/>
                      </a:endParaRPr>
                    </a:p>
                  </a:txBody>
                  <a:tcPr marL="71124" marR="71124" marT="12193" marB="0" anchor="ctr">
                    <a:solidFill>
                      <a:srgbClr val="002060"/>
                    </a:solidFill>
                  </a:tcPr>
                </a:tc>
                <a:tc>
                  <a:txBody>
                    <a:bodyPr/>
                    <a:lstStyle/>
                    <a:p>
                      <a:pPr algn="l" fontAlgn="ctr">
                        <a:lnSpc>
                          <a:spcPct val="200000"/>
                        </a:lnSpc>
                        <a:spcBef>
                          <a:spcPts val="0"/>
                        </a:spcBef>
                        <a:spcAft>
                          <a:spcPts val="800"/>
                        </a:spcAft>
                      </a:pPr>
                      <a:r>
                        <a:rPr lang="es-ES" sz="1300" u="none" strike="noStrike">
                          <a:solidFill>
                            <a:schemeClr val="bg1"/>
                          </a:solidFill>
                          <a:effectLst/>
                          <a:latin typeface="Poppins SemiBold" panose="02000000000000000000" pitchFamily="2" charset="0"/>
                          <a:cs typeface="Poppins SemiBold" panose="02000000000000000000" pitchFamily="2" charset="0"/>
                        </a:rPr>
                        <a:t>29</a:t>
                      </a:r>
                      <a:endParaRPr lang="es-ES" sz="2900" b="0" i="0" u="none" strike="noStrike">
                        <a:solidFill>
                          <a:schemeClr val="bg1"/>
                        </a:solidFill>
                        <a:effectLst/>
                        <a:latin typeface="Poppins SemiBold" panose="02000000000000000000" pitchFamily="2" charset="0"/>
                        <a:cs typeface="Poppins SemiBold" panose="02000000000000000000" pitchFamily="2" charset="0"/>
                      </a:endParaRPr>
                    </a:p>
                  </a:txBody>
                  <a:tcPr marL="71124" marR="71124" marT="12193" marB="0" anchor="ctr">
                    <a:solidFill>
                      <a:srgbClr val="002060"/>
                    </a:solidFill>
                  </a:tcPr>
                </a:tc>
                <a:tc>
                  <a:txBody>
                    <a:bodyPr/>
                    <a:lstStyle/>
                    <a:p>
                      <a:pPr algn="l" fontAlgn="ctr">
                        <a:lnSpc>
                          <a:spcPct val="200000"/>
                        </a:lnSpc>
                        <a:spcBef>
                          <a:spcPts val="0"/>
                        </a:spcBef>
                        <a:spcAft>
                          <a:spcPts val="800"/>
                        </a:spcAft>
                      </a:pPr>
                      <a:r>
                        <a:rPr lang="es-ES" sz="1300" u="none" strike="noStrike">
                          <a:solidFill>
                            <a:schemeClr val="bg1"/>
                          </a:solidFill>
                          <a:effectLst/>
                          <a:latin typeface="Poppins SemiBold" panose="02000000000000000000" pitchFamily="2" charset="0"/>
                          <a:cs typeface="Poppins SemiBold" panose="02000000000000000000" pitchFamily="2" charset="0"/>
                        </a:rPr>
                        <a:t>CMO </a:t>
                      </a:r>
                      <a:endParaRPr lang="es-ES" sz="2900" b="0" i="0" u="none" strike="noStrike">
                        <a:solidFill>
                          <a:schemeClr val="bg1"/>
                        </a:solidFill>
                        <a:effectLst/>
                        <a:latin typeface="Poppins SemiBold" panose="02000000000000000000" pitchFamily="2" charset="0"/>
                        <a:cs typeface="Poppins SemiBold" panose="02000000000000000000" pitchFamily="2" charset="0"/>
                      </a:endParaRPr>
                    </a:p>
                  </a:txBody>
                  <a:tcPr marL="71124" marR="71124" marT="12193" marB="0" anchor="ctr">
                    <a:solidFill>
                      <a:srgbClr val="002060"/>
                    </a:solidFill>
                  </a:tcPr>
                </a:tc>
                <a:tc>
                  <a:txBody>
                    <a:bodyPr/>
                    <a:lstStyle/>
                    <a:p>
                      <a:pPr algn="l" fontAlgn="ctr">
                        <a:lnSpc>
                          <a:spcPct val="200000"/>
                        </a:lnSpc>
                        <a:spcBef>
                          <a:spcPts val="0"/>
                        </a:spcBef>
                        <a:spcAft>
                          <a:spcPts val="800"/>
                        </a:spcAft>
                      </a:pPr>
                      <a:r>
                        <a:rPr lang="es-ES" sz="1300" u="none" strike="noStrike">
                          <a:solidFill>
                            <a:schemeClr val="bg1"/>
                          </a:solidFill>
                          <a:effectLst/>
                          <a:latin typeface="Poppins SemiBold" panose="02000000000000000000" pitchFamily="2" charset="0"/>
                          <a:cs typeface="Poppins SemiBold" panose="02000000000000000000" pitchFamily="2" charset="0"/>
                        </a:rPr>
                        <a:t>MBA</a:t>
                      </a:r>
                      <a:endParaRPr lang="es-ES" sz="2900" b="0" i="0" u="none" strike="noStrike">
                        <a:solidFill>
                          <a:schemeClr val="bg1"/>
                        </a:solidFill>
                        <a:effectLst/>
                        <a:latin typeface="Poppins SemiBold" panose="02000000000000000000" pitchFamily="2" charset="0"/>
                        <a:cs typeface="Poppins SemiBold" panose="02000000000000000000" pitchFamily="2" charset="0"/>
                      </a:endParaRPr>
                    </a:p>
                  </a:txBody>
                  <a:tcPr marL="71124" marR="71124" marT="12193" marB="0" anchor="ctr">
                    <a:solidFill>
                      <a:srgbClr val="002060"/>
                    </a:solidFill>
                  </a:tcPr>
                </a:tc>
                <a:extLst>
                  <a:ext uri="{0D108BD9-81ED-4DB2-BD59-A6C34878D82A}">
                    <a16:rowId xmlns:a16="http://schemas.microsoft.com/office/drawing/2014/main" val="2927913255"/>
                  </a:ext>
                </a:extLst>
              </a:tr>
              <a:tr h="402354">
                <a:tc>
                  <a:txBody>
                    <a:bodyPr/>
                    <a:lstStyle/>
                    <a:p>
                      <a:pPr algn="l" fontAlgn="ctr">
                        <a:lnSpc>
                          <a:spcPct val="200000"/>
                        </a:lnSpc>
                        <a:spcBef>
                          <a:spcPts val="0"/>
                        </a:spcBef>
                        <a:spcAft>
                          <a:spcPts val="800"/>
                        </a:spcAft>
                      </a:pPr>
                      <a:r>
                        <a:rPr lang="es-ES" sz="1300" u="none" strike="noStrike">
                          <a:solidFill>
                            <a:schemeClr val="bg1"/>
                          </a:solidFill>
                          <a:effectLst/>
                          <a:latin typeface="Poppins SemiBold" panose="02000000000000000000" pitchFamily="2" charset="0"/>
                          <a:cs typeface="Poppins SemiBold" panose="02000000000000000000" pitchFamily="2" charset="0"/>
                        </a:rPr>
                        <a:t>3</a:t>
                      </a:r>
                      <a:endParaRPr lang="es-ES" sz="2900" b="0" i="0" u="none" strike="noStrike">
                        <a:solidFill>
                          <a:schemeClr val="bg1"/>
                        </a:solidFill>
                        <a:effectLst/>
                        <a:latin typeface="Poppins SemiBold" panose="02000000000000000000" pitchFamily="2" charset="0"/>
                        <a:cs typeface="Poppins SemiBold" panose="02000000000000000000" pitchFamily="2" charset="0"/>
                      </a:endParaRPr>
                    </a:p>
                  </a:txBody>
                  <a:tcPr marL="71124" marR="71124" marT="12193" marB="0" anchor="ctr">
                    <a:solidFill>
                      <a:srgbClr val="002060"/>
                    </a:solidFill>
                  </a:tcPr>
                </a:tc>
                <a:tc>
                  <a:txBody>
                    <a:bodyPr/>
                    <a:lstStyle/>
                    <a:p>
                      <a:pPr algn="l" fontAlgn="ctr">
                        <a:lnSpc>
                          <a:spcPct val="200000"/>
                        </a:lnSpc>
                        <a:spcBef>
                          <a:spcPts val="0"/>
                        </a:spcBef>
                        <a:spcAft>
                          <a:spcPts val="800"/>
                        </a:spcAft>
                      </a:pPr>
                      <a:r>
                        <a:rPr lang="es-ES" sz="1300" u="none" strike="noStrike">
                          <a:solidFill>
                            <a:schemeClr val="bg1"/>
                          </a:solidFill>
                          <a:effectLst/>
                          <a:latin typeface="Poppins SemiBold" panose="02000000000000000000" pitchFamily="2" charset="0"/>
                          <a:cs typeface="Poppins SemiBold" panose="02000000000000000000" pitchFamily="2" charset="0"/>
                        </a:rPr>
                        <a:t>51</a:t>
                      </a:r>
                      <a:endParaRPr lang="es-ES" sz="2900" b="0" i="0" u="none" strike="noStrike">
                        <a:solidFill>
                          <a:schemeClr val="bg1"/>
                        </a:solidFill>
                        <a:effectLst/>
                        <a:latin typeface="Poppins SemiBold" panose="02000000000000000000" pitchFamily="2" charset="0"/>
                        <a:cs typeface="Poppins SemiBold" panose="02000000000000000000" pitchFamily="2" charset="0"/>
                      </a:endParaRPr>
                    </a:p>
                  </a:txBody>
                  <a:tcPr marL="71124" marR="71124" marT="12193" marB="0" anchor="ctr">
                    <a:solidFill>
                      <a:srgbClr val="002060"/>
                    </a:solidFill>
                  </a:tcPr>
                </a:tc>
                <a:tc>
                  <a:txBody>
                    <a:bodyPr/>
                    <a:lstStyle/>
                    <a:p>
                      <a:pPr algn="l" fontAlgn="ctr">
                        <a:lnSpc>
                          <a:spcPct val="200000"/>
                        </a:lnSpc>
                        <a:spcBef>
                          <a:spcPts val="0"/>
                        </a:spcBef>
                        <a:spcAft>
                          <a:spcPts val="800"/>
                        </a:spcAft>
                      </a:pPr>
                      <a:r>
                        <a:rPr lang="es-ES" sz="1300" u="none" strike="noStrike">
                          <a:solidFill>
                            <a:schemeClr val="bg1"/>
                          </a:solidFill>
                          <a:effectLst/>
                          <a:latin typeface="Poppins SemiBold" panose="02000000000000000000" pitchFamily="2" charset="0"/>
                          <a:cs typeface="Poppins SemiBold" panose="02000000000000000000" pitchFamily="2" charset="0"/>
                        </a:rPr>
                        <a:t>Docente</a:t>
                      </a:r>
                      <a:endParaRPr lang="es-ES" sz="2900" b="0" i="0" u="none" strike="noStrike">
                        <a:solidFill>
                          <a:schemeClr val="bg1"/>
                        </a:solidFill>
                        <a:effectLst/>
                        <a:latin typeface="Poppins SemiBold" panose="02000000000000000000" pitchFamily="2" charset="0"/>
                        <a:cs typeface="Poppins SemiBold" panose="02000000000000000000" pitchFamily="2" charset="0"/>
                      </a:endParaRPr>
                    </a:p>
                  </a:txBody>
                  <a:tcPr marL="71124" marR="71124" marT="12193" marB="0" anchor="ctr">
                    <a:solidFill>
                      <a:srgbClr val="002060"/>
                    </a:solidFill>
                  </a:tcPr>
                </a:tc>
                <a:tc>
                  <a:txBody>
                    <a:bodyPr/>
                    <a:lstStyle/>
                    <a:p>
                      <a:pPr algn="l" fontAlgn="ctr">
                        <a:lnSpc>
                          <a:spcPct val="200000"/>
                        </a:lnSpc>
                        <a:spcBef>
                          <a:spcPts val="0"/>
                        </a:spcBef>
                        <a:spcAft>
                          <a:spcPts val="800"/>
                        </a:spcAft>
                      </a:pPr>
                      <a:r>
                        <a:rPr lang="es-ES" sz="1300" u="none" strike="noStrike">
                          <a:solidFill>
                            <a:schemeClr val="bg1"/>
                          </a:solidFill>
                          <a:effectLst/>
                          <a:latin typeface="Poppins SemiBold" panose="02000000000000000000" pitchFamily="2" charset="0"/>
                          <a:cs typeface="Poppins SemiBold" panose="02000000000000000000" pitchFamily="2" charset="0"/>
                        </a:rPr>
                        <a:t>PhD</a:t>
                      </a:r>
                      <a:endParaRPr lang="es-ES" sz="2900" b="0" i="0" u="none" strike="noStrike">
                        <a:solidFill>
                          <a:schemeClr val="bg1"/>
                        </a:solidFill>
                        <a:effectLst/>
                        <a:latin typeface="Poppins SemiBold" panose="02000000000000000000" pitchFamily="2" charset="0"/>
                        <a:cs typeface="Poppins SemiBold" panose="02000000000000000000" pitchFamily="2" charset="0"/>
                      </a:endParaRPr>
                    </a:p>
                  </a:txBody>
                  <a:tcPr marL="71124" marR="71124" marT="12193" marB="0" anchor="ctr">
                    <a:solidFill>
                      <a:srgbClr val="002060"/>
                    </a:solidFill>
                  </a:tcPr>
                </a:tc>
                <a:extLst>
                  <a:ext uri="{0D108BD9-81ED-4DB2-BD59-A6C34878D82A}">
                    <a16:rowId xmlns:a16="http://schemas.microsoft.com/office/drawing/2014/main" val="2154188617"/>
                  </a:ext>
                </a:extLst>
              </a:tr>
              <a:tr h="402354">
                <a:tc>
                  <a:txBody>
                    <a:bodyPr/>
                    <a:lstStyle/>
                    <a:p>
                      <a:pPr algn="l" fontAlgn="ctr">
                        <a:lnSpc>
                          <a:spcPct val="200000"/>
                        </a:lnSpc>
                        <a:spcBef>
                          <a:spcPts val="0"/>
                        </a:spcBef>
                        <a:spcAft>
                          <a:spcPts val="800"/>
                        </a:spcAft>
                      </a:pPr>
                      <a:r>
                        <a:rPr lang="es-ES" sz="1300" u="none" strike="noStrike">
                          <a:solidFill>
                            <a:schemeClr val="bg1"/>
                          </a:solidFill>
                          <a:effectLst/>
                          <a:latin typeface="Poppins SemiBold" panose="02000000000000000000" pitchFamily="2" charset="0"/>
                          <a:cs typeface="Poppins SemiBold" panose="02000000000000000000" pitchFamily="2" charset="0"/>
                        </a:rPr>
                        <a:t>4</a:t>
                      </a:r>
                      <a:endParaRPr lang="es-ES" sz="2900" b="0" i="0" u="none" strike="noStrike">
                        <a:solidFill>
                          <a:schemeClr val="bg1"/>
                        </a:solidFill>
                        <a:effectLst/>
                        <a:latin typeface="Poppins SemiBold" panose="02000000000000000000" pitchFamily="2" charset="0"/>
                        <a:cs typeface="Poppins SemiBold" panose="02000000000000000000" pitchFamily="2" charset="0"/>
                      </a:endParaRPr>
                    </a:p>
                  </a:txBody>
                  <a:tcPr marL="71124" marR="71124" marT="12193" marB="0" anchor="ctr">
                    <a:solidFill>
                      <a:srgbClr val="002060"/>
                    </a:solidFill>
                  </a:tcPr>
                </a:tc>
                <a:tc>
                  <a:txBody>
                    <a:bodyPr/>
                    <a:lstStyle/>
                    <a:p>
                      <a:pPr algn="l" fontAlgn="ctr">
                        <a:lnSpc>
                          <a:spcPct val="200000"/>
                        </a:lnSpc>
                        <a:spcBef>
                          <a:spcPts val="0"/>
                        </a:spcBef>
                        <a:spcAft>
                          <a:spcPts val="800"/>
                        </a:spcAft>
                      </a:pPr>
                      <a:r>
                        <a:rPr lang="es-ES" sz="1300" u="none" strike="noStrike">
                          <a:solidFill>
                            <a:schemeClr val="bg1"/>
                          </a:solidFill>
                          <a:effectLst/>
                          <a:latin typeface="Poppins SemiBold" panose="02000000000000000000" pitchFamily="2" charset="0"/>
                          <a:cs typeface="Poppins SemiBold" panose="02000000000000000000" pitchFamily="2" charset="0"/>
                        </a:rPr>
                        <a:t>32</a:t>
                      </a:r>
                      <a:endParaRPr lang="es-ES" sz="2900" b="0" i="0" u="none" strike="noStrike">
                        <a:solidFill>
                          <a:schemeClr val="bg1"/>
                        </a:solidFill>
                        <a:effectLst/>
                        <a:latin typeface="Poppins SemiBold" panose="02000000000000000000" pitchFamily="2" charset="0"/>
                        <a:cs typeface="Poppins SemiBold" panose="02000000000000000000" pitchFamily="2" charset="0"/>
                      </a:endParaRPr>
                    </a:p>
                  </a:txBody>
                  <a:tcPr marL="71124" marR="71124" marT="12193" marB="0" anchor="ctr">
                    <a:solidFill>
                      <a:srgbClr val="002060"/>
                    </a:solidFill>
                  </a:tcPr>
                </a:tc>
                <a:tc>
                  <a:txBody>
                    <a:bodyPr/>
                    <a:lstStyle/>
                    <a:p>
                      <a:pPr algn="l" fontAlgn="ctr">
                        <a:lnSpc>
                          <a:spcPct val="200000"/>
                        </a:lnSpc>
                        <a:spcBef>
                          <a:spcPts val="0"/>
                        </a:spcBef>
                        <a:spcAft>
                          <a:spcPts val="800"/>
                        </a:spcAft>
                      </a:pPr>
                      <a:r>
                        <a:rPr lang="es-ES" sz="1300" u="none" strike="noStrike">
                          <a:solidFill>
                            <a:schemeClr val="bg1"/>
                          </a:solidFill>
                          <a:effectLst/>
                          <a:latin typeface="Poppins SemiBold" panose="02000000000000000000" pitchFamily="2" charset="0"/>
                          <a:cs typeface="Poppins SemiBold" panose="02000000000000000000" pitchFamily="2" charset="0"/>
                        </a:rPr>
                        <a:t>Marketing Expert</a:t>
                      </a:r>
                      <a:endParaRPr lang="es-ES" sz="2900" b="0" i="0" u="none" strike="noStrike">
                        <a:solidFill>
                          <a:schemeClr val="bg1"/>
                        </a:solidFill>
                        <a:effectLst/>
                        <a:latin typeface="Poppins SemiBold" panose="02000000000000000000" pitchFamily="2" charset="0"/>
                        <a:cs typeface="Poppins SemiBold" panose="02000000000000000000" pitchFamily="2" charset="0"/>
                      </a:endParaRPr>
                    </a:p>
                  </a:txBody>
                  <a:tcPr marL="71124" marR="71124" marT="12193" marB="0" anchor="ctr">
                    <a:solidFill>
                      <a:srgbClr val="002060"/>
                    </a:solidFill>
                  </a:tcPr>
                </a:tc>
                <a:tc>
                  <a:txBody>
                    <a:bodyPr/>
                    <a:lstStyle/>
                    <a:p>
                      <a:pPr algn="l" fontAlgn="ctr">
                        <a:lnSpc>
                          <a:spcPct val="200000"/>
                        </a:lnSpc>
                        <a:spcBef>
                          <a:spcPts val="0"/>
                        </a:spcBef>
                        <a:spcAft>
                          <a:spcPts val="800"/>
                        </a:spcAft>
                      </a:pPr>
                      <a:r>
                        <a:rPr lang="es-ES" sz="1300" u="none" strike="noStrike">
                          <a:solidFill>
                            <a:schemeClr val="bg1"/>
                          </a:solidFill>
                          <a:effectLst/>
                          <a:latin typeface="Poppins SemiBold" panose="02000000000000000000" pitchFamily="2" charset="0"/>
                          <a:cs typeface="Poppins SemiBold" panose="02000000000000000000" pitchFamily="2" charset="0"/>
                        </a:rPr>
                        <a:t>Ingeniero</a:t>
                      </a:r>
                      <a:endParaRPr lang="es-ES" sz="2900" b="0" i="0" u="none" strike="noStrike">
                        <a:solidFill>
                          <a:schemeClr val="bg1"/>
                        </a:solidFill>
                        <a:effectLst/>
                        <a:latin typeface="Poppins SemiBold" panose="02000000000000000000" pitchFamily="2" charset="0"/>
                        <a:cs typeface="Poppins SemiBold" panose="02000000000000000000" pitchFamily="2" charset="0"/>
                      </a:endParaRPr>
                    </a:p>
                  </a:txBody>
                  <a:tcPr marL="71124" marR="71124" marT="12193" marB="0" anchor="ctr">
                    <a:solidFill>
                      <a:srgbClr val="002060"/>
                    </a:solidFill>
                  </a:tcPr>
                </a:tc>
                <a:extLst>
                  <a:ext uri="{0D108BD9-81ED-4DB2-BD59-A6C34878D82A}">
                    <a16:rowId xmlns:a16="http://schemas.microsoft.com/office/drawing/2014/main" val="4184704566"/>
                  </a:ext>
                </a:extLst>
              </a:tr>
              <a:tr h="402354">
                <a:tc>
                  <a:txBody>
                    <a:bodyPr/>
                    <a:lstStyle/>
                    <a:p>
                      <a:pPr algn="l" fontAlgn="ctr">
                        <a:lnSpc>
                          <a:spcPct val="200000"/>
                        </a:lnSpc>
                        <a:spcBef>
                          <a:spcPts val="0"/>
                        </a:spcBef>
                        <a:spcAft>
                          <a:spcPts val="800"/>
                        </a:spcAft>
                      </a:pPr>
                      <a:r>
                        <a:rPr lang="es-ES" sz="1300" u="none" strike="noStrike">
                          <a:solidFill>
                            <a:schemeClr val="bg1"/>
                          </a:solidFill>
                          <a:effectLst/>
                          <a:latin typeface="Poppins SemiBold" panose="02000000000000000000" pitchFamily="2" charset="0"/>
                          <a:cs typeface="Poppins SemiBold" panose="02000000000000000000" pitchFamily="2" charset="0"/>
                        </a:rPr>
                        <a:t>5</a:t>
                      </a:r>
                      <a:endParaRPr lang="es-ES" sz="2900" b="0" i="0" u="none" strike="noStrike">
                        <a:solidFill>
                          <a:schemeClr val="bg1"/>
                        </a:solidFill>
                        <a:effectLst/>
                        <a:latin typeface="Poppins SemiBold" panose="02000000000000000000" pitchFamily="2" charset="0"/>
                        <a:cs typeface="Poppins SemiBold" panose="02000000000000000000" pitchFamily="2" charset="0"/>
                      </a:endParaRPr>
                    </a:p>
                  </a:txBody>
                  <a:tcPr marL="71124" marR="71124" marT="12193" marB="0" anchor="ctr">
                    <a:solidFill>
                      <a:srgbClr val="002060"/>
                    </a:solidFill>
                  </a:tcPr>
                </a:tc>
                <a:tc>
                  <a:txBody>
                    <a:bodyPr/>
                    <a:lstStyle/>
                    <a:p>
                      <a:pPr algn="l" fontAlgn="ctr">
                        <a:lnSpc>
                          <a:spcPct val="200000"/>
                        </a:lnSpc>
                        <a:spcBef>
                          <a:spcPts val="0"/>
                        </a:spcBef>
                        <a:spcAft>
                          <a:spcPts val="800"/>
                        </a:spcAft>
                      </a:pPr>
                      <a:r>
                        <a:rPr lang="es-ES" sz="1300" u="none" strike="noStrike">
                          <a:solidFill>
                            <a:schemeClr val="bg1"/>
                          </a:solidFill>
                          <a:effectLst/>
                          <a:latin typeface="Poppins SemiBold" panose="02000000000000000000" pitchFamily="2" charset="0"/>
                          <a:cs typeface="Poppins SemiBold" panose="02000000000000000000" pitchFamily="2" charset="0"/>
                        </a:rPr>
                        <a:t>29</a:t>
                      </a:r>
                      <a:endParaRPr lang="es-ES" sz="2900" b="0" i="0" u="none" strike="noStrike">
                        <a:solidFill>
                          <a:schemeClr val="bg1"/>
                        </a:solidFill>
                        <a:effectLst/>
                        <a:latin typeface="Poppins SemiBold" panose="02000000000000000000" pitchFamily="2" charset="0"/>
                        <a:cs typeface="Poppins SemiBold" panose="02000000000000000000" pitchFamily="2" charset="0"/>
                      </a:endParaRPr>
                    </a:p>
                  </a:txBody>
                  <a:tcPr marL="71124" marR="71124" marT="12193" marB="0" anchor="ctr">
                    <a:solidFill>
                      <a:srgbClr val="002060"/>
                    </a:solidFill>
                  </a:tcPr>
                </a:tc>
                <a:tc>
                  <a:txBody>
                    <a:bodyPr/>
                    <a:lstStyle/>
                    <a:p>
                      <a:pPr algn="l" fontAlgn="ctr">
                        <a:lnSpc>
                          <a:spcPct val="200000"/>
                        </a:lnSpc>
                        <a:spcBef>
                          <a:spcPts val="0"/>
                        </a:spcBef>
                        <a:spcAft>
                          <a:spcPts val="800"/>
                        </a:spcAft>
                      </a:pPr>
                      <a:r>
                        <a:rPr lang="es-ES" sz="1300" u="none" strike="noStrike">
                          <a:solidFill>
                            <a:schemeClr val="bg1"/>
                          </a:solidFill>
                          <a:effectLst/>
                          <a:latin typeface="Poppins SemiBold" panose="02000000000000000000" pitchFamily="2" charset="0"/>
                          <a:cs typeface="Poppins SemiBold" panose="02000000000000000000" pitchFamily="2" charset="0"/>
                        </a:rPr>
                        <a:t>Influencer</a:t>
                      </a:r>
                      <a:endParaRPr lang="es-ES" sz="2900" b="0" i="0" u="none" strike="noStrike">
                        <a:solidFill>
                          <a:schemeClr val="bg1"/>
                        </a:solidFill>
                        <a:effectLst/>
                        <a:latin typeface="Poppins SemiBold" panose="02000000000000000000" pitchFamily="2" charset="0"/>
                        <a:cs typeface="Poppins SemiBold" panose="02000000000000000000" pitchFamily="2" charset="0"/>
                      </a:endParaRPr>
                    </a:p>
                  </a:txBody>
                  <a:tcPr marL="71124" marR="71124" marT="12193" marB="0" anchor="ctr">
                    <a:solidFill>
                      <a:srgbClr val="002060"/>
                    </a:solidFill>
                  </a:tcPr>
                </a:tc>
                <a:tc>
                  <a:txBody>
                    <a:bodyPr/>
                    <a:lstStyle/>
                    <a:p>
                      <a:pPr algn="l" fontAlgn="ctr">
                        <a:lnSpc>
                          <a:spcPct val="200000"/>
                        </a:lnSpc>
                        <a:spcBef>
                          <a:spcPts val="0"/>
                        </a:spcBef>
                        <a:spcAft>
                          <a:spcPts val="800"/>
                        </a:spcAft>
                      </a:pPr>
                      <a:r>
                        <a:rPr lang="es-ES" sz="1300" u="none" strike="noStrike" dirty="0">
                          <a:solidFill>
                            <a:schemeClr val="bg1"/>
                          </a:solidFill>
                          <a:effectLst/>
                          <a:latin typeface="Poppins SemiBold" panose="02000000000000000000" pitchFamily="2" charset="0"/>
                          <a:cs typeface="Poppins SemiBold" panose="02000000000000000000" pitchFamily="2" charset="0"/>
                        </a:rPr>
                        <a:t>Ingeniera</a:t>
                      </a:r>
                      <a:endParaRPr lang="es-ES" sz="29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1124" marR="71124" marT="12193" marB="0" anchor="ctr">
                    <a:solidFill>
                      <a:srgbClr val="002060"/>
                    </a:solidFill>
                  </a:tcPr>
                </a:tc>
                <a:extLst>
                  <a:ext uri="{0D108BD9-81ED-4DB2-BD59-A6C34878D82A}">
                    <a16:rowId xmlns:a16="http://schemas.microsoft.com/office/drawing/2014/main" val="3343367420"/>
                  </a:ext>
                </a:extLst>
              </a:tr>
            </a:tbl>
          </a:graphicData>
        </a:graphic>
      </p:graphicFrame>
    </p:spTree>
    <p:extLst>
      <p:ext uri="{BB962C8B-B14F-4D97-AF65-F5344CB8AC3E}">
        <p14:creationId xmlns:p14="http://schemas.microsoft.com/office/powerpoint/2010/main" val="2173531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endParaRPr lang="es-ES"/>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a:xfrm>
            <a:off x="799220" y="4887471"/>
            <a:ext cx="10121562" cy="537152"/>
          </a:xfrm>
        </p:spPr>
        <p:txBody>
          <a:bodyPr>
            <a:normAutofit fontScale="92500" lnSpcReduction="10000"/>
          </a:bodyPr>
          <a:lstStyle/>
          <a:p>
            <a:r>
              <a:rPr lang="es-EC" sz="1800" dirty="0">
                <a:effectLst/>
                <a:latin typeface="Poppins SemiBold" panose="02000000000000000000" pitchFamily="2" charset="0"/>
                <a:ea typeface="Calibri" panose="020F0502020204030204" pitchFamily="34" charset="0"/>
                <a:cs typeface="Poppins SemiBold" panose="02000000000000000000" pitchFamily="2" charset="0"/>
              </a:rPr>
              <a:t>Se aplico 50 encuestas piloto obteniendo un alfa de 0,97 por lo cual se dio continuidad con el instrumento.</a:t>
            </a:r>
            <a:endParaRPr lang="es-ES" dirty="0">
              <a:latin typeface="Poppins SemiBold" panose="02000000000000000000" pitchFamily="2" charset="0"/>
              <a:cs typeface="Poppins SemiBold" panose="02000000000000000000" pitchFamily="2" charset="0"/>
            </a:endParaRPr>
          </a:p>
        </p:txBody>
      </p:sp>
      <p:graphicFrame>
        <p:nvGraphicFramePr>
          <p:cNvPr id="5" name="Tabla 4">
            <a:extLst>
              <a:ext uri="{FF2B5EF4-FFF2-40B4-BE49-F238E27FC236}">
                <a16:creationId xmlns:a16="http://schemas.microsoft.com/office/drawing/2014/main" id="{1309335A-2513-45F6-8A7E-2E4AD9C3F1CF}"/>
              </a:ext>
            </a:extLst>
          </p:cNvPr>
          <p:cNvGraphicFramePr/>
          <p:nvPr>
            <p:extLst>
              <p:ext uri="{D42A27DB-BD31-4B8C-83A1-F6EECF244321}">
                <p14:modId xmlns:p14="http://schemas.microsoft.com/office/powerpoint/2010/main" val="1112410832"/>
              </p:ext>
            </p:extLst>
          </p:nvPr>
        </p:nvGraphicFramePr>
        <p:xfrm>
          <a:off x="1448052" y="2299364"/>
          <a:ext cx="8828507" cy="2259271"/>
        </p:xfrm>
        <a:graphic>
          <a:graphicData uri="http://schemas.openxmlformats.org/drawingml/2006/table">
            <a:tbl>
              <a:tblPr firstRow="1" firstCol="1" bandRow="1">
                <a:tableStyleId>{5C22544A-7EE6-4342-B048-85BDC9FD1C3A}</a:tableStyleId>
              </a:tblPr>
              <a:tblGrid>
                <a:gridCol w="6077438">
                  <a:extLst>
                    <a:ext uri="{9D8B030D-6E8A-4147-A177-3AD203B41FA5}">
                      <a16:colId xmlns:a16="http://schemas.microsoft.com/office/drawing/2014/main" val="3207814615"/>
                    </a:ext>
                  </a:extLst>
                </a:gridCol>
                <a:gridCol w="2751069">
                  <a:extLst>
                    <a:ext uri="{9D8B030D-6E8A-4147-A177-3AD203B41FA5}">
                      <a16:colId xmlns:a16="http://schemas.microsoft.com/office/drawing/2014/main" val="2019038743"/>
                    </a:ext>
                  </a:extLst>
                </a:gridCol>
              </a:tblGrid>
              <a:tr h="497895">
                <a:tc gridSpan="2">
                  <a:txBody>
                    <a:bodyPr/>
                    <a:lstStyle/>
                    <a:p>
                      <a:pPr algn="ctr" fontAlgn="b">
                        <a:lnSpc>
                          <a:spcPct val="200000"/>
                        </a:lnSpc>
                        <a:spcBef>
                          <a:spcPts val="0"/>
                        </a:spcBef>
                        <a:spcAft>
                          <a:spcPts val="800"/>
                        </a:spcAft>
                      </a:pPr>
                      <a:r>
                        <a:rPr lang="es-ES" sz="1400" u="none" strike="noStrike" dirty="0">
                          <a:solidFill>
                            <a:schemeClr val="bg1"/>
                          </a:solidFill>
                          <a:effectLst/>
                          <a:latin typeface="Poppins SemiBold" panose="02000000000000000000" pitchFamily="2" charset="0"/>
                          <a:cs typeface="Poppins SemiBold" panose="02000000000000000000" pitchFamily="2" charset="0"/>
                        </a:rPr>
                        <a:t>Alfa de Cronbach</a:t>
                      </a:r>
                      <a:endParaRPr lang="es-ES" sz="31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123588" marR="123588" marT="61794" marB="61794" anchor="b">
                    <a:solidFill>
                      <a:srgbClr val="002060"/>
                    </a:solidFill>
                  </a:tcPr>
                </a:tc>
                <a:tc hMerge="1">
                  <a:txBody>
                    <a:bodyPr/>
                    <a:lstStyle/>
                    <a:p>
                      <a:endParaRPr lang="es-ES"/>
                    </a:p>
                  </a:txBody>
                  <a:tcPr/>
                </a:tc>
                <a:extLst>
                  <a:ext uri="{0D108BD9-81ED-4DB2-BD59-A6C34878D82A}">
                    <a16:rowId xmlns:a16="http://schemas.microsoft.com/office/drawing/2014/main" val="2826106003"/>
                  </a:ext>
                </a:extLst>
              </a:tr>
              <a:tr h="440344">
                <a:tc>
                  <a:txBody>
                    <a:bodyPr/>
                    <a:lstStyle/>
                    <a:p>
                      <a:pPr algn="l" fontAlgn="b">
                        <a:lnSpc>
                          <a:spcPct val="200000"/>
                        </a:lnSpc>
                        <a:spcBef>
                          <a:spcPts val="0"/>
                        </a:spcBef>
                        <a:spcAft>
                          <a:spcPts val="800"/>
                        </a:spcAft>
                      </a:pPr>
                      <a:r>
                        <a:rPr lang="es-ES" sz="1400" u="none" strike="noStrike" dirty="0">
                          <a:solidFill>
                            <a:schemeClr val="bg1"/>
                          </a:solidFill>
                          <a:effectLst/>
                          <a:latin typeface="Poppins SemiBold" panose="02000000000000000000" pitchFamily="2" charset="0"/>
                          <a:cs typeface="Poppins SemiBold" panose="02000000000000000000" pitchFamily="2" charset="0"/>
                        </a:rPr>
                        <a:t>K (ítems)</a:t>
                      </a:r>
                      <a:endParaRPr lang="es-ES" sz="31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5734" marR="75734" marT="12983" marB="0" anchor="b">
                    <a:solidFill>
                      <a:srgbClr val="002060"/>
                    </a:solidFill>
                  </a:tcPr>
                </a:tc>
                <a:tc>
                  <a:txBody>
                    <a:bodyPr/>
                    <a:lstStyle/>
                    <a:p>
                      <a:pPr algn="r" fontAlgn="b">
                        <a:lnSpc>
                          <a:spcPct val="200000"/>
                        </a:lnSpc>
                        <a:spcBef>
                          <a:spcPts val="0"/>
                        </a:spcBef>
                        <a:spcAft>
                          <a:spcPts val="800"/>
                        </a:spcAft>
                      </a:pPr>
                      <a:r>
                        <a:rPr lang="es-ES" sz="1400" u="none" strike="noStrike" dirty="0">
                          <a:solidFill>
                            <a:schemeClr val="bg1"/>
                          </a:solidFill>
                          <a:effectLst/>
                          <a:latin typeface="Poppins SemiBold" panose="02000000000000000000" pitchFamily="2" charset="0"/>
                          <a:cs typeface="Poppins SemiBold" panose="02000000000000000000" pitchFamily="2" charset="0"/>
                        </a:rPr>
                        <a:t>50</a:t>
                      </a:r>
                      <a:endParaRPr lang="es-ES" sz="31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5734" marR="75734" marT="12983" marB="0" anchor="b">
                    <a:solidFill>
                      <a:srgbClr val="002060"/>
                    </a:solidFill>
                  </a:tcPr>
                </a:tc>
                <a:extLst>
                  <a:ext uri="{0D108BD9-81ED-4DB2-BD59-A6C34878D82A}">
                    <a16:rowId xmlns:a16="http://schemas.microsoft.com/office/drawing/2014/main" val="3921521562"/>
                  </a:ext>
                </a:extLst>
              </a:tr>
              <a:tr h="440344">
                <a:tc>
                  <a:txBody>
                    <a:bodyPr/>
                    <a:lstStyle/>
                    <a:p>
                      <a:pPr algn="l" fontAlgn="b">
                        <a:lnSpc>
                          <a:spcPct val="200000"/>
                        </a:lnSpc>
                        <a:spcBef>
                          <a:spcPts val="0"/>
                        </a:spcBef>
                        <a:spcAft>
                          <a:spcPts val="800"/>
                        </a:spcAft>
                      </a:pPr>
                      <a:r>
                        <a:rPr lang="es-ES" sz="1400" u="none" strike="noStrike">
                          <a:solidFill>
                            <a:schemeClr val="bg1"/>
                          </a:solidFill>
                          <a:effectLst/>
                          <a:latin typeface="Poppins SemiBold" panose="02000000000000000000" pitchFamily="2" charset="0"/>
                          <a:cs typeface="Poppins SemiBold" panose="02000000000000000000" pitchFamily="2" charset="0"/>
                        </a:rPr>
                        <a:t>Vi (Varianza de cada ítem)</a:t>
                      </a:r>
                      <a:endParaRPr lang="es-ES" sz="3100" b="0" i="0" u="none" strike="noStrike">
                        <a:solidFill>
                          <a:schemeClr val="bg1"/>
                        </a:solidFill>
                        <a:effectLst/>
                        <a:latin typeface="Poppins SemiBold" panose="02000000000000000000" pitchFamily="2" charset="0"/>
                        <a:cs typeface="Poppins SemiBold" panose="02000000000000000000" pitchFamily="2" charset="0"/>
                      </a:endParaRPr>
                    </a:p>
                  </a:txBody>
                  <a:tcPr marL="75734" marR="75734" marT="12983" marB="0" anchor="b">
                    <a:solidFill>
                      <a:srgbClr val="002060"/>
                    </a:solidFill>
                  </a:tcPr>
                </a:tc>
                <a:tc>
                  <a:txBody>
                    <a:bodyPr/>
                    <a:lstStyle/>
                    <a:p>
                      <a:pPr algn="r" fontAlgn="b">
                        <a:lnSpc>
                          <a:spcPct val="200000"/>
                        </a:lnSpc>
                        <a:spcBef>
                          <a:spcPts val="0"/>
                        </a:spcBef>
                        <a:spcAft>
                          <a:spcPts val="800"/>
                        </a:spcAft>
                      </a:pPr>
                      <a:r>
                        <a:rPr lang="es-ES" sz="1400" u="none" strike="noStrike" dirty="0">
                          <a:solidFill>
                            <a:schemeClr val="bg1"/>
                          </a:solidFill>
                          <a:effectLst/>
                          <a:latin typeface="Poppins SemiBold" panose="02000000000000000000" pitchFamily="2" charset="0"/>
                          <a:cs typeface="Poppins SemiBold" panose="02000000000000000000" pitchFamily="2" charset="0"/>
                        </a:rPr>
                        <a:t>237,195556</a:t>
                      </a:r>
                      <a:endParaRPr lang="es-ES" sz="31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5734" marR="75734" marT="12983" marB="0" anchor="b">
                    <a:solidFill>
                      <a:srgbClr val="002060"/>
                    </a:solidFill>
                  </a:tcPr>
                </a:tc>
                <a:extLst>
                  <a:ext uri="{0D108BD9-81ED-4DB2-BD59-A6C34878D82A}">
                    <a16:rowId xmlns:a16="http://schemas.microsoft.com/office/drawing/2014/main" val="4132296098"/>
                  </a:ext>
                </a:extLst>
              </a:tr>
              <a:tr h="440344">
                <a:tc>
                  <a:txBody>
                    <a:bodyPr/>
                    <a:lstStyle/>
                    <a:p>
                      <a:pPr algn="l" fontAlgn="b">
                        <a:lnSpc>
                          <a:spcPct val="200000"/>
                        </a:lnSpc>
                        <a:spcBef>
                          <a:spcPts val="0"/>
                        </a:spcBef>
                        <a:spcAft>
                          <a:spcPts val="800"/>
                        </a:spcAft>
                      </a:pPr>
                      <a:r>
                        <a:rPr lang="es-ES" sz="1400" u="none" strike="noStrike">
                          <a:solidFill>
                            <a:schemeClr val="bg1"/>
                          </a:solidFill>
                          <a:effectLst/>
                          <a:latin typeface="Poppins SemiBold" panose="02000000000000000000" pitchFamily="2" charset="0"/>
                          <a:cs typeface="Poppins SemiBold" panose="02000000000000000000" pitchFamily="2" charset="0"/>
                        </a:rPr>
                        <a:t>Tv (Varianza total)</a:t>
                      </a:r>
                      <a:endParaRPr lang="es-ES" sz="3100" b="0" i="0" u="none" strike="noStrike">
                        <a:solidFill>
                          <a:schemeClr val="bg1"/>
                        </a:solidFill>
                        <a:effectLst/>
                        <a:latin typeface="Poppins SemiBold" panose="02000000000000000000" pitchFamily="2" charset="0"/>
                        <a:cs typeface="Poppins SemiBold" panose="02000000000000000000" pitchFamily="2" charset="0"/>
                      </a:endParaRPr>
                    </a:p>
                  </a:txBody>
                  <a:tcPr marL="75734" marR="75734" marT="12983" marB="0" anchor="b">
                    <a:solidFill>
                      <a:srgbClr val="002060"/>
                    </a:solidFill>
                  </a:tcPr>
                </a:tc>
                <a:tc>
                  <a:txBody>
                    <a:bodyPr/>
                    <a:lstStyle/>
                    <a:p>
                      <a:pPr algn="r" fontAlgn="b">
                        <a:lnSpc>
                          <a:spcPct val="200000"/>
                        </a:lnSpc>
                        <a:spcBef>
                          <a:spcPts val="0"/>
                        </a:spcBef>
                        <a:spcAft>
                          <a:spcPts val="800"/>
                        </a:spcAft>
                      </a:pPr>
                      <a:r>
                        <a:rPr lang="es-ES" sz="1400" u="none" strike="noStrike" dirty="0">
                          <a:solidFill>
                            <a:schemeClr val="bg1"/>
                          </a:solidFill>
                          <a:effectLst/>
                          <a:latin typeface="Poppins SemiBold" panose="02000000000000000000" pitchFamily="2" charset="0"/>
                          <a:cs typeface="Poppins SemiBold" panose="02000000000000000000" pitchFamily="2" charset="0"/>
                        </a:rPr>
                        <a:t>4986,86222</a:t>
                      </a:r>
                      <a:endParaRPr lang="es-ES" sz="31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5734" marR="75734" marT="12983" marB="0" anchor="b">
                    <a:solidFill>
                      <a:srgbClr val="002060"/>
                    </a:solidFill>
                  </a:tcPr>
                </a:tc>
                <a:extLst>
                  <a:ext uri="{0D108BD9-81ED-4DB2-BD59-A6C34878D82A}">
                    <a16:rowId xmlns:a16="http://schemas.microsoft.com/office/drawing/2014/main" val="1277890341"/>
                  </a:ext>
                </a:extLst>
              </a:tr>
              <a:tr h="440344">
                <a:tc>
                  <a:txBody>
                    <a:bodyPr/>
                    <a:lstStyle/>
                    <a:p>
                      <a:pPr algn="l" fontAlgn="b">
                        <a:lnSpc>
                          <a:spcPct val="200000"/>
                        </a:lnSpc>
                        <a:spcBef>
                          <a:spcPts val="0"/>
                        </a:spcBef>
                        <a:spcAft>
                          <a:spcPts val="800"/>
                        </a:spcAft>
                      </a:pPr>
                      <a:r>
                        <a:rPr lang="es-ES" sz="1400" u="none" strike="noStrike">
                          <a:solidFill>
                            <a:schemeClr val="bg1"/>
                          </a:solidFill>
                          <a:effectLst/>
                          <a:latin typeface="Poppins SemiBold" panose="02000000000000000000" pitchFamily="2" charset="0"/>
                          <a:cs typeface="Poppins SemiBold" panose="02000000000000000000" pitchFamily="2" charset="0"/>
                        </a:rPr>
                        <a:t>Alfa</a:t>
                      </a:r>
                      <a:endParaRPr lang="es-ES" sz="3100" b="0" i="0" u="none" strike="noStrike">
                        <a:solidFill>
                          <a:schemeClr val="bg1"/>
                        </a:solidFill>
                        <a:effectLst/>
                        <a:latin typeface="Poppins SemiBold" panose="02000000000000000000" pitchFamily="2" charset="0"/>
                        <a:cs typeface="Poppins SemiBold" panose="02000000000000000000" pitchFamily="2" charset="0"/>
                      </a:endParaRPr>
                    </a:p>
                  </a:txBody>
                  <a:tcPr marL="75734" marR="75734" marT="12983" marB="0" anchor="b">
                    <a:solidFill>
                      <a:srgbClr val="002060"/>
                    </a:solidFill>
                  </a:tcPr>
                </a:tc>
                <a:tc>
                  <a:txBody>
                    <a:bodyPr/>
                    <a:lstStyle/>
                    <a:p>
                      <a:pPr algn="r" fontAlgn="b">
                        <a:lnSpc>
                          <a:spcPct val="200000"/>
                        </a:lnSpc>
                        <a:spcBef>
                          <a:spcPts val="0"/>
                        </a:spcBef>
                        <a:spcAft>
                          <a:spcPts val="800"/>
                        </a:spcAft>
                      </a:pPr>
                      <a:r>
                        <a:rPr lang="es-ES" sz="1400" u="none" strike="noStrike" dirty="0">
                          <a:solidFill>
                            <a:schemeClr val="bg1"/>
                          </a:solidFill>
                          <a:effectLst/>
                          <a:latin typeface="Poppins SemiBold" panose="02000000000000000000" pitchFamily="2" charset="0"/>
                          <a:cs typeface="Poppins SemiBold" panose="02000000000000000000" pitchFamily="2" charset="0"/>
                        </a:rPr>
                        <a:t>0,97187338</a:t>
                      </a:r>
                      <a:endParaRPr lang="es-ES" sz="31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5734" marR="75734" marT="12983" marB="0" anchor="b">
                    <a:solidFill>
                      <a:srgbClr val="002060"/>
                    </a:solidFill>
                  </a:tcPr>
                </a:tc>
                <a:extLst>
                  <a:ext uri="{0D108BD9-81ED-4DB2-BD59-A6C34878D82A}">
                    <a16:rowId xmlns:a16="http://schemas.microsoft.com/office/drawing/2014/main" val="3697574996"/>
                  </a:ext>
                </a:extLst>
              </a:tr>
            </a:tbl>
          </a:graphicData>
        </a:graphic>
      </p:graphicFrame>
    </p:spTree>
    <p:extLst>
      <p:ext uri="{BB962C8B-B14F-4D97-AF65-F5344CB8AC3E}">
        <p14:creationId xmlns:p14="http://schemas.microsoft.com/office/powerpoint/2010/main" val="1675043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r>
              <a:rPr lang="es-EC" dirty="0"/>
              <a:t>Análisis descriptivos</a:t>
            </a:r>
            <a:endParaRPr lang="es-ES" dirty="0"/>
          </a:p>
        </p:txBody>
      </p:sp>
      <p:sp>
        <p:nvSpPr>
          <p:cNvPr id="4" name="Rectángulo 3">
            <a:extLst>
              <a:ext uri="{FF2B5EF4-FFF2-40B4-BE49-F238E27FC236}">
                <a16:creationId xmlns:a16="http://schemas.microsoft.com/office/drawing/2014/main" id="{3575563B-CEAB-4EB1-A2D6-C0C160138506}"/>
              </a:ext>
            </a:extLst>
          </p:cNvPr>
          <p:cNvSpPr/>
          <p:nvPr/>
        </p:nvSpPr>
        <p:spPr>
          <a:xfrm>
            <a:off x="382248" y="1461541"/>
            <a:ext cx="10121561" cy="10268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460024AB-4F74-47F3-B7A3-2F30ED73FCC7}"/>
              </a:ext>
            </a:extLst>
          </p:cNvPr>
          <p:cNvSpPr/>
          <p:nvPr/>
        </p:nvSpPr>
        <p:spPr>
          <a:xfrm>
            <a:off x="382247" y="2617620"/>
            <a:ext cx="10121561" cy="10268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66485F7A-6ED9-47F8-BF5B-0301B7697390}"/>
              </a:ext>
            </a:extLst>
          </p:cNvPr>
          <p:cNvSpPr/>
          <p:nvPr/>
        </p:nvSpPr>
        <p:spPr>
          <a:xfrm>
            <a:off x="382247" y="3773699"/>
            <a:ext cx="10121561" cy="10268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14D306E0-531B-4C93-824E-9C135E51084E}"/>
              </a:ext>
            </a:extLst>
          </p:cNvPr>
          <p:cNvSpPr/>
          <p:nvPr/>
        </p:nvSpPr>
        <p:spPr>
          <a:xfrm>
            <a:off x="382246" y="5069101"/>
            <a:ext cx="10121561" cy="10268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a:xfrm>
            <a:off x="382246" y="1747266"/>
            <a:ext cx="2960915" cy="537152"/>
          </a:xfrm>
        </p:spPr>
        <p:txBody>
          <a:bodyPr>
            <a:normAutofit/>
          </a:bodyPr>
          <a:lstStyle/>
          <a:p>
            <a:pPr algn="l"/>
            <a:r>
              <a:rPr lang="es-EC" sz="2400" dirty="0">
                <a:solidFill>
                  <a:schemeClr val="bg1"/>
                </a:solidFill>
              </a:rPr>
              <a:t>Perfil Personal</a:t>
            </a:r>
            <a:endParaRPr lang="es-ES" sz="2400" dirty="0">
              <a:solidFill>
                <a:schemeClr val="bg1"/>
              </a:solidFill>
            </a:endParaRPr>
          </a:p>
        </p:txBody>
      </p:sp>
      <p:sp>
        <p:nvSpPr>
          <p:cNvPr id="10" name="Subtítulo 2">
            <a:extLst>
              <a:ext uri="{FF2B5EF4-FFF2-40B4-BE49-F238E27FC236}">
                <a16:creationId xmlns:a16="http://schemas.microsoft.com/office/drawing/2014/main" id="{81A4FAC6-6C12-4184-9BD8-C030C6412BD4}"/>
              </a:ext>
            </a:extLst>
          </p:cNvPr>
          <p:cNvSpPr txBox="1">
            <a:spLocks/>
          </p:cNvSpPr>
          <p:nvPr/>
        </p:nvSpPr>
        <p:spPr>
          <a:xfrm>
            <a:off x="382246" y="2964431"/>
            <a:ext cx="2960915" cy="5371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2400" dirty="0">
                <a:solidFill>
                  <a:schemeClr val="bg1"/>
                </a:solidFill>
              </a:rPr>
              <a:t>Uso de redes</a:t>
            </a:r>
            <a:endParaRPr lang="es-ES" sz="2400" dirty="0">
              <a:solidFill>
                <a:schemeClr val="bg1"/>
              </a:solidFill>
            </a:endParaRPr>
          </a:p>
        </p:txBody>
      </p:sp>
      <p:sp>
        <p:nvSpPr>
          <p:cNvPr id="11" name="Subtítulo 2">
            <a:extLst>
              <a:ext uri="{FF2B5EF4-FFF2-40B4-BE49-F238E27FC236}">
                <a16:creationId xmlns:a16="http://schemas.microsoft.com/office/drawing/2014/main" id="{DB2235BB-3327-4514-A088-F20CF036E611}"/>
              </a:ext>
            </a:extLst>
          </p:cNvPr>
          <p:cNvSpPr txBox="1">
            <a:spLocks/>
          </p:cNvSpPr>
          <p:nvPr/>
        </p:nvSpPr>
        <p:spPr>
          <a:xfrm>
            <a:off x="382246" y="4088198"/>
            <a:ext cx="2960915" cy="53715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2400" dirty="0">
                <a:solidFill>
                  <a:schemeClr val="bg1"/>
                </a:solidFill>
              </a:rPr>
              <a:t>Tipo de contenido</a:t>
            </a:r>
            <a:endParaRPr lang="es-ES" sz="2400" dirty="0">
              <a:solidFill>
                <a:schemeClr val="bg1"/>
              </a:solidFill>
            </a:endParaRPr>
          </a:p>
        </p:txBody>
      </p:sp>
      <p:sp>
        <p:nvSpPr>
          <p:cNvPr id="12" name="Subtítulo 2">
            <a:extLst>
              <a:ext uri="{FF2B5EF4-FFF2-40B4-BE49-F238E27FC236}">
                <a16:creationId xmlns:a16="http://schemas.microsoft.com/office/drawing/2014/main" id="{B1652EC7-936D-4199-A521-D5B361C25257}"/>
              </a:ext>
            </a:extLst>
          </p:cNvPr>
          <p:cNvSpPr txBox="1">
            <a:spLocks/>
          </p:cNvSpPr>
          <p:nvPr/>
        </p:nvSpPr>
        <p:spPr>
          <a:xfrm>
            <a:off x="447560" y="5377737"/>
            <a:ext cx="3157789" cy="5371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2400" dirty="0">
                <a:solidFill>
                  <a:schemeClr val="bg1"/>
                </a:solidFill>
              </a:rPr>
              <a:t>Redes de contacto</a:t>
            </a:r>
            <a:endParaRPr lang="es-ES" sz="2400" dirty="0">
              <a:solidFill>
                <a:schemeClr val="bg1"/>
              </a:solidFill>
            </a:endParaRPr>
          </a:p>
        </p:txBody>
      </p:sp>
      <p:sp>
        <p:nvSpPr>
          <p:cNvPr id="13" name="Rectángulo 12">
            <a:extLst>
              <a:ext uri="{FF2B5EF4-FFF2-40B4-BE49-F238E27FC236}">
                <a16:creationId xmlns:a16="http://schemas.microsoft.com/office/drawing/2014/main" id="{F9995C71-92EF-44AF-97BA-717ABD141424}"/>
              </a:ext>
            </a:extLst>
          </p:cNvPr>
          <p:cNvSpPr/>
          <p:nvPr/>
        </p:nvSpPr>
        <p:spPr>
          <a:xfrm>
            <a:off x="4419074" y="1518695"/>
            <a:ext cx="1621592" cy="9020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082A96D5-8CD8-4C26-9B58-1A985E8E69B1}"/>
              </a:ext>
            </a:extLst>
          </p:cNvPr>
          <p:cNvSpPr/>
          <p:nvPr/>
        </p:nvSpPr>
        <p:spPr>
          <a:xfrm>
            <a:off x="8667586" y="1532777"/>
            <a:ext cx="1621592" cy="9020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DFFD1C04-43AC-4691-B5A4-31F6A87F1D2A}"/>
              </a:ext>
            </a:extLst>
          </p:cNvPr>
          <p:cNvSpPr/>
          <p:nvPr/>
        </p:nvSpPr>
        <p:spPr>
          <a:xfrm>
            <a:off x="6543330" y="1532777"/>
            <a:ext cx="1621592" cy="9020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F84140A3-7F02-4603-BAC0-6C71C16D0ABA}"/>
              </a:ext>
            </a:extLst>
          </p:cNvPr>
          <p:cNvSpPr/>
          <p:nvPr/>
        </p:nvSpPr>
        <p:spPr>
          <a:xfrm>
            <a:off x="4438405" y="2701217"/>
            <a:ext cx="1621592" cy="9020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2A888555-696B-448E-A397-DA2AB4379707}"/>
              </a:ext>
            </a:extLst>
          </p:cNvPr>
          <p:cNvSpPr/>
          <p:nvPr/>
        </p:nvSpPr>
        <p:spPr>
          <a:xfrm>
            <a:off x="6543330" y="2685165"/>
            <a:ext cx="1621592" cy="9020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B77BB7CF-4E10-49A2-86A1-507822EEDD56}"/>
              </a:ext>
            </a:extLst>
          </p:cNvPr>
          <p:cNvSpPr/>
          <p:nvPr/>
        </p:nvSpPr>
        <p:spPr>
          <a:xfrm>
            <a:off x="8693448" y="2680024"/>
            <a:ext cx="1621592" cy="9020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D31570A6-7E59-4EE6-9621-BDF0A6CF63BE}"/>
              </a:ext>
            </a:extLst>
          </p:cNvPr>
          <p:cNvSpPr/>
          <p:nvPr/>
        </p:nvSpPr>
        <p:spPr>
          <a:xfrm>
            <a:off x="4438405" y="3836103"/>
            <a:ext cx="1621592" cy="9020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BDA1E51B-CDF6-46B2-B842-32E1CC995DC2}"/>
              </a:ext>
            </a:extLst>
          </p:cNvPr>
          <p:cNvSpPr/>
          <p:nvPr/>
        </p:nvSpPr>
        <p:spPr>
          <a:xfrm>
            <a:off x="4419074" y="5131505"/>
            <a:ext cx="1621592" cy="9020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E05C892A-8135-4040-A13C-98BDE29B7411}"/>
              </a:ext>
            </a:extLst>
          </p:cNvPr>
          <p:cNvSpPr/>
          <p:nvPr/>
        </p:nvSpPr>
        <p:spPr>
          <a:xfrm>
            <a:off x="6543330" y="3848023"/>
            <a:ext cx="1621592" cy="9020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89B081C6-88DE-4CFF-988C-BDFAB6752170}"/>
              </a:ext>
            </a:extLst>
          </p:cNvPr>
          <p:cNvSpPr/>
          <p:nvPr/>
        </p:nvSpPr>
        <p:spPr>
          <a:xfrm>
            <a:off x="6543330" y="5130741"/>
            <a:ext cx="1621592" cy="9020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654FF1D5-6295-45C1-99E7-491A5A9A0069}"/>
              </a:ext>
            </a:extLst>
          </p:cNvPr>
          <p:cNvSpPr/>
          <p:nvPr/>
        </p:nvSpPr>
        <p:spPr>
          <a:xfrm>
            <a:off x="8667586" y="5130741"/>
            <a:ext cx="1621592" cy="9020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Subtítulo 2">
            <a:extLst>
              <a:ext uri="{FF2B5EF4-FFF2-40B4-BE49-F238E27FC236}">
                <a16:creationId xmlns:a16="http://schemas.microsoft.com/office/drawing/2014/main" id="{7F2195A6-EC51-403E-AC89-449B73FFFDD9}"/>
              </a:ext>
            </a:extLst>
          </p:cNvPr>
          <p:cNvSpPr txBox="1">
            <a:spLocks/>
          </p:cNvSpPr>
          <p:nvPr/>
        </p:nvSpPr>
        <p:spPr>
          <a:xfrm>
            <a:off x="4310974" y="1570567"/>
            <a:ext cx="1781834" cy="53715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3600" dirty="0">
                <a:solidFill>
                  <a:schemeClr val="bg1"/>
                </a:solidFill>
              </a:rPr>
              <a:t>7,47</a:t>
            </a:r>
            <a:endParaRPr lang="es-ES" sz="3600" dirty="0">
              <a:solidFill>
                <a:schemeClr val="bg1"/>
              </a:solidFill>
            </a:endParaRPr>
          </a:p>
        </p:txBody>
      </p:sp>
      <p:sp>
        <p:nvSpPr>
          <p:cNvPr id="27" name="Subtítulo 2">
            <a:extLst>
              <a:ext uri="{FF2B5EF4-FFF2-40B4-BE49-F238E27FC236}">
                <a16:creationId xmlns:a16="http://schemas.microsoft.com/office/drawing/2014/main" id="{6ADAF0B1-C1A5-4517-97F4-A4CB46FCEDDA}"/>
              </a:ext>
            </a:extLst>
          </p:cNvPr>
          <p:cNvSpPr txBox="1">
            <a:spLocks/>
          </p:cNvSpPr>
          <p:nvPr/>
        </p:nvSpPr>
        <p:spPr>
          <a:xfrm>
            <a:off x="6463209" y="1580665"/>
            <a:ext cx="1781834" cy="53715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3600" dirty="0">
                <a:solidFill>
                  <a:schemeClr val="bg1"/>
                </a:solidFill>
              </a:rPr>
              <a:t>7,13</a:t>
            </a:r>
            <a:endParaRPr lang="es-ES" sz="3600" dirty="0">
              <a:solidFill>
                <a:schemeClr val="bg1"/>
              </a:solidFill>
            </a:endParaRPr>
          </a:p>
        </p:txBody>
      </p:sp>
      <p:sp>
        <p:nvSpPr>
          <p:cNvPr id="28" name="Subtítulo 2">
            <a:extLst>
              <a:ext uri="{FF2B5EF4-FFF2-40B4-BE49-F238E27FC236}">
                <a16:creationId xmlns:a16="http://schemas.microsoft.com/office/drawing/2014/main" id="{C41D7DD2-49E4-4C8F-9329-62E4B62BEE1F}"/>
              </a:ext>
            </a:extLst>
          </p:cNvPr>
          <p:cNvSpPr txBox="1">
            <a:spLocks/>
          </p:cNvSpPr>
          <p:nvPr/>
        </p:nvSpPr>
        <p:spPr>
          <a:xfrm>
            <a:off x="8615444" y="1610713"/>
            <a:ext cx="1781834" cy="53715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3600" dirty="0">
                <a:solidFill>
                  <a:schemeClr val="bg1"/>
                </a:solidFill>
              </a:rPr>
              <a:t>7,13</a:t>
            </a:r>
            <a:endParaRPr lang="es-ES" sz="3600" dirty="0">
              <a:solidFill>
                <a:schemeClr val="bg1"/>
              </a:solidFill>
            </a:endParaRPr>
          </a:p>
        </p:txBody>
      </p:sp>
      <p:sp>
        <p:nvSpPr>
          <p:cNvPr id="29" name="Subtítulo 2">
            <a:extLst>
              <a:ext uri="{FF2B5EF4-FFF2-40B4-BE49-F238E27FC236}">
                <a16:creationId xmlns:a16="http://schemas.microsoft.com/office/drawing/2014/main" id="{8F2F0306-24F1-44E8-A770-3BBCA66249BE}"/>
              </a:ext>
            </a:extLst>
          </p:cNvPr>
          <p:cNvSpPr txBox="1">
            <a:spLocks/>
          </p:cNvSpPr>
          <p:nvPr/>
        </p:nvSpPr>
        <p:spPr>
          <a:xfrm>
            <a:off x="4317360" y="1971821"/>
            <a:ext cx="1781834" cy="537151"/>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000" dirty="0">
                <a:solidFill>
                  <a:schemeClr val="bg1"/>
                </a:solidFill>
                <a:effectLst/>
                <a:latin typeface="Poppins SemiBold" panose="02000000000000000000" pitchFamily="2" charset="0"/>
                <a:ea typeface="Times New Roman" panose="02020603050405020304" pitchFamily="18" charset="0"/>
                <a:cs typeface="Poppins SemiBold" panose="02000000000000000000" pitchFamily="2" charset="0"/>
              </a:rPr>
              <a:t>*Cuidar el tipo de publicaciones que realizo en mis redes sociales</a:t>
            </a:r>
            <a:endParaRPr lang="es-ES" dirty="0">
              <a:solidFill>
                <a:schemeClr val="bg1"/>
              </a:solidFill>
              <a:latin typeface="Poppins SemiBold" panose="02000000000000000000" pitchFamily="2" charset="0"/>
              <a:cs typeface="Poppins SemiBold" panose="02000000000000000000" pitchFamily="2" charset="0"/>
            </a:endParaRPr>
          </a:p>
        </p:txBody>
      </p:sp>
      <p:sp>
        <p:nvSpPr>
          <p:cNvPr id="31" name="Subtítulo 2">
            <a:extLst>
              <a:ext uri="{FF2B5EF4-FFF2-40B4-BE49-F238E27FC236}">
                <a16:creationId xmlns:a16="http://schemas.microsoft.com/office/drawing/2014/main" id="{144B0CAE-BCA8-46EC-8E49-FB9A218395BE}"/>
              </a:ext>
            </a:extLst>
          </p:cNvPr>
          <p:cNvSpPr txBox="1">
            <a:spLocks/>
          </p:cNvSpPr>
          <p:nvPr/>
        </p:nvSpPr>
        <p:spPr>
          <a:xfrm>
            <a:off x="6453104" y="2015842"/>
            <a:ext cx="1781834" cy="506851"/>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000" dirty="0">
                <a:solidFill>
                  <a:schemeClr val="bg1"/>
                </a:solidFill>
                <a:latin typeface="Poppins SemiBold" panose="02000000000000000000" pitchFamily="2" charset="0"/>
                <a:ea typeface="Times New Roman" panose="02020603050405020304" pitchFamily="18" charset="0"/>
                <a:cs typeface="Poppins SemiBold" panose="02000000000000000000" pitchFamily="2" charset="0"/>
              </a:rPr>
              <a:t>C</a:t>
            </a:r>
            <a:r>
              <a:rPr lang="es-ES" sz="1000" dirty="0">
                <a:solidFill>
                  <a:schemeClr val="bg1"/>
                </a:solidFill>
                <a:effectLst/>
                <a:latin typeface="Poppins SemiBold" panose="02000000000000000000" pitchFamily="2" charset="0"/>
                <a:ea typeface="Times New Roman" panose="02020603050405020304" pitchFamily="18" charset="0"/>
                <a:cs typeface="Poppins SemiBold" panose="02000000000000000000" pitchFamily="2" charset="0"/>
              </a:rPr>
              <a:t>reación de contenido propio en formato imagen para redes sociales</a:t>
            </a:r>
            <a:endParaRPr lang="es-ES" dirty="0">
              <a:solidFill>
                <a:schemeClr val="bg1"/>
              </a:solidFill>
              <a:latin typeface="Poppins SemiBold" panose="02000000000000000000" pitchFamily="2" charset="0"/>
              <a:cs typeface="Poppins SemiBold" panose="02000000000000000000" pitchFamily="2" charset="0"/>
            </a:endParaRPr>
          </a:p>
        </p:txBody>
      </p:sp>
      <p:sp>
        <p:nvSpPr>
          <p:cNvPr id="32" name="Subtítulo 2">
            <a:extLst>
              <a:ext uri="{FF2B5EF4-FFF2-40B4-BE49-F238E27FC236}">
                <a16:creationId xmlns:a16="http://schemas.microsoft.com/office/drawing/2014/main" id="{2F0D3860-7506-4635-AD54-DF9BB7E702E3}"/>
              </a:ext>
            </a:extLst>
          </p:cNvPr>
          <p:cNvSpPr txBox="1">
            <a:spLocks/>
          </p:cNvSpPr>
          <p:nvPr/>
        </p:nvSpPr>
        <p:spPr>
          <a:xfrm>
            <a:off x="8605339" y="2018156"/>
            <a:ext cx="1781834" cy="506851"/>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000" dirty="0">
                <a:solidFill>
                  <a:schemeClr val="bg1"/>
                </a:solidFill>
                <a:latin typeface="Poppins SemiBold" panose="02000000000000000000" pitchFamily="2" charset="0"/>
                <a:ea typeface="Times New Roman" panose="02020603050405020304" pitchFamily="18" charset="0"/>
                <a:cs typeface="Poppins SemiBold" panose="02000000000000000000" pitchFamily="2" charset="0"/>
              </a:rPr>
              <a:t>Uso de la red social LinkedIn para fortalecer mi imagen y marca personal</a:t>
            </a:r>
            <a:endParaRPr lang="es-ES" dirty="0">
              <a:solidFill>
                <a:schemeClr val="bg1"/>
              </a:solidFill>
              <a:latin typeface="Poppins SemiBold" panose="02000000000000000000" pitchFamily="2" charset="0"/>
              <a:cs typeface="Poppins SemiBold" panose="02000000000000000000" pitchFamily="2" charset="0"/>
            </a:endParaRPr>
          </a:p>
        </p:txBody>
      </p:sp>
      <p:sp>
        <p:nvSpPr>
          <p:cNvPr id="33" name="Subtítulo 2">
            <a:extLst>
              <a:ext uri="{FF2B5EF4-FFF2-40B4-BE49-F238E27FC236}">
                <a16:creationId xmlns:a16="http://schemas.microsoft.com/office/drawing/2014/main" id="{28EBABF5-70B4-4623-B343-CD25C32689A9}"/>
              </a:ext>
            </a:extLst>
          </p:cNvPr>
          <p:cNvSpPr txBox="1">
            <a:spLocks/>
          </p:cNvSpPr>
          <p:nvPr/>
        </p:nvSpPr>
        <p:spPr>
          <a:xfrm>
            <a:off x="4317360" y="2745717"/>
            <a:ext cx="1781834" cy="53715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3600" dirty="0">
                <a:solidFill>
                  <a:schemeClr val="bg1"/>
                </a:solidFill>
              </a:rPr>
              <a:t>7,74</a:t>
            </a:r>
            <a:endParaRPr lang="es-ES" sz="3600" dirty="0">
              <a:solidFill>
                <a:schemeClr val="bg1"/>
              </a:solidFill>
            </a:endParaRPr>
          </a:p>
        </p:txBody>
      </p:sp>
      <p:sp>
        <p:nvSpPr>
          <p:cNvPr id="34" name="Subtítulo 2">
            <a:extLst>
              <a:ext uri="{FF2B5EF4-FFF2-40B4-BE49-F238E27FC236}">
                <a16:creationId xmlns:a16="http://schemas.microsoft.com/office/drawing/2014/main" id="{CFDE1589-A8D4-443B-A6F9-1CD01CAD65D6}"/>
              </a:ext>
            </a:extLst>
          </p:cNvPr>
          <p:cNvSpPr txBox="1">
            <a:spLocks/>
          </p:cNvSpPr>
          <p:nvPr/>
        </p:nvSpPr>
        <p:spPr>
          <a:xfrm>
            <a:off x="6483459" y="2720520"/>
            <a:ext cx="1781834" cy="53715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3600" dirty="0">
                <a:solidFill>
                  <a:schemeClr val="bg1"/>
                </a:solidFill>
              </a:rPr>
              <a:t>7,63</a:t>
            </a:r>
            <a:endParaRPr lang="es-ES" sz="3600" dirty="0">
              <a:solidFill>
                <a:schemeClr val="bg1"/>
              </a:solidFill>
            </a:endParaRPr>
          </a:p>
        </p:txBody>
      </p:sp>
      <p:sp>
        <p:nvSpPr>
          <p:cNvPr id="35" name="Subtítulo 2">
            <a:extLst>
              <a:ext uri="{FF2B5EF4-FFF2-40B4-BE49-F238E27FC236}">
                <a16:creationId xmlns:a16="http://schemas.microsoft.com/office/drawing/2014/main" id="{F8D95183-2C19-48B2-9D78-38192F513453}"/>
              </a:ext>
            </a:extLst>
          </p:cNvPr>
          <p:cNvSpPr txBox="1">
            <a:spLocks/>
          </p:cNvSpPr>
          <p:nvPr/>
        </p:nvSpPr>
        <p:spPr>
          <a:xfrm>
            <a:off x="8658010" y="2720141"/>
            <a:ext cx="1781834" cy="53715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3600" dirty="0">
                <a:solidFill>
                  <a:schemeClr val="bg1"/>
                </a:solidFill>
              </a:rPr>
              <a:t>7,54</a:t>
            </a:r>
            <a:endParaRPr lang="es-ES" sz="3600" dirty="0">
              <a:solidFill>
                <a:schemeClr val="bg1"/>
              </a:solidFill>
            </a:endParaRPr>
          </a:p>
        </p:txBody>
      </p:sp>
      <p:sp>
        <p:nvSpPr>
          <p:cNvPr id="36" name="Subtítulo 2">
            <a:extLst>
              <a:ext uri="{FF2B5EF4-FFF2-40B4-BE49-F238E27FC236}">
                <a16:creationId xmlns:a16="http://schemas.microsoft.com/office/drawing/2014/main" id="{38292C5F-519F-4962-B48A-EC6BD1B533B8}"/>
              </a:ext>
            </a:extLst>
          </p:cNvPr>
          <p:cNvSpPr txBox="1">
            <a:spLocks/>
          </p:cNvSpPr>
          <p:nvPr/>
        </p:nvSpPr>
        <p:spPr>
          <a:xfrm>
            <a:off x="4358284" y="3848023"/>
            <a:ext cx="1781834" cy="53715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3600" dirty="0">
                <a:solidFill>
                  <a:schemeClr val="bg1"/>
                </a:solidFill>
              </a:rPr>
              <a:t>6,23</a:t>
            </a:r>
            <a:endParaRPr lang="es-ES" sz="3600" dirty="0">
              <a:solidFill>
                <a:schemeClr val="bg1"/>
              </a:solidFill>
            </a:endParaRPr>
          </a:p>
        </p:txBody>
      </p:sp>
      <p:sp>
        <p:nvSpPr>
          <p:cNvPr id="37" name="Subtítulo 2">
            <a:extLst>
              <a:ext uri="{FF2B5EF4-FFF2-40B4-BE49-F238E27FC236}">
                <a16:creationId xmlns:a16="http://schemas.microsoft.com/office/drawing/2014/main" id="{A3532DC9-05FE-4D29-AA00-5F6A6A26DAD1}"/>
              </a:ext>
            </a:extLst>
          </p:cNvPr>
          <p:cNvSpPr txBox="1">
            <a:spLocks/>
          </p:cNvSpPr>
          <p:nvPr/>
        </p:nvSpPr>
        <p:spPr>
          <a:xfrm>
            <a:off x="6483459" y="3855759"/>
            <a:ext cx="1781834" cy="53715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3600" dirty="0">
                <a:solidFill>
                  <a:schemeClr val="bg1"/>
                </a:solidFill>
              </a:rPr>
              <a:t>6,48</a:t>
            </a:r>
            <a:endParaRPr lang="es-ES" sz="3600" dirty="0">
              <a:solidFill>
                <a:schemeClr val="bg1"/>
              </a:solidFill>
            </a:endParaRPr>
          </a:p>
        </p:txBody>
      </p:sp>
      <p:sp>
        <p:nvSpPr>
          <p:cNvPr id="39" name="Subtítulo 2">
            <a:extLst>
              <a:ext uri="{FF2B5EF4-FFF2-40B4-BE49-F238E27FC236}">
                <a16:creationId xmlns:a16="http://schemas.microsoft.com/office/drawing/2014/main" id="{75367E2E-8681-42AD-9002-9D5804B12A1F}"/>
              </a:ext>
            </a:extLst>
          </p:cNvPr>
          <p:cNvSpPr txBox="1">
            <a:spLocks/>
          </p:cNvSpPr>
          <p:nvPr/>
        </p:nvSpPr>
        <p:spPr>
          <a:xfrm>
            <a:off x="4358284" y="5148818"/>
            <a:ext cx="1781834" cy="53715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3600" dirty="0">
                <a:solidFill>
                  <a:schemeClr val="bg1"/>
                </a:solidFill>
              </a:rPr>
              <a:t>6,94</a:t>
            </a:r>
            <a:endParaRPr lang="es-ES" sz="3600" dirty="0">
              <a:solidFill>
                <a:schemeClr val="bg1"/>
              </a:solidFill>
            </a:endParaRPr>
          </a:p>
        </p:txBody>
      </p:sp>
      <p:sp>
        <p:nvSpPr>
          <p:cNvPr id="40" name="Subtítulo 2">
            <a:extLst>
              <a:ext uri="{FF2B5EF4-FFF2-40B4-BE49-F238E27FC236}">
                <a16:creationId xmlns:a16="http://schemas.microsoft.com/office/drawing/2014/main" id="{0CF517E0-B84C-4CD5-ABAD-C3ADF6776AD1}"/>
              </a:ext>
            </a:extLst>
          </p:cNvPr>
          <p:cNvSpPr txBox="1">
            <a:spLocks/>
          </p:cNvSpPr>
          <p:nvPr/>
        </p:nvSpPr>
        <p:spPr>
          <a:xfrm>
            <a:off x="6463209" y="5158186"/>
            <a:ext cx="1781834" cy="53715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3600" dirty="0">
                <a:solidFill>
                  <a:schemeClr val="bg1"/>
                </a:solidFill>
              </a:rPr>
              <a:t>6,87</a:t>
            </a:r>
            <a:endParaRPr lang="es-ES" sz="3600" dirty="0">
              <a:solidFill>
                <a:schemeClr val="bg1"/>
              </a:solidFill>
            </a:endParaRPr>
          </a:p>
        </p:txBody>
      </p:sp>
      <p:sp>
        <p:nvSpPr>
          <p:cNvPr id="41" name="Subtítulo 2">
            <a:extLst>
              <a:ext uri="{FF2B5EF4-FFF2-40B4-BE49-F238E27FC236}">
                <a16:creationId xmlns:a16="http://schemas.microsoft.com/office/drawing/2014/main" id="{4471FC99-7111-4A1C-8908-7ED88F1DF6E4}"/>
              </a:ext>
            </a:extLst>
          </p:cNvPr>
          <p:cNvSpPr txBox="1">
            <a:spLocks/>
          </p:cNvSpPr>
          <p:nvPr/>
        </p:nvSpPr>
        <p:spPr>
          <a:xfrm>
            <a:off x="8634720" y="5158186"/>
            <a:ext cx="1781834" cy="53715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3600" dirty="0">
                <a:solidFill>
                  <a:schemeClr val="bg1"/>
                </a:solidFill>
              </a:rPr>
              <a:t>6,65</a:t>
            </a:r>
            <a:endParaRPr lang="es-ES" sz="3600" dirty="0">
              <a:solidFill>
                <a:schemeClr val="bg1"/>
              </a:solidFill>
            </a:endParaRPr>
          </a:p>
        </p:txBody>
      </p:sp>
      <p:sp>
        <p:nvSpPr>
          <p:cNvPr id="42" name="Subtítulo 2">
            <a:extLst>
              <a:ext uri="{FF2B5EF4-FFF2-40B4-BE49-F238E27FC236}">
                <a16:creationId xmlns:a16="http://schemas.microsoft.com/office/drawing/2014/main" id="{F74047DD-6E8B-484B-8071-9F623484586D}"/>
              </a:ext>
            </a:extLst>
          </p:cNvPr>
          <p:cNvSpPr txBox="1">
            <a:spLocks/>
          </p:cNvSpPr>
          <p:nvPr/>
        </p:nvSpPr>
        <p:spPr>
          <a:xfrm>
            <a:off x="4367546" y="3141113"/>
            <a:ext cx="1781834" cy="537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000" dirty="0">
                <a:solidFill>
                  <a:schemeClr val="bg1"/>
                </a:solidFill>
                <a:latin typeface="Poppins SemiBold" panose="02000000000000000000" pitchFamily="2" charset="0"/>
                <a:ea typeface="Times New Roman" panose="02020603050405020304" pitchFamily="18" charset="0"/>
                <a:cs typeface="Poppins SemiBold" panose="02000000000000000000" pitchFamily="2" charset="0"/>
              </a:rPr>
              <a:t>U</a:t>
            </a:r>
            <a:r>
              <a:rPr lang="es-ES" sz="1000" dirty="0">
                <a:solidFill>
                  <a:schemeClr val="bg1"/>
                </a:solidFill>
                <a:effectLst/>
                <a:latin typeface="Poppins SemiBold" panose="02000000000000000000" pitchFamily="2" charset="0"/>
                <a:ea typeface="Times New Roman" panose="02020603050405020304" pitchFamily="18" charset="0"/>
                <a:cs typeface="Poppins SemiBold" panose="02000000000000000000" pitchFamily="2" charset="0"/>
              </a:rPr>
              <a:t>so de al menos una red social profesional para vender productos</a:t>
            </a:r>
            <a:endParaRPr lang="es-ES" dirty="0">
              <a:solidFill>
                <a:schemeClr val="bg1"/>
              </a:solidFill>
              <a:latin typeface="Poppins SemiBold" panose="02000000000000000000" pitchFamily="2" charset="0"/>
              <a:cs typeface="Poppins SemiBold" panose="02000000000000000000" pitchFamily="2" charset="0"/>
            </a:endParaRPr>
          </a:p>
        </p:txBody>
      </p:sp>
      <p:sp>
        <p:nvSpPr>
          <p:cNvPr id="43" name="Subtítulo 2">
            <a:extLst>
              <a:ext uri="{FF2B5EF4-FFF2-40B4-BE49-F238E27FC236}">
                <a16:creationId xmlns:a16="http://schemas.microsoft.com/office/drawing/2014/main" id="{2F09064F-0882-46BB-968C-62E117AF918D}"/>
              </a:ext>
            </a:extLst>
          </p:cNvPr>
          <p:cNvSpPr txBox="1">
            <a:spLocks/>
          </p:cNvSpPr>
          <p:nvPr/>
        </p:nvSpPr>
        <p:spPr>
          <a:xfrm>
            <a:off x="6494961" y="3118349"/>
            <a:ext cx="1781834" cy="53715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000" dirty="0">
                <a:solidFill>
                  <a:schemeClr val="bg1"/>
                </a:solidFill>
                <a:latin typeface="Poppins SemiBold" panose="02000000000000000000" pitchFamily="2" charset="0"/>
                <a:ea typeface="Times New Roman" panose="02020603050405020304" pitchFamily="18" charset="0"/>
                <a:cs typeface="Poppins SemiBold" panose="02000000000000000000" pitchFamily="2" charset="0"/>
              </a:rPr>
              <a:t>U</a:t>
            </a:r>
            <a:r>
              <a:rPr lang="es-ES" sz="1000" dirty="0">
                <a:solidFill>
                  <a:schemeClr val="bg1"/>
                </a:solidFill>
                <a:effectLst/>
                <a:latin typeface="Poppins SemiBold" panose="02000000000000000000" pitchFamily="2" charset="0"/>
                <a:ea typeface="Times New Roman" panose="02020603050405020304" pitchFamily="18" charset="0"/>
                <a:cs typeface="Poppins SemiBold" panose="02000000000000000000" pitchFamily="2" charset="0"/>
              </a:rPr>
              <a:t>so de al menos una red social profesional para darme a conocer al mundo</a:t>
            </a:r>
            <a:endParaRPr lang="es-ES" dirty="0">
              <a:solidFill>
                <a:schemeClr val="bg1"/>
              </a:solidFill>
              <a:latin typeface="Poppins SemiBold" panose="02000000000000000000" pitchFamily="2" charset="0"/>
              <a:cs typeface="Poppins SemiBold" panose="02000000000000000000" pitchFamily="2" charset="0"/>
            </a:endParaRPr>
          </a:p>
        </p:txBody>
      </p:sp>
      <p:sp>
        <p:nvSpPr>
          <p:cNvPr id="44" name="Subtítulo 2">
            <a:extLst>
              <a:ext uri="{FF2B5EF4-FFF2-40B4-BE49-F238E27FC236}">
                <a16:creationId xmlns:a16="http://schemas.microsoft.com/office/drawing/2014/main" id="{99344628-0606-47CC-950E-58B7FE26B7AF}"/>
              </a:ext>
            </a:extLst>
          </p:cNvPr>
          <p:cNvSpPr txBox="1">
            <a:spLocks/>
          </p:cNvSpPr>
          <p:nvPr/>
        </p:nvSpPr>
        <p:spPr>
          <a:xfrm>
            <a:off x="8692985" y="3097963"/>
            <a:ext cx="1781834" cy="537151"/>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000" dirty="0">
                <a:solidFill>
                  <a:schemeClr val="bg1"/>
                </a:solidFill>
                <a:effectLst/>
                <a:latin typeface="Poppins SemiBold" panose="02000000000000000000" pitchFamily="2" charset="0"/>
                <a:ea typeface="Times New Roman" panose="02020603050405020304" pitchFamily="18" charset="0"/>
                <a:cs typeface="Poppins SemiBold" panose="02000000000000000000" pitchFamily="2" charset="0"/>
              </a:rPr>
              <a:t>Uso de al menos una red social profesional para realizar </a:t>
            </a:r>
            <a:r>
              <a:rPr lang="es-ES" sz="1000" dirty="0" err="1">
                <a:solidFill>
                  <a:schemeClr val="bg1"/>
                </a:solidFill>
                <a:effectLst/>
                <a:latin typeface="Poppins SemiBold" panose="02000000000000000000" pitchFamily="2" charset="0"/>
                <a:ea typeface="Times New Roman" panose="02020603050405020304" pitchFamily="18" charset="0"/>
                <a:cs typeface="Poppins SemiBold" panose="02000000000000000000" pitchFamily="2" charset="0"/>
              </a:rPr>
              <a:t>networking</a:t>
            </a:r>
            <a:endParaRPr lang="es-ES" dirty="0">
              <a:solidFill>
                <a:schemeClr val="bg1"/>
              </a:solidFill>
              <a:latin typeface="Poppins SemiBold" panose="02000000000000000000" pitchFamily="2" charset="0"/>
              <a:cs typeface="Poppins SemiBold" panose="02000000000000000000" pitchFamily="2" charset="0"/>
            </a:endParaRPr>
          </a:p>
        </p:txBody>
      </p:sp>
      <p:sp>
        <p:nvSpPr>
          <p:cNvPr id="45" name="Subtítulo 2">
            <a:extLst>
              <a:ext uri="{FF2B5EF4-FFF2-40B4-BE49-F238E27FC236}">
                <a16:creationId xmlns:a16="http://schemas.microsoft.com/office/drawing/2014/main" id="{3FB11AD3-03E1-48DA-8078-2AB1E8120DF9}"/>
              </a:ext>
            </a:extLst>
          </p:cNvPr>
          <p:cNvSpPr txBox="1">
            <a:spLocks/>
          </p:cNvSpPr>
          <p:nvPr/>
        </p:nvSpPr>
        <p:spPr>
          <a:xfrm>
            <a:off x="4367546" y="4223516"/>
            <a:ext cx="1781834" cy="537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000" dirty="0">
                <a:solidFill>
                  <a:schemeClr val="bg1"/>
                </a:solidFill>
                <a:effectLst/>
                <a:latin typeface="Poppins SemiBold" panose="02000000000000000000" pitchFamily="2" charset="0"/>
                <a:ea typeface="Times New Roman" panose="02020603050405020304" pitchFamily="18" charset="0"/>
                <a:cs typeface="Poppins SemiBold" panose="02000000000000000000" pitchFamily="2" charset="0"/>
              </a:rPr>
              <a:t>Gusto de publicar contenido en las Historias de </a:t>
            </a:r>
            <a:r>
              <a:rPr lang="es-ES" sz="1000" dirty="0" err="1">
                <a:solidFill>
                  <a:schemeClr val="bg1"/>
                </a:solidFill>
                <a:effectLst/>
                <a:latin typeface="Poppins SemiBold" panose="02000000000000000000" pitchFamily="2" charset="0"/>
                <a:ea typeface="Times New Roman" panose="02020603050405020304" pitchFamily="18" charset="0"/>
                <a:cs typeface="Poppins SemiBold" panose="02000000000000000000" pitchFamily="2" charset="0"/>
              </a:rPr>
              <a:t>Whatsapp</a:t>
            </a:r>
            <a:endParaRPr lang="es-ES" dirty="0">
              <a:solidFill>
                <a:schemeClr val="bg1"/>
              </a:solidFill>
              <a:latin typeface="Poppins SemiBold" panose="02000000000000000000" pitchFamily="2" charset="0"/>
              <a:cs typeface="Poppins SemiBold" panose="02000000000000000000" pitchFamily="2" charset="0"/>
            </a:endParaRPr>
          </a:p>
        </p:txBody>
      </p:sp>
      <p:sp>
        <p:nvSpPr>
          <p:cNvPr id="46" name="Subtítulo 2">
            <a:extLst>
              <a:ext uri="{FF2B5EF4-FFF2-40B4-BE49-F238E27FC236}">
                <a16:creationId xmlns:a16="http://schemas.microsoft.com/office/drawing/2014/main" id="{49106C5B-D811-4D66-9021-7D1F06767A96}"/>
              </a:ext>
            </a:extLst>
          </p:cNvPr>
          <p:cNvSpPr txBox="1">
            <a:spLocks/>
          </p:cNvSpPr>
          <p:nvPr/>
        </p:nvSpPr>
        <p:spPr>
          <a:xfrm>
            <a:off x="6428281" y="4240335"/>
            <a:ext cx="1781834" cy="537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000" dirty="0">
                <a:solidFill>
                  <a:schemeClr val="bg1"/>
                </a:solidFill>
                <a:effectLst/>
                <a:latin typeface="Poppins SemiBold" panose="02000000000000000000" pitchFamily="2" charset="0"/>
                <a:ea typeface="Times New Roman" panose="02020603050405020304" pitchFamily="18" charset="0"/>
                <a:cs typeface="Poppins SemiBold" panose="02000000000000000000" pitchFamily="2" charset="0"/>
              </a:rPr>
              <a:t>Las publicaciones que realizo están enfocadas a entretener</a:t>
            </a:r>
            <a:endParaRPr lang="es-ES" dirty="0">
              <a:solidFill>
                <a:schemeClr val="bg1"/>
              </a:solidFill>
              <a:latin typeface="Poppins SemiBold" panose="02000000000000000000" pitchFamily="2" charset="0"/>
              <a:cs typeface="Poppins SemiBold" panose="02000000000000000000" pitchFamily="2" charset="0"/>
            </a:endParaRPr>
          </a:p>
        </p:txBody>
      </p:sp>
      <p:sp>
        <p:nvSpPr>
          <p:cNvPr id="48" name="Subtítulo 2">
            <a:extLst>
              <a:ext uri="{FF2B5EF4-FFF2-40B4-BE49-F238E27FC236}">
                <a16:creationId xmlns:a16="http://schemas.microsoft.com/office/drawing/2014/main" id="{0E42AF9B-F7CC-45F6-8D71-0F0956E76C54}"/>
              </a:ext>
            </a:extLst>
          </p:cNvPr>
          <p:cNvSpPr txBox="1">
            <a:spLocks/>
          </p:cNvSpPr>
          <p:nvPr/>
        </p:nvSpPr>
        <p:spPr>
          <a:xfrm>
            <a:off x="4367546" y="5527574"/>
            <a:ext cx="1781834" cy="53715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000" dirty="0">
                <a:solidFill>
                  <a:schemeClr val="bg1"/>
                </a:solidFill>
                <a:effectLst/>
                <a:latin typeface="Poppins SemiBold" panose="02000000000000000000" pitchFamily="2" charset="0"/>
                <a:ea typeface="Times New Roman" panose="02020603050405020304" pitchFamily="18" charset="0"/>
                <a:cs typeface="Poppins SemiBold" panose="02000000000000000000" pitchFamily="2" charset="0"/>
              </a:rPr>
              <a:t>Poder generar alianzas o colaboraciones con personas gracias a las redes sociales</a:t>
            </a:r>
            <a:endParaRPr lang="es-ES" dirty="0">
              <a:solidFill>
                <a:schemeClr val="bg1"/>
              </a:solidFill>
              <a:latin typeface="Poppins SemiBold" panose="02000000000000000000" pitchFamily="2" charset="0"/>
              <a:cs typeface="Poppins SemiBold" panose="02000000000000000000" pitchFamily="2" charset="0"/>
            </a:endParaRPr>
          </a:p>
        </p:txBody>
      </p:sp>
      <p:sp>
        <p:nvSpPr>
          <p:cNvPr id="49" name="Subtítulo 2">
            <a:extLst>
              <a:ext uri="{FF2B5EF4-FFF2-40B4-BE49-F238E27FC236}">
                <a16:creationId xmlns:a16="http://schemas.microsoft.com/office/drawing/2014/main" id="{C96EE514-20A6-4BF1-9D0D-B4F7BF1091AC}"/>
              </a:ext>
            </a:extLst>
          </p:cNvPr>
          <p:cNvSpPr txBox="1">
            <a:spLocks/>
          </p:cNvSpPr>
          <p:nvPr/>
        </p:nvSpPr>
        <p:spPr>
          <a:xfrm>
            <a:off x="6517566" y="5562804"/>
            <a:ext cx="1781834" cy="537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000" dirty="0">
                <a:solidFill>
                  <a:schemeClr val="bg1"/>
                </a:solidFill>
                <a:effectLst/>
                <a:latin typeface="Poppins SemiBold" panose="02000000000000000000" pitchFamily="2" charset="0"/>
                <a:ea typeface="Times New Roman" panose="02020603050405020304" pitchFamily="18" charset="0"/>
                <a:cs typeface="Poppins SemiBold" panose="02000000000000000000" pitchFamily="2" charset="0"/>
              </a:rPr>
              <a:t>Generar negocios con empresas gracias redes sociales</a:t>
            </a:r>
            <a:endParaRPr lang="es-ES" dirty="0">
              <a:solidFill>
                <a:schemeClr val="bg1"/>
              </a:solidFill>
              <a:latin typeface="Poppins SemiBold" panose="02000000000000000000" pitchFamily="2" charset="0"/>
              <a:cs typeface="Poppins SemiBold" panose="02000000000000000000" pitchFamily="2" charset="0"/>
            </a:endParaRPr>
          </a:p>
        </p:txBody>
      </p:sp>
      <p:sp>
        <p:nvSpPr>
          <p:cNvPr id="50" name="Subtítulo 2">
            <a:extLst>
              <a:ext uri="{FF2B5EF4-FFF2-40B4-BE49-F238E27FC236}">
                <a16:creationId xmlns:a16="http://schemas.microsoft.com/office/drawing/2014/main" id="{2A0E1750-AE89-4BBD-95A1-E1EADADA143B}"/>
              </a:ext>
            </a:extLst>
          </p:cNvPr>
          <p:cNvSpPr txBox="1">
            <a:spLocks/>
          </p:cNvSpPr>
          <p:nvPr/>
        </p:nvSpPr>
        <p:spPr>
          <a:xfrm>
            <a:off x="8648255" y="5557248"/>
            <a:ext cx="1781834" cy="537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000" dirty="0">
                <a:solidFill>
                  <a:schemeClr val="bg1"/>
                </a:solidFill>
                <a:latin typeface="Poppins SemiBold" panose="02000000000000000000" pitchFamily="2" charset="0"/>
                <a:ea typeface="Times New Roman" panose="02020603050405020304" pitchFamily="18" charset="0"/>
                <a:cs typeface="Poppins SemiBold" panose="02000000000000000000" pitchFamily="2" charset="0"/>
              </a:rPr>
              <a:t>g</a:t>
            </a:r>
            <a:r>
              <a:rPr lang="es-ES" sz="1000" dirty="0">
                <a:solidFill>
                  <a:schemeClr val="bg1"/>
                </a:solidFill>
                <a:effectLst/>
                <a:latin typeface="Poppins SemiBold" panose="02000000000000000000" pitchFamily="2" charset="0"/>
                <a:ea typeface="Times New Roman" panose="02020603050405020304" pitchFamily="18" charset="0"/>
                <a:cs typeface="Poppins SemiBold" panose="02000000000000000000" pitchFamily="2" charset="0"/>
              </a:rPr>
              <a:t>enerar negocios con personas gracias redes sociales</a:t>
            </a:r>
            <a:endParaRPr lang="es-ES" dirty="0">
              <a:solidFill>
                <a:schemeClr val="bg1"/>
              </a:solidFill>
              <a:latin typeface="Poppins SemiBold" panose="02000000000000000000" pitchFamily="2" charset="0"/>
              <a:cs typeface="Poppins SemiBold" panose="02000000000000000000" pitchFamily="2" charset="0"/>
            </a:endParaRPr>
          </a:p>
        </p:txBody>
      </p:sp>
    </p:spTree>
    <p:extLst>
      <p:ext uri="{BB962C8B-B14F-4D97-AF65-F5344CB8AC3E}">
        <p14:creationId xmlns:p14="http://schemas.microsoft.com/office/powerpoint/2010/main" val="4188820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3D6DAA1D-A826-46D4-9D23-9A7DA70BD468}"/>
              </a:ext>
            </a:extLst>
          </p:cNvPr>
          <p:cNvSpPr/>
          <p:nvPr/>
        </p:nvSpPr>
        <p:spPr>
          <a:xfrm>
            <a:off x="568910" y="2599699"/>
            <a:ext cx="5211192" cy="72030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r>
              <a:rPr lang="es-EC" dirty="0"/>
              <a:t>Problema de investigación</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a:xfrm>
            <a:off x="506027" y="2726787"/>
            <a:ext cx="5211192" cy="537152"/>
          </a:xfrm>
        </p:spPr>
        <p:txBody>
          <a:bodyPr>
            <a:normAutofit fontScale="92500" lnSpcReduction="10000"/>
          </a:bodyPr>
          <a:lstStyle/>
          <a:p>
            <a:pPr algn="l"/>
            <a:r>
              <a:rPr lang="es-EC" dirty="0">
                <a:solidFill>
                  <a:schemeClr val="bg1"/>
                </a:solidFill>
              </a:rPr>
              <a:t>Déficit de profesionales en tecnología es un impedimento para las empresas y gobiernos </a:t>
            </a:r>
            <a:endParaRPr lang="es-ES" dirty="0">
              <a:solidFill>
                <a:schemeClr val="bg1"/>
              </a:solidFill>
            </a:endParaRPr>
          </a:p>
        </p:txBody>
      </p:sp>
      <p:sp>
        <p:nvSpPr>
          <p:cNvPr id="4" name="Subtítulo 2">
            <a:extLst>
              <a:ext uri="{FF2B5EF4-FFF2-40B4-BE49-F238E27FC236}">
                <a16:creationId xmlns:a16="http://schemas.microsoft.com/office/drawing/2014/main" id="{B71E12AF-9924-4A37-B4FC-579255D8B06C}"/>
              </a:ext>
            </a:extLst>
          </p:cNvPr>
          <p:cNvSpPr txBox="1">
            <a:spLocks/>
          </p:cNvSpPr>
          <p:nvPr/>
        </p:nvSpPr>
        <p:spPr>
          <a:xfrm>
            <a:off x="568910" y="3391026"/>
            <a:ext cx="5211192" cy="5307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1200" dirty="0"/>
              <a:t>En 2015 hicieron falta cubrir 475000 puestos y en 2023 serán         2 millones</a:t>
            </a:r>
            <a:endParaRPr lang="es-ES" sz="1200" dirty="0"/>
          </a:p>
        </p:txBody>
      </p:sp>
      <p:pic>
        <p:nvPicPr>
          <p:cNvPr id="7170" name="Picture 2">
            <a:extLst>
              <a:ext uri="{FF2B5EF4-FFF2-40B4-BE49-F238E27FC236}">
                <a16:creationId xmlns:a16="http://schemas.microsoft.com/office/drawing/2014/main" id="{70220666-7FAC-439D-AB64-DDDE8011C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10" y="2098707"/>
            <a:ext cx="1118586" cy="564536"/>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98909DA8-AB9C-47C2-A144-802A6FC07ADD}"/>
              </a:ext>
            </a:extLst>
          </p:cNvPr>
          <p:cNvSpPr/>
          <p:nvPr/>
        </p:nvSpPr>
        <p:spPr>
          <a:xfrm>
            <a:off x="6474781" y="2599699"/>
            <a:ext cx="5211192" cy="72030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Subtítulo 2">
            <a:extLst>
              <a:ext uri="{FF2B5EF4-FFF2-40B4-BE49-F238E27FC236}">
                <a16:creationId xmlns:a16="http://schemas.microsoft.com/office/drawing/2014/main" id="{0144797E-806D-480B-AB3A-EF677501C542}"/>
              </a:ext>
            </a:extLst>
          </p:cNvPr>
          <p:cNvSpPr txBox="1">
            <a:spLocks/>
          </p:cNvSpPr>
          <p:nvPr/>
        </p:nvSpPr>
        <p:spPr>
          <a:xfrm>
            <a:off x="6545802" y="2737007"/>
            <a:ext cx="5211192" cy="53715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dirty="0">
                <a:solidFill>
                  <a:schemeClr val="bg1"/>
                </a:solidFill>
              </a:rPr>
              <a:t>Reclutadores ya no ven el CV. Inteligencia artificial es común en reclutamiento</a:t>
            </a:r>
            <a:endParaRPr lang="es-ES" dirty="0">
              <a:solidFill>
                <a:schemeClr val="bg1"/>
              </a:solidFill>
            </a:endParaRPr>
          </a:p>
        </p:txBody>
      </p:sp>
      <p:sp>
        <p:nvSpPr>
          <p:cNvPr id="11" name="Subtítulo 2">
            <a:extLst>
              <a:ext uri="{FF2B5EF4-FFF2-40B4-BE49-F238E27FC236}">
                <a16:creationId xmlns:a16="http://schemas.microsoft.com/office/drawing/2014/main" id="{9643857C-A5CB-4749-A874-C630C0903DB6}"/>
              </a:ext>
            </a:extLst>
          </p:cNvPr>
          <p:cNvSpPr txBox="1">
            <a:spLocks/>
          </p:cNvSpPr>
          <p:nvPr/>
        </p:nvSpPr>
        <p:spPr>
          <a:xfrm>
            <a:off x="6411898" y="3377954"/>
            <a:ext cx="5211192" cy="5717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1200" dirty="0" err="1"/>
              <a:t>McDonals</a:t>
            </a:r>
            <a:r>
              <a:rPr lang="es-EC" sz="1200" dirty="0"/>
              <a:t>, JP Morgan y Heinz utilizan programas en procesos iniciales</a:t>
            </a:r>
            <a:endParaRPr lang="es-ES" sz="1200" dirty="0"/>
          </a:p>
        </p:txBody>
      </p:sp>
      <p:pic>
        <p:nvPicPr>
          <p:cNvPr id="8194" name="Picture 2" descr="Logo BBC: la historia y el significado del logotipo, la marca y el símbolo.  | png, vector">
            <a:extLst>
              <a:ext uri="{FF2B5EF4-FFF2-40B4-BE49-F238E27FC236}">
                <a16:creationId xmlns:a16="http://schemas.microsoft.com/office/drawing/2014/main" id="{430F307B-4F8D-43F9-9641-8C90AE78E9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030" y="2253381"/>
            <a:ext cx="778276" cy="437780"/>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a16="http://schemas.microsoft.com/office/drawing/2014/main" id="{158997D3-0687-4E1A-A930-CC1EBA324B28}"/>
              </a:ext>
            </a:extLst>
          </p:cNvPr>
          <p:cNvSpPr/>
          <p:nvPr/>
        </p:nvSpPr>
        <p:spPr>
          <a:xfrm>
            <a:off x="568910" y="4456611"/>
            <a:ext cx="5211192" cy="72030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Subtítulo 2">
            <a:extLst>
              <a:ext uri="{FF2B5EF4-FFF2-40B4-BE49-F238E27FC236}">
                <a16:creationId xmlns:a16="http://schemas.microsoft.com/office/drawing/2014/main" id="{B2C22617-42AF-48A8-B578-9998D0155FBE}"/>
              </a:ext>
            </a:extLst>
          </p:cNvPr>
          <p:cNvSpPr txBox="1">
            <a:spLocks/>
          </p:cNvSpPr>
          <p:nvPr/>
        </p:nvSpPr>
        <p:spPr>
          <a:xfrm>
            <a:off x="568910" y="4578584"/>
            <a:ext cx="5211192" cy="53715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dirty="0">
                <a:solidFill>
                  <a:schemeClr val="bg1"/>
                </a:solidFill>
              </a:rPr>
              <a:t>Los profesionales no hacen buen networking, hoy en día es global y hay que aprovecharlo</a:t>
            </a:r>
            <a:endParaRPr lang="es-ES" dirty="0">
              <a:solidFill>
                <a:schemeClr val="bg1"/>
              </a:solidFill>
            </a:endParaRPr>
          </a:p>
        </p:txBody>
      </p:sp>
      <p:sp>
        <p:nvSpPr>
          <p:cNvPr id="6" name="Rectángulo 5">
            <a:extLst>
              <a:ext uri="{FF2B5EF4-FFF2-40B4-BE49-F238E27FC236}">
                <a16:creationId xmlns:a16="http://schemas.microsoft.com/office/drawing/2014/main" id="{0882E122-3C37-4FDE-8069-029F643A3D09}"/>
              </a:ext>
            </a:extLst>
          </p:cNvPr>
          <p:cNvSpPr/>
          <p:nvPr/>
        </p:nvSpPr>
        <p:spPr>
          <a:xfrm>
            <a:off x="568910" y="4277685"/>
            <a:ext cx="2347010" cy="239718"/>
          </a:xfrm>
          <a:prstGeom prst="rect">
            <a:avLst/>
          </a:prstGeom>
          <a:solidFill>
            <a:srgbClr val="E312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Subtítulo 2">
            <a:extLst>
              <a:ext uri="{FF2B5EF4-FFF2-40B4-BE49-F238E27FC236}">
                <a16:creationId xmlns:a16="http://schemas.microsoft.com/office/drawing/2014/main" id="{5B10A9E0-56C1-4BD9-B605-4758877C7D06}"/>
              </a:ext>
            </a:extLst>
          </p:cNvPr>
          <p:cNvSpPr txBox="1">
            <a:spLocks/>
          </p:cNvSpPr>
          <p:nvPr/>
        </p:nvSpPr>
        <p:spPr>
          <a:xfrm>
            <a:off x="614630" y="4252714"/>
            <a:ext cx="2347010" cy="4077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1000" dirty="0">
                <a:solidFill>
                  <a:schemeClr val="bg1"/>
                </a:solidFill>
              </a:rPr>
              <a:t>Ángel Villaverde (2020)</a:t>
            </a:r>
            <a:r>
              <a:rPr lang="es-EC" sz="1600" dirty="0">
                <a:solidFill>
                  <a:schemeClr val="bg1"/>
                </a:solidFill>
              </a:rPr>
              <a:t> </a:t>
            </a:r>
            <a:endParaRPr lang="es-ES" sz="1600" dirty="0">
              <a:solidFill>
                <a:schemeClr val="bg1"/>
              </a:solidFill>
            </a:endParaRPr>
          </a:p>
        </p:txBody>
      </p:sp>
      <p:sp>
        <p:nvSpPr>
          <p:cNvPr id="15" name="Subtítulo 2">
            <a:extLst>
              <a:ext uri="{FF2B5EF4-FFF2-40B4-BE49-F238E27FC236}">
                <a16:creationId xmlns:a16="http://schemas.microsoft.com/office/drawing/2014/main" id="{FB4BEF92-235D-4FD6-819F-CA3173DFD2C0}"/>
              </a:ext>
            </a:extLst>
          </p:cNvPr>
          <p:cNvSpPr txBox="1">
            <a:spLocks/>
          </p:cNvSpPr>
          <p:nvPr/>
        </p:nvSpPr>
        <p:spPr>
          <a:xfrm>
            <a:off x="568910" y="5237709"/>
            <a:ext cx="5211192" cy="5307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1200" dirty="0"/>
              <a:t>Las relaciones humanas van en descenso frente a las nuevas tecnologías, pero siempre se deben establecer contactos</a:t>
            </a:r>
            <a:endParaRPr lang="es-ES" sz="1200" dirty="0"/>
          </a:p>
        </p:txBody>
      </p:sp>
      <p:sp>
        <p:nvSpPr>
          <p:cNvPr id="16" name="Rectángulo 15">
            <a:extLst>
              <a:ext uri="{FF2B5EF4-FFF2-40B4-BE49-F238E27FC236}">
                <a16:creationId xmlns:a16="http://schemas.microsoft.com/office/drawing/2014/main" id="{5B698885-7A46-4BDF-AB55-6D58E779D8BA}"/>
              </a:ext>
            </a:extLst>
          </p:cNvPr>
          <p:cNvSpPr/>
          <p:nvPr/>
        </p:nvSpPr>
        <p:spPr>
          <a:xfrm>
            <a:off x="6474781" y="4456610"/>
            <a:ext cx="5211192" cy="72030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Subtítulo 2">
            <a:extLst>
              <a:ext uri="{FF2B5EF4-FFF2-40B4-BE49-F238E27FC236}">
                <a16:creationId xmlns:a16="http://schemas.microsoft.com/office/drawing/2014/main" id="{CA609F13-70D5-4E58-A840-40A3C214EB83}"/>
              </a:ext>
            </a:extLst>
          </p:cNvPr>
          <p:cNvSpPr txBox="1">
            <a:spLocks/>
          </p:cNvSpPr>
          <p:nvPr/>
        </p:nvSpPr>
        <p:spPr>
          <a:xfrm>
            <a:off x="6474781" y="4578584"/>
            <a:ext cx="5211192" cy="53715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dirty="0">
                <a:solidFill>
                  <a:schemeClr val="bg1"/>
                </a:solidFill>
              </a:rPr>
              <a:t>Hoy el CV perfecto esta en LinkedIn, permite conocer Logros y certificaciones</a:t>
            </a:r>
            <a:endParaRPr lang="es-ES" dirty="0">
              <a:solidFill>
                <a:schemeClr val="bg1"/>
              </a:solidFill>
            </a:endParaRPr>
          </a:p>
        </p:txBody>
      </p:sp>
      <p:pic>
        <p:nvPicPr>
          <p:cNvPr id="9218" name="Picture 2" descr="harvard-th-chan - CREHPA">
            <a:extLst>
              <a:ext uri="{FF2B5EF4-FFF2-40B4-BE49-F238E27FC236}">
                <a16:creationId xmlns:a16="http://schemas.microsoft.com/office/drawing/2014/main" id="{78061110-04BA-4EA6-992C-B4BD0D175D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026" b="41860"/>
          <a:stretch/>
        </p:blipFill>
        <p:spPr bwMode="auto">
          <a:xfrm>
            <a:off x="6474074" y="4121252"/>
            <a:ext cx="1503943" cy="407793"/>
          </a:xfrm>
          <a:prstGeom prst="rect">
            <a:avLst/>
          </a:prstGeom>
          <a:noFill/>
          <a:extLst>
            <a:ext uri="{909E8E84-426E-40DD-AFC4-6F175D3DCCD1}">
              <a14:hiddenFill xmlns:a14="http://schemas.microsoft.com/office/drawing/2010/main">
                <a:solidFill>
                  <a:srgbClr val="FFFFFF"/>
                </a:solidFill>
              </a14:hiddenFill>
            </a:ext>
          </a:extLst>
        </p:spPr>
      </p:pic>
      <p:sp>
        <p:nvSpPr>
          <p:cNvPr id="19" name="Subtítulo 2">
            <a:extLst>
              <a:ext uri="{FF2B5EF4-FFF2-40B4-BE49-F238E27FC236}">
                <a16:creationId xmlns:a16="http://schemas.microsoft.com/office/drawing/2014/main" id="{44D649A8-0576-4415-9D6F-4FEEBE10B45F}"/>
              </a:ext>
            </a:extLst>
          </p:cNvPr>
          <p:cNvSpPr txBox="1">
            <a:spLocks/>
          </p:cNvSpPr>
          <p:nvPr/>
        </p:nvSpPr>
        <p:spPr>
          <a:xfrm>
            <a:off x="6411898" y="5226455"/>
            <a:ext cx="5211192" cy="5307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1200" dirty="0"/>
              <a:t>La red social LinkedIn no solo se usa para buscar empleo, sirve para conectar con otros expertos</a:t>
            </a:r>
            <a:endParaRPr lang="es-ES" sz="1200" dirty="0"/>
          </a:p>
        </p:txBody>
      </p:sp>
    </p:spTree>
    <p:extLst>
      <p:ext uri="{BB962C8B-B14F-4D97-AF65-F5344CB8AC3E}">
        <p14:creationId xmlns:p14="http://schemas.microsoft.com/office/powerpoint/2010/main" val="2715858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r>
              <a:rPr lang="es-EC" dirty="0"/>
              <a:t>Análisis descriptivos</a:t>
            </a:r>
            <a:endParaRPr lang="es-ES" dirty="0"/>
          </a:p>
        </p:txBody>
      </p:sp>
      <p:sp>
        <p:nvSpPr>
          <p:cNvPr id="4" name="Rectángulo 3">
            <a:extLst>
              <a:ext uri="{FF2B5EF4-FFF2-40B4-BE49-F238E27FC236}">
                <a16:creationId xmlns:a16="http://schemas.microsoft.com/office/drawing/2014/main" id="{3575563B-CEAB-4EB1-A2D6-C0C160138506}"/>
              </a:ext>
            </a:extLst>
          </p:cNvPr>
          <p:cNvSpPr/>
          <p:nvPr/>
        </p:nvSpPr>
        <p:spPr>
          <a:xfrm>
            <a:off x="730591" y="2010181"/>
            <a:ext cx="10121561" cy="10268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460024AB-4F74-47F3-B7A3-2F30ED73FCC7}"/>
              </a:ext>
            </a:extLst>
          </p:cNvPr>
          <p:cNvSpPr/>
          <p:nvPr/>
        </p:nvSpPr>
        <p:spPr>
          <a:xfrm>
            <a:off x="730590" y="3166260"/>
            <a:ext cx="10121561" cy="10268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66485F7A-6ED9-47F8-BF5B-0301B7697390}"/>
              </a:ext>
            </a:extLst>
          </p:cNvPr>
          <p:cNvSpPr/>
          <p:nvPr/>
        </p:nvSpPr>
        <p:spPr>
          <a:xfrm>
            <a:off x="730590" y="4322339"/>
            <a:ext cx="10121561" cy="10268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a:xfrm>
            <a:off x="730589" y="2295906"/>
            <a:ext cx="2960915" cy="537152"/>
          </a:xfrm>
        </p:spPr>
        <p:txBody>
          <a:bodyPr>
            <a:normAutofit/>
          </a:bodyPr>
          <a:lstStyle/>
          <a:p>
            <a:pPr algn="l"/>
            <a:r>
              <a:rPr lang="es-EC" sz="2400" dirty="0">
                <a:solidFill>
                  <a:schemeClr val="bg1"/>
                </a:solidFill>
              </a:rPr>
              <a:t>Segmentación </a:t>
            </a:r>
            <a:endParaRPr lang="es-ES" sz="2400" dirty="0">
              <a:solidFill>
                <a:schemeClr val="bg1"/>
              </a:solidFill>
            </a:endParaRPr>
          </a:p>
        </p:txBody>
      </p:sp>
      <p:sp>
        <p:nvSpPr>
          <p:cNvPr id="10" name="Subtítulo 2">
            <a:extLst>
              <a:ext uri="{FF2B5EF4-FFF2-40B4-BE49-F238E27FC236}">
                <a16:creationId xmlns:a16="http://schemas.microsoft.com/office/drawing/2014/main" id="{81A4FAC6-6C12-4184-9BD8-C030C6412BD4}"/>
              </a:ext>
            </a:extLst>
          </p:cNvPr>
          <p:cNvSpPr txBox="1">
            <a:spLocks/>
          </p:cNvSpPr>
          <p:nvPr/>
        </p:nvSpPr>
        <p:spPr>
          <a:xfrm>
            <a:off x="730589" y="3513071"/>
            <a:ext cx="2960915" cy="5371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2400" dirty="0">
                <a:solidFill>
                  <a:schemeClr val="bg1"/>
                </a:solidFill>
              </a:rPr>
              <a:t>Posicionamiento</a:t>
            </a:r>
            <a:endParaRPr lang="es-ES" sz="2400" dirty="0">
              <a:solidFill>
                <a:schemeClr val="bg1"/>
              </a:solidFill>
            </a:endParaRPr>
          </a:p>
        </p:txBody>
      </p:sp>
      <p:sp>
        <p:nvSpPr>
          <p:cNvPr id="11" name="Subtítulo 2">
            <a:extLst>
              <a:ext uri="{FF2B5EF4-FFF2-40B4-BE49-F238E27FC236}">
                <a16:creationId xmlns:a16="http://schemas.microsoft.com/office/drawing/2014/main" id="{DB2235BB-3327-4514-A088-F20CF036E611}"/>
              </a:ext>
            </a:extLst>
          </p:cNvPr>
          <p:cNvSpPr txBox="1">
            <a:spLocks/>
          </p:cNvSpPr>
          <p:nvPr/>
        </p:nvSpPr>
        <p:spPr>
          <a:xfrm>
            <a:off x="730589" y="4636838"/>
            <a:ext cx="2960915" cy="5371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2400" dirty="0">
                <a:solidFill>
                  <a:schemeClr val="bg1"/>
                </a:solidFill>
              </a:rPr>
              <a:t>Branding</a:t>
            </a:r>
            <a:endParaRPr lang="es-ES" sz="2400" dirty="0">
              <a:solidFill>
                <a:schemeClr val="bg1"/>
              </a:solidFill>
            </a:endParaRPr>
          </a:p>
        </p:txBody>
      </p:sp>
      <p:sp>
        <p:nvSpPr>
          <p:cNvPr id="13" name="Rectángulo 12">
            <a:extLst>
              <a:ext uri="{FF2B5EF4-FFF2-40B4-BE49-F238E27FC236}">
                <a16:creationId xmlns:a16="http://schemas.microsoft.com/office/drawing/2014/main" id="{F9995C71-92EF-44AF-97BA-717ABD141424}"/>
              </a:ext>
            </a:extLst>
          </p:cNvPr>
          <p:cNvSpPr/>
          <p:nvPr/>
        </p:nvSpPr>
        <p:spPr>
          <a:xfrm>
            <a:off x="4767417" y="2067335"/>
            <a:ext cx="1621592" cy="9020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082A96D5-8CD8-4C26-9B58-1A985E8E69B1}"/>
              </a:ext>
            </a:extLst>
          </p:cNvPr>
          <p:cNvSpPr/>
          <p:nvPr/>
        </p:nvSpPr>
        <p:spPr>
          <a:xfrm>
            <a:off x="9015929" y="2081417"/>
            <a:ext cx="1621592" cy="9020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DFFD1C04-43AC-4691-B5A4-31F6A87F1D2A}"/>
              </a:ext>
            </a:extLst>
          </p:cNvPr>
          <p:cNvSpPr/>
          <p:nvPr/>
        </p:nvSpPr>
        <p:spPr>
          <a:xfrm>
            <a:off x="6891673" y="2081417"/>
            <a:ext cx="1621592" cy="9020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F84140A3-7F02-4603-BAC0-6C71C16D0ABA}"/>
              </a:ext>
            </a:extLst>
          </p:cNvPr>
          <p:cNvSpPr/>
          <p:nvPr/>
        </p:nvSpPr>
        <p:spPr>
          <a:xfrm>
            <a:off x="4786748" y="3249857"/>
            <a:ext cx="1621592" cy="9020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2A888555-696B-448E-A397-DA2AB4379707}"/>
              </a:ext>
            </a:extLst>
          </p:cNvPr>
          <p:cNvSpPr/>
          <p:nvPr/>
        </p:nvSpPr>
        <p:spPr>
          <a:xfrm>
            <a:off x="6891673" y="3233805"/>
            <a:ext cx="1621592" cy="9020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B77BB7CF-4E10-49A2-86A1-507822EEDD56}"/>
              </a:ext>
            </a:extLst>
          </p:cNvPr>
          <p:cNvSpPr/>
          <p:nvPr/>
        </p:nvSpPr>
        <p:spPr>
          <a:xfrm>
            <a:off x="9041791" y="3228664"/>
            <a:ext cx="1621592" cy="9020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D31570A6-7E59-4EE6-9621-BDF0A6CF63BE}"/>
              </a:ext>
            </a:extLst>
          </p:cNvPr>
          <p:cNvSpPr/>
          <p:nvPr/>
        </p:nvSpPr>
        <p:spPr>
          <a:xfrm>
            <a:off x="4786748" y="4384743"/>
            <a:ext cx="1621592" cy="9020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E05C892A-8135-4040-A13C-98BDE29B7411}"/>
              </a:ext>
            </a:extLst>
          </p:cNvPr>
          <p:cNvSpPr/>
          <p:nvPr/>
        </p:nvSpPr>
        <p:spPr>
          <a:xfrm>
            <a:off x="6891673" y="4396663"/>
            <a:ext cx="1621592" cy="9020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654FF1D5-6295-45C1-99E7-491A5A9A0069}"/>
              </a:ext>
            </a:extLst>
          </p:cNvPr>
          <p:cNvSpPr/>
          <p:nvPr/>
        </p:nvSpPr>
        <p:spPr>
          <a:xfrm>
            <a:off x="9063184" y="4384743"/>
            <a:ext cx="1621592" cy="9020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Subtítulo 2">
            <a:extLst>
              <a:ext uri="{FF2B5EF4-FFF2-40B4-BE49-F238E27FC236}">
                <a16:creationId xmlns:a16="http://schemas.microsoft.com/office/drawing/2014/main" id="{7F2195A6-EC51-403E-AC89-449B73FFFDD9}"/>
              </a:ext>
            </a:extLst>
          </p:cNvPr>
          <p:cNvSpPr txBox="1">
            <a:spLocks/>
          </p:cNvSpPr>
          <p:nvPr/>
        </p:nvSpPr>
        <p:spPr>
          <a:xfrm>
            <a:off x="4659317" y="2119207"/>
            <a:ext cx="1781834" cy="53715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3600" dirty="0">
                <a:solidFill>
                  <a:schemeClr val="bg1"/>
                </a:solidFill>
              </a:rPr>
              <a:t>7,61</a:t>
            </a:r>
            <a:endParaRPr lang="es-ES" sz="3600" dirty="0">
              <a:solidFill>
                <a:schemeClr val="bg1"/>
              </a:solidFill>
            </a:endParaRPr>
          </a:p>
        </p:txBody>
      </p:sp>
      <p:sp>
        <p:nvSpPr>
          <p:cNvPr id="27" name="Subtítulo 2">
            <a:extLst>
              <a:ext uri="{FF2B5EF4-FFF2-40B4-BE49-F238E27FC236}">
                <a16:creationId xmlns:a16="http://schemas.microsoft.com/office/drawing/2014/main" id="{6ADAF0B1-C1A5-4517-97F4-A4CB46FCEDDA}"/>
              </a:ext>
            </a:extLst>
          </p:cNvPr>
          <p:cNvSpPr txBox="1">
            <a:spLocks/>
          </p:cNvSpPr>
          <p:nvPr/>
        </p:nvSpPr>
        <p:spPr>
          <a:xfrm>
            <a:off x="6811552" y="2129305"/>
            <a:ext cx="1781834" cy="53715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3600" dirty="0">
                <a:solidFill>
                  <a:schemeClr val="bg1"/>
                </a:solidFill>
              </a:rPr>
              <a:t>7,54</a:t>
            </a:r>
            <a:endParaRPr lang="es-ES" sz="3600" dirty="0">
              <a:solidFill>
                <a:schemeClr val="bg1"/>
              </a:solidFill>
            </a:endParaRPr>
          </a:p>
        </p:txBody>
      </p:sp>
      <p:sp>
        <p:nvSpPr>
          <p:cNvPr id="28" name="Subtítulo 2">
            <a:extLst>
              <a:ext uri="{FF2B5EF4-FFF2-40B4-BE49-F238E27FC236}">
                <a16:creationId xmlns:a16="http://schemas.microsoft.com/office/drawing/2014/main" id="{C41D7DD2-49E4-4C8F-9329-62E4B62BEE1F}"/>
              </a:ext>
            </a:extLst>
          </p:cNvPr>
          <p:cNvSpPr txBox="1">
            <a:spLocks/>
          </p:cNvSpPr>
          <p:nvPr/>
        </p:nvSpPr>
        <p:spPr>
          <a:xfrm>
            <a:off x="8963787" y="2159353"/>
            <a:ext cx="1781834" cy="53715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3600" dirty="0">
                <a:solidFill>
                  <a:schemeClr val="bg1"/>
                </a:solidFill>
              </a:rPr>
              <a:t>7,49</a:t>
            </a:r>
            <a:endParaRPr lang="es-ES" sz="3600" dirty="0">
              <a:solidFill>
                <a:schemeClr val="bg1"/>
              </a:solidFill>
            </a:endParaRPr>
          </a:p>
        </p:txBody>
      </p:sp>
      <p:sp>
        <p:nvSpPr>
          <p:cNvPr id="29" name="Subtítulo 2">
            <a:extLst>
              <a:ext uri="{FF2B5EF4-FFF2-40B4-BE49-F238E27FC236}">
                <a16:creationId xmlns:a16="http://schemas.microsoft.com/office/drawing/2014/main" id="{8F2F0306-24F1-44E8-A770-3BBCA66249BE}"/>
              </a:ext>
            </a:extLst>
          </p:cNvPr>
          <p:cNvSpPr txBox="1">
            <a:spLocks/>
          </p:cNvSpPr>
          <p:nvPr/>
        </p:nvSpPr>
        <p:spPr>
          <a:xfrm>
            <a:off x="4665703" y="2520461"/>
            <a:ext cx="1781834" cy="537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000" dirty="0">
                <a:solidFill>
                  <a:schemeClr val="bg1"/>
                </a:solidFill>
                <a:effectLst/>
                <a:latin typeface="Poppins SemiBold" panose="02000000000000000000" pitchFamily="2" charset="0"/>
                <a:ea typeface="Times New Roman" panose="02020603050405020304" pitchFamily="18" charset="0"/>
                <a:cs typeface="Poppins SemiBold" panose="02000000000000000000" pitchFamily="2" charset="0"/>
              </a:rPr>
              <a:t>Factor conductual al momento de generar una marca </a:t>
            </a:r>
            <a:endParaRPr lang="es-ES" dirty="0">
              <a:solidFill>
                <a:schemeClr val="bg1"/>
              </a:solidFill>
              <a:latin typeface="Poppins SemiBold" panose="02000000000000000000" pitchFamily="2" charset="0"/>
              <a:cs typeface="Poppins SemiBold" panose="02000000000000000000" pitchFamily="2" charset="0"/>
            </a:endParaRPr>
          </a:p>
        </p:txBody>
      </p:sp>
      <p:sp>
        <p:nvSpPr>
          <p:cNvPr id="31" name="Subtítulo 2">
            <a:extLst>
              <a:ext uri="{FF2B5EF4-FFF2-40B4-BE49-F238E27FC236}">
                <a16:creationId xmlns:a16="http://schemas.microsoft.com/office/drawing/2014/main" id="{144B0CAE-BCA8-46EC-8E49-FB9A218395BE}"/>
              </a:ext>
            </a:extLst>
          </p:cNvPr>
          <p:cNvSpPr txBox="1">
            <a:spLocks/>
          </p:cNvSpPr>
          <p:nvPr/>
        </p:nvSpPr>
        <p:spPr>
          <a:xfrm>
            <a:off x="6801447" y="2564482"/>
            <a:ext cx="1781834" cy="5068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000" dirty="0">
                <a:solidFill>
                  <a:schemeClr val="bg1"/>
                </a:solidFill>
                <a:latin typeface="Poppins SemiBold" panose="02000000000000000000" pitchFamily="2" charset="0"/>
                <a:ea typeface="Times New Roman" panose="02020603050405020304" pitchFamily="18" charset="0"/>
                <a:cs typeface="Poppins SemiBold" panose="02000000000000000000" pitchFamily="2" charset="0"/>
              </a:rPr>
              <a:t>Factor demográfico al momento de generar una marca personal</a:t>
            </a:r>
            <a:endParaRPr lang="es-ES" dirty="0">
              <a:solidFill>
                <a:schemeClr val="bg1"/>
              </a:solidFill>
              <a:latin typeface="Poppins SemiBold" panose="02000000000000000000" pitchFamily="2" charset="0"/>
              <a:cs typeface="Poppins SemiBold" panose="02000000000000000000" pitchFamily="2" charset="0"/>
            </a:endParaRPr>
          </a:p>
        </p:txBody>
      </p:sp>
      <p:sp>
        <p:nvSpPr>
          <p:cNvPr id="32" name="Subtítulo 2">
            <a:extLst>
              <a:ext uri="{FF2B5EF4-FFF2-40B4-BE49-F238E27FC236}">
                <a16:creationId xmlns:a16="http://schemas.microsoft.com/office/drawing/2014/main" id="{2F0D3860-7506-4635-AD54-DF9BB7E702E3}"/>
              </a:ext>
            </a:extLst>
          </p:cNvPr>
          <p:cNvSpPr txBox="1">
            <a:spLocks/>
          </p:cNvSpPr>
          <p:nvPr/>
        </p:nvSpPr>
        <p:spPr>
          <a:xfrm>
            <a:off x="8953682" y="2566796"/>
            <a:ext cx="1781834" cy="5068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000" dirty="0">
                <a:solidFill>
                  <a:schemeClr val="bg1"/>
                </a:solidFill>
                <a:latin typeface="Poppins SemiBold" panose="02000000000000000000" pitchFamily="2" charset="0"/>
                <a:ea typeface="Times New Roman" panose="02020603050405020304" pitchFamily="18" charset="0"/>
                <a:cs typeface="Poppins SemiBold" panose="02000000000000000000" pitchFamily="2" charset="0"/>
              </a:rPr>
              <a:t>Factor psicográfico al momento de generar una marca personal</a:t>
            </a:r>
            <a:endParaRPr lang="es-ES" dirty="0">
              <a:solidFill>
                <a:schemeClr val="bg1"/>
              </a:solidFill>
              <a:latin typeface="Poppins SemiBold" panose="02000000000000000000" pitchFamily="2" charset="0"/>
              <a:cs typeface="Poppins SemiBold" panose="02000000000000000000" pitchFamily="2" charset="0"/>
            </a:endParaRPr>
          </a:p>
        </p:txBody>
      </p:sp>
      <p:sp>
        <p:nvSpPr>
          <p:cNvPr id="33" name="Subtítulo 2">
            <a:extLst>
              <a:ext uri="{FF2B5EF4-FFF2-40B4-BE49-F238E27FC236}">
                <a16:creationId xmlns:a16="http://schemas.microsoft.com/office/drawing/2014/main" id="{28EBABF5-70B4-4623-B343-CD25C32689A9}"/>
              </a:ext>
            </a:extLst>
          </p:cNvPr>
          <p:cNvSpPr txBox="1">
            <a:spLocks/>
          </p:cNvSpPr>
          <p:nvPr/>
        </p:nvSpPr>
        <p:spPr>
          <a:xfrm>
            <a:off x="4665703" y="3294357"/>
            <a:ext cx="1781834" cy="53715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3600" dirty="0">
                <a:solidFill>
                  <a:schemeClr val="bg1"/>
                </a:solidFill>
              </a:rPr>
              <a:t>7,44</a:t>
            </a:r>
            <a:endParaRPr lang="es-ES" sz="3600" dirty="0">
              <a:solidFill>
                <a:schemeClr val="bg1"/>
              </a:solidFill>
            </a:endParaRPr>
          </a:p>
        </p:txBody>
      </p:sp>
      <p:sp>
        <p:nvSpPr>
          <p:cNvPr id="34" name="Subtítulo 2">
            <a:extLst>
              <a:ext uri="{FF2B5EF4-FFF2-40B4-BE49-F238E27FC236}">
                <a16:creationId xmlns:a16="http://schemas.microsoft.com/office/drawing/2014/main" id="{CFDE1589-A8D4-443B-A6F9-1CD01CAD65D6}"/>
              </a:ext>
            </a:extLst>
          </p:cNvPr>
          <p:cNvSpPr txBox="1">
            <a:spLocks/>
          </p:cNvSpPr>
          <p:nvPr/>
        </p:nvSpPr>
        <p:spPr>
          <a:xfrm>
            <a:off x="6831802" y="3268781"/>
            <a:ext cx="1781834" cy="53715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3600" dirty="0">
                <a:solidFill>
                  <a:schemeClr val="bg1"/>
                </a:solidFill>
              </a:rPr>
              <a:t>6,85</a:t>
            </a:r>
            <a:endParaRPr lang="es-ES" sz="3600" dirty="0">
              <a:solidFill>
                <a:schemeClr val="bg1"/>
              </a:solidFill>
            </a:endParaRPr>
          </a:p>
        </p:txBody>
      </p:sp>
      <p:sp>
        <p:nvSpPr>
          <p:cNvPr id="35" name="Subtítulo 2">
            <a:extLst>
              <a:ext uri="{FF2B5EF4-FFF2-40B4-BE49-F238E27FC236}">
                <a16:creationId xmlns:a16="http://schemas.microsoft.com/office/drawing/2014/main" id="{F8D95183-2C19-48B2-9D78-38192F513453}"/>
              </a:ext>
            </a:extLst>
          </p:cNvPr>
          <p:cNvSpPr txBox="1">
            <a:spLocks/>
          </p:cNvSpPr>
          <p:nvPr/>
        </p:nvSpPr>
        <p:spPr>
          <a:xfrm>
            <a:off x="9006353" y="3268781"/>
            <a:ext cx="1781834" cy="53715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3600" dirty="0">
                <a:solidFill>
                  <a:schemeClr val="bg1"/>
                </a:solidFill>
              </a:rPr>
              <a:t>6,81</a:t>
            </a:r>
            <a:endParaRPr lang="es-ES" sz="3600" dirty="0">
              <a:solidFill>
                <a:schemeClr val="bg1"/>
              </a:solidFill>
            </a:endParaRPr>
          </a:p>
        </p:txBody>
      </p:sp>
      <p:sp>
        <p:nvSpPr>
          <p:cNvPr id="36" name="Subtítulo 2">
            <a:extLst>
              <a:ext uri="{FF2B5EF4-FFF2-40B4-BE49-F238E27FC236}">
                <a16:creationId xmlns:a16="http://schemas.microsoft.com/office/drawing/2014/main" id="{38292C5F-519F-4962-B48A-EC6BD1B533B8}"/>
              </a:ext>
            </a:extLst>
          </p:cNvPr>
          <p:cNvSpPr txBox="1">
            <a:spLocks/>
          </p:cNvSpPr>
          <p:nvPr/>
        </p:nvSpPr>
        <p:spPr>
          <a:xfrm>
            <a:off x="4706627" y="4396663"/>
            <a:ext cx="1781834" cy="53715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3600" dirty="0">
                <a:solidFill>
                  <a:schemeClr val="bg1"/>
                </a:solidFill>
              </a:rPr>
              <a:t>7,98</a:t>
            </a:r>
            <a:endParaRPr lang="es-ES" sz="3600" dirty="0">
              <a:solidFill>
                <a:schemeClr val="bg1"/>
              </a:solidFill>
            </a:endParaRPr>
          </a:p>
        </p:txBody>
      </p:sp>
      <p:sp>
        <p:nvSpPr>
          <p:cNvPr id="37" name="Subtítulo 2">
            <a:extLst>
              <a:ext uri="{FF2B5EF4-FFF2-40B4-BE49-F238E27FC236}">
                <a16:creationId xmlns:a16="http://schemas.microsoft.com/office/drawing/2014/main" id="{A3532DC9-05FE-4D29-AA00-5F6A6A26DAD1}"/>
              </a:ext>
            </a:extLst>
          </p:cNvPr>
          <p:cNvSpPr txBox="1">
            <a:spLocks/>
          </p:cNvSpPr>
          <p:nvPr/>
        </p:nvSpPr>
        <p:spPr>
          <a:xfrm>
            <a:off x="6831802" y="4404399"/>
            <a:ext cx="1781834" cy="53715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3600" dirty="0">
                <a:solidFill>
                  <a:schemeClr val="bg1"/>
                </a:solidFill>
              </a:rPr>
              <a:t>7,88</a:t>
            </a:r>
            <a:endParaRPr lang="es-ES" sz="3600" dirty="0">
              <a:solidFill>
                <a:schemeClr val="bg1"/>
              </a:solidFill>
            </a:endParaRPr>
          </a:p>
        </p:txBody>
      </p:sp>
      <p:sp>
        <p:nvSpPr>
          <p:cNvPr id="41" name="Subtítulo 2">
            <a:extLst>
              <a:ext uri="{FF2B5EF4-FFF2-40B4-BE49-F238E27FC236}">
                <a16:creationId xmlns:a16="http://schemas.microsoft.com/office/drawing/2014/main" id="{4471FC99-7111-4A1C-8908-7ED88F1DF6E4}"/>
              </a:ext>
            </a:extLst>
          </p:cNvPr>
          <p:cNvSpPr txBox="1">
            <a:spLocks/>
          </p:cNvSpPr>
          <p:nvPr/>
        </p:nvSpPr>
        <p:spPr>
          <a:xfrm>
            <a:off x="8996598" y="4394922"/>
            <a:ext cx="1781834" cy="53715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3600" dirty="0">
                <a:solidFill>
                  <a:schemeClr val="bg1"/>
                </a:solidFill>
              </a:rPr>
              <a:t>7,87</a:t>
            </a:r>
            <a:endParaRPr lang="es-ES" sz="3600" dirty="0">
              <a:solidFill>
                <a:schemeClr val="bg1"/>
              </a:solidFill>
            </a:endParaRPr>
          </a:p>
        </p:txBody>
      </p:sp>
      <p:sp>
        <p:nvSpPr>
          <p:cNvPr id="42" name="Subtítulo 2">
            <a:extLst>
              <a:ext uri="{FF2B5EF4-FFF2-40B4-BE49-F238E27FC236}">
                <a16:creationId xmlns:a16="http://schemas.microsoft.com/office/drawing/2014/main" id="{F74047DD-6E8B-484B-8071-9F623484586D}"/>
              </a:ext>
            </a:extLst>
          </p:cNvPr>
          <p:cNvSpPr txBox="1">
            <a:spLocks/>
          </p:cNvSpPr>
          <p:nvPr/>
        </p:nvSpPr>
        <p:spPr>
          <a:xfrm>
            <a:off x="4715889" y="3689753"/>
            <a:ext cx="1781834" cy="537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000" dirty="0">
                <a:solidFill>
                  <a:schemeClr val="bg1"/>
                </a:solidFill>
                <a:latin typeface="Poppins SemiBold" panose="02000000000000000000" pitchFamily="2" charset="0"/>
                <a:ea typeface="Times New Roman" panose="02020603050405020304" pitchFamily="18" charset="0"/>
                <a:cs typeface="Poppins SemiBold" panose="02000000000000000000" pitchFamily="2" charset="0"/>
              </a:rPr>
              <a:t>Ser coherente en las acciones que realizo en redes sociales</a:t>
            </a:r>
            <a:endParaRPr lang="es-ES" dirty="0">
              <a:solidFill>
                <a:schemeClr val="bg1"/>
              </a:solidFill>
              <a:latin typeface="Poppins SemiBold" panose="02000000000000000000" pitchFamily="2" charset="0"/>
              <a:cs typeface="Poppins SemiBold" panose="02000000000000000000" pitchFamily="2" charset="0"/>
            </a:endParaRPr>
          </a:p>
        </p:txBody>
      </p:sp>
      <p:sp>
        <p:nvSpPr>
          <p:cNvPr id="43" name="Subtítulo 2">
            <a:extLst>
              <a:ext uri="{FF2B5EF4-FFF2-40B4-BE49-F238E27FC236}">
                <a16:creationId xmlns:a16="http://schemas.microsoft.com/office/drawing/2014/main" id="{2F09064F-0882-46BB-968C-62E117AF918D}"/>
              </a:ext>
            </a:extLst>
          </p:cNvPr>
          <p:cNvSpPr txBox="1">
            <a:spLocks/>
          </p:cNvSpPr>
          <p:nvPr/>
        </p:nvSpPr>
        <p:spPr>
          <a:xfrm>
            <a:off x="6843304" y="3666989"/>
            <a:ext cx="1781834" cy="537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000" dirty="0">
                <a:solidFill>
                  <a:schemeClr val="bg1"/>
                </a:solidFill>
                <a:latin typeface="Poppins SemiBold" panose="02000000000000000000" pitchFamily="2" charset="0"/>
                <a:cs typeface="Poppins SemiBold" panose="02000000000000000000" pitchFamily="2" charset="0"/>
              </a:rPr>
              <a:t>Ser reciproco con las personas en redes sociales</a:t>
            </a:r>
          </a:p>
        </p:txBody>
      </p:sp>
      <p:sp>
        <p:nvSpPr>
          <p:cNvPr id="44" name="Subtítulo 2">
            <a:extLst>
              <a:ext uri="{FF2B5EF4-FFF2-40B4-BE49-F238E27FC236}">
                <a16:creationId xmlns:a16="http://schemas.microsoft.com/office/drawing/2014/main" id="{99344628-0606-47CC-950E-58B7FE26B7AF}"/>
              </a:ext>
            </a:extLst>
          </p:cNvPr>
          <p:cNvSpPr txBox="1">
            <a:spLocks/>
          </p:cNvSpPr>
          <p:nvPr/>
        </p:nvSpPr>
        <p:spPr>
          <a:xfrm>
            <a:off x="9041328" y="3646603"/>
            <a:ext cx="1781834" cy="537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000" dirty="0">
                <a:solidFill>
                  <a:schemeClr val="bg1"/>
                </a:solidFill>
                <a:latin typeface="Poppins SemiBold" panose="02000000000000000000" pitchFamily="2" charset="0"/>
                <a:ea typeface="Times New Roman" panose="02020603050405020304" pitchFamily="18" charset="0"/>
                <a:cs typeface="Poppins SemiBold" panose="02000000000000000000" pitchFamily="2" charset="0"/>
              </a:rPr>
              <a:t>L</a:t>
            </a:r>
            <a:r>
              <a:rPr lang="es-ES" sz="1000" dirty="0">
                <a:solidFill>
                  <a:schemeClr val="bg1"/>
                </a:solidFill>
                <a:effectLst/>
                <a:latin typeface="Poppins SemiBold" panose="02000000000000000000" pitchFamily="2" charset="0"/>
                <a:ea typeface="Times New Roman" panose="02020603050405020304" pitchFamily="18" charset="0"/>
                <a:cs typeface="Poppins SemiBold" panose="02000000000000000000" pitchFamily="2" charset="0"/>
              </a:rPr>
              <a:t>os mejores recursos y talento suelen ser los más escasos</a:t>
            </a:r>
            <a:endParaRPr lang="es-ES" dirty="0">
              <a:solidFill>
                <a:schemeClr val="bg1"/>
              </a:solidFill>
              <a:latin typeface="Poppins SemiBold" panose="02000000000000000000" pitchFamily="2" charset="0"/>
              <a:cs typeface="Poppins SemiBold" panose="02000000000000000000" pitchFamily="2" charset="0"/>
            </a:endParaRPr>
          </a:p>
        </p:txBody>
      </p:sp>
      <p:sp>
        <p:nvSpPr>
          <p:cNvPr id="45" name="Subtítulo 2">
            <a:extLst>
              <a:ext uri="{FF2B5EF4-FFF2-40B4-BE49-F238E27FC236}">
                <a16:creationId xmlns:a16="http://schemas.microsoft.com/office/drawing/2014/main" id="{3FB11AD3-03E1-48DA-8078-2AB1E8120DF9}"/>
              </a:ext>
            </a:extLst>
          </p:cNvPr>
          <p:cNvSpPr txBox="1">
            <a:spLocks/>
          </p:cNvSpPr>
          <p:nvPr/>
        </p:nvSpPr>
        <p:spPr>
          <a:xfrm>
            <a:off x="4715889" y="4772156"/>
            <a:ext cx="1781834" cy="53715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000" dirty="0">
                <a:solidFill>
                  <a:schemeClr val="bg1"/>
                </a:solidFill>
                <a:effectLst/>
                <a:latin typeface="Poppins SemiBold" panose="02000000000000000000" pitchFamily="2" charset="0"/>
                <a:ea typeface="Times New Roman" panose="02020603050405020304" pitchFamily="18" charset="0"/>
                <a:cs typeface="Poppins SemiBold" panose="02000000000000000000" pitchFamily="2" charset="0"/>
              </a:rPr>
              <a:t>Tener buenas capacidades de oratoria para generar una buena marca personal</a:t>
            </a:r>
            <a:endParaRPr lang="es-ES" dirty="0">
              <a:solidFill>
                <a:schemeClr val="bg1"/>
              </a:solidFill>
              <a:latin typeface="Poppins SemiBold" panose="02000000000000000000" pitchFamily="2" charset="0"/>
              <a:cs typeface="Poppins SemiBold" panose="02000000000000000000" pitchFamily="2" charset="0"/>
            </a:endParaRPr>
          </a:p>
        </p:txBody>
      </p:sp>
      <p:sp>
        <p:nvSpPr>
          <p:cNvPr id="46" name="Subtítulo 2">
            <a:extLst>
              <a:ext uri="{FF2B5EF4-FFF2-40B4-BE49-F238E27FC236}">
                <a16:creationId xmlns:a16="http://schemas.microsoft.com/office/drawing/2014/main" id="{49106C5B-D811-4D66-9021-7D1F06767A96}"/>
              </a:ext>
            </a:extLst>
          </p:cNvPr>
          <p:cNvSpPr txBox="1">
            <a:spLocks/>
          </p:cNvSpPr>
          <p:nvPr/>
        </p:nvSpPr>
        <p:spPr>
          <a:xfrm>
            <a:off x="6776624" y="4788975"/>
            <a:ext cx="1781834" cy="5371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000" dirty="0">
                <a:solidFill>
                  <a:schemeClr val="bg1"/>
                </a:solidFill>
                <a:latin typeface="Poppins SemiBold" panose="02000000000000000000" pitchFamily="2" charset="0"/>
                <a:cs typeface="Poppins SemiBold" panose="02000000000000000000" pitchFamily="2" charset="0"/>
              </a:rPr>
              <a:t>Tener un elemento característico en una marca personal</a:t>
            </a:r>
          </a:p>
        </p:txBody>
      </p:sp>
      <p:sp>
        <p:nvSpPr>
          <p:cNvPr id="50" name="Subtítulo 2">
            <a:extLst>
              <a:ext uri="{FF2B5EF4-FFF2-40B4-BE49-F238E27FC236}">
                <a16:creationId xmlns:a16="http://schemas.microsoft.com/office/drawing/2014/main" id="{2A0E1750-AE89-4BBD-95A1-E1EADADA143B}"/>
              </a:ext>
            </a:extLst>
          </p:cNvPr>
          <p:cNvSpPr txBox="1">
            <a:spLocks/>
          </p:cNvSpPr>
          <p:nvPr/>
        </p:nvSpPr>
        <p:spPr>
          <a:xfrm>
            <a:off x="9005860" y="4772156"/>
            <a:ext cx="1781834" cy="53715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000" dirty="0">
                <a:solidFill>
                  <a:schemeClr val="bg1"/>
                </a:solidFill>
                <a:latin typeface="Poppins SemiBold" panose="02000000000000000000" pitchFamily="2" charset="0"/>
                <a:ea typeface="Times New Roman" panose="02020603050405020304" pitchFamily="18" charset="0"/>
                <a:cs typeface="Poppins SemiBold" panose="02000000000000000000" pitchFamily="2" charset="0"/>
              </a:rPr>
              <a:t>Tener valores definidos al momento de querer generar una marca personal</a:t>
            </a:r>
            <a:endParaRPr lang="es-ES" dirty="0">
              <a:solidFill>
                <a:schemeClr val="bg1"/>
              </a:solidFill>
              <a:latin typeface="Poppins SemiBold" panose="02000000000000000000" pitchFamily="2" charset="0"/>
              <a:cs typeface="Poppins SemiBold" panose="02000000000000000000" pitchFamily="2" charset="0"/>
            </a:endParaRPr>
          </a:p>
        </p:txBody>
      </p:sp>
    </p:spTree>
    <p:extLst>
      <p:ext uri="{BB962C8B-B14F-4D97-AF65-F5344CB8AC3E}">
        <p14:creationId xmlns:p14="http://schemas.microsoft.com/office/powerpoint/2010/main" val="3444964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r>
              <a:rPr lang="es-EC" dirty="0"/>
              <a:t>Análisis de correlación </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a:xfrm>
            <a:off x="1924038" y="5968610"/>
            <a:ext cx="7313851" cy="537152"/>
          </a:xfrm>
        </p:spPr>
        <p:txBody>
          <a:bodyPr>
            <a:normAutofit fontScale="92500" lnSpcReduction="10000"/>
          </a:bodyPr>
          <a:lstStyle/>
          <a:p>
            <a:r>
              <a:rPr lang="es-EC" dirty="0"/>
              <a:t>Las redes sociales Facebook e Instagram están correlacionadas con LinkedIn para creación de una marca personal</a:t>
            </a:r>
            <a:endParaRPr lang="es-ES" dirty="0"/>
          </a:p>
        </p:txBody>
      </p:sp>
      <p:graphicFrame>
        <p:nvGraphicFramePr>
          <p:cNvPr id="5" name="Tabla 4">
            <a:extLst>
              <a:ext uri="{FF2B5EF4-FFF2-40B4-BE49-F238E27FC236}">
                <a16:creationId xmlns:a16="http://schemas.microsoft.com/office/drawing/2014/main" id="{7A7B0C1B-6172-48DC-9A48-91A31F3F2127}"/>
              </a:ext>
            </a:extLst>
          </p:cNvPr>
          <p:cNvGraphicFramePr/>
          <p:nvPr>
            <p:extLst>
              <p:ext uri="{D42A27DB-BD31-4B8C-83A1-F6EECF244321}">
                <p14:modId xmlns:p14="http://schemas.microsoft.com/office/powerpoint/2010/main" val="2911940199"/>
              </p:ext>
            </p:extLst>
          </p:nvPr>
        </p:nvGraphicFramePr>
        <p:xfrm>
          <a:off x="1158240" y="1341120"/>
          <a:ext cx="8813074" cy="4535907"/>
        </p:xfrm>
        <a:graphic>
          <a:graphicData uri="http://schemas.openxmlformats.org/drawingml/2006/table">
            <a:tbl>
              <a:tblPr firstRow="1" firstCol="1" bandRow="1">
                <a:tableStyleId>{5C22544A-7EE6-4342-B048-85BDC9FD1C3A}</a:tableStyleId>
              </a:tblPr>
              <a:tblGrid>
                <a:gridCol w="4727905">
                  <a:extLst>
                    <a:ext uri="{9D8B030D-6E8A-4147-A177-3AD203B41FA5}">
                      <a16:colId xmlns:a16="http://schemas.microsoft.com/office/drawing/2014/main" val="1871257698"/>
                    </a:ext>
                  </a:extLst>
                </a:gridCol>
                <a:gridCol w="4085169">
                  <a:extLst>
                    <a:ext uri="{9D8B030D-6E8A-4147-A177-3AD203B41FA5}">
                      <a16:colId xmlns:a16="http://schemas.microsoft.com/office/drawing/2014/main" val="2058016142"/>
                    </a:ext>
                  </a:extLst>
                </a:gridCol>
              </a:tblGrid>
              <a:tr h="957844">
                <a:tc>
                  <a:txBody>
                    <a:bodyPr/>
                    <a:lstStyle/>
                    <a:p>
                      <a:pPr algn="l" fontAlgn="b">
                        <a:lnSpc>
                          <a:spcPct val="200000"/>
                        </a:lnSpc>
                        <a:spcBef>
                          <a:spcPts val="0"/>
                        </a:spcBef>
                        <a:spcAft>
                          <a:spcPts val="800"/>
                        </a:spcAft>
                      </a:pPr>
                      <a:r>
                        <a:rPr lang="es-ES" sz="1200" u="none" strike="noStrike" dirty="0">
                          <a:solidFill>
                            <a:schemeClr val="bg1"/>
                          </a:solidFill>
                          <a:effectLst/>
                          <a:latin typeface="Poppins SemiBold" panose="02000000000000000000" pitchFamily="2" charset="0"/>
                          <a:cs typeface="Poppins SemiBold" panose="02000000000000000000" pitchFamily="2" charset="0"/>
                        </a:rPr>
                        <a:t> </a:t>
                      </a:r>
                      <a:endParaRPr lang="es-ES" sz="12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26008" marR="26008" marT="4459" marB="0" anchor="b">
                    <a:solidFill>
                      <a:srgbClr val="002060"/>
                    </a:solidFill>
                  </a:tcPr>
                </a:tc>
                <a:tc>
                  <a:txBody>
                    <a:bodyPr/>
                    <a:lstStyle/>
                    <a:p>
                      <a:pPr algn="ctr" fontAlgn="b">
                        <a:lnSpc>
                          <a:spcPct val="200000"/>
                        </a:lnSpc>
                        <a:spcBef>
                          <a:spcPts val="0"/>
                        </a:spcBef>
                        <a:spcAft>
                          <a:spcPts val="800"/>
                        </a:spcAft>
                      </a:pPr>
                      <a:r>
                        <a:rPr lang="es-ES" sz="1200" u="none" strike="noStrike" dirty="0">
                          <a:solidFill>
                            <a:schemeClr val="bg1"/>
                          </a:solidFill>
                          <a:effectLst/>
                          <a:latin typeface="Poppins SemiBold" panose="02000000000000000000" pitchFamily="2" charset="0"/>
                          <a:cs typeface="Poppins SemiBold" panose="02000000000000000000" pitchFamily="2" charset="0"/>
                        </a:rPr>
                        <a:t>Considero importante el uso de la red social LinkedIn para fortalecer mi imagen y marca personal</a:t>
                      </a:r>
                      <a:endParaRPr lang="es-ES" sz="12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26008" marR="26008" marT="4459" marB="0" anchor="b">
                    <a:solidFill>
                      <a:srgbClr val="002060"/>
                    </a:solidFill>
                  </a:tcPr>
                </a:tc>
                <a:extLst>
                  <a:ext uri="{0D108BD9-81ED-4DB2-BD59-A6C34878D82A}">
                    <a16:rowId xmlns:a16="http://schemas.microsoft.com/office/drawing/2014/main" val="2296573125"/>
                  </a:ext>
                </a:extLst>
              </a:tr>
              <a:tr h="791852">
                <a:tc>
                  <a:txBody>
                    <a:bodyPr/>
                    <a:lstStyle/>
                    <a:p>
                      <a:pPr algn="l" fontAlgn="t">
                        <a:lnSpc>
                          <a:spcPct val="200000"/>
                        </a:lnSpc>
                        <a:spcBef>
                          <a:spcPts val="0"/>
                        </a:spcBef>
                        <a:spcAft>
                          <a:spcPts val="800"/>
                        </a:spcAft>
                      </a:pPr>
                      <a:r>
                        <a:rPr lang="es-ES" sz="1200" u="none" strike="noStrike" dirty="0">
                          <a:solidFill>
                            <a:schemeClr val="bg1"/>
                          </a:solidFill>
                          <a:effectLst/>
                          <a:latin typeface="Poppins SemiBold" panose="02000000000000000000" pitchFamily="2" charset="0"/>
                          <a:cs typeface="Poppins SemiBold" panose="02000000000000000000" pitchFamily="2" charset="0"/>
                        </a:rPr>
                        <a:t>Considero importante el tener un blog o sitio web personal</a:t>
                      </a:r>
                      <a:endParaRPr lang="es-ES" sz="12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26008" marR="26008" marT="4459" marB="0">
                    <a:solidFill>
                      <a:srgbClr val="002060"/>
                    </a:solidFill>
                  </a:tcPr>
                </a:tc>
                <a:tc>
                  <a:txBody>
                    <a:bodyPr/>
                    <a:lstStyle/>
                    <a:p>
                      <a:pPr algn="r" fontAlgn="t">
                        <a:lnSpc>
                          <a:spcPct val="200000"/>
                        </a:lnSpc>
                        <a:spcBef>
                          <a:spcPts val="0"/>
                        </a:spcBef>
                        <a:spcAft>
                          <a:spcPts val="800"/>
                        </a:spcAft>
                      </a:pPr>
                      <a:r>
                        <a:rPr lang="es-ES" sz="1200" b="1" u="none" strike="noStrike" dirty="0">
                          <a:solidFill>
                            <a:schemeClr val="bg1"/>
                          </a:solidFill>
                          <a:effectLst/>
                          <a:highlight>
                            <a:srgbClr val="EF4035"/>
                          </a:highlight>
                          <a:latin typeface="Poppins SemiBold" panose="02000000000000000000" pitchFamily="2" charset="0"/>
                          <a:cs typeface="Poppins SemiBold" panose="02000000000000000000" pitchFamily="2" charset="0"/>
                        </a:rPr>
                        <a:t>,348</a:t>
                      </a:r>
                      <a:r>
                        <a:rPr lang="es-ES" sz="1200" b="1" u="none" strike="noStrike" baseline="30000" dirty="0">
                          <a:solidFill>
                            <a:schemeClr val="bg1"/>
                          </a:solidFill>
                          <a:effectLst/>
                          <a:highlight>
                            <a:srgbClr val="EF4035"/>
                          </a:highlight>
                          <a:latin typeface="Poppins SemiBold" panose="02000000000000000000" pitchFamily="2" charset="0"/>
                          <a:cs typeface="Poppins SemiBold" panose="02000000000000000000" pitchFamily="2" charset="0"/>
                        </a:rPr>
                        <a:t>**</a:t>
                      </a:r>
                      <a:endParaRPr lang="es-ES" sz="1200" b="1" i="0" u="none" strike="noStrike" dirty="0">
                        <a:solidFill>
                          <a:schemeClr val="bg1"/>
                        </a:solidFill>
                        <a:effectLst/>
                        <a:highlight>
                          <a:srgbClr val="EF4035"/>
                        </a:highlight>
                        <a:latin typeface="Poppins SemiBold" panose="02000000000000000000" pitchFamily="2" charset="0"/>
                        <a:cs typeface="Poppins SemiBold" panose="02000000000000000000" pitchFamily="2" charset="0"/>
                      </a:endParaRPr>
                    </a:p>
                  </a:txBody>
                  <a:tcPr marL="26008" marR="26008" marT="4459" marB="0">
                    <a:solidFill>
                      <a:srgbClr val="002060"/>
                    </a:solidFill>
                  </a:tcPr>
                </a:tc>
                <a:extLst>
                  <a:ext uri="{0D108BD9-81ED-4DB2-BD59-A6C34878D82A}">
                    <a16:rowId xmlns:a16="http://schemas.microsoft.com/office/drawing/2014/main" val="905925224"/>
                  </a:ext>
                </a:extLst>
              </a:tr>
              <a:tr h="1352146">
                <a:tc>
                  <a:txBody>
                    <a:bodyPr/>
                    <a:lstStyle/>
                    <a:p>
                      <a:pPr algn="l" fontAlgn="t">
                        <a:lnSpc>
                          <a:spcPct val="200000"/>
                        </a:lnSpc>
                        <a:spcBef>
                          <a:spcPts val="0"/>
                        </a:spcBef>
                        <a:spcAft>
                          <a:spcPts val="800"/>
                        </a:spcAft>
                      </a:pPr>
                      <a:r>
                        <a:rPr lang="es-ES" sz="1200" u="none" strike="noStrike">
                          <a:solidFill>
                            <a:schemeClr val="bg1"/>
                          </a:solidFill>
                          <a:effectLst/>
                          <a:latin typeface="Poppins SemiBold" panose="02000000000000000000" pitchFamily="2" charset="0"/>
                          <a:cs typeface="Poppins SemiBold" panose="02000000000000000000" pitchFamily="2" charset="0"/>
                        </a:rPr>
                        <a:t>Considero importante el uso de la red social Facebook para fortalecer mi imagen y marca personal</a:t>
                      </a:r>
                      <a:endParaRPr lang="es-ES" sz="1200" b="0" i="0" u="none" strike="noStrike">
                        <a:solidFill>
                          <a:schemeClr val="bg1"/>
                        </a:solidFill>
                        <a:effectLst/>
                        <a:latin typeface="Poppins SemiBold" panose="02000000000000000000" pitchFamily="2" charset="0"/>
                        <a:cs typeface="Poppins SemiBold" panose="02000000000000000000" pitchFamily="2" charset="0"/>
                      </a:endParaRPr>
                    </a:p>
                  </a:txBody>
                  <a:tcPr marL="26008" marR="26008" marT="4459" marB="0">
                    <a:solidFill>
                      <a:srgbClr val="002060"/>
                    </a:solidFill>
                  </a:tcPr>
                </a:tc>
                <a:tc>
                  <a:txBody>
                    <a:bodyPr/>
                    <a:lstStyle/>
                    <a:p>
                      <a:pPr algn="r" fontAlgn="t">
                        <a:lnSpc>
                          <a:spcPct val="200000"/>
                        </a:lnSpc>
                        <a:spcBef>
                          <a:spcPts val="0"/>
                        </a:spcBef>
                        <a:spcAft>
                          <a:spcPts val="800"/>
                        </a:spcAft>
                      </a:pPr>
                      <a:r>
                        <a:rPr lang="es-ES" sz="1200" b="1" u="none" strike="noStrike" dirty="0">
                          <a:solidFill>
                            <a:schemeClr val="bg1"/>
                          </a:solidFill>
                          <a:effectLst/>
                          <a:latin typeface="Poppins SemiBold" panose="02000000000000000000" pitchFamily="2" charset="0"/>
                          <a:cs typeface="Poppins SemiBold" panose="02000000000000000000" pitchFamily="2" charset="0"/>
                        </a:rPr>
                        <a:t>,336</a:t>
                      </a:r>
                      <a:r>
                        <a:rPr lang="es-ES" sz="1200" b="1" u="none" strike="noStrike" baseline="30000" dirty="0">
                          <a:solidFill>
                            <a:schemeClr val="bg1"/>
                          </a:solidFill>
                          <a:effectLst/>
                          <a:latin typeface="Poppins SemiBold" panose="02000000000000000000" pitchFamily="2" charset="0"/>
                          <a:cs typeface="Poppins SemiBold" panose="02000000000000000000" pitchFamily="2" charset="0"/>
                        </a:rPr>
                        <a:t>**</a:t>
                      </a:r>
                      <a:endParaRPr lang="es-ES" sz="1200" b="1" i="0" u="none" strike="noStrike" dirty="0">
                        <a:solidFill>
                          <a:schemeClr val="bg1"/>
                        </a:solidFill>
                        <a:effectLst/>
                        <a:latin typeface="Poppins SemiBold" panose="02000000000000000000" pitchFamily="2" charset="0"/>
                        <a:cs typeface="Poppins SemiBold" panose="02000000000000000000" pitchFamily="2" charset="0"/>
                      </a:endParaRPr>
                    </a:p>
                  </a:txBody>
                  <a:tcPr marL="26008" marR="26008" marT="4459" marB="0">
                    <a:solidFill>
                      <a:srgbClr val="002060"/>
                    </a:solidFill>
                  </a:tcPr>
                </a:tc>
                <a:extLst>
                  <a:ext uri="{0D108BD9-81ED-4DB2-BD59-A6C34878D82A}">
                    <a16:rowId xmlns:a16="http://schemas.microsoft.com/office/drawing/2014/main" val="2482048259"/>
                  </a:ext>
                </a:extLst>
              </a:tr>
              <a:tr h="1352146">
                <a:tc>
                  <a:txBody>
                    <a:bodyPr/>
                    <a:lstStyle/>
                    <a:p>
                      <a:pPr algn="l" fontAlgn="t">
                        <a:lnSpc>
                          <a:spcPct val="200000"/>
                        </a:lnSpc>
                        <a:spcBef>
                          <a:spcPts val="0"/>
                        </a:spcBef>
                        <a:spcAft>
                          <a:spcPts val="800"/>
                        </a:spcAft>
                      </a:pPr>
                      <a:r>
                        <a:rPr lang="es-ES" sz="1200" u="none" strike="noStrike">
                          <a:solidFill>
                            <a:schemeClr val="bg1"/>
                          </a:solidFill>
                          <a:effectLst/>
                          <a:latin typeface="Poppins SemiBold" panose="02000000000000000000" pitchFamily="2" charset="0"/>
                          <a:cs typeface="Poppins SemiBold" panose="02000000000000000000" pitchFamily="2" charset="0"/>
                        </a:rPr>
                        <a:t>Considero importante el uso de la red social Instagram para fortalecer mi imagen y marca personal</a:t>
                      </a:r>
                      <a:endParaRPr lang="es-ES" sz="1200" b="0" i="0" u="none" strike="noStrike">
                        <a:solidFill>
                          <a:schemeClr val="bg1"/>
                        </a:solidFill>
                        <a:effectLst/>
                        <a:latin typeface="Poppins SemiBold" panose="02000000000000000000" pitchFamily="2" charset="0"/>
                        <a:cs typeface="Poppins SemiBold" panose="02000000000000000000" pitchFamily="2" charset="0"/>
                      </a:endParaRPr>
                    </a:p>
                  </a:txBody>
                  <a:tcPr marL="26008" marR="26008" marT="4459" marB="0">
                    <a:solidFill>
                      <a:srgbClr val="002060"/>
                    </a:solidFill>
                  </a:tcPr>
                </a:tc>
                <a:tc>
                  <a:txBody>
                    <a:bodyPr/>
                    <a:lstStyle/>
                    <a:p>
                      <a:pPr algn="r" fontAlgn="t">
                        <a:lnSpc>
                          <a:spcPct val="200000"/>
                        </a:lnSpc>
                        <a:spcBef>
                          <a:spcPts val="0"/>
                        </a:spcBef>
                        <a:spcAft>
                          <a:spcPts val="800"/>
                        </a:spcAft>
                      </a:pPr>
                      <a:r>
                        <a:rPr lang="es-ES" sz="1200" b="1" u="none" strike="noStrike" dirty="0">
                          <a:solidFill>
                            <a:schemeClr val="bg1"/>
                          </a:solidFill>
                          <a:effectLst/>
                          <a:highlight>
                            <a:srgbClr val="EF4035"/>
                          </a:highlight>
                          <a:latin typeface="Poppins SemiBold" panose="02000000000000000000" pitchFamily="2" charset="0"/>
                          <a:cs typeface="Poppins SemiBold" panose="02000000000000000000" pitchFamily="2" charset="0"/>
                        </a:rPr>
                        <a:t>,376</a:t>
                      </a:r>
                      <a:r>
                        <a:rPr lang="es-ES" sz="1200" b="1" u="none" strike="noStrike" baseline="30000" dirty="0">
                          <a:solidFill>
                            <a:schemeClr val="bg1"/>
                          </a:solidFill>
                          <a:effectLst/>
                          <a:highlight>
                            <a:srgbClr val="EF4035"/>
                          </a:highlight>
                          <a:latin typeface="Poppins SemiBold" panose="02000000000000000000" pitchFamily="2" charset="0"/>
                          <a:cs typeface="Poppins SemiBold" panose="02000000000000000000" pitchFamily="2" charset="0"/>
                        </a:rPr>
                        <a:t>**</a:t>
                      </a:r>
                      <a:endParaRPr lang="es-ES" sz="1200" b="1" i="0" u="none" strike="noStrike" dirty="0">
                        <a:solidFill>
                          <a:schemeClr val="bg1"/>
                        </a:solidFill>
                        <a:effectLst/>
                        <a:highlight>
                          <a:srgbClr val="EF4035"/>
                        </a:highlight>
                        <a:latin typeface="Poppins SemiBold" panose="02000000000000000000" pitchFamily="2" charset="0"/>
                        <a:cs typeface="Poppins SemiBold" panose="02000000000000000000" pitchFamily="2" charset="0"/>
                      </a:endParaRPr>
                    </a:p>
                  </a:txBody>
                  <a:tcPr marL="26008" marR="26008" marT="4459" marB="0">
                    <a:solidFill>
                      <a:srgbClr val="002060"/>
                    </a:solidFill>
                  </a:tcPr>
                </a:tc>
                <a:extLst>
                  <a:ext uri="{0D108BD9-81ED-4DB2-BD59-A6C34878D82A}">
                    <a16:rowId xmlns:a16="http://schemas.microsoft.com/office/drawing/2014/main" val="2341296138"/>
                  </a:ext>
                </a:extLst>
              </a:tr>
            </a:tbl>
          </a:graphicData>
        </a:graphic>
      </p:graphicFrame>
    </p:spTree>
    <p:extLst>
      <p:ext uri="{BB962C8B-B14F-4D97-AF65-F5344CB8AC3E}">
        <p14:creationId xmlns:p14="http://schemas.microsoft.com/office/powerpoint/2010/main" val="380553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r>
              <a:rPr lang="es-EC" dirty="0"/>
              <a:t>Análisis correlación</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a:xfrm>
            <a:off x="799219" y="5765652"/>
            <a:ext cx="10121562" cy="537152"/>
          </a:xfrm>
        </p:spPr>
        <p:txBody>
          <a:bodyPr/>
          <a:lstStyle/>
          <a:p>
            <a:r>
              <a:rPr lang="es-EC" dirty="0"/>
              <a:t>LinkedIn es una herramienta para generar </a:t>
            </a:r>
            <a:r>
              <a:rPr lang="es-EC" dirty="0" err="1"/>
              <a:t>networking</a:t>
            </a:r>
            <a:endParaRPr lang="es-ES" dirty="0"/>
          </a:p>
        </p:txBody>
      </p:sp>
      <p:graphicFrame>
        <p:nvGraphicFramePr>
          <p:cNvPr id="5" name="Tabla 4">
            <a:extLst>
              <a:ext uri="{FF2B5EF4-FFF2-40B4-BE49-F238E27FC236}">
                <a16:creationId xmlns:a16="http://schemas.microsoft.com/office/drawing/2014/main" id="{2EC7280F-EE97-40A0-8329-A416D47D6085}"/>
              </a:ext>
            </a:extLst>
          </p:cNvPr>
          <p:cNvGraphicFramePr/>
          <p:nvPr>
            <p:extLst>
              <p:ext uri="{D42A27DB-BD31-4B8C-83A1-F6EECF244321}">
                <p14:modId xmlns:p14="http://schemas.microsoft.com/office/powerpoint/2010/main" val="3518008719"/>
              </p:ext>
            </p:extLst>
          </p:nvPr>
        </p:nvGraphicFramePr>
        <p:xfrm>
          <a:off x="1052791" y="1184366"/>
          <a:ext cx="9023026" cy="4581285"/>
        </p:xfrm>
        <a:graphic>
          <a:graphicData uri="http://schemas.openxmlformats.org/drawingml/2006/table">
            <a:tbl>
              <a:tblPr firstRow="1" firstCol="1" bandRow="1">
                <a:tableStyleId>{5C22544A-7EE6-4342-B048-85BDC9FD1C3A}</a:tableStyleId>
              </a:tblPr>
              <a:tblGrid>
                <a:gridCol w="4193321">
                  <a:extLst>
                    <a:ext uri="{9D8B030D-6E8A-4147-A177-3AD203B41FA5}">
                      <a16:colId xmlns:a16="http://schemas.microsoft.com/office/drawing/2014/main" val="3401755589"/>
                    </a:ext>
                  </a:extLst>
                </a:gridCol>
                <a:gridCol w="4829705">
                  <a:extLst>
                    <a:ext uri="{9D8B030D-6E8A-4147-A177-3AD203B41FA5}">
                      <a16:colId xmlns:a16="http://schemas.microsoft.com/office/drawing/2014/main" val="1926088788"/>
                    </a:ext>
                  </a:extLst>
                </a:gridCol>
              </a:tblGrid>
              <a:tr h="1317819">
                <a:tc>
                  <a:txBody>
                    <a:bodyPr/>
                    <a:lstStyle/>
                    <a:p>
                      <a:pPr algn="l" fontAlgn="b">
                        <a:lnSpc>
                          <a:spcPct val="200000"/>
                        </a:lnSpc>
                        <a:spcBef>
                          <a:spcPts val="0"/>
                        </a:spcBef>
                        <a:spcAft>
                          <a:spcPts val="800"/>
                        </a:spcAft>
                      </a:pPr>
                      <a:r>
                        <a:rPr lang="es-ES" sz="1200" u="none" strike="noStrike" dirty="0">
                          <a:solidFill>
                            <a:schemeClr val="bg1"/>
                          </a:solidFill>
                          <a:effectLst/>
                          <a:latin typeface="Poppins SemiBold" panose="02000000000000000000" pitchFamily="2" charset="0"/>
                          <a:cs typeface="Poppins SemiBold" panose="02000000000000000000" pitchFamily="2" charset="0"/>
                        </a:rPr>
                        <a:t> </a:t>
                      </a:r>
                      <a:endParaRPr lang="es-ES" sz="12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39234" marR="39234" marT="6726" marB="0" anchor="b">
                    <a:solidFill>
                      <a:srgbClr val="002060"/>
                    </a:solidFill>
                  </a:tcPr>
                </a:tc>
                <a:tc>
                  <a:txBody>
                    <a:bodyPr/>
                    <a:lstStyle/>
                    <a:p>
                      <a:pPr algn="ctr" fontAlgn="b">
                        <a:lnSpc>
                          <a:spcPct val="200000"/>
                        </a:lnSpc>
                        <a:spcBef>
                          <a:spcPts val="0"/>
                        </a:spcBef>
                        <a:spcAft>
                          <a:spcPts val="800"/>
                        </a:spcAft>
                      </a:pPr>
                      <a:r>
                        <a:rPr lang="es-ES" sz="1200" u="none" strike="noStrike">
                          <a:solidFill>
                            <a:schemeClr val="bg1"/>
                          </a:solidFill>
                          <a:effectLst/>
                          <a:latin typeface="Poppins SemiBold" panose="02000000000000000000" pitchFamily="2" charset="0"/>
                          <a:cs typeface="Poppins SemiBold" panose="02000000000000000000" pitchFamily="2" charset="0"/>
                        </a:rPr>
                        <a:t>Considero importante el uso de la red social LinkedIn para fortalecer mi imagen y marca personal</a:t>
                      </a:r>
                      <a:endParaRPr lang="es-ES" sz="1200" b="0" i="0" u="none" strike="noStrike">
                        <a:solidFill>
                          <a:schemeClr val="bg1"/>
                        </a:solidFill>
                        <a:effectLst/>
                        <a:latin typeface="Poppins SemiBold" panose="02000000000000000000" pitchFamily="2" charset="0"/>
                        <a:cs typeface="Poppins SemiBold" panose="02000000000000000000" pitchFamily="2" charset="0"/>
                      </a:endParaRPr>
                    </a:p>
                  </a:txBody>
                  <a:tcPr marL="39234" marR="39234" marT="6726" marB="0" anchor="b">
                    <a:solidFill>
                      <a:srgbClr val="002060"/>
                    </a:solidFill>
                  </a:tcPr>
                </a:tc>
                <a:extLst>
                  <a:ext uri="{0D108BD9-81ED-4DB2-BD59-A6C34878D82A}">
                    <a16:rowId xmlns:a16="http://schemas.microsoft.com/office/drawing/2014/main" val="3700154772"/>
                  </a:ext>
                </a:extLst>
              </a:tr>
              <a:tr h="933634">
                <a:tc>
                  <a:txBody>
                    <a:bodyPr/>
                    <a:lstStyle/>
                    <a:p>
                      <a:pPr algn="l" fontAlgn="t">
                        <a:lnSpc>
                          <a:spcPct val="200000"/>
                        </a:lnSpc>
                        <a:spcBef>
                          <a:spcPts val="0"/>
                        </a:spcBef>
                        <a:spcAft>
                          <a:spcPts val="800"/>
                        </a:spcAft>
                      </a:pPr>
                      <a:r>
                        <a:rPr lang="es-ES" sz="1200" u="none" strike="noStrike">
                          <a:solidFill>
                            <a:schemeClr val="bg1"/>
                          </a:solidFill>
                          <a:effectLst/>
                          <a:latin typeface="Poppins SemiBold" panose="02000000000000000000" pitchFamily="2" charset="0"/>
                          <a:cs typeface="Poppins SemiBold" panose="02000000000000000000" pitchFamily="2" charset="0"/>
                        </a:rPr>
                        <a:t>Considero importante generar negocios con personas gracias redes sociales</a:t>
                      </a:r>
                      <a:endParaRPr lang="es-ES" sz="1200" b="0" i="0" u="none" strike="noStrike">
                        <a:solidFill>
                          <a:schemeClr val="bg1"/>
                        </a:solidFill>
                        <a:effectLst/>
                        <a:latin typeface="Poppins SemiBold" panose="02000000000000000000" pitchFamily="2" charset="0"/>
                        <a:cs typeface="Poppins SemiBold" panose="02000000000000000000" pitchFamily="2" charset="0"/>
                      </a:endParaRPr>
                    </a:p>
                  </a:txBody>
                  <a:tcPr marL="39234" marR="39234" marT="6726" marB="0">
                    <a:solidFill>
                      <a:srgbClr val="002060"/>
                    </a:solidFill>
                  </a:tcPr>
                </a:tc>
                <a:tc>
                  <a:txBody>
                    <a:bodyPr/>
                    <a:lstStyle/>
                    <a:p>
                      <a:pPr algn="r" fontAlgn="t">
                        <a:lnSpc>
                          <a:spcPct val="200000"/>
                        </a:lnSpc>
                        <a:spcBef>
                          <a:spcPts val="0"/>
                        </a:spcBef>
                        <a:spcAft>
                          <a:spcPts val="800"/>
                        </a:spcAft>
                      </a:pPr>
                      <a:r>
                        <a:rPr lang="es-ES" sz="1200" u="none" strike="noStrike" dirty="0">
                          <a:solidFill>
                            <a:schemeClr val="bg1"/>
                          </a:solidFill>
                          <a:effectLst/>
                          <a:highlight>
                            <a:srgbClr val="EF4035"/>
                          </a:highlight>
                          <a:latin typeface="Poppins SemiBold" panose="02000000000000000000" pitchFamily="2" charset="0"/>
                          <a:cs typeface="Poppins SemiBold" panose="02000000000000000000" pitchFamily="2" charset="0"/>
                        </a:rPr>
                        <a:t>,381</a:t>
                      </a:r>
                      <a:r>
                        <a:rPr lang="es-ES" sz="1200" u="none" strike="noStrike" baseline="30000" dirty="0">
                          <a:solidFill>
                            <a:schemeClr val="bg1"/>
                          </a:solidFill>
                          <a:effectLst/>
                          <a:highlight>
                            <a:srgbClr val="EF4035"/>
                          </a:highlight>
                          <a:latin typeface="Poppins SemiBold" panose="02000000000000000000" pitchFamily="2" charset="0"/>
                          <a:cs typeface="Poppins SemiBold" panose="02000000000000000000" pitchFamily="2" charset="0"/>
                        </a:rPr>
                        <a:t>**</a:t>
                      </a:r>
                      <a:endParaRPr lang="es-ES" sz="1200" b="0" i="0" u="none" strike="noStrike" dirty="0">
                        <a:solidFill>
                          <a:schemeClr val="bg1"/>
                        </a:solidFill>
                        <a:effectLst/>
                        <a:highlight>
                          <a:srgbClr val="EF4035"/>
                        </a:highlight>
                        <a:latin typeface="Poppins SemiBold" panose="02000000000000000000" pitchFamily="2" charset="0"/>
                        <a:cs typeface="Poppins SemiBold" panose="02000000000000000000" pitchFamily="2" charset="0"/>
                      </a:endParaRPr>
                    </a:p>
                  </a:txBody>
                  <a:tcPr marL="39234" marR="39234" marT="6726" marB="0">
                    <a:solidFill>
                      <a:srgbClr val="002060"/>
                    </a:solidFill>
                  </a:tcPr>
                </a:tc>
                <a:extLst>
                  <a:ext uri="{0D108BD9-81ED-4DB2-BD59-A6C34878D82A}">
                    <a16:rowId xmlns:a16="http://schemas.microsoft.com/office/drawing/2014/main" val="1634260211"/>
                  </a:ext>
                </a:extLst>
              </a:tr>
              <a:tr h="933634">
                <a:tc>
                  <a:txBody>
                    <a:bodyPr/>
                    <a:lstStyle/>
                    <a:p>
                      <a:pPr algn="l" fontAlgn="t">
                        <a:lnSpc>
                          <a:spcPct val="200000"/>
                        </a:lnSpc>
                        <a:spcBef>
                          <a:spcPts val="0"/>
                        </a:spcBef>
                        <a:spcAft>
                          <a:spcPts val="800"/>
                        </a:spcAft>
                      </a:pPr>
                      <a:r>
                        <a:rPr lang="es-ES" sz="1200" u="none" strike="noStrike">
                          <a:solidFill>
                            <a:schemeClr val="bg1"/>
                          </a:solidFill>
                          <a:effectLst/>
                          <a:latin typeface="Poppins SemiBold" panose="02000000000000000000" pitchFamily="2" charset="0"/>
                          <a:cs typeface="Poppins SemiBold" panose="02000000000000000000" pitchFamily="2" charset="0"/>
                        </a:rPr>
                        <a:t>Considero importante generar negocios con empresas gracias redes sociales</a:t>
                      </a:r>
                      <a:endParaRPr lang="es-ES" sz="1200" b="0" i="0" u="none" strike="noStrike">
                        <a:solidFill>
                          <a:schemeClr val="bg1"/>
                        </a:solidFill>
                        <a:effectLst/>
                        <a:latin typeface="Poppins SemiBold" panose="02000000000000000000" pitchFamily="2" charset="0"/>
                        <a:cs typeface="Poppins SemiBold" panose="02000000000000000000" pitchFamily="2" charset="0"/>
                      </a:endParaRPr>
                    </a:p>
                  </a:txBody>
                  <a:tcPr marL="39234" marR="39234" marT="6726" marB="0">
                    <a:solidFill>
                      <a:srgbClr val="002060"/>
                    </a:solidFill>
                  </a:tcPr>
                </a:tc>
                <a:tc>
                  <a:txBody>
                    <a:bodyPr/>
                    <a:lstStyle/>
                    <a:p>
                      <a:pPr algn="r" fontAlgn="t">
                        <a:lnSpc>
                          <a:spcPct val="200000"/>
                        </a:lnSpc>
                        <a:spcBef>
                          <a:spcPts val="0"/>
                        </a:spcBef>
                        <a:spcAft>
                          <a:spcPts val="800"/>
                        </a:spcAft>
                      </a:pPr>
                      <a:r>
                        <a:rPr lang="es-ES" sz="1200" u="none" strike="noStrike" dirty="0">
                          <a:solidFill>
                            <a:schemeClr val="bg1"/>
                          </a:solidFill>
                          <a:effectLst/>
                          <a:latin typeface="Poppins SemiBold" panose="02000000000000000000" pitchFamily="2" charset="0"/>
                          <a:cs typeface="Poppins SemiBold" panose="02000000000000000000" pitchFamily="2" charset="0"/>
                        </a:rPr>
                        <a:t>,359</a:t>
                      </a:r>
                      <a:r>
                        <a:rPr lang="es-ES" sz="1200" u="none" strike="noStrike" baseline="30000" dirty="0">
                          <a:solidFill>
                            <a:schemeClr val="bg1"/>
                          </a:solidFill>
                          <a:effectLst/>
                          <a:latin typeface="Poppins SemiBold" panose="02000000000000000000" pitchFamily="2" charset="0"/>
                          <a:cs typeface="Poppins SemiBold" panose="02000000000000000000" pitchFamily="2" charset="0"/>
                        </a:rPr>
                        <a:t>**</a:t>
                      </a:r>
                      <a:endParaRPr lang="es-ES" sz="12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39234" marR="39234" marT="6726" marB="0">
                    <a:solidFill>
                      <a:srgbClr val="002060"/>
                    </a:solidFill>
                  </a:tcPr>
                </a:tc>
                <a:extLst>
                  <a:ext uri="{0D108BD9-81ED-4DB2-BD59-A6C34878D82A}">
                    <a16:rowId xmlns:a16="http://schemas.microsoft.com/office/drawing/2014/main" val="2075189901"/>
                  </a:ext>
                </a:extLst>
              </a:tr>
              <a:tr h="1396198">
                <a:tc>
                  <a:txBody>
                    <a:bodyPr/>
                    <a:lstStyle/>
                    <a:p>
                      <a:pPr algn="l" fontAlgn="t">
                        <a:lnSpc>
                          <a:spcPct val="200000"/>
                        </a:lnSpc>
                        <a:spcBef>
                          <a:spcPts val="0"/>
                        </a:spcBef>
                        <a:spcAft>
                          <a:spcPts val="800"/>
                        </a:spcAft>
                      </a:pPr>
                      <a:r>
                        <a:rPr lang="es-ES" sz="1200" u="none" strike="noStrike" dirty="0">
                          <a:solidFill>
                            <a:schemeClr val="bg1"/>
                          </a:solidFill>
                          <a:effectLst/>
                          <a:latin typeface="Poppins SemiBold" panose="02000000000000000000" pitchFamily="2" charset="0"/>
                          <a:cs typeface="Poppins SemiBold" panose="02000000000000000000" pitchFamily="2" charset="0"/>
                        </a:rPr>
                        <a:t>Considero importante el poder generar alianzas o colaboraciones con personas gracias a las redes sociales</a:t>
                      </a:r>
                      <a:endParaRPr lang="es-ES" sz="12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39234" marR="39234" marT="6726" marB="0">
                    <a:solidFill>
                      <a:srgbClr val="002060"/>
                    </a:solidFill>
                  </a:tcPr>
                </a:tc>
                <a:tc>
                  <a:txBody>
                    <a:bodyPr/>
                    <a:lstStyle/>
                    <a:p>
                      <a:pPr algn="r" fontAlgn="t">
                        <a:lnSpc>
                          <a:spcPct val="200000"/>
                        </a:lnSpc>
                        <a:spcBef>
                          <a:spcPts val="0"/>
                        </a:spcBef>
                        <a:spcAft>
                          <a:spcPts val="800"/>
                        </a:spcAft>
                      </a:pPr>
                      <a:r>
                        <a:rPr lang="es-ES" sz="1200" u="none" strike="noStrike" dirty="0">
                          <a:solidFill>
                            <a:schemeClr val="bg1"/>
                          </a:solidFill>
                          <a:effectLst/>
                          <a:highlight>
                            <a:srgbClr val="EF4035"/>
                          </a:highlight>
                          <a:latin typeface="Poppins SemiBold" panose="02000000000000000000" pitchFamily="2" charset="0"/>
                          <a:cs typeface="Poppins SemiBold" panose="02000000000000000000" pitchFamily="2" charset="0"/>
                        </a:rPr>
                        <a:t>,394</a:t>
                      </a:r>
                      <a:r>
                        <a:rPr lang="es-ES" sz="1200" u="none" strike="noStrike" baseline="30000" dirty="0">
                          <a:solidFill>
                            <a:schemeClr val="bg1"/>
                          </a:solidFill>
                          <a:effectLst/>
                          <a:highlight>
                            <a:srgbClr val="EF4035"/>
                          </a:highlight>
                          <a:latin typeface="Poppins SemiBold" panose="02000000000000000000" pitchFamily="2" charset="0"/>
                          <a:cs typeface="Poppins SemiBold" panose="02000000000000000000" pitchFamily="2" charset="0"/>
                        </a:rPr>
                        <a:t>**</a:t>
                      </a:r>
                      <a:endParaRPr lang="es-ES" sz="1200" b="0" i="0" u="none" strike="noStrike" dirty="0">
                        <a:solidFill>
                          <a:schemeClr val="bg1"/>
                        </a:solidFill>
                        <a:effectLst/>
                        <a:highlight>
                          <a:srgbClr val="EF4035"/>
                        </a:highlight>
                        <a:latin typeface="Poppins SemiBold" panose="02000000000000000000" pitchFamily="2" charset="0"/>
                        <a:cs typeface="Poppins SemiBold" panose="02000000000000000000" pitchFamily="2" charset="0"/>
                      </a:endParaRPr>
                    </a:p>
                  </a:txBody>
                  <a:tcPr marL="39234" marR="39234" marT="6726" marB="0">
                    <a:solidFill>
                      <a:srgbClr val="002060"/>
                    </a:solidFill>
                  </a:tcPr>
                </a:tc>
                <a:extLst>
                  <a:ext uri="{0D108BD9-81ED-4DB2-BD59-A6C34878D82A}">
                    <a16:rowId xmlns:a16="http://schemas.microsoft.com/office/drawing/2014/main" val="639437003"/>
                  </a:ext>
                </a:extLst>
              </a:tr>
            </a:tbl>
          </a:graphicData>
        </a:graphic>
      </p:graphicFrame>
    </p:spTree>
    <p:extLst>
      <p:ext uri="{BB962C8B-B14F-4D97-AF65-F5344CB8AC3E}">
        <p14:creationId xmlns:p14="http://schemas.microsoft.com/office/powerpoint/2010/main" val="4154224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r>
              <a:rPr lang="es-EC" dirty="0"/>
              <a:t>Análisis de correlación</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a:xfrm>
            <a:off x="791380" y="6104983"/>
            <a:ext cx="10121562" cy="537152"/>
          </a:xfrm>
        </p:spPr>
        <p:txBody>
          <a:bodyPr/>
          <a:lstStyle/>
          <a:p>
            <a:r>
              <a:rPr lang="es-EC" dirty="0"/>
              <a:t>Respecto a la variable de posicionamiento</a:t>
            </a:r>
            <a:endParaRPr lang="es-ES" dirty="0"/>
          </a:p>
        </p:txBody>
      </p:sp>
      <p:graphicFrame>
        <p:nvGraphicFramePr>
          <p:cNvPr id="5" name="Tabla 4">
            <a:extLst>
              <a:ext uri="{FF2B5EF4-FFF2-40B4-BE49-F238E27FC236}">
                <a16:creationId xmlns:a16="http://schemas.microsoft.com/office/drawing/2014/main" id="{3AA14F2D-BB2E-4C4B-9494-A751480EF7B4}"/>
              </a:ext>
            </a:extLst>
          </p:cNvPr>
          <p:cNvGraphicFramePr/>
          <p:nvPr>
            <p:extLst>
              <p:ext uri="{D42A27DB-BD31-4B8C-83A1-F6EECF244321}">
                <p14:modId xmlns:p14="http://schemas.microsoft.com/office/powerpoint/2010/main" val="3803549141"/>
              </p:ext>
            </p:extLst>
          </p:nvPr>
        </p:nvGraphicFramePr>
        <p:xfrm>
          <a:off x="1071155" y="1341120"/>
          <a:ext cx="9175749" cy="4580709"/>
        </p:xfrm>
        <a:graphic>
          <a:graphicData uri="http://schemas.openxmlformats.org/drawingml/2006/table">
            <a:tbl>
              <a:tblPr>
                <a:tableStyleId>{5C22544A-7EE6-4342-B048-85BDC9FD1C3A}</a:tableStyleId>
              </a:tblPr>
              <a:tblGrid>
                <a:gridCol w="3058583">
                  <a:extLst>
                    <a:ext uri="{9D8B030D-6E8A-4147-A177-3AD203B41FA5}">
                      <a16:colId xmlns:a16="http://schemas.microsoft.com/office/drawing/2014/main" val="1862217838"/>
                    </a:ext>
                  </a:extLst>
                </a:gridCol>
                <a:gridCol w="3058583">
                  <a:extLst>
                    <a:ext uri="{9D8B030D-6E8A-4147-A177-3AD203B41FA5}">
                      <a16:colId xmlns:a16="http://schemas.microsoft.com/office/drawing/2014/main" val="1257438793"/>
                    </a:ext>
                  </a:extLst>
                </a:gridCol>
                <a:gridCol w="3058583">
                  <a:extLst>
                    <a:ext uri="{9D8B030D-6E8A-4147-A177-3AD203B41FA5}">
                      <a16:colId xmlns:a16="http://schemas.microsoft.com/office/drawing/2014/main" val="431692638"/>
                    </a:ext>
                  </a:extLst>
                </a:gridCol>
              </a:tblGrid>
              <a:tr h="1042165">
                <a:tc>
                  <a:txBody>
                    <a:bodyPr/>
                    <a:lstStyle/>
                    <a:p>
                      <a:pPr algn="l" fontAlgn="b">
                        <a:spcBef>
                          <a:spcPts val="0"/>
                        </a:spcBef>
                        <a:spcAft>
                          <a:spcPts val="0"/>
                        </a:spcAft>
                      </a:pPr>
                      <a:r>
                        <a:rPr lang="es-ES" sz="1100" u="none" strike="noStrike" dirty="0">
                          <a:solidFill>
                            <a:schemeClr val="bg1"/>
                          </a:solidFill>
                          <a:effectLst/>
                          <a:latin typeface="Poppins SemiBold" panose="02000000000000000000" pitchFamily="2" charset="0"/>
                          <a:cs typeface="Poppins SemiBold" panose="02000000000000000000" pitchFamily="2" charset="0"/>
                        </a:rPr>
                        <a:t> </a:t>
                      </a:r>
                      <a:endParaRPr lang="es-ES" sz="11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2824" marR="2824" marT="2824" marB="0" anchor="b">
                    <a:solidFill>
                      <a:srgbClr val="002060"/>
                    </a:solidFill>
                  </a:tcPr>
                </a:tc>
                <a:tc>
                  <a:txBody>
                    <a:bodyPr/>
                    <a:lstStyle/>
                    <a:p>
                      <a:pPr algn="ctr" fontAlgn="b">
                        <a:spcBef>
                          <a:spcPts val="0"/>
                        </a:spcBef>
                        <a:spcAft>
                          <a:spcPts val="0"/>
                        </a:spcAft>
                      </a:pPr>
                      <a:r>
                        <a:rPr lang="es-ES" sz="1100" u="none" strike="noStrike">
                          <a:solidFill>
                            <a:schemeClr val="bg1"/>
                          </a:solidFill>
                          <a:effectLst/>
                          <a:latin typeface="Poppins SemiBold" panose="02000000000000000000" pitchFamily="2" charset="0"/>
                          <a:cs typeface="Poppins SemiBold" panose="02000000000000000000" pitchFamily="2" charset="0"/>
                        </a:rPr>
                        <a:t>Encuentro importante el hecho de ser reciproco con las personas en redes sociales</a:t>
                      </a:r>
                      <a:endParaRPr lang="es-ES" sz="1100" b="0" i="0" u="none" strike="noStrike">
                        <a:solidFill>
                          <a:schemeClr val="bg1"/>
                        </a:solidFill>
                        <a:effectLst/>
                        <a:latin typeface="Poppins SemiBold" panose="02000000000000000000" pitchFamily="2" charset="0"/>
                        <a:cs typeface="Poppins SemiBold" panose="02000000000000000000" pitchFamily="2" charset="0"/>
                      </a:endParaRPr>
                    </a:p>
                  </a:txBody>
                  <a:tcPr marL="2824" marR="2824" marT="2824" marB="0" anchor="b">
                    <a:solidFill>
                      <a:srgbClr val="002060"/>
                    </a:solidFill>
                  </a:tcPr>
                </a:tc>
                <a:tc>
                  <a:txBody>
                    <a:bodyPr/>
                    <a:lstStyle/>
                    <a:p>
                      <a:pPr algn="ctr" fontAlgn="b">
                        <a:spcBef>
                          <a:spcPts val="0"/>
                        </a:spcBef>
                        <a:spcAft>
                          <a:spcPts val="0"/>
                        </a:spcAft>
                      </a:pPr>
                      <a:r>
                        <a:rPr lang="es-ES" sz="1100" u="none" strike="noStrike">
                          <a:solidFill>
                            <a:schemeClr val="bg1"/>
                          </a:solidFill>
                          <a:effectLst/>
                          <a:latin typeface="Poppins SemiBold" panose="02000000000000000000" pitchFamily="2" charset="0"/>
                          <a:cs typeface="Poppins SemiBold" panose="02000000000000000000" pitchFamily="2" charset="0"/>
                        </a:rPr>
                        <a:t>Encuentro importante el hecho de ser coherente en las acciones que realizo en redes sociales</a:t>
                      </a:r>
                      <a:endParaRPr lang="es-ES" sz="1100" b="0" i="0" u="none" strike="noStrike">
                        <a:solidFill>
                          <a:schemeClr val="bg1"/>
                        </a:solidFill>
                        <a:effectLst/>
                        <a:latin typeface="Poppins SemiBold" panose="02000000000000000000" pitchFamily="2" charset="0"/>
                        <a:cs typeface="Poppins SemiBold" panose="02000000000000000000" pitchFamily="2" charset="0"/>
                      </a:endParaRPr>
                    </a:p>
                  </a:txBody>
                  <a:tcPr marL="2824" marR="2824" marT="2824" marB="0" anchor="b">
                    <a:solidFill>
                      <a:srgbClr val="002060"/>
                    </a:solidFill>
                  </a:tcPr>
                </a:tc>
                <a:extLst>
                  <a:ext uri="{0D108BD9-81ED-4DB2-BD59-A6C34878D82A}">
                    <a16:rowId xmlns:a16="http://schemas.microsoft.com/office/drawing/2014/main" val="413942005"/>
                  </a:ext>
                </a:extLst>
              </a:tr>
              <a:tr h="884636">
                <a:tc>
                  <a:txBody>
                    <a:bodyPr/>
                    <a:lstStyle/>
                    <a:p>
                      <a:pPr algn="l" fontAlgn="t">
                        <a:spcBef>
                          <a:spcPts val="0"/>
                        </a:spcBef>
                        <a:spcAft>
                          <a:spcPts val="0"/>
                        </a:spcAft>
                      </a:pPr>
                      <a:r>
                        <a:rPr lang="es-ES" sz="1100" u="none" strike="noStrike">
                          <a:solidFill>
                            <a:schemeClr val="bg1"/>
                          </a:solidFill>
                          <a:effectLst/>
                          <a:latin typeface="Poppins SemiBold" panose="02000000000000000000" pitchFamily="2" charset="0"/>
                          <a:cs typeface="Poppins SemiBold" panose="02000000000000000000" pitchFamily="2" charset="0"/>
                        </a:rPr>
                        <a:t>Considero importante el tipo de publicaciones que realizo en redes sociales</a:t>
                      </a:r>
                      <a:endParaRPr lang="es-ES" sz="1100" b="0" i="0" u="none" strike="noStrike">
                        <a:solidFill>
                          <a:schemeClr val="bg1"/>
                        </a:solidFill>
                        <a:effectLst/>
                        <a:latin typeface="Poppins SemiBold" panose="02000000000000000000" pitchFamily="2" charset="0"/>
                        <a:cs typeface="Poppins SemiBold" panose="02000000000000000000" pitchFamily="2" charset="0"/>
                      </a:endParaRPr>
                    </a:p>
                  </a:txBody>
                  <a:tcPr marL="2824" marR="2824" marT="2824" marB="0">
                    <a:solidFill>
                      <a:srgbClr val="002060"/>
                    </a:solidFill>
                  </a:tcPr>
                </a:tc>
                <a:tc>
                  <a:txBody>
                    <a:bodyPr/>
                    <a:lstStyle/>
                    <a:p>
                      <a:pPr algn="r" fontAlgn="t">
                        <a:spcBef>
                          <a:spcPts val="0"/>
                        </a:spcBef>
                        <a:spcAft>
                          <a:spcPts val="0"/>
                        </a:spcAft>
                      </a:pPr>
                      <a:r>
                        <a:rPr lang="es-ES" sz="1100" u="none" strike="noStrike">
                          <a:solidFill>
                            <a:schemeClr val="bg1"/>
                          </a:solidFill>
                          <a:effectLst/>
                          <a:latin typeface="Poppins SemiBold" panose="02000000000000000000" pitchFamily="2" charset="0"/>
                          <a:cs typeface="Poppins SemiBold" panose="02000000000000000000" pitchFamily="2" charset="0"/>
                        </a:rPr>
                        <a:t>,339</a:t>
                      </a:r>
                      <a:r>
                        <a:rPr lang="es-ES" sz="1100" u="none" strike="noStrike" baseline="30000">
                          <a:solidFill>
                            <a:schemeClr val="bg1"/>
                          </a:solidFill>
                          <a:effectLst/>
                          <a:latin typeface="Poppins SemiBold" panose="02000000000000000000" pitchFamily="2" charset="0"/>
                          <a:cs typeface="Poppins SemiBold" panose="02000000000000000000" pitchFamily="2" charset="0"/>
                        </a:rPr>
                        <a:t>**</a:t>
                      </a:r>
                      <a:endParaRPr lang="es-ES" sz="1100" b="0" i="0" u="none" strike="noStrike">
                        <a:solidFill>
                          <a:schemeClr val="bg1"/>
                        </a:solidFill>
                        <a:effectLst/>
                        <a:latin typeface="Poppins SemiBold" panose="02000000000000000000" pitchFamily="2" charset="0"/>
                        <a:cs typeface="Poppins SemiBold" panose="02000000000000000000" pitchFamily="2" charset="0"/>
                      </a:endParaRPr>
                    </a:p>
                  </a:txBody>
                  <a:tcPr marL="2824" marR="2824" marT="2824" marB="0">
                    <a:solidFill>
                      <a:srgbClr val="002060"/>
                    </a:solidFill>
                  </a:tcPr>
                </a:tc>
                <a:tc>
                  <a:txBody>
                    <a:bodyPr/>
                    <a:lstStyle/>
                    <a:p>
                      <a:pPr algn="r" fontAlgn="t">
                        <a:spcBef>
                          <a:spcPts val="0"/>
                        </a:spcBef>
                        <a:spcAft>
                          <a:spcPts val="0"/>
                        </a:spcAft>
                      </a:pPr>
                      <a:r>
                        <a:rPr lang="es-ES" sz="1100" b="1" u="none" strike="noStrike" dirty="0">
                          <a:solidFill>
                            <a:schemeClr val="bg1"/>
                          </a:solidFill>
                          <a:effectLst/>
                          <a:highlight>
                            <a:srgbClr val="EF4035"/>
                          </a:highlight>
                          <a:latin typeface="Poppins SemiBold" panose="02000000000000000000" pitchFamily="2" charset="0"/>
                          <a:cs typeface="Poppins SemiBold" panose="02000000000000000000" pitchFamily="2" charset="0"/>
                        </a:rPr>
                        <a:t>,459</a:t>
                      </a:r>
                      <a:r>
                        <a:rPr lang="es-ES" sz="1100" b="1" u="none" strike="noStrike" baseline="30000" dirty="0">
                          <a:solidFill>
                            <a:schemeClr val="bg1"/>
                          </a:solidFill>
                          <a:effectLst/>
                          <a:highlight>
                            <a:srgbClr val="EF4035"/>
                          </a:highlight>
                          <a:latin typeface="Poppins SemiBold" panose="02000000000000000000" pitchFamily="2" charset="0"/>
                          <a:cs typeface="Poppins SemiBold" panose="02000000000000000000" pitchFamily="2" charset="0"/>
                        </a:rPr>
                        <a:t>**</a:t>
                      </a:r>
                      <a:endParaRPr lang="es-ES" sz="1100" b="1" i="0" u="none" strike="noStrike" dirty="0">
                        <a:solidFill>
                          <a:schemeClr val="bg1"/>
                        </a:solidFill>
                        <a:effectLst/>
                        <a:highlight>
                          <a:srgbClr val="EF4035"/>
                        </a:highlight>
                        <a:latin typeface="Poppins SemiBold" panose="02000000000000000000" pitchFamily="2" charset="0"/>
                        <a:cs typeface="Poppins SemiBold" panose="02000000000000000000" pitchFamily="2" charset="0"/>
                      </a:endParaRPr>
                    </a:p>
                  </a:txBody>
                  <a:tcPr marL="2824" marR="2824" marT="2824" marB="0">
                    <a:solidFill>
                      <a:srgbClr val="002060"/>
                    </a:solidFill>
                  </a:tcPr>
                </a:tc>
                <a:extLst>
                  <a:ext uri="{0D108BD9-81ED-4DB2-BD59-A6C34878D82A}">
                    <a16:rowId xmlns:a16="http://schemas.microsoft.com/office/drawing/2014/main" val="3396129024"/>
                  </a:ext>
                </a:extLst>
              </a:tr>
              <a:tr h="884636">
                <a:tc>
                  <a:txBody>
                    <a:bodyPr/>
                    <a:lstStyle/>
                    <a:p>
                      <a:pPr algn="l" fontAlgn="t">
                        <a:spcBef>
                          <a:spcPts val="0"/>
                        </a:spcBef>
                        <a:spcAft>
                          <a:spcPts val="0"/>
                        </a:spcAft>
                      </a:pPr>
                      <a:r>
                        <a:rPr lang="es-ES" sz="1100" u="none" strike="noStrike">
                          <a:solidFill>
                            <a:schemeClr val="bg1"/>
                          </a:solidFill>
                          <a:effectLst/>
                          <a:latin typeface="Poppins SemiBold" panose="02000000000000000000" pitchFamily="2" charset="0"/>
                          <a:cs typeface="Poppins SemiBold" panose="02000000000000000000" pitchFamily="2" charset="0"/>
                        </a:rPr>
                        <a:t>Considero importante el cuidar el tipo de publicaciones que realizo en mis redes sociales</a:t>
                      </a:r>
                      <a:endParaRPr lang="es-ES" sz="1100" b="0" i="0" u="none" strike="noStrike">
                        <a:solidFill>
                          <a:schemeClr val="bg1"/>
                        </a:solidFill>
                        <a:effectLst/>
                        <a:latin typeface="Poppins SemiBold" panose="02000000000000000000" pitchFamily="2" charset="0"/>
                        <a:cs typeface="Poppins SemiBold" panose="02000000000000000000" pitchFamily="2" charset="0"/>
                      </a:endParaRPr>
                    </a:p>
                  </a:txBody>
                  <a:tcPr marL="2824" marR="2824" marT="2824" marB="0">
                    <a:solidFill>
                      <a:srgbClr val="002060"/>
                    </a:solidFill>
                  </a:tcPr>
                </a:tc>
                <a:tc>
                  <a:txBody>
                    <a:bodyPr/>
                    <a:lstStyle/>
                    <a:p>
                      <a:pPr algn="r" fontAlgn="t">
                        <a:spcBef>
                          <a:spcPts val="0"/>
                        </a:spcBef>
                        <a:spcAft>
                          <a:spcPts val="0"/>
                        </a:spcAft>
                      </a:pPr>
                      <a:r>
                        <a:rPr lang="es-ES" sz="1100" u="none" strike="noStrike">
                          <a:solidFill>
                            <a:schemeClr val="bg1"/>
                          </a:solidFill>
                          <a:effectLst/>
                          <a:latin typeface="Poppins SemiBold" panose="02000000000000000000" pitchFamily="2" charset="0"/>
                          <a:cs typeface="Poppins SemiBold" panose="02000000000000000000" pitchFamily="2" charset="0"/>
                        </a:rPr>
                        <a:t>,285</a:t>
                      </a:r>
                      <a:r>
                        <a:rPr lang="es-ES" sz="1100" u="none" strike="noStrike" baseline="30000">
                          <a:solidFill>
                            <a:schemeClr val="bg1"/>
                          </a:solidFill>
                          <a:effectLst/>
                          <a:latin typeface="Poppins SemiBold" panose="02000000000000000000" pitchFamily="2" charset="0"/>
                          <a:cs typeface="Poppins SemiBold" panose="02000000000000000000" pitchFamily="2" charset="0"/>
                        </a:rPr>
                        <a:t>**</a:t>
                      </a:r>
                      <a:endParaRPr lang="es-ES" sz="1100" b="0" i="0" u="none" strike="noStrike">
                        <a:solidFill>
                          <a:schemeClr val="bg1"/>
                        </a:solidFill>
                        <a:effectLst/>
                        <a:latin typeface="Poppins SemiBold" panose="02000000000000000000" pitchFamily="2" charset="0"/>
                        <a:cs typeface="Poppins SemiBold" panose="02000000000000000000" pitchFamily="2" charset="0"/>
                      </a:endParaRPr>
                    </a:p>
                  </a:txBody>
                  <a:tcPr marL="2824" marR="2824" marT="2824" marB="0">
                    <a:solidFill>
                      <a:srgbClr val="002060"/>
                    </a:solidFill>
                  </a:tcPr>
                </a:tc>
                <a:tc>
                  <a:txBody>
                    <a:bodyPr/>
                    <a:lstStyle/>
                    <a:p>
                      <a:pPr algn="r" fontAlgn="t">
                        <a:spcBef>
                          <a:spcPts val="0"/>
                        </a:spcBef>
                        <a:spcAft>
                          <a:spcPts val="0"/>
                        </a:spcAft>
                      </a:pPr>
                      <a:r>
                        <a:rPr lang="es-ES" sz="1100" b="1" u="none" strike="noStrike" dirty="0">
                          <a:solidFill>
                            <a:schemeClr val="bg1"/>
                          </a:solidFill>
                          <a:effectLst/>
                          <a:highlight>
                            <a:srgbClr val="EF4035"/>
                          </a:highlight>
                          <a:latin typeface="Poppins SemiBold" panose="02000000000000000000" pitchFamily="2" charset="0"/>
                          <a:cs typeface="Poppins SemiBold" panose="02000000000000000000" pitchFamily="2" charset="0"/>
                        </a:rPr>
                        <a:t>,458</a:t>
                      </a:r>
                      <a:r>
                        <a:rPr lang="es-ES" sz="1100" b="1" u="none" strike="noStrike" baseline="30000" dirty="0">
                          <a:solidFill>
                            <a:schemeClr val="bg1"/>
                          </a:solidFill>
                          <a:effectLst/>
                          <a:highlight>
                            <a:srgbClr val="EF4035"/>
                          </a:highlight>
                          <a:latin typeface="Poppins SemiBold" panose="02000000000000000000" pitchFamily="2" charset="0"/>
                          <a:cs typeface="Poppins SemiBold" panose="02000000000000000000" pitchFamily="2" charset="0"/>
                        </a:rPr>
                        <a:t>**</a:t>
                      </a:r>
                      <a:endParaRPr lang="es-ES" sz="1100" b="1" i="0" u="none" strike="noStrike" dirty="0">
                        <a:solidFill>
                          <a:schemeClr val="bg1"/>
                        </a:solidFill>
                        <a:effectLst/>
                        <a:highlight>
                          <a:srgbClr val="EF4035"/>
                        </a:highlight>
                        <a:latin typeface="Poppins SemiBold" panose="02000000000000000000" pitchFamily="2" charset="0"/>
                        <a:cs typeface="Poppins SemiBold" panose="02000000000000000000" pitchFamily="2" charset="0"/>
                      </a:endParaRPr>
                    </a:p>
                  </a:txBody>
                  <a:tcPr marL="2824" marR="2824" marT="2824" marB="0">
                    <a:solidFill>
                      <a:srgbClr val="002060"/>
                    </a:solidFill>
                  </a:tcPr>
                </a:tc>
                <a:extLst>
                  <a:ext uri="{0D108BD9-81ED-4DB2-BD59-A6C34878D82A}">
                    <a16:rowId xmlns:a16="http://schemas.microsoft.com/office/drawing/2014/main" val="378721407"/>
                  </a:ext>
                </a:extLst>
              </a:tr>
              <a:tr h="884636">
                <a:tc>
                  <a:txBody>
                    <a:bodyPr/>
                    <a:lstStyle/>
                    <a:p>
                      <a:pPr algn="l" fontAlgn="t">
                        <a:spcBef>
                          <a:spcPts val="0"/>
                        </a:spcBef>
                        <a:spcAft>
                          <a:spcPts val="0"/>
                        </a:spcAft>
                      </a:pPr>
                      <a:r>
                        <a:rPr lang="es-ES" sz="1100" u="none" strike="noStrike">
                          <a:solidFill>
                            <a:schemeClr val="bg1"/>
                          </a:solidFill>
                          <a:effectLst/>
                          <a:latin typeface="Poppins SemiBold" panose="02000000000000000000" pitchFamily="2" charset="0"/>
                          <a:cs typeface="Poppins SemiBold" panose="02000000000000000000" pitchFamily="2" charset="0"/>
                        </a:rPr>
                        <a:t>Considero importante la creación de contenido propio en formato video para redes sociales</a:t>
                      </a:r>
                      <a:endParaRPr lang="es-ES" sz="1100" b="0" i="0" u="none" strike="noStrike">
                        <a:solidFill>
                          <a:schemeClr val="bg1"/>
                        </a:solidFill>
                        <a:effectLst/>
                        <a:latin typeface="Poppins SemiBold" panose="02000000000000000000" pitchFamily="2" charset="0"/>
                        <a:cs typeface="Poppins SemiBold" panose="02000000000000000000" pitchFamily="2" charset="0"/>
                      </a:endParaRPr>
                    </a:p>
                  </a:txBody>
                  <a:tcPr marL="2824" marR="2824" marT="2824" marB="0">
                    <a:solidFill>
                      <a:srgbClr val="002060"/>
                    </a:solidFill>
                  </a:tcPr>
                </a:tc>
                <a:tc>
                  <a:txBody>
                    <a:bodyPr/>
                    <a:lstStyle/>
                    <a:p>
                      <a:pPr algn="r" fontAlgn="t">
                        <a:spcBef>
                          <a:spcPts val="0"/>
                        </a:spcBef>
                        <a:spcAft>
                          <a:spcPts val="0"/>
                        </a:spcAft>
                      </a:pPr>
                      <a:r>
                        <a:rPr lang="es-ES" sz="1100" u="none" strike="noStrike">
                          <a:solidFill>
                            <a:schemeClr val="bg1"/>
                          </a:solidFill>
                          <a:effectLst/>
                          <a:latin typeface="Poppins SemiBold" panose="02000000000000000000" pitchFamily="2" charset="0"/>
                          <a:cs typeface="Poppins SemiBold" panose="02000000000000000000" pitchFamily="2" charset="0"/>
                        </a:rPr>
                        <a:t>,353</a:t>
                      </a:r>
                      <a:r>
                        <a:rPr lang="es-ES" sz="1100" u="none" strike="noStrike" baseline="30000">
                          <a:solidFill>
                            <a:schemeClr val="bg1"/>
                          </a:solidFill>
                          <a:effectLst/>
                          <a:latin typeface="Poppins SemiBold" panose="02000000000000000000" pitchFamily="2" charset="0"/>
                          <a:cs typeface="Poppins SemiBold" panose="02000000000000000000" pitchFamily="2" charset="0"/>
                        </a:rPr>
                        <a:t>**</a:t>
                      </a:r>
                      <a:endParaRPr lang="es-ES" sz="1100" b="0" i="0" u="none" strike="noStrike">
                        <a:solidFill>
                          <a:schemeClr val="bg1"/>
                        </a:solidFill>
                        <a:effectLst/>
                        <a:latin typeface="Poppins SemiBold" panose="02000000000000000000" pitchFamily="2" charset="0"/>
                        <a:cs typeface="Poppins SemiBold" panose="02000000000000000000" pitchFamily="2" charset="0"/>
                      </a:endParaRPr>
                    </a:p>
                  </a:txBody>
                  <a:tcPr marL="2824" marR="2824" marT="2824" marB="0">
                    <a:solidFill>
                      <a:srgbClr val="002060"/>
                    </a:solidFill>
                  </a:tcPr>
                </a:tc>
                <a:tc>
                  <a:txBody>
                    <a:bodyPr/>
                    <a:lstStyle/>
                    <a:p>
                      <a:pPr algn="r" fontAlgn="t">
                        <a:spcBef>
                          <a:spcPts val="0"/>
                        </a:spcBef>
                        <a:spcAft>
                          <a:spcPts val="0"/>
                        </a:spcAft>
                      </a:pPr>
                      <a:r>
                        <a:rPr lang="es-ES" sz="1100" u="none" strike="noStrike">
                          <a:solidFill>
                            <a:schemeClr val="bg1"/>
                          </a:solidFill>
                          <a:effectLst/>
                          <a:latin typeface="Poppins SemiBold" panose="02000000000000000000" pitchFamily="2" charset="0"/>
                          <a:cs typeface="Poppins SemiBold" panose="02000000000000000000" pitchFamily="2" charset="0"/>
                        </a:rPr>
                        <a:t>,338</a:t>
                      </a:r>
                      <a:r>
                        <a:rPr lang="es-ES" sz="1100" u="none" strike="noStrike" baseline="30000">
                          <a:solidFill>
                            <a:schemeClr val="bg1"/>
                          </a:solidFill>
                          <a:effectLst/>
                          <a:latin typeface="Poppins SemiBold" panose="02000000000000000000" pitchFamily="2" charset="0"/>
                          <a:cs typeface="Poppins SemiBold" panose="02000000000000000000" pitchFamily="2" charset="0"/>
                        </a:rPr>
                        <a:t>**</a:t>
                      </a:r>
                      <a:endParaRPr lang="es-ES" sz="1100" b="0" i="0" u="none" strike="noStrike">
                        <a:solidFill>
                          <a:schemeClr val="bg1"/>
                        </a:solidFill>
                        <a:effectLst/>
                        <a:latin typeface="Poppins SemiBold" panose="02000000000000000000" pitchFamily="2" charset="0"/>
                        <a:cs typeface="Poppins SemiBold" panose="02000000000000000000" pitchFamily="2" charset="0"/>
                      </a:endParaRPr>
                    </a:p>
                  </a:txBody>
                  <a:tcPr marL="2824" marR="2824" marT="2824" marB="0">
                    <a:solidFill>
                      <a:srgbClr val="002060"/>
                    </a:solidFill>
                  </a:tcPr>
                </a:tc>
                <a:extLst>
                  <a:ext uri="{0D108BD9-81ED-4DB2-BD59-A6C34878D82A}">
                    <a16:rowId xmlns:a16="http://schemas.microsoft.com/office/drawing/2014/main" val="2508855109"/>
                  </a:ext>
                </a:extLst>
              </a:tr>
              <a:tr h="884636">
                <a:tc>
                  <a:txBody>
                    <a:bodyPr/>
                    <a:lstStyle/>
                    <a:p>
                      <a:pPr algn="l" fontAlgn="t">
                        <a:spcBef>
                          <a:spcPts val="0"/>
                        </a:spcBef>
                        <a:spcAft>
                          <a:spcPts val="0"/>
                        </a:spcAft>
                      </a:pPr>
                      <a:r>
                        <a:rPr lang="es-ES" sz="1100" u="none" strike="noStrike">
                          <a:solidFill>
                            <a:schemeClr val="bg1"/>
                          </a:solidFill>
                          <a:effectLst/>
                          <a:latin typeface="Poppins SemiBold" panose="02000000000000000000" pitchFamily="2" charset="0"/>
                          <a:cs typeface="Poppins SemiBold" panose="02000000000000000000" pitchFamily="2" charset="0"/>
                        </a:rPr>
                        <a:t>Considero importante la creación de contenido propio en formato imagen o foto para redes sociales</a:t>
                      </a:r>
                      <a:endParaRPr lang="es-ES" sz="1100" b="0" i="0" u="none" strike="noStrike">
                        <a:solidFill>
                          <a:schemeClr val="bg1"/>
                        </a:solidFill>
                        <a:effectLst/>
                        <a:latin typeface="Poppins SemiBold" panose="02000000000000000000" pitchFamily="2" charset="0"/>
                        <a:cs typeface="Poppins SemiBold" panose="02000000000000000000" pitchFamily="2" charset="0"/>
                      </a:endParaRPr>
                    </a:p>
                  </a:txBody>
                  <a:tcPr marL="2824" marR="2824" marT="2824" marB="0">
                    <a:solidFill>
                      <a:srgbClr val="002060"/>
                    </a:solidFill>
                  </a:tcPr>
                </a:tc>
                <a:tc>
                  <a:txBody>
                    <a:bodyPr/>
                    <a:lstStyle/>
                    <a:p>
                      <a:pPr algn="r" fontAlgn="t">
                        <a:spcBef>
                          <a:spcPts val="0"/>
                        </a:spcBef>
                        <a:spcAft>
                          <a:spcPts val="0"/>
                        </a:spcAft>
                      </a:pPr>
                      <a:r>
                        <a:rPr lang="es-ES" sz="1100" u="none" strike="noStrike" dirty="0">
                          <a:solidFill>
                            <a:schemeClr val="bg1"/>
                          </a:solidFill>
                          <a:effectLst/>
                          <a:highlight>
                            <a:srgbClr val="EF4035"/>
                          </a:highlight>
                          <a:latin typeface="Poppins SemiBold" panose="02000000000000000000" pitchFamily="2" charset="0"/>
                          <a:cs typeface="Poppins SemiBold" panose="02000000000000000000" pitchFamily="2" charset="0"/>
                        </a:rPr>
                        <a:t>,401</a:t>
                      </a:r>
                      <a:r>
                        <a:rPr lang="es-ES" sz="1100" u="none" strike="noStrike" baseline="30000" dirty="0">
                          <a:solidFill>
                            <a:schemeClr val="bg1"/>
                          </a:solidFill>
                          <a:effectLst/>
                          <a:highlight>
                            <a:srgbClr val="EF4035"/>
                          </a:highlight>
                          <a:latin typeface="Poppins SemiBold" panose="02000000000000000000" pitchFamily="2" charset="0"/>
                          <a:cs typeface="Poppins SemiBold" panose="02000000000000000000" pitchFamily="2" charset="0"/>
                        </a:rPr>
                        <a:t>**</a:t>
                      </a:r>
                      <a:endParaRPr lang="es-ES" sz="1100" b="0" i="0" u="none" strike="noStrike" dirty="0">
                        <a:solidFill>
                          <a:schemeClr val="bg1"/>
                        </a:solidFill>
                        <a:effectLst/>
                        <a:highlight>
                          <a:srgbClr val="EF4035"/>
                        </a:highlight>
                        <a:latin typeface="Poppins SemiBold" panose="02000000000000000000" pitchFamily="2" charset="0"/>
                        <a:cs typeface="Poppins SemiBold" panose="02000000000000000000" pitchFamily="2" charset="0"/>
                      </a:endParaRPr>
                    </a:p>
                  </a:txBody>
                  <a:tcPr marL="2824" marR="2824" marT="2824" marB="0">
                    <a:solidFill>
                      <a:srgbClr val="002060"/>
                    </a:solidFill>
                  </a:tcPr>
                </a:tc>
                <a:tc>
                  <a:txBody>
                    <a:bodyPr/>
                    <a:lstStyle/>
                    <a:p>
                      <a:pPr algn="r" fontAlgn="t">
                        <a:spcBef>
                          <a:spcPts val="0"/>
                        </a:spcBef>
                        <a:spcAft>
                          <a:spcPts val="0"/>
                        </a:spcAft>
                      </a:pPr>
                      <a:r>
                        <a:rPr lang="es-ES" sz="1100" b="1" u="none" strike="noStrike" dirty="0">
                          <a:solidFill>
                            <a:schemeClr val="bg1"/>
                          </a:solidFill>
                          <a:effectLst/>
                          <a:latin typeface="Poppins SemiBold" panose="02000000000000000000" pitchFamily="2" charset="0"/>
                          <a:cs typeface="Poppins SemiBold" panose="02000000000000000000" pitchFamily="2" charset="0"/>
                        </a:rPr>
                        <a:t>,424</a:t>
                      </a:r>
                      <a:r>
                        <a:rPr lang="es-ES" sz="1100" b="1" u="none" strike="noStrike" baseline="30000" dirty="0">
                          <a:solidFill>
                            <a:schemeClr val="bg1"/>
                          </a:solidFill>
                          <a:effectLst/>
                          <a:latin typeface="Poppins SemiBold" panose="02000000000000000000" pitchFamily="2" charset="0"/>
                          <a:cs typeface="Poppins SemiBold" panose="02000000000000000000" pitchFamily="2" charset="0"/>
                        </a:rPr>
                        <a:t>**</a:t>
                      </a:r>
                      <a:endParaRPr lang="es-ES" sz="1100" b="1" i="0" u="none" strike="noStrike" dirty="0">
                        <a:solidFill>
                          <a:schemeClr val="bg1"/>
                        </a:solidFill>
                        <a:effectLst/>
                        <a:latin typeface="Poppins SemiBold" panose="02000000000000000000" pitchFamily="2" charset="0"/>
                        <a:cs typeface="Poppins SemiBold" panose="02000000000000000000" pitchFamily="2" charset="0"/>
                      </a:endParaRPr>
                    </a:p>
                  </a:txBody>
                  <a:tcPr marL="2824" marR="2824" marT="2824" marB="0">
                    <a:solidFill>
                      <a:srgbClr val="002060"/>
                    </a:solidFill>
                  </a:tcPr>
                </a:tc>
                <a:extLst>
                  <a:ext uri="{0D108BD9-81ED-4DB2-BD59-A6C34878D82A}">
                    <a16:rowId xmlns:a16="http://schemas.microsoft.com/office/drawing/2014/main" val="2201052431"/>
                  </a:ext>
                </a:extLst>
              </a:tr>
            </a:tbl>
          </a:graphicData>
        </a:graphic>
      </p:graphicFrame>
    </p:spTree>
    <p:extLst>
      <p:ext uri="{BB962C8B-B14F-4D97-AF65-F5344CB8AC3E}">
        <p14:creationId xmlns:p14="http://schemas.microsoft.com/office/powerpoint/2010/main" val="29192430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r>
              <a:rPr lang="es-EC" dirty="0"/>
              <a:t>Análisis de correlación</a:t>
            </a:r>
            <a:endParaRPr lang="es-ES" dirty="0"/>
          </a:p>
        </p:txBody>
      </p:sp>
      <p:graphicFrame>
        <p:nvGraphicFramePr>
          <p:cNvPr id="5" name="Tabla 4">
            <a:extLst>
              <a:ext uri="{FF2B5EF4-FFF2-40B4-BE49-F238E27FC236}">
                <a16:creationId xmlns:a16="http://schemas.microsoft.com/office/drawing/2014/main" id="{A04C3D85-843D-42BA-B027-A6074C5BD41B}"/>
              </a:ext>
            </a:extLst>
          </p:cNvPr>
          <p:cNvGraphicFramePr/>
          <p:nvPr>
            <p:extLst>
              <p:ext uri="{D42A27DB-BD31-4B8C-83A1-F6EECF244321}">
                <p14:modId xmlns:p14="http://schemas.microsoft.com/office/powerpoint/2010/main" val="3877507066"/>
              </p:ext>
            </p:extLst>
          </p:nvPr>
        </p:nvGraphicFramePr>
        <p:xfrm>
          <a:off x="1114698" y="1236617"/>
          <a:ext cx="8882745" cy="4654155"/>
        </p:xfrm>
        <a:graphic>
          <a:graphicData uri="http://schemas.openxmlformats.org/drawingml/2006/table">
            <a:tbl>
              <a:tblPr>
                <a:tableStyleId>{5C22544A-7EE6-4342-B048-85BDC9FD1C3A}</a:tableStyleId>
              </a:tblPr>
              <a:tblGrid>
                <a:gridCol w="2960915">
                  <a:extLst>
                    <a:ext uri="{9D8B030D-6E8A-4147-A177-3AD203B41FA5}">
                      <a16:colId xmlns:a16="http://schemas.microsoft.com/office/drawing/2014/main" val="1139526191"/>
                    </a:ext>
                  </a:extLst>
                </a:gridCol>
                <a:gridCol w="2960915">
                  <a:extLst>
                    <a:ext uri="{9D8B030D-6E8A-4147-A177-3AD203B41FA5}">
                      <a16:colId xmlns:a16="http://schemas.microsoft.com/office/drawing/2014/main" val="4089676093"/>
                    </a:ext>
                  </a:extLst>
                </a:gridCol>
                <a:gridCol w="2960915">
                  <a:extLst>
                    <a:ext uri="{9D8B030D-6E8A-4147-A177-3AD203B41FA5}">
                      <a16:colId xmlns:a16="http://schemas.microsoft.com/office/drawing/2014/main" val="2937027203"/>
                    </a:ext>
                  </a:extLst>
                </a:gridCol>
              </a:tblGrid>
              <a:tr h="1329759">
                <a:tc>
                  <a:txBody>
                    <a:bodyPr/>
                    <a:lstStyle/>
                    <a:p>
                      <a:pPr algn="l" fontAlgn="b">
                        <a:spcBef>
                          <a:spcPts val="0"/>
                        </a:spcBef>
                        <a:spcAft>
                          <a:spcPts val="0"/>
                        </a:spcAft>
                      </a:pPr>
                      <a:r>
                        <a:rPr lang="es-ES" sz="1000" u="none" strike="noStrike" dirty="0">
                          <a:solidFill>
                            <a:schemeClr val="bg1"/>
                          </a:solidFill>
                          <a:effectLst/>
                          <a:latin typeface="Poppins SemiBold" panose="02000000000000000000" pitchFamily="2" charset="0"/>
                          <a:cs typeface="Poppins SemiBold" panose="02000000000000000000" pitchFamily="2" charset="0"/>
                        </a:rPr>
                        <a:t> </a:t>
                      </a:r>
                      <a:endParaRPr lang="es-ES" sz="32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12021" marR="12021" marT="12021" marB="0" anchor="b">
                    <a:solidFill>
                      <a:srgbClr val="002060"/>
                    </a:solidFill>
                  </a:tcPr>
                </a:tc>
                <a:tc>
                  <a:txBody>
                    <a:bodyPr/>
                    <a:lstStyle/>
                    <a:p>
                      <a:pPr algn="ctr" fontAlgn="b">
                        <a:spcBef>
                          <a:spcPts val="0"/>
                        </a:spcBef>
                        <a:spcAft>
                          <a:spcPts val="0"/>
                        </a:spcAft>
                      </a:pPr>
                      <a:r>
                        <a:rPr lang="es-ES" sz="1000" u="none" strike="noStrike" dirty="0">
                          <a:solidFill>
                            <a:schemeClr val="bg1"/>
                          </a:solidFill>
                          <a:effectLst/>
                          <a:latin typeface="Poppins SemiBold" panose="02000000000000000000" pitchFamily="2" charset="0"/>
                          <a:cs typeface="Poppins SemiBold" panose="02000000000000000000" pitchFamily="2" charset="0"/>
                        </a:rPr>
                        <a:t>Encuentro importante el hecho de ser reciproco con las personas en redes sociales</a:t>
                      </a:r>
                      <a:endParaRPr lang="es-ES" sz="32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12021" marR="12021" marT="12021" marB="0" anchor="b">
                    <a:solidFill>
                      <a:srgbClr val="002060"/>
                    </a:solidFill>
                  </a:tcPr>
                </a:tc>
                <a:tc>
                  <a:txBody>
                    <a:bodyPr/>
                    <a:lstStyle/>
                    <a:p>
                      <a:pPr algn="ctr" fontAlgn="b">
                        <a:spcBef>
                          <a:spcPts val="0"/>
                        </a:spcBef>
                        <a:spcAft>
                          <a:spcPts val="0"/>
                        </a:spcAft>
                      </a:pPr>
                      <a:r>
                        <a:rPr lang="es-ES" sz="1000" u="none" strike="noStrike">
                          <a:solidFill>
                            <a:schemeClr val="bg1"/>
                          </a:solidFill>
                          <a:effectLst/>
                          <a:latin typeface="Poppins SemiBold" panose="02000000000000000000" pitchFamily="2" charset="0"/>
                          <a:cs typeface="Poppins SemiBold" panose="02000000000000000000" pitchFamily="2" charset="0"/>
                        </a:rPr>
                        <a:t>Encuentro importante el compartir semejanzas con las personas para generar simpatía en las personas en redes sociales</a:t>
                      </a:r>
                      <a:endParaRPr lang="es-ES" sz="3200" b="0" i="0" u="none" strike="noStrike">
                        <a:solidFill>
                          <a:schemeClr val="bg1"/>
                        </a:solidFill>
                        <a:effectLst/>
                        <a:latin typeface="Poppins SemiBold" panose="02000000000000000000" pitchFamily="2" charset="0"/>
                        <a:cs typeface="Poppins SemiBold" panose="02000000000000000000" pitchFamily="2" charset="0"/>
                      </a:endParaRPr>
                    </a:p>
                  </a:txBody>
                  <a:tcPr marL="12021" marR="12021" marT="12021" marB="0" anchor="b">
                    <a:solidFill>
                      <a:srgbClr val="002060"/>
                    </a:solidFill>
                  </a:tcPr>
                </a:tc>
                <a:extLst>
                  <a:ext uri="{0D108BD9-81ED-4DB2-BD59-A6C34878D82A}">
                    <a16:rowId xmlns:a16="http://schemas.microsoft.com/office/drawing/2014/main" val="1361770214"/>
                  </a:ext>
                </a:extLst>
              </a:tr>
              <a:tr h="664879">
                <a:tc>
                  <a:txBody>
                    <a:bodyPr/>
                    <a:lstStyle/>
                    <a:p>
                      <a:pPr algn="l" fontAlgn="t">
                        <a:spcBef>
                          <a:spcPts val="0"/>
                        </a:spcBef>
                        <a:spcAft>
                          <a:spcPts val="0"/>
                        </a:spcAft>
                      </a:pPr>
                      <a:r>
                        <a:rPr lang="es-ES" sz="1000" u="none" strike="noStrike">
                          <a:solidFill>
                            <a:schemeClr val="bg1"/>
                          </a:solidFill>
                          <a:effectLst/>
                          <a:latin typeface="Poppins SemiBold" panose="02000000000000000000" pitchFamily="2" charset="0"/>
                          <a:cs typeface="Poppins SemiBold" panose="02000000000000000000" pitchFamily="2" charset="0"/>
                        </a:rPr>
                        <a:t>Considero importante conocer personas por redes sociales</a:t>
                      </a:r>
                      <a:endParaRPr lang="es-ES" sz="3200" b="0" i="0" u="none" strike="noStrike">
                        <a:solidFill>
                          <a:schemeClr val="bg1"/>
                        </a:solidFill>
                        <a:effectLst/>
                        <a:latin typeface="Poppins SemiBold" panose="02000000000000000000" pitchFamily="2" charset="0"/>
                        <a:cs typeface="Poppins SemiBold" panose="02000000000000000000" pitchFamily="2" charset="0"/>
                      </a:endParaRPr>
                    </a:p>
                  </a:txBody>
                  <a:tcPr marL="12021" marR="12021" marT="12021" marB="0">
                    <a:solidFill>
                      <a:srgbClr val="002060"/>
                    </a:solidFill>
                  </a:tcPr>
                </a:tc>
                <a:tc>
                  <a:txBody>
                    <a:bodyPr/>
                    <a:lstStyle/>
                    <a:p>
                      <a:pPr algn="r" fontAlgn="t">
                        <a:spcBef>
                          <a:spcPts val="0"/>
                        </a:spcBef>
                        <a:spcAft>
                          <a:spcPts val="0"/>
                        </a:spcAft>
                      </a:pPr>
                      <a:r>
                        <a:rPr lang="es-ES" sz="1000" u="none" strike="noStrike" dirty="0">
                          <a:solidFill>
                            <a:schemeClr val="bg1"/>
                          </a:solidFill>
                          <a:effectLst/>
                          <a:latin typeface="Poppins SemiBold" panose="02000000000000000000" pitchFamily="2" charset="0"/>
                          <a:cs typeface="Poppins SemiBold" panose="02000000000000000000" pitchFamily="2" charset="0"/>
                        </a:rPr>
                        <a:t>,456</a:t>
                      </a:r>
                      <a:r>
                        <a:rPr lang="es-ES" sz="1000" u="none" strike="noStrike" baseline="30000" dirty="0">
                          <a:solidFill>
                            <a:schemeClr val="bg1"/>
                          </a:solidFill>
                          <a:effectLst/>
                          <a:latin typeface="Poppins SemiBold" panose="02000000000000000000" pitchFamily="2" charset="0"/>
                          <a:cs typeface="Poppins SemiBold" panose="02000000000000000000" pitchFamily="2" charset="0"/>
                        </a:rPr>
                        <a:t>**</a:t>
                      </a:r>
                      <a:endParaRPr lang="es-ES" sz="32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12021" marR="12021" marT="12021" marB="0">
                    <a:solidFill>
                      <a:srgbClr val="002060"/>
                    </a:solidFill>
                  </a:tcPr>
                </a:tc>
                <a:tc>
                  <a:txBody>
                    <a:bodyPr/>
                    <a:lstStyle/>
                    <a:p>
                      <a:pPr algn="r" fontAlgn="t">
                        <a:spcBef>
                          <a:spcPts val="0"/>
                        </a:spcBef>
                        <a:spcAft>
                          <a:spcPts val="0"/>
                        </a:spcAft>
                      </a:pPr>
                      <a:r>
                        <a:rPr lang="es-ES" sz="1000" b="1" u="none" strike="noStrike" dirty="0">
                          <a:solidFill>
                            <a:schemeClr val="bg1"/>
                          </a:solidFill>
                          <a:effectLst/>
                          <a:highlight>
                            <a:srgbClr val="EF4035"/>
                          </a:highlight>
                          <a:latin typeface="Poppins SemiBold" panose="02000000000000000000" pitchFamily="2" charset="0"/>
                          <a:cs typeface="Poppins SemiBold" panose="02000000000000000000" pitchFamily="2" charset="0"/>
                        </a:rPr>
                        <a:t>,492</a:t>
                      </a:r>
                      <a:r>
                        <a:rPr lang="es-ES" sz="1000" b="1" u="none" strike="noStrike" baseline="30000" dirty="0">
                          <a:solidFill>
                            <a:schemeClr val="bg1"/>
                          </a:solidFill>
                          <a:effectLst/>
                          <a:highlight>
                            <a:srgbClr val="EF4035"/>
                          </a:highlight>
                          <a:latin typeface="Poppins SemiBold" panose="02000000000000000000" pitchFamily="2" charset="0"/>
                          <a:cs typeface="Poppins SemiBold" panose="02000000000000000000" pitchFamily="2" charset="0"/>
                        </a:rPr>
                        <a:t>**</a:t>
                      </a:r>
                      <a:endParaRPr lang="es-ES" sz="3200" b="1" i="0" u="none" strike="noStrike" dirty="0">
                        <a:solidFill>
                          <a:schemeClr val="bg1"/>
                        </a:solidFill>
                        <a:effectLst/>
                        <a:highlight>
                          <a:srgbClr val="EF4035"/>
                        </a:highlight>
                        <a:latin typeface="Poppins SemiBold" panose="02000000000000000000" pitchFamily="2" charset="0"/>
                        <a:cs typeface="Poppins SemiBold" panose="02000000000000000000" pitchFamily="2" charset="0"/>
                      </a:endParaRPr>
                    </a:p>
                  </a:txBody>
                  <a:tcPr marL="12021" marR="12021" marT="12021" marB="0">
                    <a:solidFill>
                      <a:srgbClr val="002060"/>
                    </a:solidFill>
                  </a:tcPr>
                </a:tc>
                <a:extLst>
                  <a:ext uri="{0D108BD9-81ED-4DB2-BD59-A6C34878D82A}">
                    <a16:rowId xmlns:a16="http://schemas.microsoft.com/office/drawing/2014/main" val="567226263"/>
                  </a:ext>
                </a:extLst>
              </a:tr>
              <a:tr h="831099">
                <a:tc>
                  <a:txBody>
                    <a:bodyPr/>
                    <a:lstStyle/>
                    <a:p>
                      <a:pPr algn="l" fontAlgn="t">
                        <a:spcBef>
                          <a:spcPts val="0"/>
                        </a:spcBef>
                        <a:spcAft>
                          <a:spcPts val="0"/>
                        </a:spcAft>
                      </a:pPr>
                      <a:r>
                        <a:rPr lang="es-ES" sz="1000" u="none" strike="noStrike">
                          <a:solidFill>
                            <a:schemeClr val="bg1"/>
                          </a:solidFill>
                          <a:effectLst/>
                          <a:latin typeface="Poppins SemiBold" panose="02000000000000000000" pitchFamily="2" charset="0"/>
                          <a:cs typeface="Poppins SemiBold" panose="02000000000000000000" pitchFamily="2" charset="0"/>
                        </a:rPr>
                        <a:t>Considero importante generar negocios con personas gracias redes sociales</a:t>
                      </a:r>
                      <a:endParaRPr lang="es-ES" sz="3200" b="0" i="0" u="none" strike="noStrike">
                        <a:solidFill>
                          <a:schemeClr val="bg1"/>
                        </a:solidFill>
                        <a:effectLst/>
                        <a:latin typeface="Poppins SemiBold" panose="02000000000000000000" pitchFamily="2" charset="0"/>
                        <a:cs typeface="Poppins SemiBold" panose="02000000000000000000" pitchFamily="2" charset="0"/>
                      </a:endParaRPr>
                    </a:p>
                  </a:txBody>
                  <a:tcPr marL="12021" marR="12021" marT="12021" marB="0">
                    <a:solidFill>
                      <a:srgbClr val="002060"/>
                    </a:solidFill>
                  </a:tcPr>
                </a:tc>
                <a:tc>
                  <a:txBody>
                    <a:bodyPr/>
                    <a:lstStyle/>
                    <a:p>
                      <a:pPr algn="r" fontAlgn="t">
                        <a:spcBef>
                          <a:spcPts val="0"/>
                        </a:spcBef>
                        <a:spcAft>
                          <a:spcPts val="0"/>
                        </a:spcAft>
                      </a:pPr>
                      <a:r>
                        <a:rPr lang="es-ES" sz="1000" u="none" strike="noStrike">
                          <a:solidFill>
                            <a:schemeClr val="bg1"/>
                          </a:solidFill>
                          <a:effectLst/>
                          <a:latin typeface="Poppins SemiBold" panose="02000000000000000000" pitchFamily="2" charset="0"/>
                          <a:cs typeface="Poppins SemiBold" panose="02000000000000000000" pitchFamily="2" charset="0"/>
                        </a:rPr>
                        <a:t>,460</a:t>
                      </a:r>
                      <a:r>
                        <a:rPr lang="es-ES" sz="1000" u="none" strike="noStrike" baseline="30000">
                          <a:solidFill>
                            <a:schemeClr val="bg1"/>
                          </a:solidFill>
                          <a:effectLst/>
                          <a:latin typeface="Poppins SemiBold" panose="02000000000000000000" pitchFamily="2" charset="0"/>
                          <a:cs typeface="Poppins SemiBold" panose="02000000000000000000" pitchFamily="2" charset="0"/>
                        </a:rPr>
                        <a:t>**</a:t>
                      </a:r>
                      <a:endParaRPr lang="es-ES" sz="3200" b="0" i="0" u="none" strike="noStrike">
                        <a:solidFill>
                          <a:schemeClr val="bg1"/>
                        </a:solidFill>
                        <a:effectLst/>
                        <a:latin typeface="Poppins SemiBold" panose="02000000000000000000" pitchFamily="2" charset="0"/>
                        <a:cs typeface="Poppins SemiBold" panose="02000000000000000000" pitchFamily="2" charset="0"/>
                      </a:endParaRPr>
                    </a:p>
                  </a:txBody>
                  <a:tcPr marL="12021" marR="12021" marT="12021" marB="0">
                    <a:solidFill>
                      <a:srgbClr val="002060"/>
                    </a:solidFill>
                  </a:tcPr>
                </a:tc>
                <a:tc>
                  <a:txBody>
                    <a:bodyPr/>
                    <a:lstStyle/>
                    <a:p>
                      <a:pPr algn="r" fontAlgn="t">
                        <a:spcBef>
                          <a:spcPts val="0"/>
                        </a:spcBef>
                        <a:spcAft>
                          <a:spcPts val="0"/>
                        </a:spcAft>
                      </a:pPr>
                      <a:r>
                        <a:rPr lang="es-ES" sz="1000" b="1" u="none" strike="noStrike" dirty="0">
                          <a:solidFill>
                            <a:schemeClr val="bg1"/>
                          </a:solidFill>
                          <a:effectLst/>
                          <a:highlight>
                            <a:srgbClr val="EF4035"/>
                          </a:highlight>
                          <a:latin typeface="Poppins SemiBold" panose="02000000000000000000" pitchFamily="2" charset="0"/>
                          <a:cs typeface="Poppins SemiBold" panose="02000000000000000000" pitchFamily="2" charset="0"/>
                        </a:rPr>
                        <a:t>,482</a:t>
                      </a:r>
                      <a:r>
                        <a:rPr lang="es-ES" sz="1000" b="1" u="none" strike="noStrike" baseline="30000" dirty="0">
                          <a:solidFill>
                            <a:schemeClr val="bg1"/>
                          </a:solidFill>
                          <a:effectLst/>
                          <a:highlight>
                            <a:srgbClr val="EF4035"/>
                          </a:highlight>
                          <a:latin typeface="Poppins SemiBold" panose="02000000000000000000" pitchFamily="2" charset="0"/>
                          <a:cs typeface="Poppins SemiBold" panose="02000000000000000000" pitchFamily="2" charset="0"/>
                        </a:rPr>
                        <a:t>**</a:t>
                      </a:r>
                      <a:endParaRPr lang="es-ES" sz="3200" b="1" i="0" u="none" strike="noStrike" dirty="0">
                        <a:solidFill>
                          <a:schemeClr val="bg1"/>
                        </a:solidFill>
                        <a:effectLst/>
                        <a:highlight>
                          <a:srgbClr val="EF4035"/>
                        </a:highlight>
                        <a:latin typeface="Poppins SemiBold" panose="02000000000000000000" pitchFamily="2" charset="0"/>
                        <a:cs typeface="Poppins SemiBold" panose="02000000000000000000" pitchFamily="2" charset="0"/>
                      </a:endParaRPr>
                    </a:p>
                  </a:txBody>
                  <a:tcPr marL="12021" marR="12021" marT="12021" marB="0">
                    <a:solidFill>
                      <a:srgbClr val="002060"/>
                    </a:solidFill>
                  </a:tcPr>
                </a:tc>
                <a:extLst>
                  <a:ext uri="{0D108BD9-81ED-4DB2-BD59-A6C34878D82A}">
                    <a16:rowId xmlns:a16="http://schemas.microsoft.com/office/drawing/2014/main" val="2814270946"/>
                  </a:ext>
                </a:extLst>
              </a:tr>
              <a:tr h="831099">
                <a:tc>
                  <a:txBody>
                    <a:bodyPr/>
                    <a:lstStyle/>
                    <a:p>
                      <a:pPr algn="l" fontAlgn="t">
                        <a:spcBef>
                          <a:spcPts val="0"/>
                        </a:spcBef>
                        <a:spcAft>
                          <a:spcPts val="0"/>
                        </a:spcAft>
                      </a:pPr>
                      <a:r>
                        <a:rPr lang="es-ES" sz="1000" u="none" strike="noStrike">
                          <a:solidFill>
                            <a:schemeClr val="bg1"/>
                          </a:solidFill>
                          <a:effectLst/>
                          <a:latin typeface="Poppins SemiBold" panose="02000000000000000000" pitchFamily="2" charset="0"/>
                          <a:cs typeface="Poppins SemiBold" panose="02000000000000000000" pitchFamily="2" charset="0"/>
                        </a:rPr>
                        <a:t>Considero importante generar negocios con empresas gracias redes sociales</a:t>
                      </a:r>
                      <a:endParaRPr lang="es-ES" sz="3200" b="0" i="0" u="none" strike="noStrike">
                        <a:solidFill>
                          <a:schemeClr val="bg1"/>
                        </a:solidFill>
                        <a:effectLst/>
                        <a:latin typeface="Poppins SemiBold" panose="02000000000000000000" pitchFamily="2" charset="0"/>
                        <a:cs typeface="Poppins SemiBold" panose="02000000000000000000" pitchFamily="2" charset="0"/>
                      </a:endParaRPr>
                    </a:p>
                  </a:txBody>
                  <a:tcPr marL="12021" marR="12021" marT="12021" marB="0">
                    <a:solidFill>
                      <a:srgbClr val="002060"/>
                    </a:solidFill>
                  </a:tcPr>
                </a:tc>
                <a:tc>
                  <a:txBody>
                    <a:bodyPr/>
                    <a:lstStyle/>
                    <a:p>
                      <a:pPr algn="r" fontAlgn="t">
                        <a:spcBef>
                          <a:spcPts val="0"/>
                        </a:spcBef>
                        <a:spcAft>
                          <a:spcPts val="0"/>
                        </a:spcAft>
                      </a:pPr>
                      <a:r>
                        <a:rPr lang="es-ES" sz="1000" u="none" strike="noStrike" dirty="0">
                          <a:solidFill>
                            <a:schemeClr val="bg1"/>
                          </a:solidFill>
                          <a:effectLst/>
                          <a:latin typeface="Poppins SemiBold" panose="02000000000000000000" pitchFamily="2" charset="0"/>
                          <a:cs typeface="Poppins SemiBold" panose="02000000000000000000" pitchFamily="2" charset="0"/>
                        </a:rPr>
                        <a:t>,463</a:t>
                      </a:r>
                      <a:r>
                        <a:rPr lang="es-ES" sz="1000" u="none" strike="noStrike" baseline="30000" dirty="0">
                          <a:solidFill>
                            <a:schemeClr val="bg1"/>
                          </a:solidFill>
                          <a:effectLst/>
                          <a:latin typeface="Poppins SemiBold" panose="02000000000000000000" pitchFamily="2" charset="0"/>
                          <a:cs typeface="Poppins SemiBold" panose="02000000000000000000" pitchFamily="2" charset="0"/>
                        </a:rPr>
                        <a:t>**</a:t>
                      </a:r>
                      <a:endParaRPr lang="es-ES" sz="32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12021" marR="12021" marT="12021" marB="0">
                    <a:solidFill>
                      <a:srgbClr val="002060"/>
                    </a:solidFill>
                  </a:tcPr>
                </a:tc>
                <a:tc>
                  <a:txBody>
                    <a:bodyPr/>
                    <a:lstStyle/>
                    <a:p>
                      <a:pPr algn="r" fontAlgn="t">
                        <a:spcBef>
                          <a:spcPts val="0"/>
                        </a:spcBef>
                        <a:spcAft>
                          <a:spcPts val="0"/>
                        </a:spcAft>
                      </a:pPr>
                      <a:r>
                        <a:rPr lang="es-ES" sz="1000" u="none" strike="noStrike" dirty="0">
                          <a:solidFill>
                            <a:schemeClr val="bg1"/>
                          </a:solidFill>
                          <a:effectLst/>
                          <a:latin typeface="Poppins SemiBold" panose="02000000000000000000" pitchFamily="2" charset="0"/>
                          <a:cs typeface="Poppins SemiBold" panose="02000000000000000000" pitchFamily="2" charset="0"/>
                        </a:rPr>
                        <a:t>,463</a:t>
                      </a:r>
                      <a:r>
                        <a:rPr lang="es-ES" sz="1000" u="none" strike="noStrike" baseline="30000" dirty="0">
                          <a:solidFill>
                            <a:schemeClr val="bg1"/>
                          </a:solidFill>
                          <a:effectLst/>
                          <a:latin typeface="Poppins SemiBold" panose="02000000000000000000" pitchFamily="2" charset="0"/>
                          <a:cs typeface="Poppins SemiBold" panose="02000000000000000000" pitchFamily="2" charset="0"/>
                        </a:rPr>
                        <a:t>**</a:t>
                      </a:r>
                      <a:endParaRPr lang="es-ES" sz="32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12021" marR="12021" marT="12021" marB="0">
                    <a:solidFill>
                      <a:srgbClr val="002060"/>
                    </a:solidFill>
                  </a:tcPr>
                </a:tc>
                <a:extLst>
                  <a:ext uri="{0D108BD9-81ED-4DB2-BD59-A6C34878D82A}">
                    <a16:rowId xmlns:a16="http://schemas.microsoft.com/office/drawing/2014/main" val="3250308606"/>
                  </a:ext>
                </a:extLst>
              </a:tr>
              <a:tr h="997319">
                <a:tc>
                  <a:txBody>
                    <a:bodyPr/>
                    <a:lstStyle/>
                    <a:p>
                      <a:pPr algn="l" fontAlgn="t">
                        <a:spcBef>
                          <a:spcPts val="0"/>
                        </a:spcBef>
                        <a:spcAft>
                          <a:spcPts val="0"/>
                        </a:spcAft>
                      </a:pPr>
                      <a:r>
                        <a:rPr lang="es-ES" sz="1000" u="none" strike="noStrike" dirty="0">
                          <a:solidFill>
                            <a:schemeClr val="bg1"/>
                          </a:solidFill>
                          <a:effectLst/>
                          <a:latin typeface="Poppins SemiBold" panose="02000000000000000000" pitchFamily="2" charset="0"/>
                          <a:cs typeface="Poppins SemiBold" panose="02000000000000000000" pitchFamily="2" charset="0"/>
                        </a:rPr>
                        <a:t>Considero importante el poder generar alianzas o colaboraciones con personas gracias a las redes sociales</a:t>
                      </a:r>
                      <a:endParaRPr lang="es-ES" sz="32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12021" marR="12021" marT="12021" marB="0">
                    <a:solidFill>
                      <a:srgbClr val="002060"/>
                    </a:solidFill>
                  </a:tcPr>
                </a:tc>
                <a:tc>
                  <a:txBody>
                    <a:bodyPr/>
                    <a:lstStyle/>
                    <a:p>
                      <a:pPr algn="r" fontAlgn="t">
                        <a:spcBef>
                          <a:spcPts val="0"/>
                        </a:spcBef>
                        <a:spcAft>
                          <a:spcPts val="0"/>
                        </a:spcAft>
                      </a:pPr>
                      <a:r>
                        <a:rPr lang="es-ES" sz="1000" b="1" u="none" strike="noStrike" dirty="0">
                          <a:solidFill>
                            <a:schemeClr val="bg1"/>
                          </a:solidFill>
                          <a:effectLst/>
                          <a:highlight>
                            <a:srgbClr val="EF4035"/>
                          </a:highlight>
                          <a:latin typeface="Poppins SemiBold" panose="02000000000000000000" pitchFamily="2" charset="0"/>
                          <a:cs typeface="Poppins SemiBold" panose="02000000000000000000" pitchFamily="2" charset="0"/>
                        </a:rPr>
                        <a:t>,501</a:t>
                      </a:r>
                      <a:r>
                        <a:rPr lang="es-ES" sz="1000" b="1" u="none" strike="noStrike" baseline="30000" dirty="0">
                          <a:solidFill>
                            <a:schemeClr val="bg1"/>
                          </a:solidFill>
                          <a:effectLst/>
                          <a:highlight>
                            <a:srgbClr val="EF4035"/>
                          </a:highlight>
                          <a:latin typeface="Poppins SemiBold" panose="02000000000000000000" pitchFamily="2" charset="0"/>
                          <a:cs typeface="Poppins SemiBold" panose="02000000000000000000" pitchFamily="2" charset="0"/>
                        </a:rPr>
                        <a:t>**</a:t>
                      </a:r>
                      <a:endParaRPr lang="es-ES" sz="3200" b="1" i="0" u="none" strike="noStrike" dirty="0">
                        <a:solidFill>
                          <a:schemeClr val="bg1"/>
                        </a:solidFill>
                        <a:effectLst/>
                        <a:highlight>
                          <a:srgbClr val="EF4035"/>
                        </a:highlight>
                        <a:latin typeface="Poppins SemiBold" panose="02000000000000000000" pitchFamily="2" charset="0"/>
                        <a:cs typeface="Poppins SemiBold" panose="02000000000000000000" pitchFamily="2" charset="0"/>
                      </a:endParaRPr>
                    </a:p>
                  </a:txBody>
                  <a:tcPr marL="12021" marR="12021" marT="12021" marB="0">
                    <a:solidFill>
                      <a:srgbClr val="002060"/>
                    </a:solidFill>
                  </a:tcPr>
                </a:tc>
                <a:tc>
                  <a:txBody>
                    <a:bodyPr/>
                    <a:lstStyle/>
                    <a:p>
                      <a:pPr algn="r" fontAlgn="t">
                        <a:spcBef>
                          <a:spcPts val="0"/>
                        </a:spcBef>
                        <a:spcAft>
                          <a:spcPts val="0"/>
                        </a:spcAft>
                      </a:pPr>
                      <a:r>
                        <a:rPr lang="es-ES" sz="1000" u="none" strike="noStrike" dirty="0">
                          <a:solidFill>
                            <a:schemeClr val="bg1"/>
                          </a:solidFill>
                          <a:effectLst/>
                          <a:latin typeface="Poppins SemiBold" panose="02000000000000000000" pitchFamily="2" charset="0"/>
                          <a:cs typeface="Poppins SemiBold" panose="02000000000000000000" pitchFamily="2" charset="0"/>
                        </a:rPr>
                        <a:t>,471</a:t>
                      </a:r>
                      <a:r>
                        <a:rPr lang="es-ES" sz="1000" u="none" strike="noStrike" baseline="30000" dirty="0">
                          <a:solidFill>
                            <a:schemeClr val="bg1"/>
                          </a:solidFill>
                          <a:effectLst/>
                          <a:latin typeface="Poppins SemiBold" panose="02000000000000000000" pitchFamily="2" charset="0"/>
                          <a:cs typeface="Poppins SemiBold" panose="02000000000000000000" pitchFamily="2" charset="0"/>
                        </a:rPr>
                        <a:t>**</a:t>
                      </a:r>
                      <a:endParaRPr lang="es-ES" sz="32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12021" marR="12021" marT="12021" marB="0">
                    <a:solidFill>
                      <a:srgbClr val="002060"/>
                    </a:solidFill>
                  </a:tcPr>
                </a:tc>
                <a:extLst>
                  <a:ext uri="{0D108BD9-81ED-4DB2-BD59-A6C34878D82A}">
                    <a16:rowId xmlns:a16="http://schemas.microsoft.com/office/drawing/2014/main" val="4251025748"/>
                  </a:ext>
                </a:extLst>
              </a:tr>
            </a:tbl>
          </a:graphicData>
        </a:graphic>
      </p:graphicFrame>
      <p:sp>
        <p:nvSpPr>
          <p:cNvPr id="6" name="Subtítulo 2">
            <a:extLst>
              <a:ext uri="{FF2B5EF4-FFF2-40B4-BE49-F238E27FC236}">
                <a16:creationId xmlns:a16="http://schemas.microsoft.com/office/drawing/2014/main" id="{44D31DB9-3F82-4A58-BBED-57D66176E30D}"/>
              </a:ext>
            </a:extLst>
          </p:cNvPr>
          <p:cNvSpPr txBox="1">
            <a:spLocks/>
          </p:cNvSpPr>
          <p:nvPr/>
        </p:nvSpPr>
        <p:spPr>
          <a:xfrm>
            <a:off x="948382" y="5969423"/>
            <a:ext cx="10121562" cy="5371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dirty="0"/>
              <a:t>Respecto a la variable de posicionamiento</a:t>
            </a:r>
            <a:endParaRPr lang="es-ES" dirty="0"/>
          </a:p>
        </p:txBody>
      </p:sp>
    </p:spTree>
    <p:extLst>
      <p:ext uri="{BB962C8B-B14F-4D97-AF65-F5344CB8AC3E}">
        <p14:creationId xmlns:p14="http://schemas.microsoft.com/office/powerpoint/2010/main" val="2762893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r>
              <a:rPr lang="es-EC" dirty="0"/>
              <a:t>Análisis de correlación</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p:txBody>
          <a:bodyPr/>
          <a:lstStyle/>
          <a:p>
            <a:endParaRPr lang="es-ES"/>
          </a:p>
        </p:txBody>
      </p:sp>
      <p:graphicFrame>
        <p:nvGraphicFramePr>
          <p:cNvPr id="5" name="Tabla 4">
            <a:extLst>
              <a:ext uri="{FF2B5EF4-FFF2-40B4-BE49-F238E27FC236}">
                <a16:creationId xmlns:a16="http://schemas.microsoft.com/office/drawing/2014/main" id="{B9E0A0C2-4DE0-4842-8555-DCB4E2FFCFA8}"/>
              </a:ext>
            </a:extLst>
          </p:cNvPr>
          <p:cNvGraphicFramePr/>
          <p:nvPr>
            <p:extLst>
              <p:ext uri="{D42A27DB-BD31-4B8C-83A1-F6EECF244321}">
                <p14:modId xmlns:p14="http://schemas.microsoft.com/office/powerpoint/2010/main" val="3697130147"/>
              </p:ext>
            </p:extLst>
          </p:nvPr>
        </p:nvGraphicFramePr>
        <p:xfrm>
          <a:off x="2028230" y="1428205"/>
          <a:ext cx="7663542" cy="4537165"/>
        </p:xfrm>
        <a:graphic>
          <a:graphicData uri="http://schemas.openxmlformats.org/drawingml/2006/table">
            <a:tbl>
              <a:tblPr>
                <a:tableStyleId>{5C22544A-7EE6-4342-B048-85BDC9FD1C3A}</a:tableStyleId>
              </a:tblPr>
              <a:tblGrid>
                <a:gridCol w="2554514">
                  <a:extLst>
                    <a:ext uri="{9D8B030D-6E8A-4147-A177-3AD203B41FA5}">
                      <a16:colId xmlns:a16="http://schemas.microsoft.com/office/drawing/2014/main" val="3432233802"/>
                    </a:ext>
                  </a:extLst>
                </a:gridCol>
                <a:gridCol w="2554514">
                  <a:extLst>
                    <a:ext uri="{9D8B030D-6E8A-4147-A177-3AD203B41FA5}">
                      <a16:colId xmlns:a16="http://schemas.microsoft.com/office/drawing/2014/main" val="631727949"/>
                    </a:ext>
                  </a:extLst>
                </a:gridCol>
                <a:gridCol w="2554514">
                  <a:extLst>
                    <a:ext uri="{9D8B030D-6E8A-4147-A177-3AD203B41FA5}">
                      <a16:colId xmlns:a16="http://schemas.microsoft.com/office/drawing/2014/main" val="501509727"/>
                    </a:ext>
                  </a:extLst>
                </a:gridCol>
              </a:tblGrid>
              <a:tr h="1548961">
                <a:tc>
                  <a:txBody>
                    <a:bodyPr/>
                    <a:lstStyle/>
                    <a:p>
                      <a:pPr algn="l" fontAlgn="b">
                        <a:spcBef>
                          <a:spcPts val="0"/>
                        </a:spcBef>
                        <a:spcAft>
                          <a:spcPts val="0"/>
                        </a:spcAft>
                      </a:pPr>
                      <a:r>
                        <a:rPr lang="es-ES" sz="1200" u="none" strike="noStrike">
                          <a:solidFill>
                            <a:schemeClr val="bg1"/>
                          </a:solidFill>
                          <a:effectLst/>
                          <a:latin typeface="Poppins SemiBold" panose="02000000000000000000" pitchFamily="2" charset="0"/>
                          <a:cs typeface="Poppins SemiBold" panose="02000000000000000000" pitchFamily="2" charset="0"/>
                        </a:rPr>
                        <a:t> </a:t>
                      </a:r>
                      <a:endParaRPr lang="es-ES" sz="1200" b="0" i="0" u="none" strike="noStrike">
                        <a:solidFill>
                          <a:schemeClr val="bg1"/>
                        </a:solidFill>
                        <a:effectLst/>
                        <a:latin typeface="Poppins SemiBold" panose="02000000000000000000" pitchFamily="2" charset="0"/>
                        <a:cs typeface="Poppins SemiBold" panose="02000000000000000000" pitchFamily="2" charset="0"/>
                      </a:endParaRPr>
                    </a:p>
                  </a:txBody>
                  <a:tcPr marL="6399" marR="6399" marT="6399" marB="0" anchor="b">
                    <a:solidFill>
                      <a:srgbClr val="002060"/>
                    </a:solidFill>
                  </a:tcPr>
                </a:tc>
                <a:tc>
                  <a:txBody>
                    <a:bodyPr/>
                    <a:lstStyle/>
                    <a:p>
                      <a:pPr algn="ctr" fontAlgn="b">
                        <a:spcBef>
                          <a:spcPts val="0"/>
                        </a:spcBef>
                        <a:spcAft>
                          <a:spcPts val="0"/>
                        </a:spcAft>
                      </a:pPr>
                      <a:r>
                        <a:rPr lang="es-ES" sz="1200" u="none" strike="noStrike">
                          <a:solidFill>
                            <a:schemeClr val="bg1"/>
                          </a:solidFill>
                          <a:effectLst/>
                          <a:latin typeface="Poppins SemiBold" panose="02000000000000000000" pitchFamily="2" charset="0"/>
                          <a:cs typeface="Poppins SemiBold" panose="02000000000000000000" pitchFamily="2" charset="0"/>
                        </a:rPr>
                        <a:t>Encuentro importante el hecho de ser reciproco con las personas en redes sociales</a:t>
                      </a:r>
                      <a:endParaRPr lang="es-ES" sz="1200" b="0" i="0" u="none" strike="noStrike">
                        <a:solidFill>
                          <a:schemeClr val="bg1"/>
                        </a:solidFill>
                        <a:effectLst/>
                        <a:latin typeface="Poppins SemiBold" panose="02000000000000000000" pitchFamily="2" charset="0"/>
                        <a:cs typeface="Poppins SemiBold" panose="02000000000000000000" pitchFamily="2" charset="0"/>
                      </a:endParaRPr>
                    </a:p>
                  </a:txBody>
                  <a:tcPr marL="6399" marR="6399" marT="6399" marB="0" anchor="b">
                    <a:solidFill>
                      <a:srgbClr val="002060"/>
                    </a:solidFill>
                  </a:tcPr>
                </a:tc>
                <a:tc>
                  <a:txBody>
                    <a:bodyPr/>
                    <a:lstStyle/>
                    <a:p>
                      <a:pPr algn="ctr" fontAlgn="b">
                        <a:spcBef>
                          <a:spcPts val="0"/>
                        </a:spcBef>
                        <a:spcAft>
                          <a:spcPts val="0"/>
                        </a:spcAft>
                      </a:pPr>
                      <a:r>
                        <a:rPr lang="es-ES" sz="1200" u="none" strike="noStrike">
                          <a:solidFill>
                            <a:schemeClr val="bg1"/>
                          </a:solidFill>
                          <a:effectLst/>
                          <a:latin typeface="Poppins SemiBold" panose="02000000000000000000" pitchFamily="2" charset="0"/>
                          <a:cs typeface="Poppins SemiBold" panose="02000000000000000000" pitchFamily="2" charset="0"/>
                        </a:rPr>
                        <a:t>Encuentro importante el hecho de ser coherente en las acciones que realizo en redes sociales</a:t>
                      </a:r>
                      <a:endParaRPr lang="es-ES" sz="1200" b="0" i="0" u="none" strike="noStrike">
                        <a:solidFill>
                          <a:schemeClr val="bg1"/>
                        </a:solidFill>
                        <a:effectLst/>
                        <a:latin typeface="Poppins SemiBold" panose="02000000000000000000" pitchFamily="2" charset="0"/>
                        <a:cs typeface="Poppins SemiBold" panose="02000000000000000000" pitchFamily="2" charset="0"/>
                      </a:endParaRPr>
                    </a:p>
                  </a:txBody>
                  <a:tcPr marL="6399" marR="6399" marT="6399" marB="0" anchor="b">
                    <a:solidFill>
                      <a:srgbClr val="002060"/>
                    </a:solidFill>
                  </a:tcPr>
                </a:tc>
                <a:extLst>
                  <a:ext uri="{0D108BD9-81ED-4DB2-BD59-A6C34878D82A}">
                    <a16:rowId xmlns:a16="http://schemas.microsoft.com/office/drawing/2014/main" val="1242277366"/>
                  </a:ext>
                </a:extLst>
              </a:tr>
              <a:tr h="996068">
                <a:tc>
                  <a:txBody>
                    <a:bodyPr/>
                    <a:lstStyle/>
                    <a:p>
                      <a:pPr algn="l" fontAlgn="t">
                        <a:spcBef>
                          <a:spcPts val="0"/>
                        </a:spcBef>
                        <a:spcAft>
                          <a:spcPts val="0"/>
                        </a:spcAft>
                      </a:pPr>
                      <a:r>
                        <a:rPr lang="es-ES" sz="1200" u="none" strike="noStrike">
                          <a:solidFill>
                            <a:schemeClr val="bg1"/>
                          </a:solidFill>
                          <a:effectLst/>
                          <a:latin typeface="Poppins SemiBold" panose="02000000000000000000" pitchFamily="2" charset="0"/>
                          <a:cs typeface="Poppins SemiBold" panose="02000000000000000000" pitchFamily="2" charset="0"/>
                        </a:rPr>
                        <a:t>Califique la importancia de tener una identidad visual propia en redes sociales</a:t>
                      </a:r>
                      <a:endParaRPr lang="es-ES" sz="1200" b="0" i="0" u="none" strike="noStrike">
                        <a:solidFill>
                          <a:schemeClr val="bg1"/>
                        </a:solidFill>
                        <a:effectLst/>
                        <a:latin typeface="Poppins SemiBold" panose="02000000000000000000" pitchFamily="2" charset="0"/>
                        <a:cs typeface="Poppins SemiBold" panose="02000000000000000000" pitchFamily="2" charset="0"/>
                      </a:endParaRPr>
                    </a:p>
                  </a:txBody>
                  <a:tcPr marL="6399" marR="6399" marT="6399" marB="0">
                    <a:solidFill>
                      <a:srgbClr val="002060"/>
                    </a:solidFill>
                  </a:tcPr>
                </a:tc>
                <a:tc>
                  <a:txBody>
                    <a:bodyPr/>
                    <a:lstStyle/>
                    <a:p>
                      <a:pPr algn="r" fontAlgn="t">
                        <a:spcBef>
                          <a:spcPts val="0"/>
                        </a:spcBef>
                        <a:spcAft>
                          <a:spcPts val="0"/>
                        </a:spcAft>
                      </a:pPr>
                      <a:r>
                        <a:rPr lang="es-ES" sz="1200" u="none" strike="noStrike" dirty="0">
                          <a:solidFill>
                            <a:schemeClr val="bg1"/>
                          </a:solidFill>
                          <a:effectLst/>
                          <a:highlight>
                            <a:srgbClr val="EF4035"/>
                          </a:highlight>
                          <a:latin typeface="Poppins SemiBold" panose="02000000000000000000" pitchFamily="2" charset="0"/>
                          <a:cs typeface="Poppins SemiBold" panose="02000000000000000000" pitchFamily="2" charset="0"/>
                        </a:rPr>
                        <a:t>,537</a:t>
                      </a:r>
                      <a:r>
                        <a:rPr lang="es-ES" sz="1200" u="none" strike="noStrike" baseline="30000" dirty="0">
                          <a:solidFill>
                            <a:schemeClr val="bg1"/>
                          </a:solidFill>
                          <a:effectLst/>
                          <a:highlight>
                            <a:srgbClr val="EF4035"/>
                          </a:highlight>
                          <a:latin typeface="Poppins SemiBold" panose="02000000000000000000" pitchFamily="2" charset="0"/>
                          <a:cs typeface="Poppins SemiBold" panose="02000000000000000000" pitchFamily="2" charset="0"/>
                        </a:rPr>
                        <a:t>**</a:t>
                      </a:r>
                      <a:endParaRPr lang="es-ES" sz="1200" b="0" i="0" u="none" strike="noStrike" dirty="0">
                        <a:solidFill>
                          <a:schemeClr val="bg1"/>
                        </a:solidFill>
                        <a:effectLst/>
                        <a:highlight>
                          <a:srgbClr val="EF4035"/>
                        </a:highlight>
                        <a:latin typeface="Poppins SemiBold" panose="02000000000000000000" pitchFamily="2" charset="0"/>
                        <a:cs typeface="Poppins SemiBold" panose="02000000000000000000" pitchFamily="2" charset="0"/>
                      </a:endParaRPr>
                    </a:p>
                  </a:txBody>
                  <a:tcPr marL="6399" marR="6399" marT="6399" marB="0">
                    <a:solidFill>
                      <a:srgbClr val="002060"/>
                    </a:solidFill>
                  </a:tcPr>
                </a:tc>
                <a:tc>
                  <a:txBody>
                    <a:bodyPr/>
                    <a:lstStyle/>
                    <a:p>
                      <a:pPr algn="r" fontAlgn="t">
                        <a:spcBef>
                          <a:spcPts val="0"/>
                        </a:spcBef>
                        <a:spcAft>
                          <a:spcPts val="0"/>
                        </a:spcAft>
                      </a:pPr>
                      <a:r>
                        <a:rPr lang="es-ES" sz="1200" u="none" strike="noStrike" dirty="0">
                          <a:solidFill>
                            <a:schemeClr val="bg1"/>
                          </a:solidFill>
                          <a:effectLst/>
                          <a:highlight>
                            <a:srgbClr val="EF4035"/>
                          </a:highlight>
                          <a:latin typeface="Poppins SemiBold" panose="02000000000000000000" pitchFamily="2" charset="0"/>
                          <a:cs typeface="Poppins SemiBold" panose="02000000000000000000" pitchFamily="2" charset="0"/>
                        </a:rPr>
                        <a:t>,605</a:t>
                      </a:r>
                      <a:r>
                        <a:rPr lang="es-ES" sz="1200" u="none" strike="noStrike" baseline="30000" dirty="0">
                          <a:solidFill>
                            <a:schemeClr val="bg1"/>
                          </a:solidFill>
                          <a:effectLst/>
                          <a:highlight>
                            <a:srgbClr val="EF4035"/>
                          </a:highlight>
                          <a:latin typeface="Poppins SemiBold" panose="02000000000000000000" pitchFamily="2" charset="0"/>
                          <a:cs typeface="Poppins SemiBold" panose="02000000000000000000" pitchFamily="2" charset="0"/>
                        </a:rPr>
                        <a:t>**</a:t>
                      </a:r>
                      <a:endParaRPr lang="es-ES" sz="1200" b="0" i="0" u="none" strike="noStrike" dirty="0">
                        <a:solidFill>
                          <a:schemeClr val="bg1"/>
                        </a:solidFill>
                        <a:effectLst/>
                        <a:highlight>
                          <a:srgbClr val="EF4035"/>
                        </a:highlight>
                        <a:latin typeface="Poppins SemiBold" panose="02000000000000000000" pitchFamily="2" charset="0"/>
                        <a:cs typeface="Poppins SemiBold" panose="02000000000000000000" pitchFamily="2" charset="0"/>
                      </a:endParaRPr>
                    </a:p>
                  </a:txBody>
                  <a:tcPr marL="6399" marR="6399" marT="6399" marB="0">
                    <a:solidFill>
                      <a:srgbClr val="002060"/>
                    </a:solidFill>
                  </a:tcPr>
                </a:tc>
                <a:extLst>
                  <a:ext uri="{0D108BD9-81ED-4DB2-BD59-A6C34878D82A}">
                    <a16:rowId xmlns:a16="http://schemas.microsoft.com/office/drawing/2014/main" val="2052678151"/>
                  </a:ext>
                </a:extLst>
              </a:tr>
              <a:tr h="798239">
                <a:tc>
                  <a:txBody>
                    <a:bodyPr/>
                    <a:lstStyle/>
                    <a:p>
                      <a:pPr algn="l" fontAlgn="t">
                        <a:spcBef>
                          <a:spcPts val="0"/>
                        </a:spcBef>
                        <a:spcAft>
                          <a:spcPts val="0"/>
                        </a:spcAft>
                      </a:pPr>
                      <a:r>
                        <a:rPr lang="es-ES" sz="1200" u="none" strike="noStrike">
                          <a:solidFill>
                            <a:schemeClr val="bg1"/>
                          </a:solidFill>
                          <a:effectLst/>
                          <a:latin typeface="Poppins SemiBold" panose="02000000000000000000" pitchFamily="2" charset="0"/>
                          <a:cs typeface="Poppins SemiBold" panose="02000000000000000000" pitchFamily="2" charset="0"/>
                        </a:rPr>
                        <a:t>Califique la importancia de tener un logotipo propio en una marca personal</a:t>
                      </a:r>
                      <a:endParaRPr lang="es-ES" sz="1200" b="0" i="0" u="none" strike="noStrike">
                        <a:solidFill>
                          <a:schemeClr val="bg1"/>
                        </a:solidFill>
                        <a:effectLst/>
                        <a:latin typeface="Poppins SemiBold" panose="02000000000000000000" pitchFamily="2" charset="0"/>
                        <a:cs typeface="Poppins SemiBold" panose="02000000000000000000" pitchFamily="2" charset="0"/>
                      </a:endParaRPr>
                    </a:p>
                  </a:txBody>
                  <a:tcPr marL="6399" marR="6399" marT="6399" marB="0">
                    <a:solidFill>
                      <a:srgbClr val="002060"/>
                    </a:solidFill>
                  </a:tcPr>
                </a:tc>
                <a:tc>
                  <a:txBody>
                    <a:bodyPr/>
                    <a:lstStyle/>
                    <a:p>
                      <a:pPr algn="r" fontAlgn="t">
                        <a:spcBef>
                          <a:spcPts val="0"/>
                        </a:spcBef>
                        <a:spcAft>
                          <a:spcPts val="0"/>
                        </a:spcAft>
                      </a:pPr>
                      <a:r>
                        <a:rPr lang="es-ES" sz="1200" u="none" strike="noStrike">
                          <a:solidFill>
                            <a:schemeClr val="bg1"/>
                          </a:solidFill>
                          <a:effectLst/>
                          <a:latin typeface="Poppins SemiBold" panose="02000000000000000000" pitchFamily="2" charset="0"/>
                          <a:cs typeface="Poppins SemiBold" panose="02000000000000000000" pitchFamily="2" charset="0"/>
                        </a:rPr>
                        <a:t>,408</a:t>
                      </a:r>
                      <a:r>
                        <a:rPr lang="es-ES" sz="1200" u="none" strike="noStrike" baseline="30000">
                          <a:solidFill>
                            <a:schemeClr val="bg1"/>
                          </a:solidFill>
                          <a:effectLst/>
                          <a:latin typeface="Poppins SemiBold" panose="02000000000000000000" pitchFamily="2" charset="0"/>
                          <a:cs typeface="Poppins SemiBold" panose="02000000000000000000" pitchFamily="2" charset="0"/>
                        </a:rPr>
                        <a:t>**</a:t>
                      </a:r>
                      <a:endParaRPr lang="es-ES" sz="1200" b="0" i="0" u="none" strike="noStrike">
                        <a:solidFill>
                          <a:schemeClr val="bg1"/>
                        </a:solidFill>
                        <a:effectLst/>
                        <a:latin typeface="Poppins SemiBold" panose="02000000000000000000" pitchFamily="2" charset="0"/>
                        <a:cs typeface="Poppins SemiBold" panose="02000000000000000000" pitchFamily="2" charset="0"/>
                      </a:endParaRPr>
                    </a:p>
                  </a:txBody>
                  <a:tcPr marL="6399" marR="6399" marT="6399" marB="0">
                    <a:solidFill>
                      <a:srgbClr val="002060"/>
                    </a:solidFill>
                  </a:tcPr>
                </a:tc>
                <a:tc>
                  <a:txBody>
                    <a:bodyPr/>
                    <a:lstStyle/>
                    <a:p>
                      <a:pPr algn="r" fontAlgn="t">
                        <a:spcBef>
                          <a:spcPts val="0"/>
                        </a:spcBef>
                        <a:spcAft>
                          <a:spcPts val="0"/>
                        </a:spcAft>
                      </a:pPr>
                      <a:r>
                        <a:rPr lang="es-ES" sz="1200" u="none" strike="noStrike">
                          <a:solidFill>
                            <a:schemeClr val="bg1"/>
                          </a:solidFill>
                          <a:effectLst/>
                          <a:latin typeface="Poppins SemiBold" panose="02000000000000000000" pitchFamily="2" charset="0"/>
                          <a:cs typeface="Poppins SemiBold" panose="02000000000000000000" pitchFamily="2" charset="0"/>
                        </a:rPr>
                        <a:t>,486</a:t>
                      </a:r>
                      <a:r>
                        <a:rPr lang="es-ES" sz="1200" u="none" strike="noStrike" baseline="30000">
                          <a:solidFill>
                            <a:schemeClr val="bg1"/>
                          </a:solidFill>
                          <a:effectLst/>
                          <a:latin typeface="Poppins SemiBold" panose="02000000000000000000" pitchFamily="2" charset="0"/>
                          <a:cs typeface="Poppins SemiBold" panose="02000000000000000000" pitchFamily="2" charset="0"/>
                        </a:rPr>
                        <a:t>**</a:t>
                      </a:r>
                      <a:endParaRPr lang="es-ES" sz="1200" b="0" i="0" u="none" strike="noStrike">
                        <a:solidFill>
                          <a:schemeClr val="bg1"/>
                        </a:solidFill>
                        <a:effectLst/>
                        <a:latin typeface="Poppins SemiBold" panose="02000000000000000000" pitchFamily="2" charset="0"/>
                        <a:cs typeface="Poppins SemiBold" panose="02000000000000000000" pitchFamily="2" charset="0"/>
                      </a:endParaRPr>
                    </a:p>
                  </a:txBody>
                  <a:tcPr marL="6399" marR="6399" marT="6399" marB="0">
                    <a:solidFill>
                      <a:srgbClr val="002060"/>
                    </a:solidFill>
                  </a:tcPr>
                </a:tc>
                <a:extLst>
                  <a:ext uri="{0D108BD9-81ED-4DB2-BD59-A6C34878D82A}">
                    <a16:rowId xmlns:a16="http://schemas.microsoft.com/office/drawing/2014/main" val="2201058537"/>
                  </a:ext>
                </a:extLst>
              </a:tr>
              <a:tr h="1193897">
                <a:tc>
                  <a:txBody>
                    <a:bodyPr/>
                    <a:lstStyle/>
                    <a:p>
                      <a:pPr algn="l" fontAlgn="t">
                        <a:spcBef>
                          <a:spcPts val="0"/>
                        </a:spcBef>
                        <a:spcAft>
                          <a:spcPts val="0"/>
                        </a:spcAft>
                      </a:pPr>
                      <a:r>
                        <a:rPr lang="es-ES" sz="1200" u="none" strike="noStrike">
                          <a:solidFill>
                            <a:schemeClr val="bg1"/>
                          </a:solidFill>
                          <a:effectLst/>
                          <a:latin typeface="Poppins SemiBold" panose="02000000000000000000" pitchFamily="2" charset="0"/>
                          <a:cs typeface="Poppins SemiBold" panose="02000000000000000000" pitchFamily="2" charset="0"/>
                        </a:rPr>
                        <a:t>Califique la importancia de tener valores definidos al momento de querer generar una marca personal</a:t>
                      </a:r>
                      <a:endParaRPr lang="es-ES" sz="1200" b="0" i="0" u="none" strike="noStrike">
                        <a:solidFill>
                          <a:schemeClr val="bg1"/>
                        </a:solidFill>
                        <a:effectLst/>
                        <a:latin typeface="Poppins SemiBold" panose="02000000000000000000" pitchFamily="2" charset="0"/>
                        <a:cs typeface="Poppins SemiBold" panose="02000000000000000000" pitchFamily="2" charset="0"/>
                      </a:endParaRPr>
                    </a:p>
                  </a:txBody>
                  <a:tcPr marL="6399" marR="6399" marT="6399" marB="0">
                    <a:solidFill>
                      <a:srgbClr val="002060"/>
                    </a:solidFill>
                  </a:tcPr>
                </a:tc>
                <a:tc>
                  <a:txBody>
                    <a:bodyPr/>
                    <a:lstStyle/>
                    <a:p>
                      <a:pPr algn="r" fontAlgn="t">
                        <a:spcBef>
                          <a:spcPts val="0"/>
                        </a:spcBef>
                        <a:spcAft>
                          <a:spcPts val="0"/>
                        </a:spcAft>
                      </a:pPr>
                      <a:r>
                        <a:rPr lang="es-ES" sz="1200" u="none" strike="noStrike">
                          <a:solidFill>
                            <a:schemeClr val="bg1"/>
                          </a:solidFill>
                          <a:effectLst/>
                          <a:latin typeface="Poppins SemiBold" panose="02000000000000000000" pitchFamily="2" charset="0"/>
                          <a:cs typeface="Poppins SemiBold" panose="02000000000000000000" pitchFamily="2" charset="0"/>
                        </a:rPr>
                        <a:t>,427</a:t>
                      </a:r>
                      <a:r>
                        <a:rPr lang="es-ES" sz="1200" u="none" strike="noStrike" baseline="30000">
                          <a:solidFill>
                            <a:schemeClr val="bg1"/>
                          </a:solidFill>
                          <a:effectLst/>
                          <a:latin typeface="Poppins SemiBold" panose="02000000000000000000" pitchFamily="2" charset="0"/>
                          <a:cs typeface="Poppins SemiBold" panose="02000000000000000000" pitchFamily="2" charset="0"/>
                        </a:rPr>
                        <a:t>**</a:t>
                      </a:r>
                      <a:endParaRPr lang="es-ES" sz="1200" b="0" i="0" u="none" strike="noStrike">
                        <a:solidFill>
                          <a:schemeClr val="bg1"/>
                        </a:solidFill>
                        <a:effectLst/>
                        <a:latin typeface="Poppins SemiBold" panose="02000000000000000000" pitchFamily="2" charset="0"/>
                        <a:cs typeface="Poppins SemiBold" panose="02000000000000000000" pitchFamily="2" charset="0"/>
                      </a:endParaRPr>
                    </a:p>
                  </a:txBody>
                  <a:tcPr marL="6399" marR="6399" marT="6399" marB="0">
                    <a:solidFill>
                      <a:srgbClr val="002060"/>
                    </a:solidFill>
                  </a:tcPr>
                </a:tc>
                <a:tc>
                  <a:txBody>
                    <a:bodyPr/>
                    <a:lstStyle/>
                    <a:p>
                      <a:pPr algn="r" fontAlgn="t">
                        <a:spcBef>
                          <a:spcPts val="0"/>
                        </a:spcBef>
                        <a:spcAft>
                          <a:spcPts val="0"/>
                        </a:spcAft>
                      </a:pPr>
                      <a:r>
                        <a:rPr lang="es-ES" sz="1200" u="none" strike="noStrike" dirty="0">
                          <a:solidFill>
                            <a:schemeClr val="bg1"/>
                          </a:solidFill>
                          <a:effectLst/>
                          <a:highlight>
                            <a:srgbClr val="EF4035"/>
                          </a:highlight>
                          <a:latin typeface="Poppins SemiBold" panose="02000000000000000000" pitchFamily="2" charset="0"/>
                          <a:cs typeface="Poppins SemiBold" panose="02000000000000000000" pitchFamily="2" charset="0"/>
                        </a:rPr>
                        <a:t>,579</a:t>
                      </a:r>
                      <a:r>
                        <a:rPr lang="es-ES" sz="1200" u="none" strike="noStrike" baseline="30000" dirty="0">
                          <a:solidFill>
                            <a:schemeClr val="bg1"/>
                          </a:solidFill>
                          <a:effectLst/>
                          <a:highlight>
                            <a:srgbClr val="EF4035"/>
                          </a:highlight>
                          <a:latin typeface="Poppins SemiBold" panose="02000000000000000000" pitchFamily="2" charset="0"/>
                          <a:cs typeface="Poppins SemiBold" panose="02000000000000000000" pitchFamily="2" charset="0"/>
                        </a:rPr>
                        <a:t>**</a:t>
                      </a:r>
                      <a:endParaRPr lang="es-ES" sz="1200" b="0" i="0" u="none" strike="noStrike" dirty="0">
                        <a:solidFill>
                          <a:schemeClr val="bg1"/>
                        </a:solidFill>
                        <a:effectLst/>
                        <a:highlight>
                          <a:srgbClr val="EF4035"/>
                        </a:highlight>
                        <a:latin typeface="Poppins SemiBold" panose="02000000000000000000" pitchFamily="2" charset="0"/>
                        <a:cs typeface="Poppins SemiBold" panose="02000000000000000000" pitchFamily="2" charset="0"/>
                      </a:endParaRPr>
                    </a:p>
                  </a:txBody>
                  <a:tcPr marL="6399" marR="6399" marT="6399" marB="0">
                    <a:solidFill>
                      <a:srgbClr val="002060"/>
                    </a:solidFill>
                  </a:tcPr>
                </a:tc>
                <a:extLst>
                  <a:ext uri="{0D108BD9-81ED-4DB2-BD59-A6C34878D82A}">
                    <a16:rowId xmlns:a16="http://schemas.microsoft.com/office/drawing/2014/main" val="3988856877"/>
                  </a:ext>
                </a:extLst>
              </a:tr>
            </a:tbl>
          </a:graphicData>
        </a:graphic>
      </p:graphicFrame>
      <p:sp>
        <p:nvSpPr>
          <p:cNvPr id="6" name="Subtítulo 2">
            <a:extLst>
              <a:ext uri="{FF2B5EF4-FFF2-40B4-BE49-F238E27FC236}">
                <a16:creationId xmlns:a16="http://schemas.microsoft.com/office/drawing/2014/main" id="{8D340A0A-F3B5-43BC-BC89-D4DBEDCB2A1E}"/>
              </a:ext>
            </a:extLst>
          </p:cNvPr>
          <p:cNvSpPr txBox="1">
            <a:spLocks/>
          </p:cNvSpPr>
          <p:nvPr/>
        </p:nvSpPr>
        <p:spPr>
          <a:xfrm>
            <a:off x="1037669" y="6052455"/>
            <a:ext cx="10121562" cy="5371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dirty="0"/>
              <a:t>Respecto a la variable de posicionamiento</a:t>
            </a:r>
            <a:endParaRPr lang="es-ES" dirty="0"/>
          </a:p>
        </p:txBody>
      </p:sp>
    </p:spTree>
    <p:extLst>
      <p:ext uri="{BB962C8B-B14F-4D97-AF65-F5344CB8AC3E}">
        <p14:creationId xmlns:p14="http://schemas.microsoft.com/office/powerpoint/2010/main" val="21325259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r>
              <a:rPr lang="es-EC" dirty="0"/>
              <a:t>Reducción de factores</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a:xfrm>
            <a:off x="874112" y="5008350"/>
            <a:ext cx="10121562" cy="537152"/>
          </a:xfrm>
        </p:spPr>
        <p:txBody>
          <a:bodyPr>
            <a:normAutofit fontScale="92500" lnSpcReduction="10000"/>
          </a:bodyPr>
          <a:lstStyle/>
          <a:p>
            <a:r>
              <a:rPr lang="es-ES" dirty="0"/>
              <a:t>La prueba nos informa si el análisis factorial es aplicable si KMO &gt; 0,6 y el grado de significancia menor </a:t>
            </a:r>
            <a:r>
              <a:rPr lang="es-ES"/>
              <a:t>a 0,05</a:t>
            </a:r>
            <a:endParaRPr lang="es-ES" dirty="0"/>
          </a:p>
        </p:txBody>
      </p:sp>
      <p:graphicFrame>
        <p:nvGraphicFramePr>
          <p:cNvPr id="5" name="Tabla 4">
            <a:extLst>
              <a:ext uri="{FF2B5EF4-FFF2-40B4-BE49-F238E27FC236}">
                <a16:creationId xmlns:a16="http://schemas.microsoft.com/office/drawing/2014/main" id="{BB391A33-AF77-4FD7-A814-4CF7944988DB}"/>
              </a:ext>
            </a:extLst>
          </p:cNvPr>
          <p:cNvGraphicFramePr/>
          <p:nvPr>
            <p:extLst>
              <p:ext uri="{D42A27DB-BD31-4B8C-83A1-F6EECF244321}">
                <p14:modId xmlns:p14="http://schemas.microsoft.com/office/powerpoint/2010/main" val="2782856980"/>
              </p:ext>
            </p:extLst>
          </p:nvPr>
        </p:nvGraphicFramePr>
        <p:xfrm>
          <a:off x="2647407" y="2246811"/>
          <a:ext cx="6574973" cy="2612570"/>
        </p:xfrm>
        <a:graphic>
          <a:graphicData uri="http://schemas.openxmlformats.org/drawingml/2006/table">
            <a:tbl>
              <a:tblPr>
                <a:tableStyleId>{5C22544A-7EE6-4342-B048-85BDC9FD1C3A}</a:tableStyleId>
              </a:tblPr>
              <a:tblGrid>
                <a:gridCol w="2348205">
                  <a:extLst>
                    <a:ext uri="{9D8B030D-6E8A-4147-A177-3AD203B41FA5}">
                      <a16:colId xmlns:a16="http://schemas.microsoft.com/office/drawing/2014/main" val="745695629"/>
                    </a:ext>
                  </a:extLst>
                </a:gridCol>
                <a:gridCol w="2348205">
                  <a:extLst>
                    <a:ext uri="{9D8B030D-6E8A-4147-A177-3AD203B41FA5}">
                      <a16:colId xmlns:a16="http://schemas.microsoft.com/office/drawing/2014/main" val="4289462732"/>
                    </a:ext>
                  </a:extLst>
                </a:gridCol>
                <a:gridCol w="1878563">
                  <a:extLst>
                    <a:ext uri="{9D8B030D-6E8A-4147-A177-3AD203B41FA5}">
                      <a16:colId xmlns:a16="http://schemas.microsoft.com/office/drawing/2014/main" val="2901906217"/>
                    </a:ext>
                  </a:extLst>
                </a:gridCol>
              </a:tblGrid>
              <a:tr h="348342">
                <a:tc gridSpan="3">
                  <a:txBody>
                    <a:bodyPr/>
                    <a:lstStyle/>
                    <a:p>
                      <a:pPr algn="ctr" fontAlgn="ctr">
                        <a:spcBef>
                          <a:spcPts val="0"/>
                        </a:spcBef>
                        <a:spcAft>
                          <a:spcPts val="0"/>
                        </a:spcAft>
                      </a:pPr>
                      <a:r>
                        <a:rPr lang="es-ES" sz="1100" u="none" strike="noStrike" dirty="0">
                          <a:solidFill>
                            <a:schemeClr val="bg1"/>
                          </a:solidFill>
                          <a:effectLst/>
                          <a:latin typeface="Poppins SemiBold" panose="02000000000000000000" pitchFamily="2" charset="0"/>
                          <a:cs typeface="Poppins SemiBold" panose="02000000000000000000" pitchFamily="2" charset="0"/>
                        </a:rPr>
                        <a:t>Prueba de KMO y Bartlett</a:t>
                      </a:r>
                      <a:endParaRPr lang="es-ES" sz="18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620" marR="7620" marT="7620" marB="0" anchor="ctr">
                    <a:solidFill>
                      <a:srgbClr val="002060"/>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888961014"/>
                  </a:ext>
                </a:extLst>
              </a:tr>
              <a:tr h="827314">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Medida Kaiser-Meyer-Olkin de adecuación de muestreo</a:t>
                      </a:r>
                      <a:endParaRPr lang="es-ES" sz="18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tc>
                  <a:txBody>
                    <a:bodyPr/>
                    <a:lstStyle/>
                    <a:p>
                      <a:pPr algn="l" fontAlgn="t">
                        <a:spcBef>
                          <a:spcPts val="0"/>
                        </a:spcBef>
                        <a:spcAft>
                          <a:spcPts val="0"/>
                        </a:spcAft>
                      </a:pPr>
                      <a:endParaRPr lang="es-ES" sz="18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tc>
                  <a:txBody>
                    <a:bodyPr/>
                    <a:lstStyle/>
                    <a:p>
                      <a:pPr algn="r"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0,852</a:t>
                      </a:r>
                      <a:endParaRPr lang="es-ES" sz="18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extLst>
                  <a:ext uri="{0D108BD9-81ED-4DB2-BD59-A6C34878D82A}">
                    <a16:rowId xmlns:a16="http://schemas.microsoft.com/office/drawing/2014/main" val="3700572618"/>
                  </a:ext>
                </a:extLst>
              </a:tr>
              <a:tr h="551543">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Prueba de esfericidad de Bartlett</a:t>
                      </a:r>
                      <a:endParaRPr lang="es-ES" sz="18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tc>
                  <a:txBody>
                    <a:bodyPr/>
                    <a:lstStyle/>
                    <a:p>
                      <a:pPr algn="l" fontAlgn="t">
                        <a:spcBef>
                          <a:spcPts val="0"/>
                        </a:spcBef>
                        <a:spcAft>
                          <a:spcPts val="0"/>
                        </a:spcAft>
                      </a:pPr>
                      <a:r>
                        <a:rPr lang="es-ES" sz="900" u="none" strike="noStrike" dirty="0">
                          <a:solidFill>
                            <a:schemeClr val="bg1"/>
                          </a:solidFill>
                          <a:effectLst/>
                          <a:latin typeface="Poppins SemiBold" panose="02000000000000000000" pitchFamily="2" charset="0"/>
                          <a:cs typeface="Poppins SemiBold" panose="02000000000000000000" pitchFamily="2" charset="0"/>
                        </a:rPr>
                        <a:t>Aprox. Chi-cuadrado</a:t>
                      </a:r>
                      <a:endParaRPr lang="es-ES" sz="18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tc>
                  <a:txBody>
                    <a:bodyPr/>
                    <a:lstStyle/>
                    <a:p>
                      <a:pPr algn="r" fontAlgn="t">
                        <a:spcBef>
                          <a:spcPts val="0"/>
                        </a:spcBef>
                        <a:spcAft>
                          <a:spcPts val="0"/>
                        </a:spcAft>
                      </a:pPr>
                      <a:r>
                        <a:rPr lang="es-ES" sz="900" u="none" strike="noStrike" dirty="0">
                          <a:solidFill>
                            <a:schemeClr val="bg1"/>
                          </a:solidFill>
                          <a:effectLst/>
                          <a:latin typeface="Poppins SemiBold" panose="02000000000000000000" pitchFamily="2" charset="0"/>
                          <a:cs typeface="Poppins SemiBold" panose="02000000000000000000" pitchFamily="2" charset="0"/>
                        </a:rPr>
                        <a:t>2480,586</a:t>
                      </a:r>
                      <a:endParaRPr lang="es-ES" sz="18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extLst>
                  <a:ext uri="{0D108BD9-81ED-4DB2-BD59-A6C34878D82A}">
                    <a16:rowId xmlns:a16="http://schemas.microsoft.com/office/drawing/2014/main" val="630572156"/>
                  </a:ext>
                </a:extLst>
              </a:tr>
              <a:tr h="537029">
                <a:tc>
                  <a:txBody>
                    <a:bodyPr/>
                    <a:lstStyle/>
                    <a:p>
                      <a:pPr algn="l" fontAlgn="t">
                        <a:spcBef>
                          <a:spcPts val="0"/>
                        </a:spcBef>
                        <a:spcAft>
                          <a:spcPts val="0"/>
                        </a:spcAft>
                      </a:pPr>
                      <a:endParaRPr lang="es-ES" sz="18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gl</a:t>
                      </a:r>
                      <a:endParaRPr lang="es-ES" sz="18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tc>
                  <a:txBody>
                    <a:bodyPr/>
                    <a:lstStyle/>
                    <a:p>
                      <a:pPr algn="r" fontAlgn="t">
                        <a:spcBef>
                          <a:spcPts val="0"/>
                        </a:spcBef>
                        <a:spcAft>
                          <a:spcPts val="0"/>
                        </a:spcAft>
                      </a:pPr>
                      <a:r>
                        <a:rPr lang="es-ES" sz="900" u="none" strike="noStrike" dirty="0">
                          <a:solidFill>
                            <a:schemeClr val="bg1"/>
                          </a:solidFill>
                          <a:effectLst/>
                          <a:latin typeface="Poppins SemiBold" panose="02000000000000000000" pitchFamily="2" charset="0"/>
                          <a:cs typeface="Poppins SemiBold" panose="02000000000000000000" pitchFamily="2" charset="0"/>
                        </a:rPr>
                        <a:t>45</a:t>
                      </a:r>
                      <a:endParaRPr lang="es-ES" sz="18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extLst>
                  <a:ext uri="{0D108BD9-81ED-4DB2-BD59-A6C34878D82A}">
                    <a16:rowId xmlns:a16="http://schemas.microsoft.com/office/drawing/2014/main" val="3065538155"/>
                  </a:ext>
                </a:extLst>
              </a:tr>
              <a:tr h="348342">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 </a:t>
                      </a:r>
                      <a:endParaRPr lang="es-ES" sz="18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Sig.</a:t>
                      </a:r>
                      <a:endParaRPr lang="es-ES" sz="18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tc>
                  <a:txBody>
                    <a:bodyPr/>
                    <a:lstStyle/>
                    <a:p>
                      <a:pPr algn="r" fontAlgn="t">
                        <a:spcBef>
                          <a:spcPts val="0"/>
                        </a:spcBef>
                        <a:spcAft>
                          <a:spcPts val="0"/>
                        </a:spcAft>
                      </a:pPr>
                      <a:r>
                        <a:rPr lang="es-ES" sz="900" u="none" strike="noStrike" dirty="0">
                          <a:solidFill>
                            <a:schemeClr val="bg1"/>
                          </a:solidFill>
                          <a:effectLst/>
                          <a:latin typeface="Poppins SemiBold" panose="02000000000000000000" pitchFamily="2" charset="0"/>
                          <a:cs typeface="Poppins SemiBold" panose="02000000000000000000" pitchFamily="2" charset="0"/>
                        </a:rPr>
                        <a:t>0,000</a:t>
                      </a:r>
                      <a:endParaRPr lang="es-ES" sz="18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extLst>
                  <a:ext uri="{0D108BD9-81ED-4DB2-BD59-A6C34878D82A}">
                    <a16:rowId xmlns:a16="http://schemas.microsoft.com/office/drawing/2014/main" val="1072646910"/>
                  </a:ext>
                </a:extLst>
              </a:tr>
            </a:tbl>
          </a:graphicData>
        </a:graphic>
      </p:graphicFrame>
    </p:spTree>
    <p:extLst>
      <p:ext uri="{BB962C8B-B14F-4D97-AF65-F5344CB8AC3E}">
        <p14:creationId xmlns:p14="http://schemas.microsoft.com/office/powerpoint/2010/main" val="925748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r>
              <a:rPr lang="es-EC" sz="2800" dirty="0"/>
              <a:t>Análisis factorial Perfil profesional</a:t>
            </a:r>
            <a:endParaRPr lang="es-ES" sz="2800"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a:xfrm>
            <a:off x="5982789" y="4248425"/>
            <a:ext cx="5608320" cy="759004"/>
          </a:xfrm>
        </p:spPr>
        <p:txBody>
          <a:bodyPr>
            <a:normAutofit/>
          </a:bodyPr>
          <a:lstStyle/>
          <a:p>
            <a:pPr algn="l"/>
            <a:r>
              <a:rPr lang="es-EC" dirty="0"/>
              <a:t>1er Factor. Plataformas preferenciales</a:t>
            </a:r>
          </a:p>
          <a:p>
            <a:pPr algn="l"/>
            <a:r>
              <a:rPr lang="es-EC" dirty="0"/>
              <a:t>2do Factor. Cuidado del perfil</a:t>
            </a:r>
            <a:endParaRPr lang="es-ES" dirty="0"/>
          </a:p>
        </p:txBody>
      </p:sp>
      <p:graphicFrame>
        <p:nvGraphicFramePr>
          <p:cNvPr id="4" name="Chart 1">
            <a:extLst>
              <a:ext uri="{FF2B5EF4-FFF2-40B4-BE49-F238E27FC236}">
                <a16:creationId xmlns:a16="http://schemas.microsoft.com/office/drawing/2014/main" id="{61CD3AD2-7E48-4FBE-8ED0-75D16BBF3256}"/>
              </a:ext>
            </a:extLst>
          </p:cNvPr>
          <p:cNvGraphicFramePr>
            <a:graphicFrameLocks/>
          </p:cNvGraphicFramePr>
          <p:nvPr>
            <p:extLst>
              <p:ext uri="{D42A27DB-BD31-4B8C-83A1-F6EECF244321}">
                <p14:modId xmlns:p14="http://schemas.microsoft.com/office/powerpoint/2010/main" val="313186775"/>
              </p:ext>
            </p:extLst>
          </p:nvPr>
        </p:nvGraphicFramePr>
        <p:xfrm>
          <a:off x="5695405" y="1228152"/>
          <a:ext cx="5501640" cy="28112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a 5">
            <a:extLst>
              <a:ext uri="{FF2B5EF4-FFF2-40B4-BE49-F238E27FC236}">
                <a16:creationId xmlns:a16="http://schemas.microsoft.com/office/drawing/2014/main" id="{FFE0C10F-9DE3-4AF1-A2A4-8B83B1B6BED1}"/>
              </a:ext>
            </a:extLst>
          </p:cNvPr>
          <p:cNvGraphicFramePr/>
          <p:nvPr>
            <p:extLst>
              <p:ext uri="{D42A27DB-BD31-4B8C-83A1-F6EECF244321}">
                <p14:modId xmlns:p14="http://schemas.microsoft.com/office/powerpoint/2010/main" val="899261232"/>
              </p:ext>
            </p:extLst>
          </p:nvPr>
        </p:nvGraphicFramePr>
        <p:xfrm>
          <a:off x="757645" y="1245813"/>
          <a:ext cx="4641669" cy="5424951"/>
        </p:xfrm>
        <a:graphic>
          <a:graphicData uri="http://schemas.openxmlformats.org/drawingml/2006/table">
            <a:tbl>
              <a:tblPr>
                <a:tableStyleId>{5C22544A-7EE6-4342-B048-85BDC9FD1C3A}</a:tableStyleId>
              </a:tblPr>
              <a:tblGrid>
                <a:gridCol w="2890096">
                  <a:extLst>
                    <a:ext uri="{9D8B030D-6E8A-4147-A177-3AD203B41FA5}">
                      <a16:colId xmlns:a16="http://schemas.microsoft.com/office/drawing/2014/main" val="4074059266"/>
                    </a:ext>
                  </a:extLst>
                </a:gridCol>
                <a:gridCol w="937416">
                  <a:extLst>
                    <a:ext uri="{9D8B030D-6E8A-4147-A177-3AD203B41FA5}">
                      <a16:colId xmlns:a16="http://schemas.microsoft.com/office/drawing/2014/main" val="2824511701"/>
                    </a:ext>
                  </a:extLst>
                </a:gridCol>
                <a:gridCol w="814157">
                  <a:extLst>
                    <a:ext uri="{9D8B030D-6E8A-4147-A177-3AD203B41FA5}">
                      <a16:colId xmlns:a16="http://schemas.microsoft.com/office/drawing/2014/main" val="711745880"/>
                    </a:ext>
                  </a:extLst>
                </a:gridCol>
              </a:tblGrid>
              <a:tr h="150585">
                <a:tc>
                  <a:txBody>
                    <a:bodyPr/>
                    <a:lstStyle/>
                    <a:p>
                      <a:pPr algn="l" fontAlgn="b">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 </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4819" marR="4819" marT="4819" marB="0" anchor="b">
                    <a:solidFill>
                      <a:srgbClr val="002060"/>
                    </a:solidFill>
                  </a:tcPr>
                </a:tc>
                <a:tc gridSpan="2">
                  <a:txBody>
                    <a:bodyPr/>
                    <a:lstStyle/>
                    <a:p>
                      <a:pPr algn="ctr" fontAlgn="b">
                        <a:spcBef>
                          <a:spcPts val="0"/>
                        </a:spcBef>
                        <a:spcAft>
                          <a:spcPts val="0"/>
                        </a:spcAft>
                      </a:pPr>
                      <a:r>
                        <a:rPr lang="es-ES" sz="900" u="none" strike="noStrike" dirty="0">
                          <a:solidFill>
                            <a:schemeClr val="bg1"/>
                          </a:solidFill>
                          <a:effectLst/>
                          <a:latin typeface="Poppins SemiBold" panose="02000000000000000000" pitchFamily="2" charset="0"/>
                          <a:cs typeface="Poppins SemiBold" panose="02000000000000000000" pitchFamily="2" charset="0"/>
                        </a:rPr>
                        <a:t>Componente</a:t>
                      </a:r>
                      <a:endParaRPr lang="es-ES" sz="9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4819" marR="4819" marT="4819" marB="0" anchor="b">
                    <a:solidFill>
                      <a:srgbClr val="002060"/>
                    </a:solidFill>
                  </a:tcPr>
                </a:tc>
                <a:tc hMerge="1">
                  <a:txBody>
                    <a:bodyPr/>
                    <a:lstStyle/>
                    <a:p>
                      <a:endParaRPr lang="es-ES"/>
                    </a:p>
                  </a:txBody>
                  <a:tcPr/>
                </a:tc>
                <a:extLst>
                  <a:ext uri="{0D108BD9-81ED-4DB2-BD59-A6C34878D82A}">
                    <a16:rowId xmlns:a16="http://schemas.microsoft.com/office/drawing/2014/main" val="4045537881"/>
                  </a:ext>
                </a:extLst>
              </a:tr>
              <a:tr h="150585">
                <a:tc>
                  <a:txBody>
                    <a:bodyPr/>
                    <a:lstStyle/>
                    <a:p>
                      <a:pPr algn="l" fontAlgn="b">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 </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4819" marR="4819" marT="4819" marB="0" anchor="b">
                    <a:solidFill>
                      <a:srgbClr val="002060"/>
                    </a:solidFill>
                  </a:tcPr>
                </a:tc>
                <a:tc>
                  <a:txBody>
                    <a:bodyPr/>
                    <a:lstStyle/>
                    <a:p>
                      <a:pPr algn="ctr" fontAlgn="b">
                        <a:spcBef>
                          <a:spcPts val="0"/>
                        </a:spcBef>
                        <a:spcAft>
                          <a:spcPts val="0"/>
                        </a:spcAft>
                      </a:pPr>
                      <a:r>
                        <a:rPr lang="es-ES" sz="900" u="none" strike="noStrike" dirty="0">
                          <a:solidFill>
                            <a:schemeClr val="bg1"/>
                          </a:solidFill>
                          <a:effectLst/>
                          <a:latin typeface="Poppins SemiBold" panose="02000000000000000000" pitchFamily="2" charset="0"/>
                          <a:cs typeface="Poppins SemiBold" panose="02000000000000000000" pitchFamily="2" charset="0"/>
                        </a:rPr>
                        <a:t>1</a:t>
                      </a:r>
                      <a:endParaRPr lang="es-ES" sz="9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4819" marR="4819" marT="4819" marB="0" anchor="b">
                    <a:solidFill>
                      <a:srgbClr val="002060"/>
                    </a:solidFill>
                  </a:tcPr>
                </a:tc>
                <a:tc>
                  <a:txBody>
                    <a:bodyPr/>
                    <a:lstStyle/>
                    <a:p>
                      <a:pPr algn="ctr" fontAlgn="b">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2</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4819" marR="4819" marT="4819" marB="0" anchor="b">
                    <a:solidFill>
                      <a:srgbClr val="002060"/>
                    </a:solidFill>
                  </a:tcPr>
                </a:tc>
                <a:extLst>
                  <a:ext uri="{0D108BD9-81ED-4DB2-BD59-A6C34878D82A}">
                    <a16:rowId xmlns:a16="http://schemas.microsoft.com/office/drawing/2014/main" val="1643164506"/>
                  </a:ext>
                </a:extLst>
              </a:tr>
              <a:tr h="343913">
                <a:tc>
                  <a:txBody>
                    <a:bodyPr/>
                    <a:lstStyle/>
                    <a:p>
                      <a:pPr algn="l" fontAlgn="t">
                        <a:spcBef>
                          <a:spcPts val="0"/>
                        </a:spcBef>
                        <a:spcAft>
                          <a:spcPts val="0"/>
                        </a:spcAft>
                      </a:pPr>
                      <a:r>
                        <a:rPr lang="es-ES" sz="900" u="none" strike="noStrike" dirty="0">
                          <a:solidFill>
                            <a:schemeClr val="bg1"/>
                          </a:solidFill>
                          <a:effectLst/>
                          <a:latin typeface="Poppins SemiBold" panose="02000000000000000000" pitchFamily="2" charset="0"/>
                          <a:cs typeface="Poppins SemiBold" panose="02000000000000000000" pitchFamily="2" charset="0"/>
                        </a:rPr>
                        <a:t>Considero importante el tener un blog o sitio web personal</a:t>
                      </a:r>
                      <a:endParaRPr lang="es-ES" sz="9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4819" marR="4819" marT="4819" marB="0">
                    <a:solidFill>
                      <a:srgbClr val="002060"/>
                    </a:solidFill>
                  </a:tcPr>
                </a:tc>
                <a:tc>
                  <a:txBody>
                    <a:bodyPr/>
                    <a:lstStyle/>
                    <a:p>
                      <a:pPr algn="r" fontAlgn="t">
                        <a:spcBef>
                          <a:spcPts val="0"/>
                        </a:spcBef>
                        <a:spcAft>
                          <a:spcPts val="0"/>
                        </a:spcAft>
                      </a:pPr>
                      <a:r>
                        <a:rPr lang="es-ES" sz="900" u="none" strike="noStrike" dirty="0">
                          <a:solidFill>
                            <a:schemeClr val="bg1"/>
                          </a:solidFill>
                          <a:effectLst/>
                          <a:latin typeface="Poppins SemiBold" panose="02000000000000000000" pitchFamily="2" charset="0"/>
                          <a:cs typeface="Poppins SemiBold" panose="02000000000000000000" pitchFamily="2" charset="0"/>
                        </a:rPr>
                        <a:t>0,817</a:t>
                      </a:r>
                      <a:endParaRPr lang="es-ES" sz="9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4819" marR="4819" marT="4819" marB="0">
                    <a:solidFill>
                      <a:srgbClr val="002060"/>
                    </a:solidFill>
                  </a:tcPr>
                </a:tc>
                <a:tc>
                  <a:txBody>
                    <a:bodyPr/>
                    <a:lstStyle/>
                    <a:p>
                      <a:pPr algn="l" fontAlgn="t">
                        <a:spcBef>
                          <a:spcPts val="0"/>
                        </a:spcBef>
                        <a:spcAft>
                          <a:spcPts val="0"/>
                        </a:spcAft>
                      </a:pP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4819" marR="4819" marT="4819" marB="0">
                    <a:solidFill>
                      <a:srgbClr val="002060"/>
                    </a:solidFill>
                  </a:tcPr>
                </a:tc>
                <a:extLst>
                  <a:ext uri="{0D108BD9-81ED-4DB2-BD59-A6C34878D82A}">
                    <a16:rowId xmlns:a16="http://schemas.microsoft.com/office/drawing/2014/main" val="3625995811"/>
                  </a:ext>
                </a:extLst>
              </a:tr>
              <a:tr h="456571">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Considero importante generar contenido para YouTube para fortalecer mi imagen profesional</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4819" marR="4819" marT="4819" marB="0">
                    <a:solidFill>
                      <a:srgbClr val="002060"/>
                    </a:solidFill>
                  </a:tcPr>
                </a:tc>
                <a:tc>
                  <a:txBody>
                    <a:bodyPr/>
                    <a:lstStyle/>
                    <a:p>
                      <a:pPr algn="r"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0,791</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4819" marR="4819" marT="4819" marB="0">
                    <a:solidFill>
                      <a:srgbClr val="002060"/>
                    </a:solidFill>
                  </a:tcPr>
                </a:tc>
                <a:tc>
                  <a:txBody>
                    <a:bodyPr/>
                    <a:lstStyle/>
                    <a:p>
                      <a:pPr algn="l" fontAlgn="t">
                        <a:spcBef>
                          <a:spcPts val="0"/>
                        </a:spcBef>
                        <a:spcAft>
                          <a:spcPts val="0"/>
                        </a:spcAft>
                      </a:pPr>
                      <a:endParaRPr lang="es-ES" sz="9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4819" marR="4819" marT="4819" marB="0">
                    <a:solidFill>
                      <a:srgbClr val="002060"/>
                    </a:solidFill>
                  </a:tcPr>
                </a:tc>
                <a:extLst>
                  <a:ext uri="{0D108BD9-81ED-4DB2-BD59-A6C34878D82A}">
                    <a16:rowId xmlns:a16="http://schemas.microsoft.com/office/drawing/2014/main" val="629399205"/>
                  </a:ext>
                </a:extLst>
              </a:tr>
              <a:tr h="456571">
                <a:tc>
                  <a:txBody>
                    <a:bodyPr/>
                    <a:lstStyle/>
                    <a:p>
                      <a:pPr algn="l" fontAlgn="t">
                        <a:spcBef>
                          <a:spcPts val="0"/>
                        </a:spcBef>
                        <a:spcAft>
                          <a:spcPts val="0"/>
                        </a:spcAft>
                      </a:pPr>
                      <a:r>
                        <a:rPr lang="es-ES" sz="900" u="none" strike="noStrike" dirty="0">
                          <a:solidFill>
                            <a:schemeClr val="bg1"/>
                          </a:solidFill>
                          <a:effectLst/>
                          <a:latin typeface="Poppins SemiBold" panose="02000000000000000000" pitchFamily="2" charset="0"/>
                          <a:cs typeface="Poppins SemiBold" panose="02000000000000000000" pitchFamily="2" charset="0"/>
                        </a:rPr>
                        <a:t>Considero importante la creación de contenido propio en formato video para redes sociales</a:t>
                      </a:r>
                      <a:endParaRPr lang="es-ES" sz="9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4819" marR="4819" marT="4819" marB="0">
                    <a:solidFill>
                      <a:srgbClr val="002060"/>
                    </a:solidFill>
                  </a:tcPr>
                </a:tc>
                <a:tc>
                  <a:txBody>
                    <a:bodyPr/>
                    <a:lstStyle/>
                    <a:p>
                      <a:pPr algn="r"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0,742</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4819" marR="4819" marT="4819" marB="0">
                    <a:solidFill>
                      <a:srgbClr val="002060"/>
                    </a:solidFill>
                  </a:tcPr>
                </a:tc>
                <a:tc>
                  <a:txBody>
                    <a:bodyPr/>
                    <a:lstStyle/>
                    <a:p>
                      <a:pPr algn="l" fontAlgn="t">
                        <a:spcBef>
                          <a:spcPts val="0"/>
                        </a:spcBef>
                        <a:spcAft>
                          <a:spcPts val="0"/>
                        </a:spcAft>
                      </a:pPr>
                      <a:endParaRPr lang="es-ES" sz="9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4819" marR="4819" marT="4819" marB="0">
                    <a:solidFill>
                      <a:srgbClr val="002060"/>
                    </a:solidFill>
                  </a:tcPr>
                </a:tc>
                <a:extLst>
                  <a:ext uri="{0D108BD9-81ED-4DB2-BD59-A6C34878D82A}">
                    <a16:rowId xmlns:a16="http://schemas.microsoft.com/office/drawing/2014/main" val="932970911"/>
                  </a:ext>
                </a:extLst>
              </a:tr>
              <a:tr h="569229">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Considero importante el uso de la red social Facebook para fortalecer mi imagen y marca personal</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4819" marR="4819" marT="4819" marB="0">
                    <a:solidFill>
                      <a:srgbClr val="002060"/>
                    </a:solidFill>
                  </a:tcPr>
                </a:tc>
                <a:tc>
                  <a:txBody>
                    <a:bodyPr/>
                    <a:lstStyle/>
                    <a:p>
                      <a:pPr algn="r"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0,698</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4819" marR="4819" marT="4819" marB="0">
                    <a:solidFill>
                      <a:srgbClr val="002060"/>
                    </a:solidFill>
                  </a:tcPr>
                </a:tc>
                <a:tc>
                  <a:txBody>
                    <a:bodyPr/>
                    <a:lstStyle/>
                    <a:p>
                      <a:pPr algn="l" fontAlgn="t">
                        <a:spcBef>
                          <a:spcPts val="0"/>
                        </a:spcBef>
                        <a:spcAft>
                          <a:spcPts val="0"/>
                        </a:spcAft>
                      </a:pPr>
                      <a:endParaRPr lang="es-ES" sz="9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4819" marR="4819" marT="4819" marB="0">
                    <a:solidFill>
                      <a:srgbClr val="002060"/>
                    </a:solidFill>
                  </a:tcPr>
                </a:tc>
                <a:extLst>
                  <a:ext uri="{0D108BD9-81ED-4DB2-BD59-A6C34878D82A}">
                    <a16:rowId xmlns:a16="http://schemas.microsoft.com/office/drawing/2014/main" val="3716377578"/>
                  </a:ext>
                </a:extLst>
              </a:tr>
              <a:tr h="569229">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Considero importante la creación de contenido propio en formato imagen o foto para redes sociales</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4819" marR="4819" marT="4819" marB="0">
                    <a:solidFill>
                      <a:srgbClr val="002060"/>
                    </a:solidFill>
                  </a:tcPr>
                </a:tc>
                <a:tc>
                  <a:txBody>
                    <a:bodyPr/>
                    <a:lstStyle/>
                    <a:p>
                      <a:pPr algn="r"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0,651</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4819" marR="4819" marT="4819" marB="0">
                    <a:solidFill>
                      <a:srgbClr val="002060"/>
                    </a:solidFill>
                  </a:tcPr>
                </a:tc>
                <a:tc>
                  <a:txBody>
                    <a:bodyPr/>
                    <a:lstStyle/>
                    <a:p>
                      <a:pPr algn="r" fontAlgn="t">
                        <a:spcBef>
                          <a:spcPts val="0"/>
                        </a:spcBef>
                        <a:spcAft>
                          <a:spcPts val="0"/>
                        </a:spcAft>
                      </a:pPr>
                      <a:r>
                        <a:rPr lang="es-ES" sz="900" u="none" strike="noStrike" dirty="0">
                          <a:solidFill>
                            <a:schemeClr val="bg1"/>
                          </a:solidFill>
                          <a:effectLst/>
                          <a:latin typeface="Poppins SemiBold" panose="02000000000000000000" pitchFamily="2" charset="0"/>
                          <a:cs typeface="Poppins SemiBold" panose="02000000000000000000" pitchFamily="2" charset="0"/>
                        </a:rPr>
                        <a:t>0,402</a:t>
                      </a:r>
                      <a:endParaRPr lang="es-ES" sz="9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4819" marR="4819" marT="4819" marB="0">
                    <a:solidFill>
                      <a:srgbClr val="002060"/>
                    </a:solidFill>
                  </a:tcPr>
                </a:tc>
                <a:extLst>
                  <a:ext uri="{0D108BD9-81ED-4DB2-BD59-A6C34878D82A}">
                    <a16:rowId xmlns:a16="http://schemas.microsoft.com/office/drawing/2014/main" val="2327048915"/>
                  </a:ext>
                </a:extLst>
              </a:tr>
              <a:tr h="569229">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Considero importante el uso de la red social Instagram para fortalecer mi imagen y marca personal</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4819" marR="4819" marT="4819" marB="0">
                    <a:solidFill>
                      <a:srgbClr val="002060"/>
                    </a:solidFill>
                  </a:tcPr>
                </a:tc>
                <a:tc>
                  <a:txBody>
                    <a:bodyPr/>
                    <a:lstStyle/>
                    <a:p>
                      <a:pPr algn="r"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0,635</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4819" marR="4819" marT="4819" marB="0">
                    <a:solidFill>
                      <a:srgbClr val="002060"/>
                    </a:solidFill>
                  </a:tcPr>
                </a:tc>
                <a:tc>
                  <a:txBody>
                    <a:bodyPr/>
                    <a:lstStyle/>
                    <a:p>
                      <a:pPr algn="l" fontAlgn="t">
                        <a:spcBef>
                          <a:spcPts val="0"/>
                        </a:spcBef>
                        <a:spcAft>
                          <a:spcPts val="0"/>
                        </a:spcAft>
                      </a:pPr>
                      <a:endParaRPr lang="es-ES" sz="9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4819" marR="4819" marT="4819" marB="0">
                    <a:solidFill>
                      <a:srgbClr val="002060"/>
                    </a:solidFill>
                  </a:tcPr>
                </a:tc>
                <a:extLst>
                  <a:ext uri="{0D108BD9-81ED-4DB2-BD59-A6C34878D82A}">
                    <a16:rowId xmlns:a16="http://schemas.microsoft.com/office/drawing/2014/main" val="221730542"/>
                  </a:ext>
                </a:extLst>
              </a:tr>
              <a:tr h="569229">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Considero importante el uso de la red social LinkedIn para fortalecer mi imagen y marca personal</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4819" marR="4819" marT="4819" marB="0">
                    <a:solidFill>
                      <a:srgbClr val="002060"/>
                    </a:solidFill>
                  </a:tcPr>
                </a:tc>
                <a:tc>
                  <a:txBody>
                    <a:bodyPr/>
                    <a:lstStyle/>
                    <a:p>
                      <a:pPr algn="r"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0,496</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4819" marR="4819" marT="4819" marB="0">
                    <a:solidFill>
                      <a:srgbClr val="002060"/>
                    </a:solidFill>
                  </a:tcPr>
                </a:tc>
                <a:tc>
                  <a:txBody>
                    <a:bodyPr/>
                    <a:lstStyle/>
                    <a:p>
                      <a:pPr algn="l" fontAlgn="t">
                        <a:spcBef>
                          <a:spcPts val="0"/>
                        </a:spcBef>
                        <a:spcAft>
                          <a:spcPts val="0"/>
                        </a:spcAft>
                      </a:pPr>
                      <a:endParaRPr lang="es-ES" sz="9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4819" marR="4819" marT="4819" marB="0">
                    <a:solidFill>
                      <a:srgbClr val="002060"/>
                    </a:solidFill>
                  </a:tcPr>
                </a:tc>
                <a:extLst>
                  <a:ext uri="{0D108BD9-81ED-4DB2-BD59-A6C34878D82A}">
                    <a16:rowId xmlns:a16="http://schemas.microsoft.com/office/drawing/2014/main" val="1041476693"/>
                  </a:ext>
                </a:extLst>
              </a:tr>
              <a:tr h="456571">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Considero importante el tipo de publicaciones que realizo en redes sociales</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4819" marR="4819" marT="4819" marB="0">
                    <a:solidFill>
                      <a:srgbClr val="002060"/>
                    </a:solidFill>
                  </a:tcPr>
                </a:tc>
                <a:tc>
                  <a:txBody>
                    <a:bodyPr/>
                    <a:lstStyle/>
                    <a:p>
                      <a:pPr algn="l" fontAlgn="t">
                        <a:spcBef>
                          <a:spcPts val="0"/>
                        </a:spcBef>
                        <a:spcAft>
                          <a:spcPts val="0"/>
                        </a:spcAft>
                      </a:pP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4819" marR="4819" marT="4819" marB="0">
                    <a:solidFill>
                      <a:srgbClr val="002060"/>
                    </a:solidFill>
                  </a:tcPr>
                </a:tc>
                <a:tc>
                  <a:txBody>
                    <a:bodyPr/>
                    <a:lstStyle/>
                    <a:p>
                      <a:pPr algn="r" fontAlgn="t">
                        <a:spcBef>
                          <a:spcPts val="0"/>
                        </a:spcBef>
                        <a:spcAft>
                          <a:spcPts val="0"/>
                        </a:spcAft>
                      </a:pPr>
                      <a:r>
                        <a:rPr lang="es-ES" sz="900" u="none" strike="noStrike" dirty="0">
                          <a:solidFill>
                            <a:schemeClr val="bg1"/>
                          </a:solidFill>
                          <a:effectLst/>
                          <a:latin typeface="Poppins SemiBold" panose="02000000000000000000" pitchFamily="2" charset="0"/>
                          <a:cs typeface="Poppins SemiBold" panose="02000000000000000000" pitchFamily="2" charset="0"/>
                        </a:rPr>
                        <a:t>0,874</a:t>
                      </a:r>
                      <a:endParaRPr lang="es-ES" sz="9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4819" marR="4819" marT="4819" marB="0">
                    <a:solidFill>
                      <a:srgbClr val="002060"/>
                    </a:solidFill>
                  </a:tcPr>
                </a:tc>
                <a:extLst>
                  <a:ext uri="{0D108BD9-81ED-4DB2-BD59-A6C34878D82A}">
                    <a16:rowId xmlns:a16="http://schemas.microsoft.com/office/drawing/2014/main" val="1211275819"/>
                  </a:ext>
                </a:extLst>
              </a:tr>
              <a:tr h="569229">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Considero importante el cuidar el tipo de publicaciones que realizo en mis redes sociales</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4819" marR="4819" marT="4819" marB="0">
                    <a:solidFill>
                      <a:srgbClr val="002060"/>
                    </a:solidFill>
                  </a:tcPr>
                </a:tc>
                <a:tc>
                  <a:txBody>
                    <a:bodyPr/>
                    <a:lstStyle/>
                    <a:p>
                      <a:pPr algn="l" fontAlgn="t">
                        <a:spcBef>
                          <a:spcPts val="0"/>
                        </a:spcBef>
                        <a:spcAft>
                          <a:spcPts val="0"/>
                        </a:spcAft>
                      </a:pP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4819" marR="4819" marT="4819" marB="0">
                    <a:solidFill>
                      <a:srgbClr val="002060"/>
                    </a:solidFill>
                  </a:tcPr>
                </a:tc>
                <a:tc>
                  <a:txBody>
                    <a:bodyPr/>
                    <a:lstStyle/>
                    <a:p>
                      <a:pPr algn="r" fontAlgn="t">
                        <a:spcBef>
                          <a:spcPts val="0"/>
                        </a:spcBef>
                        <a:spcAft>
                          <a:spcPts val="0"/>
                        </a:spcAft>
                      </a:pPr>
                      <a:r>
                        <a:rPr lang="es-ES" sz="900" u="none" strike="noStrike" dirty="0">
                          <a:solidFill>
                            <a:schemeClr val="bg1"/>
                          </a:solidFill>
                          <a:effectLst/>
                          <a:latin typeface="Poppins SemiBold" panose="02000000000000000000" pitchFamily="2" charset="0"/>
                          <a:cs typeface="Poppins SemiBold" panose="02000000000000000000" pitchFamily="2" charset="0"/>
                        </a:rPr>
                        <a:t>0,812</a:t>
                      </a:r>
                      <a:endParaRPr lang="es-ES" sz="9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4819" marR="4819" marT="4819" marB="0">
                    <a:solidFill>
                      <a:srgbClr val="002060"/>
                    </a:solidFill>
                  </a:tcPr>
                </a:tc>
                <a:extLst>
                  <a:ext uri="{0D108BD9-81ED-4DB2-BD59-A6C34878D82A}">
                    <a16:rowId xmlns:a16="http://schemas.microsoft.com/office/drawing/2014/main" val="4196364432"/>
                  </a:ext>
                </a:extLst>
              </a:tr>
              <a:tr h="564010">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Considero importante las redes sociales como medios para fortalecer mi perfil profesional</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4819" marR="4819" marT="4819" marB="0">
                    <a:solidFill>
                      <a:srgbClr val="002060"/>
                    </a:solidFill>
                  </a:tcPr>
                </a:tc>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 </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4819" marR="4819" marT="4819" marB="0">
                    <a:solidFill>
                      <a:srgbClr val="002060"/>
                    </a:solidFill>
                  </a:tcPr>
                </a:tc>
                <a:tc>
                  <a:txBody>
                    <a:bodyPr/>
                    <a:lstStyle/>
                    <a:p>
                      <a:pPr algn="r" fontAlgn="t">
                        <a:spcBef>
                          <a:spcPts val="0"/>
                        </a:spcBef>
                        <a:spcAft>
                          <a:spcPts val="0"/>
                        </a:spcAft>
                      </a:pPr>
                      <a:r>
                        <a:rPr lang="es-ES" sz="900" u="none" strike="noStrike" dirty="0">
                          <a:solidFill>
                            <a:schemeClr val="bg1"/>
                          </a:solidFill>
                          <a:effectLst/>
                          <a:latin typeface="Poppins SemiBold" panose="02000000000000000000" pitchFamily="2" charset="0"/>
                          <a:cs typeface="Poppins SemiBold" panose="02000000000000000000" pitchFamily="2" charset="0"/>
                        </a:rPr>
                        <a:t>0,680</a:t>
                      </a:r>
                      <a:endParaRPr lang="es-ES" sz="9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4819" marR="4819" marT="4819" marB="0">
                    <a:solidFill>
                      <a:srgbClr val="002060"/>
                    </a:solidFill>
                  </a:tcPr>
                </a:tc>
                <a:extLst>
                  <a:ext uri="{0D108BD9-81ED-4DB2-BD59-A6C34878D82A}">
                    <a16:rowId xmlns:a16="http://schemas.microsoft.com/office/drawing/2014/main" val="2919850215"/>
                  </a:ext>
                </a:extLst>
              </a:tr>
            </a:tbl>
          </a:graphicData>
        </a:graphic>
      </p:graphicFrame>
    </p:spTree>
    <p:extLst>
      <p:ext uri="{BB962C8B-B14F-4D97-AF65-F5344CB8AC3E}">
        <p14:creationId xmlns:p14="http://schemas.microsoft.com/office/powerpoint/2010/main" val="33921007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r>
              <a:rPr lang="es-EC" sz="2800" dirty="0"/>
              <a:t>Análisis factorial Uso de redes</a:t>
            </a:r>
            <a:endParaRPr lang="es-ES" sz="2800"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a:xfrm>
            <a:off x="5982789" y="4248425"/>
            <a:ext cx="5608320" cy="759004"/>
          </a:xfrm>
        </p:spPr>
        <p:txBody>
          <a:bodyPr>
            <a:normAutofit/>
          </a:bodyPr>
          <a:lstStyle/>
          <a:p>
            <a:pPr algn="l"/>
            <a:r>
              <a:rPr lang="es-EC" dirty="0"/>
              <a:t>1er Factor. Importancia de la red profesional</a:t>
            </a:r>
          </a:p>
          <a:p>
            <a:pPr algn="l"/>
            <a:r>
              <a:rPr lang="es-EC" dirty="0"/>
              <a:t>2do Factor. Consumo de contenido</a:t>
            </a:r>
            <a:endParaRPr lang="es-ES" dirty="0"/>
          </a:p>
        </p:txBody>
      </p:sp>
      <p:graphicFrame>
        <p:nvGraphicFramePr>
          <p:cNvPr id="6" name="Tabla 5">
            <a:extLst>
              <a:ext uri="{FF2B5EF4-FFF2-40B4-BE49-F238E27FC236}">
                <a16:creationId xmlns:a16="http://schemas.microsoft.com/office/drawing/2014/main" id="{70B6F7E6-4BF6-45D9-BBB5-C3A2C593ADAC}"/>
              </a:ext>
            </a:extLst>
          </p:cNvPr>
          <p:cNvGraphicFramePr/>
          <p:nvPr>
            <p:extLst>
              <p:ext uri="{D42A27DB-BD31-4B8C-83A1-F6EECF244321}">
                <p14:modId xmlns:p14="http://schemas.microsoft.com/office/powerpoint/2010/main" val="4024005844"/>
              </p:ext>
            </p:extLst>
          </p:nvPr>
        </p:nvGraphicFramePr>
        <p:xfrm>
          <a:off x="600891" y="1508760"/>
          <a:ext cx="5159465" cy="5162004"/>
        </p:xfrm>
        <a:graphic>
          <a:graphicData uri="http://schemas.openxmlformats.org/drawingml/2006/table">
            <a:tbl>
              <a:tblPr>
                <a:tableStyleId>{5C22544A-7EE6-4342-B048-85BDC9FD1C3A}</a:tableStyleId>
              </a:tblPr>
              <a:tblGrid>
                <a:gridCol w="3672330">
                  <a:extLst>
                    <a:ext uri="{9D8B030D-6E8A-4147-A177-3AD203B41FA5}">
                      <a16:colId xmlns:a16="http://schemas.microsoft.com/office/drawing/2014/main" val="671195969"/>
                    </a:ext>
                  </a:extLst>
                </a:gridCol>
                <a:gridCol w="758075">
                  <a:extLst>
                    <a:ext uri="{9D8B030D-6E8A-4147-A177-3AD203B41FA5}">
                      <a16:colId xmlns:a16="http://schemas.microsoft.com/office/drawing/2014/main" val="2414363638"/>
                    </a:ext>
                  </a:extLst>
                </a:gridCol>
                <a:gridCol w="729060">
                  <a:extLst>
                    <a:ext uri="{9D8B030D-6E8A-4147-A177-3AD203B41FA5}">
                      <a16:colId xmlns:a16="http://schemas.microsoft.com/office/drawing/2014/main" val="3846300538"/>
                    </a:ext>
                  </a:extLst>
                </a:gridCol>
              </a:tblGrid>
              <a:tr h="245810">
                <a:tc>
                  <a:txBody>
                    <a:bodyPr/>
                    <a:lstStyle/>
                    <a:p>
                      <a:pPr algn="l" fontAlgn="b">
                        <a:spcBef>
                          <a:spcPts val="0"/>
                        </a:spcBef>
                        <a:spcAft>
                          <a:spcPts val="0"/>
                        </a:spcAft>
                      </a:pPr>
                      <a:r>
                        <a:rPr lang="es-ES" sz="900" u="none" strike="noStrike" dirty="0">
                          <a:solidFill>
                            <a:schemeClr val="bg1"/>
                          </a:solidFill>
                          <a:effectLst/>
                          <a:latin typeface="Poppins SemiBold" panose="02000000000000000000" pitchFamily="2" charset="0"/>
                          <a:cs typeface="Poppins SemiBold" panose="02000000000000000000" pitchFamily="2" charset="0"/>
                        </a:rPr>
                        <a:t> </a:t>
                      </a:r>
                      <a:endParaRPr lang="es-ES" sz="9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620" marR="7620" marT="7620" marB="0" anchor="b">
                    <a:solidFill>
                      <a:srgbClr val="002060"/>
                    </a:solidFill>
                  </a:tcPr>
                </a:tc>
                <a:tc gridSpan="2">
                  <a:txBody>
                    <a:bodyPr/>
                    <a:lstStyle/>
                    <a:p>
                      <a:pPr algn="ctr" fontAlgn="b">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Componente</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nchor="b">
                    <a:solidFill>
                      <a:srgbClr val="002060"/>
                    </a:solidFill>
                  </a:tcPr>
                </a:tc>
                <a:tc hMerge="1">
                  <a:txBody>
                    <a:bodyPr/>
                    <a:lstStyle/>
                    <a:p>
                      <a:endParaRPr lang="es-ES"/>
                    </a:p>
                  </a:txBody>
                  <a:tcPr/>
                </a:tc>
                <a:extLst>
                  <a:ext uri="{0D108BD9-81ED-4DB2-BD59-A6C34878D82A}">
                    <a16:rowId xmlns:a16="http://schemas.microsoft.com/office/drawing/2014/main" val="4287463068"/>
                  </a:ext>
                </a:extLst>
              </a:tr>
              <a:tr h="245810">
                <a:tc>
                  <a:txBody>
                    <a:bodyPr/>
                    <a:lstStyle/>
                    <a:p>
                      <a:pPr algn="l" fontAlgn="b">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 </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nchor="b">
                    <a:solidFill>
                      <a:srgbClr val="002060"/>
                    </a:solidFill>
                  </a:tcPr>
                </a:tc>
                <a:tc>
                  <a:txBody>
                    <a:bodyPr/>
                    <a:lstStyle/>
                    <a:p>
                      <a:pPr algn="ctr" fontAlgn="b">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1</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nchor="b">
                    <a:solidFill>
                      <a:srgbClr val="002060"/>
                    </a:solidFill>
                  </a:tcPr>
                </a:tc>
                <a:tc>
                  <a:txBody>
                    <a:bodyPr/>
                    <a:lstStyle/>
                    <a:p>
                      <a:pPr algn="ctr" fontAlgn="b">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2</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nchor="b">
                    <a:solidFill>
                      <a:srgbClr val="002060"/>
                    </a:solidFill>
                  </a:tcPr>
                </a:tc>
                <a:extLst>
                  <a:ext uri="{0D108BD9-81ED-4DB2-BD59-A6C34878D82A}">
                    <a16:rowId xmlns:a16="http://schemas.microsoft.com/office/drawing/2014/main" val="466467560"/>
                  </a:ext>
                </a:extLst>
              </a:tr>
              <a:tr h="583798">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Considero importante el uso de al menos una red social profesional para encontrar empleados o colaboradores</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tc>
                  <a:txBody>
                    <a:bodyPr/>
                    <a:lstStyle/>
                    <a:p>
                      <a:pPr algn="r"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0,824</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tc>
                  <a:txBody>
                    <a:bodyPr/>
                    <a:lstStyle/>
                    <a:p>
                      <a:pPr algn="l" fontAlgn="t">
                        <a:spcBef>
                          <a:spcPts val="0"/>
                        </a:spcBef>
                        <a:spcAft>
                          <a:spcPts val="0"/>
                        </a:spcAft>
                      </a:pP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extLst>
                  <a:ext uri="{0D108BD9-81ED-4DB2-BD59-A6C34878D82A}">
                    <a16:rowId xmlns:a16="http://schemas.microsoft.com/office/drawing/2014/main" val="3923165577"/>
                  </a:ext>
                </a:extLst>
              </a:tr>
              <a:tr h="583798">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Considero importante el uso de al menos una red social profesional para darme a conocer al mundo</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tc>
                  <a:txBody>
                    <a:bodyPr/>
                    <a:lstStyle/>
                    <a:p>
                      <a:pPr algn="r"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0,811</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tc>
                  <a:txBody>
                    <a:bodyPr/>
                    <a:lstStyle/>
                    <a:p>
                      <a:pPr algn="l" fontAlgn="t">
                        <a:spcBef>
                          <a:spcPts val="0"/>
                        </a:spcBef>
                        <a:spcAft>
                          <a:spcPts val="0"/>
                        </a:spcAft>
                      </a:pP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extLst>
                  <a:ext uri="{0D108BD9-81ED-4DB2-BD59-A6C34878D82A}">
                    <a16:rowId xmlns:a16="http://schemas.microsoft.com/office/drawing/2014/main" val="251295569"/>
                  </a:ext>
                </a:extLst>
              </a:tr>
              <a:tr h="583798">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Considero importante el uso de al menos una red social profesional para realizar networking</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tc>
                  <a:txBody>
                    <a:bodyPr/>
                    <a:lstStyle/>
                    <a:p>
                      <a:pPr algn="r"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0,804</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tc>
                  <a:txBody>
                    <a:bodyPr/>
                    <a:lstStyle/>
                    <a:p>
                      <a:pPr algn="l" fontAlgn="t">
                        <a:spcBef>
                          <a:spcPts val="0"/>
                        </a:spcBef>
                        <a:spcAft>
                          <a:spcPts val="0"/>
                        </a:spcAft>
                      </a:pP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extLst>
                  <a:ext uri="{0D108BD9-81ED-4DB2-BD59-A6C34878D82A}">
                    <a16:rowId xmlns:a16="http://schemas.microsoft.com/office/drawing/2014/main" val="1664186212"/>
                  </a:ext>
                </a:extLst>
              </a:tr>
              <a:tr h="583798">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Considero importante el uso de al menos una red social profesional para encontrar empleo</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tc>
                  <a:txBody>
                    <a:bodyPr/>
                    <a:lstStyle/>
                    <a:p>
                      <a:pPr algn="r"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0,739</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tc>
                  <a:txBody>
                    <a:bodyPr/>
                    <a:lstStyle/>
                    <a:p>
                      <a:pPr algn="l" fontAlgn="t">
                        <a:spcBef>
                          <a:spcPts val="0"/>
                        </a:spcBef>
                        <a:spcAft>
                          <a:spcPts val="0"/>
                        </a:spcAft>
                      </a:pP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extLst>
                  <a:ext uri="{0D108BD9-81ED-4DB2-BD59-A6C34878D82A}">
                    <a16:rowId xmlns:a16="http://schemas.microsoft.com/office/drawing/2014/main" val="2988914610"/>
                  </a:ext>
                </a:extLst>
              </a:tr>
              <a:tr h="583798">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Considero importante el uso de al menos una red social profesional para vender productos</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tc>
                  <a:txBody>
                    <a:bodyPr/>
                    <a:lstStyle/>
                    <a:p>
                      <a:pPr algn="r"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0,730</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tc>
                  <a:txBody>
                    <a:bodyPr/>
                    <a:lstStyle/>
                    <a:p>
                      <a:pPr algn="l" fontAlgn="t">
                        <a:spcBef>
                          <a:spcPts val="0"/>
                        </a:spcBef>
                        <a:spcAft>
                          <a:spcPts val="0"/>
                        </a:spcAft>
                      </a:pP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extLst>
                  <a:ext uri="{0D108BD9-81ED-4DB2-BD59-A6C34878D82A}">
                    <a16:rowId xmlns:a16="http://schemas.microsoft.com/office/drawing/2014/main" val="3116127245"/>
                  </a:ext>
                </a:extLst>
              </a:tr>
              <a:tr h="583798">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Considero importante el uso frecuente de las redes sociales como medio de entretenimiento</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tc>
                  <a:txBody>
                    <a:bodyPr/>
                    <a:lstStyle/>
                    <a:p>
                      <a:pPr algn="l" fontAlgn="t">
                        <a:spcBef>
                          <a:spcPts val="0"/>
                        </a:spcBef>
                        <a:spcAft>
                          <a:spcPts val="0"/>
                        </a:spcAft>
                      </a:pP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tc>
                  <a:txBody>
                    <a:bodyPr/>
                    <a:lstStyle/>
                    <a:p>
                      <a:pPr algn="r"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0,816</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extLst>
                  <a:ext uri="{0D108BD9-81ED-4DB2-BD59-A6C34878D82A}">
                    <a16:rowId xmlns:a16="http://schemas.microsoft.com/office/drawing/2014/main" val="588518698"/>
                  </a:ext>
                </a:extLst>
              </a:tr>
              <a:tr h="583798">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Considero importante el uso frecuente de las redes sociales como medio de aprendizaje</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tc>
                  <a:txBody>
                    <a:bodyPr/>
                    <a:lstStyle/>
                    <a:p>
                      <a:pPr algn="l" fontAlgn="t">
                        <a:spcBef>
                          <a:spcPts val="0"/>
                        </a:spcBef>
                        <a:spcAft>
                          <a:spcPts val="0"/>
                        </a:spcAft>
                      </a:pP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tc>
                  <a:txBody>
                    <a:bodyPr/>
                    <a:lstStyle/>
                    <a:p>
                      <a:pPr algn="r"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0,773</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extLst>
                  <a:ext uri="{0D108BD9-81ED-4DB2-BD59-A6C34878D82A}">
                    <a16:rowId xmlns:a16="http://schemas.microsoft.com/office/drawing/2014/main" val="2573352585"/>
                  </a:ext>
                </a:extLst>
              </a:tr>
              <a:tr h="583798">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Considero importante el uso frecuente de las redes sociales como medio informativo</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 </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tc>
                  <a:txBody>
                    <a:bodyPr/>
                    <a:lstStyle/>
                    <a:p>
                      <a:pPr algn="r" fontAlgn="t">
                        <a:spcBef>
                          <a:spcPts val="0"/>
                        </a:spcBef>
                        <a:spcAft>
                          <a:spcPts val="0"/>
                        </a:spcAft>
                      </a:pPr>
                      <a:r>
                        <a:rPr lang="es-ES" sz="900" u="none" strike="noStrike" dirty="0">
                          <a:solidFill>
                            <a:schemeClr val="bg1"/>
                          </a:solidFill>
                          <a:effectLst/>
                          <a:latin typeface="Poppins SemiBold" panose="02000000000000000000" pitchFamily="2" charset="0"/>
                          <a:cs typeface="Poppins SemiBold" panose="02000000000000000000" pitchFamily="2" charset="0"/>
                        </a:rPr>
                        <a:t>0,728</a:t>
                      </a:r>
                      <a:endParaRPr lang="es-ES" sz="9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7620" marR="7620" marT="7620" marB="0">
                    <a:solidFill>
                      <a:srgbClr val="002060"/>
                    </a:solidFill>
                  </a:tcPr>
                </a:tc>
                <a:extLst>
                  <a:ext uri="{0D108BD9-81ED-4DB2-BD59-A6C34878D82A}">
                    <a16:rowId xmlns:a16="http://schemas.microsoft.com/office/drawing/2014/main" val="814602760"/>
                  </a:ext>
                </a:extLst>
              </a:tr>
            </a:tbl>
          </a:graphicData>
        </a:graphic>
      </p:graphicFrame>
      <p:graphicFrame>
        <p:nvGraphicFramePr>
          <p:cNvPr id="7" name="Chart 1">
            <a:extLst>
              <a:ext uri="{FF2B5EF4-FFF2-40B4-BE49-F238E27FC236}">
                <a16:creationId xmlns:a16="http://schemas.microsoft.com/office/drawing/2014/main" id="{64EDCFCC-12B1-4DB4-B771-0077C148DE30}"/>
              </a:ext>
            </a:extLst>
          </p:cNvPr>
          <p:cNvGraphicFramePr>
            <a:graphicFrameLocks/>
          </p:cNvGraphicFramePr>
          <p:nvPr>
            <p:extLst>
              <p:ext uri="{D42A27DB-BD31-4B8C-83A1-F6EECF244321}">
                <p14:modId xmlns:p14="http://schemas.microsoft.com/office/powerpoint/2010/main" val="2968630037"/>
              </p:ext>
            </p:extLst>
          </p:nvPr>
        </p:nvGraphicFramePr>
        <p:xfrm>
          <a:off x="5783036" y="1342117"/>
          <a:ext cx="4823460" cy="27476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07554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r>
              <a:rPr lang="es-EC" sz="2800" dirty="0"/>
              <a:t>Análisis factorial Posicionamiento</a:t>
            </a:r>
            <a:endParaRPr lang="es-ES" sz="2800"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a:xfrm>
            <a:off x="5982789" y="4248425"/>
            <a:ext cx="5608320" cy="759004"/>
          </a:xfrm>
        </p:spPr>
        <p:txBody>
          <a:bodyPr>
            <a:normAutofit/>
          </a:bodyPr>
          <a:lstStyle/>
          <a:p>
            <a:pPr algn="l"/>
            <a:r>
              <a:rPr lang="es-EC" dirty="0"/>
              <a:t>1er Factor. Posicionamiento consciente</a:t>
            </a:r>
          </a:p>
          <a:p>
            <a:pPr algn="l"/>
            <a:r>
              <a:rPr lang="es-EC" dirty="0"/>
              <a:t>2do Factor. Posicionamiento inconsciente</a:t>
            </a:r>
            <a:endParaRPr lang="es-ES" dirty="0"/>
          </a:p>
        </p:txBody>
      </p:sp>
      <p:graphicFrame>
        <p:nvGraphicFramePr>
          <p:cNvPr id="6" name="Tabla 5">
            <a:extLst>
              <a:ext uri="{FF2B5EF4-FFF2-40B4-BE49-F238E27FC236}">
                <a16:creationId xmlns:a16="http://schemas.microsoft.com/office/drawing/2014/main" id="{5CBE97DC-DEFC-49E2-914A-0DD932F19A44}"/>
              </a:ext>
            </a:extLst>
          </p:cNvPr>
          <p:cNvGraphicFramePr/>
          <p:nvPr>
            <p:extLst>
              <p:ext uri="{D42A27DB-BD31-4B8C-83A1-F6EECF244321}">
                <p14:modId xmlns:p14="http://schemas.microsoft.com/office/powerpoint/2010/main" val="2651945573"/>
              </p:ext>
            </p:extLst>
          </p:nvPr>
        </p:nvGraphicFramePr>
        <p:xfrm>
          <a:off x="792479" y="1228152"/>
          <a:ext cx="4902925" cy="5433907"/>
        </p:xfrm>
        <a:graphic>
          <a:graphicData uri="http://schemas.openxmlformats.org/drawingml/2006/table">
            <a:tbl>
              <a:tblPr>
                <a:tableStyleId>{5C22544A-7EE6-4342-B048-85BDC9FD1C3A}</a:tableStyleId>
              </a:tblPr>
              <a:tblGrid>
                <a:gridCol w="3497082">
                  <a:extLst>
                    <a:ext uri="{9D8B030D-6E8A-4147-A177-3AD203B41FA5}">
                      <a16:colId xmlns:a16="http://schemas.microsoft.com/office/drawing/2014/main" val="1581212016"/>
                    </a:ext>
                  </a:extLst>
                </a:gridCol>
                <a:gridCol w="566084">
                  <a:extLst>
                    <a:ext uri="{9D8B030D-6E8A-4147-A177-3AD203B41FA5}">
                      <a16:colId xmlns:a16="http://schemas.microsoft.com/office/drawing/2014/main" val="709028984"/>
                    </a:ext>
                  </a:extLst>
                </a:gridCol>
                <a:gridCol w="839759">
                  <a:extLst>
                    <a:ext uri="{9D8B030D-6E8A-4147-A177-3AD203B41FA5}">
                      <a16:colId xmlns:a16="http://schemas.microsoft.com/office/drawing/2014/main" val="770727928"/>
                    </a:ext>
                  </a:extLst>
                </a:gridCol>
              </a:tblGrid>
              <a:tr h="178161">
                <a:tc>
                  <a:txBody>
                    <a:bodyPr/>
                    <a:lstStyle/>
                    <a:p>
                      <a:pPr algn="l" fontAlgn="b">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 </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nchor="b">
                    <a:solidFill>
                      <a:srgbClr val="002060"/>
                    </a:solidFill>
                  </a:tcPr>
                </a:tc>
                <a:tc gridSpan="2">
                  <a:txBody>
                    <a:bodyPr/>
                    <a:lstStyle/>
                    <a:p>
                      <a:pPr algn="ctr" fontAlgn="b">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Componente</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nchor="b">
                    <a:solidFill>
                      <a:srgbClr val="002060"/>
                    </a:solidFill>
                  </a:tcPr>
                </a:tc>
                <a:tc hMerge="1">
                  <a:txBody>
                    <a:bodyPr/>
                    <a:lstStyle/>
                    <a:p>
                      <a:endParaRPr lang="es-ES"/>
                    </a:p>
                  </a:txBody>
                  <a:tcPr/>
                </a:tc>
                <a:extLst>
                  <a:ext uri="{0D108BD9-81ED-4DB2-BD59-A6C34878D82A}">
                    <a16:rowId xmlns:a16="http://schemas.microsoft.com/office/drawing/2014/main" val="2172808338"/>
                  </a:ext>
                </a:extLst>
              </a:tr>
              <a:tr h="178161">
                <a:tc>
                  <a:txBody>
                    <a:bodyPr/>
                    <a:lstStyle/>
                    <a:p>
                      <a:pPr algn="l" fontAlgn="b">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 </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nchor="b">
                    <a:solidFill>
                      <a:srgbClr val="002060"/>
                    </a:solidFill>
                  </a:tcPr>
                </a:tc>
                <a:tc>
                  <a:txBody>
                    <a:bodyPr/>
                    <a:lstStyle/>
                    <a:p>
                      <a:pPr algn="ctr" fontAlgn="b">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1</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nchor="b">
                    <a:solidFill>
                      <a:srgbClr val="002060"/>
                    </a:solidFill>
                  </a:tcPr>
                </a:tc>
                <a:tc>
                  <a:txBody>
                    <a:bodyPr/>
                    <a:lstStyle/>
                    <a:p>
                      <a:pPr algn="ctr" fontAlgn="b">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2</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nchor="b">
                    <a:solidFill>
                      <a:srgbClr val="002060"/>
                    </a:solidFill>
                  </a:tcPr>
                </a:tc>
                <a:extLst>
                  <a:ext uri="{0D108BD9-81ED-4DB2-BD59-A6C34878D82A}">
                    <a16:rowId xmlns:a16="http://schemas.microsoft.com/office/drawing/2014/main" val="3807557500"/>
                  </a:ext>
                </a:extLst>
              </a:tr>
              <a:tr h="564176">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Encuentro importante la vestimenta que uso para generar autoridad en las personas</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solidFill>
                      <a:srgbClr val="002060"/>
                    </a:solidFill>
                  </a:tcPr>
                </a:tc>
                <a:tc>
                  <a:txBody>
                    <a:bodyPr/>
                    <a:lstStyle/>
                    <a:p>
                      <a:pPr algn="r"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0,876</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solidFill>
                      <a:srgbClr val="002060"/>
                    </a:solidFill>
                  </a:tcPr>
                </a:tc>
                <a:tc>
                  <a:txBody>
                    <a:bodyPr/>
                    <a:lstStyle/>
                    <a:p>
                      <a:pPr algn="l" fontAlgn="t">
                        <a:spcBef>
                          <a:spcPts val="0"/>
                        </a:spcBef>
                        <a:spcAft>
                          <a:spcPts val="0"/>
                        </a:spcAft>
                      </a:pP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solidFill>
                      <a:srgbClr val="002060"/>
                    </a:solidFill>
                  </a:tcPr>
                </a:tc>
                <a:extLst>
                  <a:ext uri="{0D108BD9-81ED-4DB2-BD59-A6C34878D82A}">
                    <a16:rowId xmlns:a16="http://schemas.microsoft.com/office/drawing/2014/main" val="233526980"/>
                  </a:ext>
                </a:extLst>
              </a:tr>
              <a:tr h="564176">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Encuentro importante el tener un titulo académico para generar autoridad en las personas</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solidFill>
                      <a:srgbClr val="002060"/>
                    </a:solidFill>
                  </a:tcPr>
                </a:tc>
                <a:tc>
                  <a:txBody>
                    <a:bodyPr/>
                    <a:lstStyle/>
                    <a:p>
                      <a:pPr algn="r"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0,868</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solidFill>
                      <a:srgbClr val="002060"/>
                    </a:solidFill>
                  </a:tcPr>
                </a:tc>
                <a:tc>
                  <a:txBody>
                    <a:bodyPr/>
                    <a:lstStyle/>
                    <a:p>
                      <a:pPr algn="l" fontAlgn="t">
                        <a:spcBef>
                          <a:spcPts val="0"/>
                        </a:spcBef>
                        <a:spcAft>
                          <a:spcPts val="0"/>
                        </a:spcAft>
                      </a:pP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solidFill>
                      <a:srgbClr val="002060"/>
                    </a:solidFill>
                  </a:tcPr>
                </a:tc>
                <a:extLst>
                  <a:ext uri="{0D108BD9-81ED-4DB2-BD59-A6C34878D82A}">
                    <a16:rowId xmlns:a16="http://schemas.microsoft.com/office/drawing/2014/main" val="504899154"/>
                  </a:ext>
                </a:extLst>
              </a:tr>
              <a:tr h="564176">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Encuentro importante la experiencia en un campo determinado para generar autoridad en las personas</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solidFill>
                      <a:srgbClr val="002060"/>
                    </a:solidFill>
                  </a:tcPr>
                </a:tc>
                <a:tc>
                  <a:txBody>
                    <a:bodyPr/>
                    <a:lstStyle/>
                    <a:p>
                      <a:pPr algn="r"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0,779</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solidFill>
                      <a:srgbClr val="002060"/>
                    </a:solidFill>
                  </a:tcPr>
                </a:tc>
                <a:tc>
                  <a:txBody>
                    <a:bodyPr/>
                    <a:lstStyle/>
                    <a:p>
                      <a:pPr algn="l" fontAlgn="t">
                        <a:spcBef>
                          <a:spcPts val="0"/>
                        </a:spcBef>
                        <a:spcAft>
                          <a:spcPts val="0"/>
                        </a:spcAft>
                      </a:pP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solidFill>
                      <a:srgbClr val="002060"/>
                    </a:solidFill>
                  </a:tcPr>
                </a:tc>
                <a:extLst>
                  <a:ext uri="{0D108BD9-81ED-4DB2-BD59-A6C34878D82A}">
                    <a16:rowId xmlns:a16="http://schemas.microsoft.com/office/drawing/2014/main" val="3569091078"/>
                  </a:ext>
                </a:extLst>
              </a:tr>
              <a:tr h="564176">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Encuentro importante el ser atractivamente físico para generar simpatía en las personas en redes sociales.</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solidFill>
                      <a:srgbClr val="002060"/>
                    </a:solidFill>
                  </a:tcPr>
                </a:tc>
                <a:tc>
                  <a:txBody>
                    <a:bodyPr/>
                    <a:lstStyle/>
                    <a:p>
                      <a:pPr algn="r"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0,694</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solidFill>
                      <a:srgbClr val="002060"/>
                    </a:solidFill>
                  </a:tcPr>
                </a:tc>
                <a:tc>
                  <a:txBody>
                    <a:bodyPr/>
                    <a:lstStyle/>
                    <a:p>
                      <a:pPr algn="l" fontAlgn="t">
                        <a:spcBef>
                          <a:spcPts val="0"/>
                        </a:spcBef>
                        <a:spcAft>
                          <a:spcPts val="0"/>
                        </a:spcAft>
                      </a:pP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solidFill>
                      <a:srgbClr val="002060"/>
                    </a:solidFill>
                  </a:tcPr>
                </a:tc>
                <a:extLst>
                  <a:ext uri="{0D108BD9-81ED-4DB2-BD59-A6C34878D82A}">
                    <a16:rowId xmlns:a16="http://schemas.microsoft.com/office/drawing/2014/main" val="410671962"/>
                  </a:ext>
                </a:extLst>
              </a:tr>
              <a:tr h="705220">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Encuentro importante el compartir semejanzas con las personas para generar simpatía en las personas en redes sociales</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solidFill>
                      <a:srgbClr val="002060"/>
                    </a:solidFill>
                  </a:tcPr>
                </a:tc>
                <a:tc>
                  <a:txBody>
                    <a:bodyPr/>
                    <a:lstStyle/>
                    <a:p>
                      <a:pPr algn="r"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0,613</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solidFill>
                      <a:srgbClr val="002060"/>
                    </a:solidFill>
                  </a:tcPr>
                </a:tc>
                <a:tc>
                  <a:txBody>
                    <a:bodyPr/>
                    <a:lstStyle/>
                    <a:p>
                      <a:pPr algn="l" fontAlgn="t">
                        <a:spcBef>
                          <a:spcPts val="0"/>
                        </a:spcBef>
                        <a:spcAft>
                          <a:spcPts val="0"/>
                        </a:spcAft>
                      </a:pP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solidFill>
                      <a:srgbClr val="002060"/>
                    </a:solidFill>
                  </a:tcPr>
                </a:tc>
                <a:extLst>
                  <a:ext uri="{0D108BD9-81ED-4DB2-BD59-A6C34878D82A}">
                    <a16:rowId xmlns:a16="http://schemas.microsoft.com/office/drawing/2014/main" val="1932078480"/>
                  </a:ext>
                </a:extLst>
              </a:tr>
              <a:tr h="564176">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Encuentro importante el hecho de que los mejores recursos y talento suelen ser los más escasos</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solidFill>
                      <a:srgbClr val="002060"/>
                    </a:solidFill>
                  </a:tcPr>
                </a:tc>
                <a:tc>
                  <a:txBody>
                    <a:bodyPr/>
                    <a:lstStyle/>
                    <a:p>
                      <a:pPr algn="r"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0,569</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solidFill>
                      <a:srgbClr val="002060"/>
                    </a:solidFill>
                  </a:tcPr>
                </a:tc>
                <a:tc>
                  <a:txBody>
                    <a:bodyPr/>
                    <a:lstStyle/>
                    <a:p>
                      <a:pPr algn="l" fontAlgn="t">
                        <a:spcBef>
                          <a:spcPts val="0"/>
                        </a:spcBef>
                        <a:spcAft>
                          <a:spcPts val="0"/>
                        </a:spcAft>
                      </a:pP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solidFill>
                      <a:srgbClr val="002060"/>
                    </a:solidFill>
                  </a:tcPr>
                </a:tc>
                <a:extLst>
                  <a:ext uri="{0D108BD9-81ED-4DB2-BD59-A6C34878D82A}">
                    <a16:rowId xmlns:a16="http://schemas.microsoft.com/office/drawing/2014/main" val="556442739"/>
                  </a:ext>
                </a:extLst>
              </a:tr>
              <a:tr h="564176">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Encuentro importante el hecho de determinar mis acciones basado en lo que dicen los demás.</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solidFill>
                      <a:srgbClr val="002060"/>
                    </a:solidFill>
                  </a:tcPr>
                </a:tc>
                <a:tc>
                  <a:txBody>
                    <a:bodyPr/>
                    <a:lstStyle/>
                    <a:p>
                      <a:pPr algn="r"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0,544</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solidFill>
                      <a:srgbClr val="002060"/>
                    </a:solidFill>
                  </a:tcPr>
                </a:tc>
                <a:tc>
                  <a:txBody>
                    <a:bodyPr/>
                    <a:lstStyle/>
                    <a:p>
                      <a:pPr algn="l" fontAlgn="t">
                        <a:spcBef>
                          <a:spcPts val="0"/>
                        </a:spcBef>
                        <a:spcAft>
                          <a:spcPts val="0"/>
                        </a:spcAft>
                      </a:pP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solidFill>
                      <a:srgbClr val="002060"/>
                    </a:solidFill>
                  </a:tcPr>
                </a:tc>
                <a:extLst>
                  <a:ext uri="{0D108BD9-81ED-4DB2-BD59-A6C34878D82A}">
                    <a16:rowId xmlns:a16="http://schemas.microsoft.com/office/drawing/2014/main" val="1102416952"/>
                  </a:ext>
                </a:extLst>
              </a:tr>
              <a:tr h="564176">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Encuentro importante el hecho de ser coherente en las acciones que realizo en redes sociales</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solidFill>
                      <a:srgbClr val="002060"/>
                    </a:solidFill>
                  </a:tcPr>
                </a:tc>
                <a:tc>
                  <a:txBody>
                    <a:bodyPr/>
                    <a:lstStyle/>
                    <a:p>
                      <a:pPr algn="l" fontAlgn="t">
                        <a:spcBef>
                          <a:spcPts val="0"/>
                        </a:spcBef>
                        <a:spcAft>
                          <a:spcPts val="0"/>
                        </a:spcAft>
                      </a:pP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solidFill>
                      <a:srgbClr val="002060"/>
                    </a:solidFill>
                  </a:tcPr>
                </a:tc>
                <a:tc>
                  <a:txBody>
                    <a:bodyPr/>
                    <a:lstStyle/>
                    <a:p>
                      <a:pPr algn="r"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0,858</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solidFill>
                      <a:srgbClr val="002060"/>
                    </a:solidFill>
                  </a:tcPr>
                </a:tc>
                <a:extLst>
                  <a:ext uri="{0D108BD9-81ED-4DB2-BD59-A6C34878D82A}">
                    <a16:rowId xmlns:a16="http://schemas.microsoft.com/office/drawing/2014/main" val="2475233006"/>
                  </a:ext>
                </a:extLst>
              </a:tr>
              <a:tr h="423133">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Encuentro importante el hecho de ser reciproco con las personas en redes sociales</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solidFill>
                      <a:srgbClr val="002060"/>
                    </a:solidFill>
                  </a:tcPr>
                </a:tc>
                <a:tc>
                  <a:txBody>
                    <a:bodyPr/>
                    <a:lstStyle/>
                    <a:p>
                      <a:pPr algn="l" fontAlgn="t">
                        <a:spcBef>
                          <a:spcPts val="0"/>
                        </a:spcBef>
                        <a:spcAft>
                          <a:spcPts val="0"/>
                        </a:spcAft>
                      </a:pPr>
                      <a:r>
                        <a:rPr lang="es-ES" sz="900" u="none" strike="noStrike">
                          <a:solidFill>
                            <a:schemeClr val="bg1"/>
                          </a:solidFill>
                          <a:effectLst/>
                          <a:latin typeface="Poppins SemiBold" panose="02000000000000000000" pitchFamily="2" charset="0"/>
                          <a:cs typeface="Poppins SemiBold" panose="02000000000000000000" pitchFamily="2" charset="0"/>
                        </a:rPr>
                        <a:t> </a:t>
                      </a:r>
                      <a:endParaRPr lang="es-ES" sz="900" b="0" i="0" u="none" strike="noStrike">
                        <a:solidFill>
                          <a:schemeClr val="bg1"/>
                        </a:solidFill>
                        <a:effectLst/>
                        <a:latin typeface="Poppins SemiBold" panose="02000000000000000000" pitchFamily="2" charset="0"/>
                        <a:cs typeface="Poppins SemiBold" panose="02000000000000000000" pitchFamily="2" charset="0"/>
                      </a:endParaRPr>
                    </a:p>
                  </a:txBody>
                  <a:tcPr marL="5944" marR="5944" marT="5944" marB="0">
                    <a:solidFill>
                      <a:srgbClr val="002060"/>
                    </a:solidFill>
                  </a:tcPr>
                </a:tc>
                <a:tc>
                  <a:txBody>
                    <a:bodyPr/>
                    <a:lstStyle/>
                    <a:p>
                      <a:pPr algn="r" fontAlgn="t">
                        <a:spcBef>
                          <a:spcPts val="0"/>
                        </a:spcBef>
                        <a:spcAft>
                          <a:spcPts val="0"/>
                        </a:spcAft>
                      </a:pPr>
                      <a:r>
                        <a:rPr lang="es-ES" sz="900" u="none" strike="noStrike" dirty="0">
                          <a:solidFill>
                            <a:schemeClr val="bg1"/>
                          </a:solidFill>
                          <a:effectLst/>
                          <a:latin typeface="Poppins SemiBold" panose="02000000000000000000" pitchFamily="2" charset="0"/>
                          <a:cs typeface="Poppins SemiBold" panose="02000000000000000000" pitchFamily="2" charset="0"/>
                        </a:rPr>
                        <a:t>0,835</a:t>
                      </a:r>
                      <a:endParaRPr lang="es-ES" sz="900" b="0" i="0" u="none" strike="noStrike" dirty="0">
                        <a:solidFill>
                          <a:schemeClr val="bg1"/>
                        </a:solidFill>
                        <a:effectLst/>
                        <a:latin typeface="Poppins SemiBold" panose="02000000000000000000" pitchFamily="2" charset="0"/>
                        <a:cs typeface="Poppins SemiBold" panose="02000000000000000000" pitchFamily="2" charset="0"/>
                      </a:endParaRPr>
                    </a:p>
                  </a:txBody>
                  <a:tcPr marL="5944" marR="5944" marT="5944" marB="0">
                    <a:solidFill>
                      <a:srgbClr val="002060"/>
                    </a:solidFill>
                  </a:tcPr>
                </a:tc>
                <a:extLst>
                  <a:ext uri="{0D108BD9-81ED-4DB2-BD59-A6C34878D82A}">
                    <a16:rowId xmlns:a16="http://schemas.microsoft.com/office/drawing/2014/main" val="1897989429"/>
                  </a:ext>
                </a:extLst>
              </a:tr>
            </a:tbl>
          </a:graphicData>
        </a:graphic>
      </p:graphicFrame>
      <p:graphicFrame>
        <p:nvGraphicFramePr>
          <p:cNvPr id="7" name="Chart 1">
            <a:extLst>
              <a:ext uri="{FF2B5EF4-FFF2-40B4-BE49-F238E27FC236}">
                <a16:creationId xmlns:a16="http://schemas.microsoft.com/office/drawing/2014/main" id="{C94541E6-6FAE-41E5-9669-103D3EC640AC}"/>
              </a:ext>
            </a:extLst>
          </p:cNvPr>
          <p:cNvGraphicFramePr>
            <a:graphicFrameLocks/>
          </p:cNvGraphicFramePr>
          <p:nvPr>
            <p:extLst>
              <p:ext uri="{D42A27DB-BD31-4B8C-83A1-F6EECF244321}">
                <p14:modId xmlns:p14="http://schemas.microsoft.com/office/powerpoint/2010/main" val="2943542496"/>
              </p:ext>
            </p:extLst>
          </p:nvPr>
        </p:nvGraphicFramePr>
        <p:xfrm>
          <a:off x="5982789" y="1452922"/>
          <a:ext cx="4823460" cy="23133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8663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r>
              <a:rPr lang="es-EC" dirty="0"/>
              <a:t>Antecedentes</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a:xfrm>
            <a:off x="1121861" y="2180799"/>
            <a:ext cx="9059808" cy="841801"/>
          </a:xfrm>
        </p:spPr>
        <p:txBody>
          <a:bodyPr>
            <a:normAutofit/>
          </a:bodyPr>
          <a:lstStyle/>
          <a:p>
            <a:r>
              <a:rPr lang="es-EC" dirty="0"/>
              <a:t>“Los profesionales continuamente creen </a:t>
            </a:r>
            <a:r>
              <a:rPr lang="es-ES" dirty="0"/>
              <a:t>que están muy preparados y listos para tener un reconocimiento laboral, sin embargo, muy pocos logran destacar sobre el resto, no dan a conocer sus virtudes” </a:t>
            </a:r>
          </a:p>
        </p:txBody>
      </p:sp>
      <p:pic>
        <p:nvPicPr>
          <p:cNvPr id="10242" name="Picture 2" descr="7 consejos para los jóvenes profesionales | UNIOR">
            <a:extLst>
              <a:ext uri="{FF2B5EF4-FFF2-40B4-BE49-F238E27FC236}">
                <a16:creationId xmlns:a16="http://schemas.microsoft.com/office/drawing/2014/main" id="{E15BB37D-70DE-445B-B1DD-12BB1E597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4370" y="3171093"/>
            <a:ext cx="48768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1395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endParaRPr lang="es-ES"/>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a:xfrm>
            <a:off x="1104020" y="5412651"/>
            <a:ext cx="10121562" cy="537152"/>
          </a:xfrm>
        </p:spPr>
        <p:txBody>
          <a:bodyPr>
            <a:normAutofit fontScale="92500" lnSpcReduction="10000"/>
          </a:bodyPr>
          <a:lstStyle/>
          <a:p>
            <a:r>
              <a:rPr lang="es-EC" sz="1800" dirty="0">
                <a:effectLst/>
                <a:latin typeface="Poppins SemiBold" panose="02000000000000000000" pitchFamily="2" charset="0"/>
                <a:ea typeface="Calibri" panose="020F0502020204030204" pitchFamily="34" charset="0"/>
                <a:cs typeface="Poppins SemiBold" panose="02000000000000000000" pitchFamily="2" charset="0"/>
              </a:rPr>
              <a:t>Modelo de construcción de marca personal realizado en base a los análisis de las variables estudiadas</a:t>
            </a:r>
            <a:endParaRPr lang="es-ES" dirty="0">
              <a:latin typeface="Poppins SemiBold" panose="02000000000000000000" pitchFamily="2" charset="0"/>
              <a:cs typeface="Poppins SemiBold" panose="02000000000000000000" pitchFamily="2" charset="0"/>
            </a:endParaRPr>
          </a:p>
        </p:txBody>
      </p:sp>
      <p:pic>
        <p:nvPicPr>
          <p:cNvPr id="4" name="Imagen 3">
            <a:extLst>
              <a:ext uri="{FF2B5EF4-FFF2-40B4-BE49-F238E27FC236}">
                <a16:creationId xmlns:a16="http://schemas.microsoft.com/office/drawing/2014/main" id="{ACB70A65-0691-475F-A054-24DA481503C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094" y="383179"/>
            <a:ext cx="12121811" cy="4949236"/>
          </a:xfrm>
          <a:prstGeom prst="rect">
            <a:avLst/>
          </a:prstGeom>
          <a:noFill/>
          <a:ln>
            <a:noFill/>
          </a:ln>
        </p:spPr>
      </p:pic>
    </p:spTree>
    <p:extLst>
      <p:ext uri="{BB962C8B-B14F-4D97-AF65-F5344CB8AC3E}">
        <p14:creationId xmlns:p14="http://schemas.microsoft.com/office/powerpoint/2010/main" val="26001021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Autofit/>
          </a:bodyPr>
          <a:lstStyle/>
          <a:p>
            <a:r>
              <a:rPr lang="es-EC" sz="3200" dirty="0"/>
              <a:t>Conclusiones y recomendaciones</a:t>
            </a:r>
            <a:endParaRPr lang="es-ES" sz="3200"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p:txBody>
          <a:bodyPr/>
          <a:lstStyle/>
          <a:p>
            <a:endParaRPr lang="es-ES"/>
          </a:p>
        </p:txBody>
      </p:sp>
      <p:pic>
        <p:nvPicPr>
          <p:cNvPr id="21506" name="Picture 2" descr="La ilustración en la independencia: una tradición inventada | Letras Libres">
            <a:extLst>
              <a:ext uri="{FF2B5EF4-FFF2-40B4-BE49-F238E27FC236}">
                <a16:creationId xmlns:a16="http://schemas.microsoft.com/office/drawing/2014/main" id="{E89114B2-10A1-40A1-B6D0-1F35091A0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0650"/>
            <a:ext cx="12192000" cy="407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447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a:xfrm>
            <a:off x="1529143" y="352238"/>
            <a:ext cx="8643336" cy="720306"/>
          </a:xfrm>
        </p:spPr>
        <p:txBody>
          <a:bodyPr>
            <a:normAutofit/>
          </a:bodyPr>
          <a:lstStyle/>
          <a:p>
            <a:r>
              <a:rPr lang="es-EC" dirty="0"/>
              <a:t>Conclusiones</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p:txBody>
          <a:bodyPr/>
          <a:lstStyle/>
          <a:p>
            <a:endParaRPr lang="es-ES"/>
          </a:p>
        </p:txBody>
      </p:sp>
      <p:graphicFrame>
        <p:nvGraphicFramePr>
          <p:cNvPr id="4" name="Diagrama 3">
            <a:extLst>
              <a:ext uri="{FF2B5EF4-FFF2-40B4-BE49-F238E27FC236}">
                <a16:creationId xmlns:a16="http://schemas.microsoft.com/office/drawing/2014/main" id="{2D44DDDE-3255-4B78-9D61-11495612512E}"/>
              </a:ext>
            </a:extLst>
          </p:cNvPr>
          <p:cNvGraphicFramePr/>
          <p:nvPr>
            <p:extLst>
              <p:ext uri="{D42A27DB-BD31-4B8C-83A1-F6EECF244321}">
                <p14:modId xmlns:p14="http://schemas.microsoft.com/office/powerpoint/2010/main" val="218165297"/>
              </p:ext>
            </p:extLst>
          </p:nvPr>
        </p:nvGraphicFramePr>
        <p:xfrm>
          <a:off x="547292" y="980967"/>
          <a:ext cx="10607039" cy="5517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btítulo 2">
            <a:extLst>
              <a:ext uri="{FF2B5EF4-FFF2-40B4-BE49-F238E27FC236}">
                <a16:creationId xmlns:a16="http://schemas.microsoft.com/office/drawing/2014/main" id="{D3772421-FC7B-4FC5-BDD5-D4DC4A92E84A}"/>
              </a:ext>
            </a:extLst>
          </p:cNvPr>
          <p:cNvSpPr txBox="1">
            <a:spLocks/>
          </p:cNvSpPr>
          <p:nvPr/>
        </p:nvSpPr>
        <p:spPr>
          <a:xfrm>
            <a:off x="768341" y="2061267"/>
            <a:ext cx="900621" cy="5371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5000" b="1" dirty="0">
                <a:solidFill>
                  <a:srgbClr val="C00000"/>
                </a:solidFill>
              </a:rPr>
              <a:t>01</a:t>
            </a:r>
            <a:endParaRPr lang="es-ES" sz="5000" b="1" dirty="0">
              <a:solidFill>
                <a:srgbClr val="C00000"/>
              </a:solidFill>
            </a:endParaRPr>
          </a:p>
        </p:txBody>
      </p:sp>
      <p:sp>
        <p:nvSpPr>
          <p:cNvPr id="6" name="Subtítulo 2">
            <a:extLst>
              <a:ext uri="{FF2B5EF4-FFF2-40B4-BE49-F238E27FC236}">
                <a16:creationId xmlns:a16="http://schemas.microsoft.com/office/drawing/2014/main" id="{147CC1BA-333D-458D-9349-2AE1705623B8}"/>
              </a:ext>
            </a:extLst>
          </p:cNvPr>
          <p:cNvSpPr txBox="1">
            <a:spLocks/>
          </p:cNvSpPr>
          <p:nvPr/>
        </p:nvSpPr>
        <p:spPr>
          <a:xfrm>
            <a:off x="10021198" y="2061267"/>
            <a:ext cx="1133133" cy="5371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5000" b="1" dirty="0">
                <a:solidFill>
                  <a:srgbClr val="C00000"/>
                </a:solidFill>
              </a:rPr>
              <a:t>02</a:t>
            </a:r>
            <a:endParaRPr lang="es-ES" sz="5000" b="1" dirty="0">
              <a:solidFill>
                <a:srgbClr val="C00000"/>
              </a:solidFill>
            </a:endParaRPr>
          </a:p>
        </p:txBody>
      </p:sp>
      <p:sp>
        <p:nvSpPr>
          <p:cNvPr id="7" name="Subtítulo 2">
            <a:extLst>
              <a:ext uri="{FF2B5EF4-FFF2-40B4-BE49-F238E27FC236}">
                <a16:creationId xmlns:a16="http://schemas.microsoft.com/office/drawing/2014/main" id="{B679FB3B-E9E5-40D0-89B2-FC91FDC78DCC}"/>
              </a:ext>
            </a:extLst>
          </p:cNvPr>
          <p:cNvSpPr txBox="1">
            <a:spLocks/>
          </p:cNvSpPr>
          <p:nvPr/>
        </p:nvSpPr>
        <p:spPr>
          <a:xfrm>
            <a:off x="618309" y="4258460"/>
            <a:ext cx="1050653" cy="5371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5000" b="1" dirty="0">
                <a:solidFill>
                  <a:srgbClr val="C00000"/>
                </a:solidFill>
              </a:rPr>
              <a:t>03</a:t>
            </a:r>
            <a:endParaRPr lang="es-ES" sz="5000" b="1" dirty="0">
              <a:solidFill>
                <a:srgbClr val="C00000"/>
              </a:solidFill>
            </a:endParaRPr>
          </a:p>
        </p:txBody>
      </p:sp>
      <p:sp>
        <p:nvSpPr>
          <p:cNvPr id="8" name="Subtítulo 2">
            <a:extLst>
              <a:ext uri="{FF2B5EF4-FFF2-40B4-BE49-F238E27FC236}">
                <a16:creationId xmlns:a16="http://schemas.microsoft.com/office/drawing/2014/main" id="{8BE88DEC-113D-4E18-8CFF-F62D3411646E}"/>
              </a:ext>
            </a:extLst>
          </p:cNvPr>
          <p:cNvSpPr txBox="1">
            <a:spLocks/>
          </p:cNvSpPr>
          <p:nvPr/>
        </p:nvSpPr>
        <p:spPr>
          <a:xfrm>
            <a:off x="10021198" y="4435459"/>
            <a:ext cx="1133133" cy="5371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5000" b="1" dirty="0">
                <a:solidFill>
                  <a:srgbClr val="C00000"/>
                </a:solidFill>
              </a:rPr>
              <a:t>04</a:t>
            </a:r>
            <a:endParaRPr lang="es-ES" sz="5000" b="1" dirty="0">
              <a:solidFill>
                <a:srgbClr val="C00000"/>
              </a:solidFill>
            </a:endParaRPr>
          </a:p>
        </p:txBody>
      </p:sp>
    </p:spTree>
    <p:extLst>
      <p:ext uri="{BB962C8B-B14F-4D97-AF65-F5344CB8AC3E}">
        <p14:creationId xmlns:p14="http://schemas.microsoft.com/office/powerpoint/2010/main" val="32320563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a:xfrm>
            <a:off x="1529143" y="352238"/>
            <a:ext cx="8643336" cy="720306"/>
          </a:xfrm>
        </p:spPr>
        <p:txBody>
          <a:bodyPr>
            <a:normAutofit/>
          </a:bodyPr>
          <a:lstStyle/>
          <a:p>
            <a:r>
              <a:rPr lang="es-EC" dirty="0"/>
              <a:t>Conclusiones</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p:txBody>
          <a:bodyPr/>
          <a:lstStyle/>
          <a:p>
            <a:endParaRPr lang="es-ES"/>
          </a:p>
        </p:txBody>
      </p:sp>
      <p:graphicFrame>
        <p:nvGraphicFramePr>
          <p:cNvPr id="4" name="Diagrama 3">
            <a:extLst>
              <a:ext uri="{FF2B5EF4-FFF2-40B4-BE49-F238E27FC236}">
                <a16:creationId xmlns:a16="http://schemas.microsoft.com/office/drawing/2014/main" id="{2D44DDDE-3255-4B78-9D61-11495612512E}"/>
              </a:ext>
            </a:extLst>
          </p:cNvPr>
          <p:cNvGraphicFramePr/>
          <p:nvPr>
            <p:extLst>
              <p:ext uri="{D42A27DB-BD31-4B8C-83A1-F6EECF244321}">
                <p14:modId xmlns:p14="http://schemas.microsoft.com/office/powerpoint/2010/main" val="232856587"/>
              </p:ext>
            </p:extLst>
          </p:nvPr>
        </p:nvGraphicFramePr>
        <p:xfrm>
          <a:off x="547292" y="980967"/>
          <a:ext cx="10607039" cy="5517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btítulo 2">
            <a:extLst>
              <a:ext uri="{FF2B5EF4-FFF2-40B4-BE49-F238E27FC236}">
                <a16:creationId xmlns:a16="http://schemas.microsoft.com/office/drawing/2014/main" id="{D3772421-FC7B-4FC5-BDD5-D4DC4A92E84A}"/>
              </a:ext>
            </a:extLst>
          </p:cNvPr>
          <p:cNvSpPr txBox="1">
            <a:spLocks/>
          </p:cNvSpPr>
          <p:nvPr/>
        </p:nvSpPr>
        <p:spPr>
          <a:xfrm>
            <a:off x="535831" y="2061267"/>
            <a:ext cx="1133132" cy="5371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5000" b="1" dirty="0">
                <a:solidFill>
                  <a:srgbClr val="C00000"/>
                </a:solidFill>
              </a:rPr>
              <a:t>05</a:t>
            </a:r>
            <a:endParaRPr lang="es-ES" sz="5000" b="1" dirty="0">
              <a:solidFill>
                <a:srgbClr val="C00000"/>
              </a:solidFill>
            </a:endParaRPr>
          </a:p>
        </p:txBody>
      </p:sp>
      <p:sp>
        <p:nvSpPr>
          <p:cNvPr id="6" name="Subtítulo 2">
            <a:extLst>
              <a:ext uri="{FF2B5EF4-FFF2-40B4-BE49-F238E27FC236}">
                <a16:creationId xmlns:a16="http://schemas.microsoft.com/office/drawing/2014/main" id="{147CC1BA-333D-458D-9349-2AE1705623B8}"/>
              </a:ext>
            </a:extLst>
          </p:cNvPr>
          <p:cNvSpPr txBox="1">
            <a:spLocks/>
          </p:cNvSpPr>
          <p:nvPr/>
        </p:nvSpPr>
        <p:spPr>
          <a:xfrm>
            <a:off x="10021198" y="2061267"/>
            <a:ext cx="1133133" cy="5371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5000" b="1" dirty="0">
                <a:solidFill>
                  <a:srgbClr val="C00000"/>
                </a:solidFill>
              </a:rPr>
              <a:t>06</a:t>
            </a:r>
            <a:endParaRPr lang="es-ES" sz="5000" b="1" dirty="0">
              <a:solidFill>
                <a:srgbClr val="C00000"/>
              </a:solidFill>
            </a:endParaRPr>
          </a:p>
        </p:txBody>
      </p:sp>
      <p:sp>
        <p:nvSpPr>
          <p:cNvPr id="7" name="Subtítulo 2">
            <a:extLst>
              <a:ext uri="{FF2B5EF4-FFF2-40B4-BE49-F238E27FC236}">
                <a16:creationId xmlns:a16="http://schemas.microsoft.com/office/drawing/2014/main" id="{B679FB3B-E9E5-40D0-89B2-FC91FDC78DCC}"/>
              </a:ext>
            </a:extLst>
          </p:cNvPr>
          <p:cNvSpPr txBox="1">
            <a:spLocks/>
          </p:cNvSpPr>
          <p:nvPr/>
        </p:nvSpPr>
        <p:spPr>
          <a:xfrm>
            <a:off x="2978332" y="4249751"/>
            <a:ext cx="1050653" cy="5371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5000" b="1" dirty="0">
                <a:solidFill>
                  <a:srgbClr val="C00000"/>
                </a:solidFill>
              </a:rPr>
              <a:t>07</a:t>
            </a:r>
            <a:endParaRPr lang="es-ES" sz="5000" b="1" dirty="0">
              <a:solidFill>
                <a:srgbClr val="C00000"/>
              </a:solidFill>
            </a:endParaRPr>
          </a:p>
        </p:txBody>
      </p:sp>
    </p:spTree>
    <p:extLst>
      <p:ext uri="{BB962C8B-B14F-4D97-AF65-F5344CB8AC3E}">
        <p14:creationId xmlns:p14="http://schemas.microsoft.com/office/powerpoint/2010/main" val="12469279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a:xfrm>
            <a:off x="1529143" y="352238"/>
            <a:ext cx="8643336" cy="720306"/>
          </a:xfrm>
        </p:spPr>
        <p:txBody>
          <a:bodyPr>
            <a:normAutofit/>
          </a:bodyPr>
          <a:lstStyle/>
          <a:p>
            <a:r>
              <a:rPr lang="es-EC" dirty="0"/>
              <a:t>Recomendaciones</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p:txBody>
          <a:bodyPr/>
          <a:lstStyle/>
          <a:p>
            <a:endParaRPr lang="es-ES"/>
          </a:p>
        </p:txBody>
      </p:sp>
      <p:graphicFrame>
        <p:nvGraphicFramePr>
          <p:cNvPr id="4" name="Diagrama 3">
            <a:extLst>
              <a:ext uri="{FF2B5EF4-FFF2-40B4-BE49-F238E27FC236}">
                <a16:creationId xmlns:a16="http://schemas.microsoft.com/office/drawing/2014/main" id="{2D44DDDE-3255-4B78-9D61-11495612512E}"/>
              </a:ext>
            </a:extLst>
          </p:cNvPr>
          <p:cNvGraphicFramePr/>
          <p:nvPr>
            <p:extLst>
              <p:ext uri="{D42A27DB-BD31-4B8C-83A1-F6EECF244321}">
                <p14:modId xmlns:p14="http://schemas.microsoft.com/office/powerpoint/2010/main" val="347162466"/>
              </p:ext>
            </p:extLst>
          </p:nvPr>
        </p:nvGraphicFramePr>
        <p:xfrm>
          <a:off x="547292" y="980967"/>
          <a:ext cx="10607039" cy="5517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btítulo 2">
            <a:extLst>
              <a:ext uri="{FF2B5EF4-FFF2-40B4-BE49-F238E27FC236}">
                <a16:creationId xmlns:a16="http://schemas.microsoft.com/office/drawing/2014/main" id="{D3772421-FC7B-4FC5-BDD5-D4DC4A92E84A}"/>
              </a:ext>
            </a:extLst>
          </p:cNvPr>
          <p:cNvSpPr txBox="1">
            <a:spLocks/>
          </p:cNvSpPr>
          <p:nvPr/>
        </p:nvSpPr>
        <p:spPr>
          <a:xfrm>
            <a:off x="768341" y="2061267"/>
            <a:ext cx="900621" cy="5371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5000" b="1" dirty="0">
                <a:solidFill>
                  <a:srgbClr val="C00000"/>
                </a:solidFill>
              </a:rPr>
              <a:t>01</a:t>
            </a:r>
            <a:endParaRPr lang="es-ES" sz="5000" b="1" dirty="0">
              <a:solidFill>
                <a:srgbClr val="C00000"/>
              </a:solidFill>
            </a:endParaRPr>
          </a:p>
        </p:txBody>
      </p:sp>
      <p:sp>
        <p:nvSpPr>
          <p:cNvPr id="6" name="Subtítulo 2">
            <a:extLst>
              <a:ext uri="{FF2B5EF4-FFF2-40B4-BE49-F238E27FC236}">
                <a16:creationId xmlns:a16="http://schemas.microsoft.com/office/drawing/2014/main" id="{147CC1BA-333D-458D-9349-2AE1705623B8}"/>
              </a:ext>
            </a:extLst>
          </p:cNvPr>
          <p:cNvSpPr txBox="1">
            <a:spLocks/>
          </p:cNvSpPr>
          <p:nvPr/>
        </p:nvSpPr>
        <p:spPr>
          <a:xfrm>
            <a:off x="10021198" y="2061267"/>
            <a:ext cx="1133133" cy="5371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5000" b="1" dirty="0">
                <a:solidFill>
                  <a:srgbClr val="C00000"/>
                </a:solidFill>
              </a:rPr>
              <a:t>02</a:t>
            </a:r>
            <a:endParaRPr lang="es-ES" sz="5000" b="1" dirty="0">
              <a:solidFill>
                <a:srgbClr val="C00000"/>
              </a:solidFill>
            </a:endParaRPr>
          </a:p>
        </p:txBody>
      </p:sp>
      <p:sp>
        <p:nvSpPr>
          <p:cNvPr id="7" name="Subtítulo 2">
            <a:extLst>
              <a:ext uri="{FF2B5EF4-FFF2-40B4-BE49-F238E27FC236}">
                <a16:creationId xmlns:a16="http://schemas.microsoft.com/office/drawing/2014/main" id="{B679FB3B-E9E5-40D0-89B2-FC91FDC78DCC}"/>
              </a:ext>
            </a:extLst>
          </p:cNvPr>
          <p:cNvSpPr txBox="1">
            <a:spLocks/>
          </p:cNvSpPr>
          <p:nvPr/>
        </p:nvSpPr>
        <p:spPr>
          <a:xfrm>
            <a:off x="618309" y="4258460"/>
            <a:ext cx="1050653" cy="5371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5000" b="1" dirty="0">
                <a:solidFill>
                  <a:srgbClr val="C00000"/>
                </a:solidFill>
              </a:rPr>
              <a:t>03</a:t>
            </a:r>
            <a:endParaRPr lang="es-ES" sz="5000" b="1" dirty="0">
              <a:solidFill>
                <a:srgbClr val="C00000"/>
              </a:solidFill>
            </a:endParaRPr>
          </a:p>
        </p:txBody>
      </p:sp>
      <p:sp>
        <p:nvSpPr>
          <p:cNvPr id="8" name="Subtítulo 2">
            <a:extLst>
              <a:ext uri="{FF2B5EF4-FFF2-40B4-BE49-F238E27FC236}">
                <a16:creationId xmlns:a16="http://schemas.microsoft.com/office/drawing/2014/main" id="{8BE88DEC-113D-4E18-8CFF-F62D3411646E}"/>
              </a:ext>
            </a:extLst>
          </p:cNvPr>
          <p:cNvSpPr txBox="1">
            <a:spLocks/>
          </p:cNvSpPr>
          <p:nvPr/>
        </p:nvSpPr>
        <p:spPr>
          <a:xfrm>
            <a:off x="10021198" y="4435459"/>
            <a:ext cx="1133133" cy="5371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5000" b="1" dirty="0">
                <a:solidFill>
                  <a:srgbClr val="C00000"/>
                </a:solidFill>
              </a:rPr>
              <a:t>04</a:t>
            </a:r>
            <a:endParaRPr lang="es-ES" sz="5000" b="1" dirty="0">
              <a:solidFill>
                <a:srgbClr val="C00000"/>
              </a:solidFill>
            </a:endParaRPr>
          </a:p>
        </p:txBody>
      </p:sp>
    </p:spTree>
    <p:extLst>
      <p:ext uri="{BB962C8B-B14F-4D97-AF65-F5344CB8AC3E}">
        <p14:creationId xmlns:p14="http://schemas.microsoft.com/office/powerpoint/2010/main" val="27940509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a:xfrm>
            <a:off x="1529143" y="691873"/>
            <a:ext cx="8643336" cy="720306"/>
          </a:xfrm>
        </p:spPr>
        <p:txBody>
          <a:bodyPr>
            <a:normAutofit/>
          </a:bodyPr>
          <a:lstStyle/>
          <a:p>
            <a:r>
              <a:rPr lang="es-EC" dirty="0"/>
              <a:t>Recomendaciones</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p:txBody>
          <a:bodyPr/>
          <a:lstStyle/>
          <a:p>
            <a:endParaRPr lang="es-ES"/>
          </a:p>
        </p:txBody>
      </p:sp>
      <p:graphicFrame>
        <p:nvGraphicFramePr>
          <p:cNvPr id="4" name="Diagrama 3">
            <a:extLst>
              <a:ext uri="{FF2B5EF4-FFF2-40B4-BE49-F238E27FC236}">
                <a16:creationId xmlns:a16="http://schemas.microsoft.com/office/drawing/2014/main" id="{2D44DDDE-3255-4B78-9D61-11495612512E}"/>
              </a:ext>
            </a:extLst>
          </p:cNvPr>
          <p:cNvGraphicFramePr/>
          <p:nvPr>
            <p:extLst>
              <p:ext uri="{D42A27DB-BD31-4B8C-83A1-F6EECF244321}">
                <p14:modId xmlns:p14="http://schemas.microsoft.com/office/powerpoint/2010/main" val="1214079670"/>
              </p:ext>
            </p:extLst>
          </p:nvPr>
        </p:nvGraphicFramePr>
        <p:xfrm>
          <a:off x="547292" y="980967"/>
          <a:ext cx="10607039" cy="5517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btítulo 2">
            <a:extLst>
              <a:ext uri="{FF2B5EF4-FFF2-40B4-BE49-F238E27FC236}">
                <a16:creationId xmlns:a16="http://schemas.microsoft.com/office/drawing/2014/main" id="{D3772421-FC7B-4FC5-BDD5-D4DC4A92E84A}"/>
              </a:ext>
            </a:extLst>
          </p:cNvPr>
          <p:cNvSpPr txBox="1">
            <a:spLocks/>
          </p:cNvSpPr>
          <p:nvPr/>
        </p:nvSpPr>
        <p:spPr>
          <a:xfrm>
            <a:off x="304801" y="1913221"/>
            <a:ext cx="1050653" cy="5371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5000" b="1" dirty="0">
                <a:solidFill>
                  <a:srgbClr val="C00000"/>
                </a:solidFill>
              </a:rPr>
              <a:t>05</a:t>
            </a:r>
            <a:endParaRPr lang="es-ES" sz="5000" b="1" dirty="0">
              <a:solidFill>
                <a:srgbClr val="C00000"/>
              </a:solidFill>
            </a:endParaRPr>
          </a:p>
        </p:txBody>
      </p:sp>
      <p:sp>
        <p:nvSpPr>
          <p:cNvPr id="6" name="Subtítulo 2">
            <a:extLst>
              <a:ext uri="{FF2B5EF4-FFF2-40B4-BE49-F238E27FC236}">
                <a16:creationId xmlns:a16="http://schemas.microsoft.com/office/drawing/2014/main" id="{147CC1BA-333D-458D-9349-2AE1705623B8}"/>
              </a:ext>
            </a:extLst>
          </p:cNvPr>
          <p:cNvSpPr txBox="1">
            <a:spLocks/>
          </p:cNvSpPr>
          <p:nvPr/>
        </p:nvSpPr>
        <p:spPr>
          <a:xfrm>
            <a:off x="10599791" y="4517084"/>
            <a:ext cx="1133133" cy="5371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5000" b="1" dirty="0">
                <a:solidFill>
                  <a:srgbClr val="C00000"/>
                </a:solidFill>
              </a:rPr>
              <a:t>06</a:t>
            </a:r>
            <a:endParaRPr lang="es-ES" sz="5000" b="1" dirty="0">
              <a:solidFill>
                <a:srgbClr val="C00000"/>
              </a:solidFill>
            </a:endParaRPr>
          </a:p>
        </p:txBody>
      </p:sp>
    </p:spTree>
    <p:extLst>
      <p:ext uri="{BB962C8B-B14F-4D97-AF65-F5344CB8AC3E}">
        <p14:creationId xmlns:p14="http://schemas.microsoft.com/office/powerpoint/2010/main" val="33704950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a:xfrm>
            <a:off x="2000755" y="3191934"/>
            <a:ext cx="8643336" cy="720306"/>
          </a:xfrm>
        </p:spPr>
        <p:txBody>
          <a:bodyPr>
            <a:normAutofit/>
          </a:bodyPr>
          <a:lstStyle/>
          <a:p>
            <a:r>
              <a:rPr lang="es-EC" dirty="0"/>
              <a:t>GRACIAS POR SU ATENCIÓN</a:t>
            </a:r>
            <a:endParaRPr lang="es-ES" dirty="0"/>
          </a:p>
        </p:txBody>
      </p:sp>
      <p:pic>
        <p:nvPicPr>
          <p:cNvPr id="23554" name="Picture 2" descr="Luxo Jr. | Luxo Jr. Short Series Wiki | Fandom">
            <a:extLst>
              <a:ext uri="{FF2B5EF4-FFF2-40B4-BE49-F238E27FC236}">
                <a16:creationId xmlns:a16="http://schemas.microsoft.com/office/drawing/2014/main" id="{71D00789-F0FA-4AA6-B433-B46AEBB74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429" y="2748627"/>
            <a:ext cx="1058217" cy="1178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386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r>
              <a:rPr lang="es-EC" dirty="0"/>
              <a:t>El poder de una marca</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a:xfrm>
            <a:off x="4840202" y="4310181"/>
            <a:ext cx="6159232" cy="537152"/>
          </a:xfrm>
        </p:spPr>
        <p:txBody>
          <a:bodyPr>
            <a:normAutofit fontScale="92500" lnSpcReduction="10000"/>
          </a:bodyPr>
          <a:lstStyle/>
          <a:p>
            <a:pPr algn="l"/>
            <a:r>
              <a:rPr lang="es-EC" dirty="0"/>
              <a:t>Elon Musk, el hombre más rico del planeta, recomienda usar </a:t>
            </a:r>
            <a:r>
              <a:rPr lang="es-EC" dirty="0" err="1"/>
              <a:t>Signal</a:t>
            </a:r>
            <a:r>
              <a:rPr lang="es-EC" dirty="0"/>
              <a:t> en un tuit</a:t>
            </a:r>
            <a:endParaRPr lang="es-ES" dirty="0"/>
          </a:p>
        </p:txBody>
      </p:sp>
      <p:pic>
        <p:nvPicPr>
          <p:cNvPr id="4" name="Imagen 3" descr="Un tuit de Elon Musk convierte por error a una empresa en millonaria">
            <a:extLst>
              <a:ext uri="{FF2B5EF4-FFF2-40B4-BE49-F238E27FC236}">
                <a16:creationId xmlns:a16="http://schemas.microsoft.com/office/drawing/2014/main" id="{475BF0B2-3D5D-4EC6-A088-B18820C3F55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0373" y="1894212"/>
            <a:ext cx="4211758" cy="2057317"/>
          </a:xfrm>
          <a:prstGeom prst="rect">
            <a:avLst/>
          </a:prstGeom>
          <a:noFill/>
          <a:ln>
            <a:noFill/>
          </a:ln>
          <a:effectLst>
            <a:outerShdw blurRad="50800" dist="38100" dir="2700000" algn="tl" rotWithShape="0">
              <a:prstClr val="black">
                <a:alpha val="40000"/>
              </a:prstClr>
            </a:outerShdw>
          </a:effectLst>
        </p:spPr>
      </p:pic>
      <p:pic>
        <p:nvPicPr>
          <p:cNvPr id="14338" name="Picture 2" descr="elon musk png - Washington - Gentleman | #3514764 - Vippng">
            <a:extLst>
              <a:ext uri="{FF2B5EF4-FFF2-40B4-BE49-F238E27FC236}">
                <a16:creationId xmlns:a16="http://schemas.microsoft.com/office/drawing/2014/main" id="{F68A618F-1304-46AE-8CBE-6EF2E22E72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35125"/>
            <a:ext cx="4474345" cy="372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479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r>
              <a:rPr lang="es-EC" dirty="0"/>
              <a:t>El poder de una marca</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a:xfrm>
            <a:off x="1715587" y="5047550"/>
            <a:ext cx="7642821" cy="763431"/>
          </a:xfrm>
        </p:spPr>
        <p:txBody>
          <a:bodyPr>
            <a:normAutofit/>
          </a:bodyPr>
          <a:lstStyle/>
          <a:p>
            <a:pPr algn="l"/>
            <a:r>
              <a:rPr lang="es-EC" dirty="0"/>
              <a:t>En 48 horas </a:t>
            </a:r>
            <a:r>
              <a:rPr lang="es-EC" dirty="0" err="1"/>
              <a:t>Signal</a:t>
            </a:r>
            <a:r>
              <a:rPr lang="es-EC" dirty="0"/>
              <a:t> paso de costar 0,6 centavos a 78 dólares,</a:t>
            </a:r>
          </a:p>
          <a:p>
            <a:pPr algn="l"/>
            <a:r>
              <a:rPr lang="es-EC" dirty="0"/>
              <a:t> un aumento de 11.700%</a:t>
            </a:r>
            <a:endParaRPr lang="es-ES" dirty="0"/>
          </a:p>
        </p:txBody>
      </p:sp>
      <p:pic>
        <p:nvPicPr>
          <p:cNvPr id="4" name="Picture 2" descr="Imagen">
            <a:extLst>
              <a:ext uri="{FF2B5EF4-FFF2-40B4-BE49-F238E27FC236}">
                <a16:creationId xmlns:a16="http://schemas.microsoft.com/office/drawing/2014/main" id="{E349BB6A-21C8-44E6-BE86-005B861DF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634" y="1441540"/>
            <a:ext cx="8190729" cy="350559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318C4728-8A45-4155-953C-96EA3A9F8E81}"/>
              </a:ext>
            </a:extLst>
          </p:cNvPr>
          <p:cNvPicPr>
            <a:picLocks noChangeAspect="1"/>
          </p:cNvPicPr>
          <p:nvPr/>
        </p:nvPicPr>
        <p:blipFill>
          <a:blip r:embed="rId3"/>
          <a:stretch>
            <a:fillRect/>
          </a:stretch>
        </p:blipFill>
        <p:spPr>
          <a:xfrm>
            <a:off x="7755674" y="5416460"/>
            <a:ext cx="1876687" cy="466790"/>
          </a:xfrm>
          <a:prstGeom prst="rect">
            <a:avLst/>
          </a:prstGeom>
        </p:spPr>
      </p:pic>
    </p:spTree>
    <p:extLst>
      <p:ext uri="{BB962C8B-B14F-4D97-AF65-F5344CB8AC3E}">
        <p14:creationId xmlns:p14="http://schemas.microsoft.com/office/powerpoint/2010/main" val="4090631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Autofit/>
          </a:bodyPr>
          <a:lstStyle/>
          <a:p>
            <a:r>
              <a:rPr lang="es-EC" sz="3200" dirty="0"/>
              <a:t>Ejemplo de marcas personales</a:t>
            </a:r>
            <a:endParaRPr lang="es-ES" sz="3200"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a:xfrm>
            <a:off x="1008027" y="3523358"/>
            <a:ext cx="2708707" cy="537152"/>
          </a:xfrm>
        </p:spPr>
        <p:txBody>
          <a:bodyPr/>
          <a:lstStyle/>
          <a:p>
            <a:r>
              <a:rPr lang="es-EC" dirty="0"/>
              <a:t>Michelle Obama</a:t>
            </a:r>
            <a:endParaRPr lang="es-ES" dirty="0"/>
          </a:p>
        </p:txBody>
      </p:sp>
      <p:pic>
        <p:nvPicPr>
          <p:cNvPr id="2050" name="Picture 2" descr="Club de Lectura de Josefinas: 5 cosas que Michelle Obama nos enseña en  &quot;Becoming&quot; | Josefinas">
            <a:extLst>
              <a:ext uri="{FF2B5EF4-FFF2-40B4-BE49-F238E27FC236}">
                <a16:creationId xmlns:a16="http://schemas.microsoft.com/office/drawing/2014/main" id="{F060C0A2-C49B-4038-B299-25B4D1A55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668" y="1631075"/>
            <a:ext cx="2604066" cy="179792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A83E9A16-0253-49BE-ACD0-A2053D77B0D1}"/>
              </a:ext>
            </a:extLst>
          </p:cNvPr>
          <p:cNvPicPr>
            <a:picLocks noChangeAspect="1"/>
          </p:cNvPicPr>
          <p:nvPr/>
        </p:nvPicPr>
        <p:blipFill>
          <a:blip r:embed="rId3"/>
          <a:stretch>
            <a:fillRect/>
          </a:stretch>
        </p:blipFill>
        <p:spPr>
          <a:xfrm>
            <a:off x="4066193" y="1608497"/>
            <a:ext cx="2467773" cy="1838239"/>
          </a:xfrm>
          <a:prstGeom prst="rect">
            <a:avLst/>
          </a:prstGeom>
        </p:spPr>
      </p:pic>
      <p:pic>
        <p:nvPicPr>
          <p:cNvPr id="3074" name="Picture 2" descr="Quién es John Freddy Vega">
            <a:extLst>
              <a:ext uri="{FF2B5EF4-FFF2-40B4-BE49-F238E27FC236}">
                <a16:creationId xmlns:a16="http://schemas.microsoft.com/office/drawing/2014/main" id="{D3641663-3BC2-4A8E-8CA7-DA23792A6C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417" r="11773"/>
          <a:stretch/>
        </p:blipFill>
        <p:spPr bwMode="auto">
          <a:xfrm>
            <a:off x="6883425" y="1608497"/>
            <a:ext cx="2598662" cy="1838239"/>
          </a:xfrm>
          <a:prstGeom prst="rect">
            <a:avLst/>
          </a:prstGeom>
          <a:noFill/>
          <a:extLst>
            <a:ext uri="{909E8E84-426E-40DD-AFC4-6F175D3DCCD1}">
              <a14:hiddenFill xmlns:a14="http://schemas.microsoft.com/office/drawing/2010/main">
                <a:solidFill>
                  <a:srgbClr val="FFFFFF"/>
                </a:solidFill>
              </a14:hiddenFill>
            </a:ext>
          </a:extLst>
        </p:spPr>
      </p:pic>
      <p:sp>
        <p:nvSpPr>
          <p:cNvPr id="7" name="Subtítulo 2">
            <a:extLst>
              <a:ext uri="{FF2B5EF4-FFF2-40B4-BE49-F238E27FC236}">
                <a16:creationId xmlns:a16="http://schemas.microsoft.com/office/drawing/2014/main" id="{10BC70C3-B124-4ACA-95E7-06B2614E8493}"/>
              </a:ext>
            </a:extLst>
          </p:cNvPr>
          <p:cNvSpPr txBox="1">
            <a:spLocks/>
          </p:cNvSpPr>
          <p:nvPr/>
        </p:nvSpPr>
        <p:spPr>
          <a:xfrm>
            <a:off x="3825259" y="3523358"/>
            <a:ext cx="2708707" cy="5371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dirty="0"/>
              <a:t>Neil Patel</a:t>
            </a:r>
            <a:endParaRPr lang="es-ES" dirty="0"/>
          </a:p>
        </p:txBody>
      </p:sp>
      <p:sp>
        <p:nvSpPr>
          <p:cNvPr id="8" name="Subtítulo 2">
            <a:extLst>
              <a:ext uri="{FF2B5EF4-FFF2-40B4-BE49-F238E27FC236}">
                <a16:creationId xmlns:a16="http://schemas.microsoft.com/office/drawing/2014/main" id="{97861D69-CC2C-4C54-B230-7B4BE558154B}"/>
              </a:ext>
            </a:extLst>
          </p:cNvPr>
          <p:cNvSpPr txBox="1">
            <a:spLocks/>
          </p:cNvSpPr>
          <p:nvPr/>
        </p:nvSpPr>
        <p:spPr>
          <a:xfrm>
            <a:off x="6773380" y="3523358"/>
            <a:ext cx="2708707" cy="5371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dirty="0"/>
              <a:t>Freddy Vega</a:t>
            </a:r>
            <a:endParaRPr lang="es-ES" dirty="0"/>
          </a:p>
        </p:txBody>
      </p:sp>
      <p:pic>
        <p:nvPicPr>
          <p:cNvPr id="6" name="Imagen 5">
            <a:extLst>
              <a:ext uri="{FF2B5EF4-FFF2-40B4-BE49-F238E27FC236}">
                <a16:creationId xmlns:a16="http://schemas.microsoft.com/office/drawing/2014/main" id="{8039E2E3-7ECA-420F-96B2-1B72712AE52F}"/>
              </a:ext>
            </a:extLst>
          </p:cNvPr>
          <p:cNvPicPr>
            <a:picLocks noChangeAspect="1"/>
          </p:cNvPicPr>
          <p:nvPr/>
        </p:nvPicPr>
        <p:blipFill>
          <a:blip r:embed="rId5"/>
          <a:stretch>
            <a:fillRect/>
          </a:stretch>
        </p:blipFill>
        <p:spPr>
          <a:xfrm>
            <a:off x="2414701" y="3950867"/>
            <a:ext cx="2448267" cy="2286319"/>
          </a:xfrm>
          <a:prstGeom prst="rect">
            <a:avLst/>
          </a:prstGeom>
        </p:spPr>
      </p:pic>
      <p:sp>
        <p:nvSpPr>
          <p:cNvPr id="12" name="Rectángulo 11">
            <a:extLst>
              <a:ext uri="{FF2B5EF4-FFF2-40B4-BE49-F238E27FC236}">
                <a16:creationId xmlns:a16="http://schemas.microsoft.com/office/drawing/2014/main" id="{5391A440-63F9-4C43-855C-074000477080}"/>
              </a:ext>
            </a:extLst>
          </p:cNvPr>
          <p:cNvSpPr/>
          <p:nvPr/>
        </p:nvSpPr>
        <p:spPr>
          <a:xfrm>
            <a:off x="5549246" y="3931844"/>
            <a:ext cx="2448267" cy="23522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Subtítulo 2">
            <a:extLst>
              <a:ext uri="{FF2B5EF4-FFF2-40B4-BE49-F238E27FC236}">
                <a16:creationId xmlns:a16="http://schemas.microsoft.com/office/drawing/2014/main" id="{5667C4FF-CEEE-425C-B2B4-04E21843CA86}"/>
              </a:ext>
            </a:extLst>
          </p:cNvPr>
          <p:cNvSpPr txBox="1">
            <a:spLocks/>
          </p:cNvSpPr>
          <p:nvPr/>
        </p:nvSpPr>
        <p:spPr>
          <a:xfrm>
            <a:off x="2436880" y="6473248"/>
            <a:ext cx="2708707" cy="5371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dirty="0"/>
              <a:t>Sebastián </a:t>
            </a:r>
            <a:r>
              <a:rPr lang="es-EC" dirty="0" err="1"/>
              <a:t>Luziriaga</a:t>
            </a:r>
            <a:endParaRPr lang="es-ES" dirty="0"/>
          </a:p>
        </p:txBody>
      </p:sp>
      <p:sp>
        <p:nvSpPr>
          <p:cNvPr id="11" name="Subtítulo 2">
            <a:extLst>
              <a:ext uri="{FF2B5EF4-FFF2-40B4-BE49-F238E27FC236}">
                <a16:creationId xmlns:a16="http://schemas.microsoft.com/office/drawing/2014/main" id="{829918E7-9F67-4021-9273-1D081DC72442}"/>
              </a:ext>
            </a:extLst>
          </p:cNvPr>
          <p:cNvSpPr txBox="1">
            <a:spLocks/>
          </p:cNvSpPr>
          <p:nvPr/>
        </p:nvSpPr>
        <p:spPr>
          <a:xfrm>
            <a:off x="5549246" y="4918404"/>
            <a:ext cx="2369070" cy="958614"/>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Poppins Medium" panose="02000000000000000000" pitchFamily="2" charset="0"/>
                <a:ea typeface="+mn-ea"/>
                <a:cs typeface="Poppins Medium"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7200" dirty="0" err="1">
                <a:solidFill>
                  <a:schemeClr val="bg1"/>
                </a:solidFill>
              </a:rPr>
              <a:t>You</a:t>
            </a:r>
            <a:endParaRPr lang="es-ES" sz="7200" dirty="0">
              <a:solidFill>
                <a:schemeClr val="bg1"/>
              </a:solidFill>
            </a:endParaRPr>
          </a:p>
        </p:txBody>
      </p:sp>
    </p:spTree>
    <p:extLst>
      <p:ext uri="{BB962C8B-B14F-4D97-AF65-F5344CB8AC3E}">
        <p14:creationId xmlns:p14="http://schemas.microsoft.com/office/powerpoint/2010/main" val="3552385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57085B-1AFF-457B-BA40-CFF8A88A7DFB}"/>
              </a:ext>
            </a:extLst>
          </p:cNvPr>
          <p:cNvSpPr/>
          <p:nvPr/>
        </p:nvSpPr>
        <p:spPr>
          <a:xfrm>
            <a:off x="1501416" y="1666421"/>
            <a:ext cx="8344307" cy="106777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68891DDD-4BEE-4367-B868-F7230F8D758D}"/>
              </a:ext>
            </a:extLst>
          </p:cNvPr>
          <p:cNvSpPr>
            <a:spLocks noGrp="1"/>
          </p:cNvSpPr>
          <p:nvPr>
            <p:ph type="ctrTitle"/>
          </p:nvPr>
        </p:nvSpPr>
        <p:spPr/>
        <p:txBody>
          <a:bodyPr>
            <a:normAutofit/>
          </a:bodyPr>
          <a:lstStyle/>
          <a:p>
            <a:r>
              <a:rPr lang="es-EC" dirty="0"/>
              <a:t>Realidad actual</a:t>
            </a:r>
            <a:endParaRPr lang="es-ES" dirty="0"/>
          </a:p>
        </p:txBody>
      </p:sp>
      <p:sp>
        <p:nvSpPr>
          <p:cNvPr id="3" name="Subtítulo 2">
            <a:extLst>
              <a:ext uri="{FF2B5EF4-FFF2-40B4-BE49-F238E27FC236}">
                <a16:creationId xmlns:a16="http://schemas.microsoft.com/office/drawing/2014/main" id="{899F1215-AC71-4906-9227-B6407163CF8A}"/>
              </a:ext>
            </a:extLst>
          </p:cNvPr>
          <p:cNvSpPr>
            <a:spLocks noGrp="1"/>
          </p:cNvSpPr>
          <p:nvPr>
            <p:ph type="subTitle" idx="1"/>
          </p:nvPr>
        </p:nvSpPr>
        <p:spPr>
          <a:xfrm>
            <a:off x="1616452" y="1701669"/>
            <a:ext cx="7626427" cy="985553"/>
          </a:xfrm>
        </p:spPr>
        <p:txBody>
          <a:bodyPr>
            <a:normAutofit/>
          </a:bodyPr>
          <a:lstStyle/>
          <a:p>
            <a:pPr algn="l"/>
            <a:r>
              <a:rPr lang="es-ES" sz="1600" dirty="0">
                <a:solidFill>
                  <a:schemeClr val="bg1"/>
                </a:solidFill>
                <a:ea typeface="Calibri" panose="020F0502020204030204" pitchFamily="34" charset="0"/>
              </a:rPr>
              <a:t>L</a:t>
            </a:r>
            <a:r>
              <a:rPr lang="es-ES" sz="1600" dirty="0">
                <a:solidFill>
                  <a:schemeClr val="bg1"/>
                </a:solidFill>
                <a:effectLst/>
                <a:ea typeface="Calibri" panose="020F0502020204030204" pitchFamily="34" charset="0"/>
              </a:rPr>
              <a:t>as redes sociales y la manera de llegar a la mente de los demás a través de los medios digitales con el fin de crear una marca e identidad propia y reconocible, trabajando juntamente con las redes sociales</a:t>
            </a:r>
            <a:endParaRPr lang="es-ES" sz="1600" dirty="0">
              <a:solidFill>
                <a:schemeClr val="bg1"/>
              </a:solidFill>
            </a:endParaRPr>
          </a:p>
        </p:txBody>
      </p:sp>
      <p:graphicFrame>
        <p:nvGraphicFramePr>
          <p:cNvPr id="4" name="Diagrama 3">
            <a:extLst>
              <a:ext uri="{FF2B5EF4-FFF2-40B4-BE49-F238E27FC236}">
                <a16:creationId xmlns:a16="http://schemas.microsoft.com/office/drawing/2014/main" id="{2B4D69E5-D814-4683-A4BE-4B3AAB7C4F8A}"/>
              </a:ext>
            </a:extLst>
          </p:cNvPr>
          <p:cNvGraphicFramePr/>
          <p:nvPr>
            <p:extLst>
              <p:ext uri="{D42A27DB-BD31-4B8C-83A1-F6EECF244321}">
                <p14:modId xmlns:p14="http://schemas.microsoft.com/office/powerpoint/2010/main" val="2229375381"/>
              </p:ext>
            </p:extLst>
          </p:nvPr>
        </p:nvGraphicFramePr>
        <p:xfrm>
          <a:off x="5673570" y="2915516"/>
          <a:ext cx="6400800" cy="2938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Cómo utilizar eficientemente Linkedin? | Cuales son tus metas">
            <a:extLst>
              <a:ext uri="{FF2B5EF4-FFF2-40B4-BE49-F238E27FC236}">
                <a16:creationId xmlns:a16="http://schemas.microsoft.com/office/drawing/2014/main" id="{1444798B-6FE1-4185-A2A2-90A872094CF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490" r="7691" b="3835"/>
          <a:stretch/>
        </p:blipFill>
        <p:spPr bwMode="auto">
          <a:xfrm>
            <a:off x="647561" y="2915516"/>
            <a:ext cx="4782105" cy="295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3016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TotalTime>
  <Words>2907</Words>
  <Application>Microsoft Office PowerPoint</Application>
  <PresentationFormat>Panorámica</PresentationFormat>
  <Paragraphs>472</Paragraphs>
  <Slides>56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56</vt:i4>
      </vt:variant>
    </vt:vector>
  </HeadingPairs>
  <TitlesOfParts>
    <vt:vector size="65" baseType="lpstr">
      <vt:lpstr>Arial</vt:lpstr>
      <vt:lpstr>Calibri</vt:lpstr>
      <vt:lpstr>Calibri Light</vt:lpstr>
      <vt:lpstr>Cambria Math</vt:lpstr>
      <vt:lpstr>Poppins</vt:lpstr>
      <vt:lpstr>Poppins Medium</vt:lpstr>
      <vt:lpstr>Poppins SemiBold</vt:lpstr>
      <vt:lpstr>Symbol</vt:lpstr>
      <vt:lpstr>Tema de Office</vt:lpstr>
      <vt:lpstr>Presentación de PowerPoint</vt:lpstr>
      <vt:lpstr>Contenido</vt:lpstr>
      <vt:lpstr>Problema de investigación</vt:lpstr>
      <vt:lpstr>Problema de investigación</vt:lpstr>
      <vt:lpstr>Antecedentes</vt:lpstr>
      <vt:lpstr>El poder de una marca</vt:lpstr>
      <vt:lpstr>El poder de una marca</vt:lpstr>
      <vt:lpstr>Ejemplo de marcas personales</vt:lpstr>
      <vt:lpstr>Realidad actual</vt:lpstr>
      <vt:lpstr>Árbol de problemas</vt:lpstr>
      <vt:lpstr>Justificación</vt:lpstr>
      <vt:lpstr>Presentación de PowerPoint</vt:lpstr>
      <vt:lpstr>Objetivo General de la investigación</vt:lpstr>
      <vt:lpstr>Objetivos específicos </vt:lpstr>
      <vt:lpstr>Marco teórico</vt:lpstr>
      <vt:lpstr>Presentación de PowerPoint</vt:lpstr>
      <vt:lpstr>The Golden Circle</vt:lpstr>
      <vt:lpstr>Posicionamiento en la mente</vt:lpstr>
      <vt:lpstr>Sesgos cognitivos</vt:lpstr>
      <vt:lpstr>Los dos sistemas</vt:lpstr>
      <vt:lpstr>STORYBRAND</vt:lpstr>
      <vt:lpstr>Redes sociales más usadas</vt:lpstr>
      <vt:lpstr>Determinación de variables</vt:lpstr>
      <vt:lpstr>Cruce de variables</vt:lpstr>
      <vt:lpstr>Metodología </vt:lpstr>
      <vt:lpstr>Presentación de PowerPoint</vt:lpstr>
      <vt:lpstr>Calculo de la población</vt:lpstr>
      <vt:lpstr>Presentación de PowerPoint</vt:lpstr>
      <vt:lpstr>Calculo de la muestra</vt:lpstr>
      <vt:lpstr>Instrumento de medición</vt:lpstr>
      <vt:lpstr>Evaluación 100% online con herramientas intuitivas</vt:lpstr>
      <vt:lpstr>Presentación de PowerPoint</vt:lpstr>
      <vt:lpstr>Presentación de PowerPoint</vt:lpstr>
      <vt:lpstr>Lead Magnet para atraer interesados</vt:lpstr>
      <vt:lpstr>Análisis de resultados</vt:lpstr>
      <vt:lpstr>Uso de herramientas de analítica </vt:lpstr>
      <vt:lpstr>Validación de instrumento con expertos</vt:lpstr>
      <vt:lpstr>Presentación de PowerPoint</vt:lpstr>
      <vt:lpstr>Análisis descriptivos</vt:lpstr>
      <vt:lpstr>Análisis descriptivos</vt:lpstr>
      <vt:lpstr>Análisis de correlación </vt:lpstr>
      <vt:lpstr>Análisis correlación</vt:lpstr>
      <vt:lpstr>Análisis de correlación</vt:lpstr>
      <vt:lpstr>Análisis de correlación</vt:lpstr>
      <vt:lpstr>Análisis de correlación</vt:lpstr>
      <vt:lpstr>Reducción de factores</vt:lpstr>
      <vt:lpstr>Análisis factorial Perfil profesional</vt:lpstr>
      <vt:lpstr>Análisis factorial Uso de redes</vt:lpstr>
      <vt:lpstr>Análisis factorial Posicionamiento</vt:lpstr>
      <vt:lpstr>Presentación de PowerPoint</vt:lpstr>
      <vt:lpstr>Conclusiones y recomendaciones</vt:lpstr>
      <vt:lpstr>Conclusiones</vt:lpstr>
      <vt:lpstr>Conclusiones</vt:lpstr>
      <vt:lpstr>Recomendaciones</vt:lpstr>
      <vt:lpstr>Recomendaciones</vt:lpstr>
      <vt:lpstr>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Jonathan Albán</dc:creator>
  <cp:lastModifiedBy>Jonathan Albán</cp:lastModifiedBy>
  <cp:revision>32</cp:revision>
  <dcterms:created xsi:type="dcterms:W3CDTF">2021-03-24T00:07:35Z</dcterms:created>
  <dcterms:modified xsi:type="dcterms:W3CDTF">2021-03-26T00:28:09Z</dcterms:modified>
</cp:coreProperties>
</file>