
<file path=[Content_Types].xml><?xml version="1.0" encoding="utf-8"?>
<Types xmlns="http://schemas.openxmlformats.org/package/2006/content-types">
  <Default Extension="tmp" ContentType="image/png"/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heme/themeOverride1.xml" ContentType="application/vnd.openxmlformats-officedocument.themeOverr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94" r:id="rId3"/>
  </p:sldMasterIdLst>
  <p:notesMasterIdLst>
    <p:notesMasterId r:id="rId51"/>
  </p:notesMasterIdLst>
  <p:sldIdLst>
    <p:sldId id="257" r:id="rId4"/>
    <p:sldId id="258" r:id="rId5"/>
    <p:sldId id="340" r:id="rId6"/>
    <p:sldId id="259" r:id="rId7"/>
    <p:sldId id="262" r:id="rId8"/>
    <p:sldId id="264" r:id="rId9"/>
    <p:sldId id="292" r:id="rId10"/>
    <p:sldId id="265" r:id="rId11"/>
    <p:sldId id="310" r:id="rId12"/>
    <p:sldId id="296" r:id="rId13"/>
    <p:sldId id="341" r:id="rId14"/>
    <p:sldId id="269" r:id="rId15"/>
    <p:sldId id="342" r:id="rId16"/>
    <p:sldId id="343" r:id="rId17"/>
    <p:sldId id="344" r:id="rId18"/>
    <p:sldId id="306" r:id="rId19"/>
    <p:sldId id="299" r:id="rId20"/>
    <p:sldId id="300" r:id="rId21"/>
    <p:sldId id="345" r:id="rId22"/>
    <p:sldId id="346" r:id="rId23"/>
    <p:sldId id="315" r:id="rId24"/>
    <p:sldId id="316" r:id="rId25"/>
    <p:sldId id="318" r:id="rId26"/>
    <p:sldId id="348" r:id="rId27"/>
    <p:sldId id="351" r:id="rId28"/>
    <p:sldId id="350" r:id="rId29"/>
    <p:sldId id="349" r:id="rId30"/>
    <p:sldId id="347" r:id="rId31"/>
    <p:sldId id="353" r:id="rId32"/>
    <p:sldId id="355" r:id="rId33"/>
    <p:sldId id="356" r:id="rId34"/>
    <p:sldId id="357" r:id="rId35"/>
    <p:sldId id="358" r:id="rId36"/>
    <p:sldId id="359" r:id="rId37"/>
    <p:sldId id="360" r:id="rId38"/>
    <p:sldId id="361" r:id="rId39"/>
    <p:sldId id="363" r:id="rId40"/>
    <p:sldId id="336" r:id="rId41"/>
    <p:sldId id="338" r:id="rId42"/>
    <p:sldId id="339" r:id="rId43"/>
    <p:sldId id="362" r:id="rId44"/>
    <p:sldId id="366" r:id="rId45"/>
    <p:sldId id="365" r:id="rId46"/>
    <p:sldId id="372" r:id="rId47"/>
    <p:sldId id="369" r:id="rId48"/>
    <p:sldId id="368" r:id="rId49"/>
    <p:sldId id="364" r:id="rId50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  <a:srgbClr val="333300"/>
    <a:srgbClr val="000000"/>
    <a:srgbClr val="80808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9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viewProps" Target="viewProp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jp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image" Target="../media/image53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image" Target="../media/image60.png"/><Relationship Id="rId4" Type="http://schemas.openxmlformats.org/officeDocument/2006/relationships/image" Target="../media/image6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58550AB-7D6E-42AD-A355-6ED5D37D624D}" type="doc">
      <dgm:prSet loTypeId="urn:microsoft.com/office/officeart/2005/8/layout/cycle7" loCatId="cycle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5934576D-61BF-4D5B-9F52-0AC5053CA591}">
      <dgm:prSet phldrT="[Texto]" custT="1"/>
      <dgm:spPr>
        <a:solidFill>
          <a:srgbClr val="70AD47">
            <a:lumMod val="40000"/>
            <a:lumOff val="60000"/>
          </a:srgb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 spcFirstLastPara="0" vert="horz" wrap="square" lIns="68580" tIns="68580" rIns="68580" bIns="68580" numCol="1" spcCol="1270" anchor="ctr" anchorCtr="0"/>
        <a:lstStyle/>
        <a:p>
          <a:pPr marL="0"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800" b="1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OBJETIVO GENERAL</a:t>
          </a:r>
        </a:p>
        <a:p>
          <a:pPr marL="0"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Analizar las características del liderazgo basado en la inteligencia emocional que logren influir en la actitud conductual y desempeño militar, tendientes a mejorar su operatividad en el cumplimiento de las misiones impuestas</a:t>
          </a:r>
          <a:endParaRPr lang="es-ES_tradnl" sz="1800" b="0" kern="1200" dirty="0">
            <a:solidFill>
              <a:prstClr val="black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AB0772E1-1765-48BA-BA71-9488F6709579}" type="parTrans" cxnId="{AB24AFAE-243F-43FB-8DED-A630EDAD7A76}">
      <dgm:prSet/>
      <dgm:spPr/>
      <dgm:t>
        <a:bodyPr/>
        <a:lstStyle/>
        <a:p>
          <a:endParaRPr lang="es-EC"/>
        </a:p>
      </dgm:t>
    </dgm:pt>
    <dgm:pt modelId="{089455BE-D443-4C90-B01A-652633CC93B2}" type="sibTrans" cxnId="{AB24AFAE-243F-43FB-8DED-A630EDAD7A76}">
      <dgm:prSet/>
      <dgm:spPr/>
      <dgm:t>
        <a:bodyPr/>
        <a:lstStyle/>
        <a:p>
          <a:endParaRPr lang="es-EC" dirty="0"/>
        </a:p>
      </dgm:t>
    </dgm:pt>
    <dgm:pt modelId="{D682B46E-1DBF-41DE-905A-1CEB8986E5B8}">
      <dgm:prSet phldrT="[Texto]" custT="1"/>
      <dgm:spPr>
        <a:solidFill>
          <a:srgbClr val="70AD47">
            <a:lumMod val="40000"/>
            <a:lumOff val="60000"/>
          </a:srgb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 spcFirstLastPara="0" vert="horz" wrap="square" lIns="68580" tIns="68580" rIns="68580" bIns="68580" numCol="1" spcCol="1270" anchor="ctr" anchorCtr="0"/>
        <a:lstStyle/>
        <a:p>
          <a:pPr marL="0"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Fomentar una nueva forma de liderazgo mediante la ampliación de Coaching para incrementar los niveles de inteligencia Emocional, logrando un cambio actitudinal</a:t>
          </a:r>
          <a:endParaRPr lang="es-EC" sz="1800" b="0" kern="1200" dirty="0">
            <a:solidFill>
              <a:prstClr val="black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AACC6C89-D94A-43F6-AC9C-F788366B7407}" type="parTrans" cxnId="{BB07B8E4-35AB-4AD4-94E0-BC2B2EB69E81}">
      <dgm:prSet/>
      <dgm:spPr/>
      <dgm:t>
        <a:bodyPr/>
        <a:lstStyle/>
        <a:p>
          <a:endParaRPr lang="es-EC"/>
        </a:p>
      </dgm:t>
    </dgm:pt>
    <dgm:pt modelId="{4B44C7E2-F75C-4DB2-BC3E-005F1E6BF68E}" type="sibTrans" cxnId="{BB07B8E4-35AB-4AD4-94E0-BC2B2EB69E81}">
      <dgm:prSet/>
      <dgm:spPr/>
      <dgm:t>
        <a:bodyPr/>
        <a:lstStyle/>
        <a:p>
          <a:endParaRPr lang="es-EC" dirty="0"/>
        </a:p>
      </dgm:t>
    </dgm:pt>
    <dgm:pt modelId="{D8C52FCA-2999-403B-9BCA-6D75F01BFC34}">
      <dgm:prSet phldrT="[Texto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800" b="1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FORMULACIÓN DEL PROBLEMA</a:t>
          </a:r>
        </a:p>
        <a:p>
          <a:pPr marL="0"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b="0" kern="1200" dirty="0">
              <a:solidFill>
                <a:schemeClr val="dk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El liderazgo transformacional donde prima la inteligencia emocional ejerce un rol de suma importancia en el desempeño y actitud militar</a:t>
          </a:r>
          <a:endParaRPr lang="es-ES_tradnl" sz="1800" b="0" u="sng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DA21F4B-8B25-47B9-8F34-543861BB4DBA}" type="parTrans" cxnId="{A944A969-23FB-4682-B9F3-DE600388ED33}">
      <dgm:prSet/>
      <dgm:spPr/>
      <dgm:t>
        <a:bodyPr/>
        <a:lstStyle/>
        <a:p>
          <a:endParaRPr lang="es-EC"/>
        </a:p>
      </dgm:t>
    </dgm:pt>
    <dgm:pt modelId="{A3AC6510-F514-4C38-A584-F2E1E3E25367}" type="sibTrans" cxnId="{A944A969-23FB-4682-B9F3-DE600388ED33}">
      <dgm:prSet/>
      <dgm:spPr/>
      <dgm:t>
        <a:bodyPr/>
        <a:lstStyle/>
        <a:p>
          <a:endParaRPr lang="es-EC" dirty="0"/>
        </a:p>
      </dgm:t>
    </dgm:pt>
    <dgm:pt modelId="{89F9483B-DFA6-43DE-BBE7-0D504BFA9500}" type="pres">
      <dgm:prSet presAssocID="{258550AB-7D6E-42AD-A355-6ED5D37D624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9A2709A9-FAC1-4E7D-BD1A-858B9AE79572}" type="pres">
      <dgm:prSet presAssocID="{5934576D-61BF-4D5B-9F52-0AC5053CA591}" presName="node" presStyleLbl="node1" presStyleIdx="0" presStyleCnt="3" custScaleX="135833" custScaleY="216530" custRadScaleRad="136566" custRadScaleInc="99540">
        <dgm:presLayoutVars>
          <dgm:bulletEnabled val="1"/>
        </dgm:presLayoutVars>
      </dgm:prSet>
      <dgm:spPr>
        <a:xfrm>
          <a:off x="4974632" y="-38344"/>
          <a:ext cx="3289274" cy="3055037"/>
        </a:xfrm>
        <a:prstGeom prst="roundRect">
          <a:avLst>
            <a:gd name="adj" fmla="val 10000"/>
          </a:avLst>
        </a:prstGeom>
      </dgm:spPr>
      <dgm:t>
        <a:bodyPr/>
        <a:lstStyle/>
        <a:p>
          <a:endParaRPr lang="es-EC"/>
        </a:p>
      </dgm:t>
    </dgm:pt>
    <dgm:pt modelId="{70E732C7-5484-426B-919B-3BED4D6167ED}" type="pres">
      <dgm:prSet presAssocID="{089455BE-D443-4C90-B01A-652633CC93B2}" presName="sibTrans" presStyleLbl="sibTrans2D1" presStyleIdx="0" presStyleCnt="3" custLinFactX="49885" custLinFactNeighborX="100000" custLinFactNeighborY="6249"/>
      <dgm:spPr/>
      <dgm:t>
        <a:bodyPr/>
        <a:lstStyle/>
        <a:p>
          <a:endParaRPr lang="es-EC"/>
        </a:p>
      </dgm:t>
    </dgm:pt>
    <dgm:pt modelId="{39FEACE6-D07A-4808-92FC-793BE90A89D1}" type="pres">
      <dgm:prSet presAssocID="{089455BE-D443-4C90-B01A-652633CC93B2}" presName="connectorText" presStyleLbl="sibTrans2D1" presStyleIdx="0" presStyleCnt="3"/>
      <dgm:spPr/>
      <dgm:t>
        <a:bodyPr/>
        <a:lstStyle/>
        <a:p>
          <a:endParaRPr lang="es-EC"/>
        </a:p>
      </dgm:t>
    </dgm:pt>
    <dgm:pt modelId="{16C38B43-8007-4507-9E1A-D36B93342469}" type="pres">
      <dgm:prSet presAssocID="{D682B46E-1DBF-41DE-905A-1CEB8986E5B8}" presName="node" presStyleLbl="node1" presStyleIdx="1" presStyleCnt="3" custScaleX="258644" custScaleY="75291" custRadScaleRad="51168" custRadScaleInc="54956">
        <dgm:presLayoutVars>
          <dgm:bulletEnabled val="1"/>
        </dgm:presLayoutVars>
      </dgm:prSet>
      <dgm:spPr>
        <a:xfrm>
          <a:off x="1297586" y="3643507"/>
          <a:ext cx="6263214" cy="911607"/>
        </a:xfrm>
        <a:prstGeom prst="roundRect">
          <a:avLst>
            <a:gd name="adj" fmla="val 10000"/>
          </a:avLst>
        </a:prstGeom>
      </dgm:spPr>
      <dgm:t>
        <a:bodyPr/>
        <a:lstStyle/>
        <a:p>
          <a:endParaRPr lang="es-EC"/>
        </a:p>
      </dgm:t>
    </dgm:pt>
    <dgm:pt modelId="{111CC94A-3178-4FBB-85CF-7EC7733543D2}" type="pres">
      <dgm:prSet presAssocID="{4B44C7E2-F75C-4DB2-BC3E-005F1E6BF68E}" presName="sibTrans" presStyleLbl="sibTrans2D1" presStyleIdx="1" presStyleCnt="3" custLinFactX="-64874" custLinFactNeighborX="-100000" custLinFactNeighborY="1435"/>
      <dgm:spPr/>
      <dgm:t>
        <a:bodyPr/>
        <a:lstStyle/>
        <a:p>
          <a:endParaRPr lang="es-EC"/>
        </a:p>
      </dgm:t>
    </dgm:pt>
    <dgm:pt modelId="{3360E4AD-75BE-4A9C-A6D5-70DBCD6DE11D}" type="pres">
      <dgm:prSet presAssocID="{4B44C7E2-F75C-4DB2-BC3E-005F1E6BF68E}" presName="connectorText" presStyleLbl="sibTrans2D1" presStyleIdx="1" presStyleCnt="3"/>
      <dgm:spPr/>
      <dgm:t>
        <a:bodyPr/>
        <a:lstStyle/>
        <a:p>
          <a:endParaRPr lang="es-EC"/>
        </a:p>
      </dgm:t>
    </dgm:pt>
    <dgm:pt modelId="{FAF10E35-ED29-4BC0-9E48-0E8F7FB98B48}" type="pres">
      <dgm:prSet presAssocID="{D8C52FCA-2999-403B-9BCA-6D75F01BFC34}" presName="node" presStyleLbl="node1" presStyleIdx="2" presStyleCnt="3" custScaleX="137261" custScaleY="174712" custRadScaleRad="95134" custRadScaleInc="13293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1DC2214-E0C3-42A5-82A1-9BBC399D36D6}" type="pres">
      <dgm:prSet presAssocID="{A3AC6510-F514-4C38-A584-F2E1E3E25367}" presName="sibTrans" presStyleLbl="sibTrans2D1" presStyleIdx="2" presStyleCnt="3"/>
      <dgm:spPr/>
      <dgm:t>
        <a:bodyPr/>
        <a:lstStyle/>
        <a:p>
          <a:endParaRPr lang="es-EC"/>
        </a:p>
      </dgm:t>
    </dgm:pt>
    <dgm:pt modelId="{7BDF43AB-9C10-466C-831D-886D292FEA7E}" type="pres">
      <dgm:prSet presAssocID="{A3AC6510-F514-4C38-A584-F2E1E3E25367}" presName="connectorText" presStyleLbl="sibTrans2D1" presStyleIdx="2" presStyleCnt="3"/>
      <dgm:spPr/>
      <dgm:t>
        <a:bodyPr/>
        <a:lstStyle/>
        <a:p>
          <a:endParaRPr lang="es-EC"/>
        </a:p>
      </dgm:t>
    </dgm:pt>
  </dgm:ptLst>
  <dgm:cxnLst>
    <dgm:cxn modelId="{62A8A1E3-B87E-4536-B4C2-2DE5E23B137E}" type="presOf" srcId="{D8C52FCA-2999-403B-9BCA-6D75F01BFC34}" destId="{FAF10E35-ED29-4BC0-9E48-0E8F7FB98B48}" srcOrd="0" destOrd="0" presId="urn:microsoft.com/office/officeart/2005/8/layout/cycle7"/>
    <dgm:cxn modelId="{5B04551F-5BEC-4C48-9386-F5D0978DCAB5}" type="presOf" srcId="{D682B46E-1DBF-41DE-905A-1CEB8986E5B8}" destId="{16C38B43-8007-4507-9E1A-D36B93342469}" srcOrd="0" destOrd="0" presId="urn:microsoft.com/office/officeart/2005/8/layout/cycle7"/>
    <dgm:cxn modelId="{65BFAA33-9FD8-48D5-BFB4-F79362482A5B}" type="presOf" srcId="{089455BE-D443-4C90-B01A-652633CC93B2}" destId="{70E732C7-5484-426B-919B-3BED4D6167ED}" srcOrd="0" destOrd="0" presId="urn:microsoft.com/office/officeart/2005/8/layout/cycle7"/>
    <dgm:cxn modelId="{6E783F45-6265-4936-B796-A406884911C3}" type="presOf" srcId="{4B44C7E2-F75C-4DB2-BC3E-005F1E6BF68E}" destId="{111CC94A-3178-4FBB-85CF-7EC7733543D2}" srcOrd="0" destOrd="0" presId="urn:microsoft.com/office/officeart/2005/8/layout/cycle7"/>
    <dgm:cxn modelId="{F942B935-0A70-412E-898D-4B869DFA224D}" type="presOf" srcId="{4B44C7E2-F75C-4DB2-BC3E-005F1E6BF68E}" destId="{3360E4AD-75BE-4A9C-A6D5-70DBCD6DE11D}" srcOrd="1" destOrd="0" presId="urn:microsoft.com/office/officeart/2005/8/layout/cycle7"/>
    <dgm:cxn modelId="{AB24AFAE-243F-43FB-8DED-A630EDAD7A76}" srcId="{258550AB-7D6E-42AD-A355-6ED5D37D624D}" destId="{5934576D-61BF-4D5B-9F52-0AC5053CA591}" srcOrd="0" destOrd="0" parTransId="{AB0772E1-1765-48BA-BA71-9488F6709579}" sibTransId="{089455BE-D443-4C90-B01A-652633CC93B2}"/>
    <dgm:cxn modelId="{A944A969-23FB-4682-B9F3-DE600388ED33}" srcId="{258550AB-7D6E-42AD-A355-6ED5D37D624D}" destId="{D8C52FCA-2999-403B-9BCA-6D75F01BFC34}" srcOrd="2" destOrd="0" parTransId="{0DA21F4B-8B25-47B9-8F34-543861BB4DBA}" sibTransId="{A3AC6510-F514-4C38-A584-F2E1E3E25367}"/>
    <dgm:cxn modelId="{BB07B8E4-35AB-4AD4-94E0-BC2B2EB69E81}" srcId="{258550AB-7D6E-42AD-A355-6ED5D37D624D}" destId="{D682B46E-1DBF-41DE-905A-1CEB8986E5B8}" srcOrd="1" destOrd="0" parTransId="{AACC6C89-D94A-43F6-AC9C-F788366B7407}" sibTransId="{4B44C7E2-F75C-4DB2-BC3E-005F1E6BF68E}"/>
    <dgm:cxn modelId="{B3783131-E8AD-49D7-8524-E6F808317254}" type="presOf" srcId="{258550AB-7D6E-42AD-A355-6ED5D37D624D}" destId="{89F9483B-DFA6-43DE-BBE7-0D504BFA9500}" srcOrd="0" destOrd="0" presId="urn:microsoft.com/office/officeart/2005/8/layout/cycle7"/>
    <dgm:cxn modelId="{8A2DF5F2-51B2-43CF-AAB0-8C4E01472AD4}" type="presOf" srcId="{089455BE-D443-4C90-B01A-652633CC93B2}" destId="{39FEACE6-D07A-4808-92FC-793BE90A89D1}" srcOrd="1" destOrd="0" presId="urn:microsoft.com/office/officeart/2005/8/layout/cycle7"/>
    <dgm:cxn modelId="{71DAD3EA-15FA-4B3F-9146-948125D16665}" type="presOf" srcId="{5934576D-61BF-4D5B-9F52-0AC5053CA591}" destId="{9A2709A9-FAC1-4E7D-BD1A-858B9AE79572}" srcOrd="0" destOrd="0" presId="urn:microsoft.com/office/officeart/2005/8/layout/cycle7"/>
    <dgm:cxn modelId="{FCFFF313-F65E-4AFF-B189-F41C808504DD}" type="presOf" srcId="{A3AC6510-F514-4C38-A584-F2E1E3E25367}" destId="{7BDF43AB-9C10-466C-831D-886D292FEA7E}" srcOrd="1" destOrd="0" presId="urn:microsoft.com/office/officeart/2005/8/layout/cycle7"/>
    <dgm:cxn modelId="{6492162C-EBEF-4936-A181-EEA121743A84}" type="presOf" srcId="{A3AC6510-F514-4C38-A584-F2E1E3E25367}" destId="{E1DC2214-E0C3-42A5-82A1-9BBC399D36D6}" srcOrd="0" destOrd="0" presId="urn:microsoft.com/office/officeart/2005/8/layout/cycle7"/>
    <dgm:cxn modelId="{C19DD170-A7D5-46D6-BC64-4A8DB87FAB24}" type="presParOf" srcId="{89F9483B-DFA6-43DE-BBE7-0D504BFA9500}" destId="{9A2709A9-FAC1-4E7D-BD1A-858B9AE79572}" srcOrd="0" destOrd="0" presId="urn:microsoft.com/office/officeart/2005/8/layout/cycle7"/>
    <dgm:cxn modelId="{D9873F70-E3B7-473A-A0AB-1187652ABF54}" type="presParOf" srcId="{89F9483B-DFA6-43DE-BBE7-0D504BFA9500}" destId="{70E732C7-5484-426B-919B-3BED4D6167ED}" srcOrd="1" destOrd="0" presId="urn:microsoft.com/office/officeart/2005/8/layout/cycle7"/>
    <dgm:cxn modelId="{C268F64E-0A79-45FA-8E85-6D08C7FEECB4}" type="presParOf" srcId="{70E732C7-5484-426B-919B-3BED4D6167ED}" destId="{39FEACE6-D07A-4808-92FC-793BE90A89D1}" srcOrd="0" destOrd="0" presId="urn:microsoft.com/office/officeart/2005/8/layout/cycle7"/>
    <dgm:cxn modelId="{16BF1DED-599C-4C34-A74D-4E0860651F3B}" type="presParOf" srcId="{89F9483B-DFA6-43DE-BBE7-0D504BFA9500}" destId="{16C38B43-8007-4507-9E1A-D36B93342469}" srcOrd="2" destOrd="0" presId="urn:microsoft.com/office/officeart/2005/8/layout/cycle7"/>
    <dgm:cxn modelId="{89A4006F-24C3-4970-AF37-2FBB01369490}" type="presParOf" srcId="{89F9483B-DFA6-43DE-BBE7-0D504BFA9500}" destId="{111CC94A-3178-4FBB-85CF-7EC7733543D2}" srcOrd="3" destOrd="0" presId="urn:microsoft.com/office/officeart/2005/8/layout/cycle7"/>
    <dgm:cxn modelId="{53257359-5284-46F3-882D-42893499D191}" type="presParOf" srcId="{111CC94A-3178-4FBB-85CF-7EC7733543D2}" destId="{3360E4AD-75BE-4A9C-A6D5-70DBCD6DE11D}" srcOrd="0" destOrd="0" presId="urn:microsoft.com/office/officeart/2005/8/layout/cycle7"/>
    <dgm:cxn modelId="{A58AAFE9-972C-4BA4-B9D0-2CCBEE7159B9}" type="presParOf" srcId="{89F9483B-DFA6-43DE-BBE7-0D504BFA9500}" destId="{FAF10E35-ED29-4BC0-9E48-0E8F7FB98B48}" srcOrd="4" destOrd="0" presId="urn:microsoft.com/office/officeart/2005/8/layout/cycle7"/>
    <dgm:cxn modelId="{0A19C23E-D816-4A34-9512-121F2CDEB0BF}" type="presParOf" srcId="{89F9483B-DFA6-43DE-BBE7-0D504BFA9500}" destId="{E1DC2214-E0C3-42A5-82A1-9BBC399D36D6}" srcOrd="5" destOrd="0" presId="urn:microsoft.com/office/officeart/2005/8/layout/cycle7"/>
    <dgm:cxn modelId="{D3C70E50-9ACE-4006-888C-FBAE3889C0D1}" type="presParOf" srcId="{E1DC2214-E0C3-42A5-82A1-9BBC399D36D6}" destId="{7BDF43AB-9C10-466C-831D-886D292FEA7E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251C07D-6B74-41C9-BDD2-657BE95C09E2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FBE8B2EB-9358-4FFC-8AF8-8EA7DC3BB9C0}">
      <dgm:prSet phldrT="[Texto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</a:rPr>
            <a:t>Oficiales del Ejército Ecuatoriano</a:t>
          </a:r>
        </a:p>
      </dgm:t>
    </dgm:pt>
    <dgm:pt modelId="{FC53290B-E80F-4848-AA54-1525D78B7A09}" type="parTrans" cxnId="{392D6199-3293-41E9-8888-44538BB0930B}">
      <dgm:prSet/>
      <dgm:spPr/>
      <dgm:t>
        <a:bodyPr/>
        <a:lstStyle/>
        <a:p>
          <a:endParaRPr lang="es-ES"/>
        </a:p>
      </dgm:t>
    </dgm:pt>
    <dgm:pt modelId="{BEAE19A2-D811-4349-A84C-1E7E9275B108}" type="sibTrans" cxnId="{392D6199-3293-41E9-8888-44538BB0930B}">
      <dgm:prSet/>
      <dgm:spPr/>
      <dgm:t>
        <a:bodyPr/>
        <a:lstStyle/>
        <a:p>
          <a:endParaRPr lang="es-ES"/>
        </a:p>
      </dgm:t>
    </dgm:pt>
    <dgm:pt modelId="{03ADC488-4E60-4789-97DA-77DF1D819D54}">
      <dgm:prSet phldrT="[Texto]"/>
      <dgm:spPr/>
      <dgm:t>
        <a:bodyPr/>
        <a:lstStyle/>
        <a:p>
          <a:r>
            <a:rPr lang="es-ES" dirty="0"/>
            <a:t>Nueva forma de liderazgo</a:t>
          </a:r>
        </a:p>
      </dgm:t>
    </dgm:pt>
    <dgm:pt modelId="{0EC239F3-A0A6-4C03-96E2-9F7D2C037895}" type="parTrans" cxnId="{7A6F41F5-26A4-4EE4-B5AE-CFCC36E5B4C5}">
      <dgm:prSet/>
      <dgm:spPr/>
      <dgm:t>
        <a:bodyPr/>
        <a:lstStyle/>
        <a:p>
          <a:endParaRPr lang="es-ES"/>
        </a:p>
      </dgm:t>
    </dgm:pt>
    <dgm:pt modelId="{964AD9E5-33E3-4544-A8F7-6B041346373F}" type="sibTrans" cxnId="{7A6F41F5-26A4-4EE4-B5AE-CFCC36E5B4C5}">
      <dgm:prSet/>
      <dgm:spPr/>
      <dgm:t>
        <a:bodyPr/>
        <a:lstStyle/>
        <a:p>
          <a:endParaRPr lang="es-ES"/>
        </a:p>
      </dgm:t>
    </dgm:pt>
    <dgm:pt modelId="{0CF10CC1-1FDC-40E8-B72D-75EBD4BCFD18}">
      <dgm:prSet phldrT="[Texto]"/>
      <dgm:spPr/>
      <dgm:t>
        <a:bodyPr/>
        <a:lstStyle/>
        <a:p>
          <a:r>
            <a:rPr lang="es-ES" dirty="0"/>
            <a:t>Incrementar sus niveles de IE</a:t>
          </a:r>
        </a:p>
      </dgm:t>
    </dgm:pt>
    <dgm:pt modelId="{FC8BEF6B-6E4A-4DA4-A991-6DF2DE406FC3}" type="parTrans" cxnId="{38B9B3C4-0FD5-4101-84E5-2E5F8D44FB0C}">
      <dgm:prSet/>
      <dgm:spPr/>
      <dgm:t>
        <a:bodyPr/>
        <a:lstStyle/>
        <a:p>
          <a:endParaRPr lang="es-ES"/>
        </a:p>
      </dgm:t>
    </dgm:pt>
    <dgm:pt modelId="{FA440689-E09B-47AD-904D-E7ED043863AD}" type="sibTrans" cxnId="{38B9B3C4-0FD5-4101-84E5-2E5F8D44FB0C}">
      <dgm:prSet/>
      <dgm:spPr/>
      <dgm:t>
        <a:bodyPr/>
        <a:lstStyle/>
        <a:p>
          <a:endParaRPr lang="es-ES"/>
        </a:p>
      </dgm:t>
    </dgm:pt>
    <dgm:pt modelId="{E543C02E-BC83-438B-A5F4-99EDCCA6078A}">
      <dgm:prSet phldrT="[Texto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</a:rPr>
            <a:t>Personal de tropa del Ejército Ecuatoriano</a:t>
          </a:r>
        </a:p>
      </dgm:t>
    </dgm:pt>
    <dgm:pt modelId="{669B5A15-FE3B-42F9-BCC8-573F939A280A}" type="parTrans" cxnId="{0F68A795-CF4C-422C-B57A-33092E1D88F9}">
      <dgm:prSet/>
      <dgm:spPr/>
      <dgm:t>
        <a:bodyPr/>
        <a:lstStyle/>
        <a:p>
          <a:endParaRPr lang="es-ES"/>
        </a:p>
      </dgm:t>
    </dgm:pt>
    <dgm:pt modelId="{D4F7BB69-A71C-4928-9829-DD20E12442CD}" type="sibTrans" cxnId="{0F68A795-CF4C-422C-B57A-33092E1D88F9}">
      <dgm:prSet/>
      <dgm:spPr/>
      <dgm:t>
        <a:bodyPr/>
        <a:lstStyle/>
        <a:p>
          <a:endParaRPr lang="es-ES"/>
        </a:p>
      </dgm:t>
    </dgm:pt>
    <dgm:pt modelId="{3A4A3CAF-B7BA-48F7-B123-A50DB334E9E6}">
      <dgm:prSet phldrT="[Texto]"/>
      <dgm:spPr/>
      <dgm:t>
        <a:bodyPr/>
        <a:lstStyle/>
        <a:p>
          <a:r>
            <a:rPr lang="es-ES" dirty="0"/>
            <a:t>Interiorizar los objetivos institucionales </a:t>
          </a:r>
        </a:p>
      </dgm:t>
    </dgm:pt>
    <dgm:pt modelId="{97091A7E-62C8-4E79-98ED-B07166913A93}" type="parTrans" cxnId="{6CB9A1C1-23D3-4851-A5D6-469576BCB3B8}">
      <dgm:prSet/>
      <dgm:spPr/>
      <dgm:t>
        <a:bodyPr/>
        <a:lstStyle/>
        <a:p>
          <a:endParaRPr lang="es-ES"/>
        </a:p>
      </dgm:t>
    </dgm:pt>
    <dgm:pt modelId="{61570F72-638E-493C-A4EE-B355AC0F484D}" type="sibTrans" cxnId="{6CB9A1C1-23D3-4851-A5D6-469576BCB3B8}">
      <dgm:prSet/>
      <dgm:spPr/>
      <dgm:t>
        <a:bodyPr/>
        <a:lstStyle/>
        <a:p>
          <a:endParaRPr lang="es-ES"/>
        </a:p>
      </dgm:t>
    </dgm:pt>
    <dgm:pt modelId="{51420A03-2F7F-4D1F-9A60-5420F0A4DCE1}">
      <dgm:prSet phldrT="[Texto]"/>
      <dgm:spPr/>
      <dgm:t>
        <a:bodyPr/>
        <a:lstStyle/>
        <a:p>
          <a:r>
            <a:rPr lang="es-ES" dirty="0"/>
            <a:t>Incrementar sus niveles de IE</a:t>
          </a:r>
        </a:p>
      </dgm:t>
    </dgm:pt>
    <dgm:pt modelId="{E105C140-49A6-474C-8D06-4C3AA5ED2E15}" type="parTrans" cxnId="{F6547350-44CD-48CE-B85C-C0349D4F6893}">
      <dgm:prSet/>
      <dgm:spPr/>
      <dgm:t>
        <a:bodyPr/>
        <a:lstStyle/>
        <a:p>
          <a:endParaRPr lang="es-ES"/>
        </a:p>
      </dgm:t>
    </dgm:pt>
    <dgm:pt modelId="{A5BB7EB2-315B-4390-87EC-1DB3A143D7BD}" type="sibTrans" cxnId="{F6547350-44CD-48CE-B85C-C0349D4F6893}">
      <dgm:prSet/>
      <dgm:spPr/>
      <dgm:t>
        <a:bodyPr/>
        <a:lstStyle/>
        <a:p>
          <a:endParaRPr lang="es-ES"/>
        </a:p>
      </dgm:t>
    </dgm:pt>
    <dgm:pt modelId="{BBD8818E-43D6-4A8B-BC67-BE4C9A7A15DE}">
      <dgm:prSet phldrT="[Texto]" custT="1"/>
      <dgm:spPr>
        <a:solidFill>
          <a:srgbClr val="70AD47">
            <a:lumMod val="75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11430" tIns="11430" rIns="11430" bIns="1143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Educación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Militar</a:t>
          </a:r>
        </a:p>
      </dgm:t>
    </dgm:pt>
    <dgm:pt modelId="{1B9D6237-54B4-46AA-83BD-455CD185B910}" type="parTrans" cxnId="{906EBF80-CE3C-4127-884B-B571596C20E9}">
      <dgm:prSet/>
      <dgm:spPr/>
      <dgm:t>
        <a:bodyPr/>
        <a:lstStyle/>
        <a:p>
          <a:endParaRPr lang="es-ES"/>
        </a:p>
      </dgm:t>
    </dgm:pt>
    <dgm:pt modelId="{836CB99F-E849-45AA-BBC6-A684D0D82D41}" type="sibTrans" cxnId="{906EBF80-CE3C-4127-884B-B571596C20E9}">
      <dgm:prSet/>
      <dgm:spPr/>
      <dgm:t>
        <a:bodyPr/>
        <a:lstStyle/>
        <a:p>
          <a:endParaRPr lang="es-ES"/>
        </a:p>
      </dgm:t>
    </dgm:pt>
    <dgm:pt modelId="{858DBE5B-37F9-443D-A96E-E4DFCCF40732}">
      <dgm:prSet phldrT="[Texto]"/>
      <dgm:spPr/>
      <dgm:t>
        <a:bodyPr/>
        <a:lstStyle/>
        <a:p>
          <a:r>
            <a:rPr lang="es-ES" dirty="0"/>
            <a:t>Nueva metodologías para el éxito en el mando.</a:t>
          </a:r>
        </a:p>
      </dgm:t>
    </dgm:pt>
    <dgm:pt modelId="{0A423451-7AF9-48DB-9421-1884B748B9F8}" type="parTrans" cxnId="{C002212A-9CBE-4915-97BE-6C1288696813}">
      <dgm:prSet/>
      <dgm:spPr/>
      <dgm:t>
        <a:bodyPr/>
        <a:lstStyle/>
        <a:p>
          <a:endParaRPr lang="es-ES"/>
        </a:p>
      </dgm:t>
    </dgm:pt>
    <dgm:pt modelId="{9E11A27E-7681-4F27-A9E9-75D820BAF538}" type="sibTrans" cxnId="{C002212A-9CBE-4915-97BE-6C1288696813}">
      <dgm:prSet/>
      <dgm:spPr/>
      <dgm:t>
        <a:bodyPr/>
        <a:lstStyle/>
        <a:p>
          <a:endParaRPr lang="es-ES"/>
        </a:p>
      </dgm:t>
    </dgm:pt>
    <dgm:pt modelId="{B1D3F53E-FFD6-4168-B41A-220A594A8FD6}">
      <dgm:prSet phldrT="[Texto]"/>
      <dgm:spPr/>
      <dgm:t>
        <a:bodyPr/>
        <a:lstStyle/>
        <a:p>
          <a:r>
            <a:rPr lang="es-ES" dirty="0"/>
            <a:t>Seleccionar de mejor forma al personal para determinadas funciones</a:t>
          </a:r>
        </a:p>
      </dgm:t>
    </dgm:pt>
    <dgm:pt modelId="{7AFA10CB-5791-4EF0-8AE9-9021DC49D364}" type="parTrans" cxnId="{CC7F04CA-7E16-4D5C-8D58-9994E387BCAC}">
      <dgm:prSet/>
      <dgm:spPr/>
      <dgm:t>
        <a:bodyPr/>
        <a:lstStyle/>
        <a:p>
          <a:endParaRPr lang="es-EC"/>
        </a:p>
      </dgm:t>
    </dgm:pt>
    <dgm:pt modelId="{DDC7FD1A-464B-4903-9312-B7700ED5E417}" type="sibTrans" cxnId="{CC7F04CA-7E16-4D5C-8D58-9994E387BCAC}">
      <dgm:prSet/>
      <dgm:spPr/>
      <dgm:t>
        <a:bodyPr/>
        <a:lstStyle/>
        <a:p>
          <a:endParaRPr lang="es-EC"/>
        </a:p>
      </dgm:t>
    </dgm:pt>
    <dgm:pt modelId="{18736C60-C6DF-40A6-A929-FD2A3610286C}" type="pres">
      <dgm:prSet presAssocID="{7251C07D-6B74-41C9-BDD2-657BE95C09E2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BBEBD93F-032D-4CA2-BBC3-9229B43B9A41}" type="pres">
      <dgm:prSet presAssocID="{7251C07D-6B74-41C9-BDD2-657BE95C09E2}" presName="cycle" presStyleCnt="0"/>
      <dgm:spPr/>
    </dgm:pt>
    <dgm:pt modelId="{1796CCE7-FEFB-4A51-A0F6-9C52166178C6}" type="pres">
      <dgm:prSet presAssocID="{7251C07D-6B74-41C9-BDD2-657BE95C09E2}" presName="centerShape" presStyleCnt="0"/>
      <dgm:spPr/>
    </dgm:pt>
    <dgm:pt modelId="{19380DDC-5514-4472-92CB-A8801111233D}" type="pres">
      <dgm:prSet presAssocID="{7251C07D-6B74-41C9-BDD2-657BE95C09E2}" presName="connSite" presStyleLbl="node1" presStyleIdx="0" presStyleCnt="4"/>
      <dgm:spPr/>
    </dgm:pt>
    <dgm:pt modelId="{3A16381C-BB40-457F-842F-23CF1321DBF7}" type="pres">
      <dgm:prSet presAssocID="{7251C07D-6B74-41C9-BDD2-657BE95C09E2}" presName="visible" presStyleLbl="node1" presStyleIdx="0" presStyleCnt="4" custScaleX="127709" custScaleY="128073" custLinFactNeighborX="-21624" custLinFactNeighborY="-34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</dgm:spPr>
    </dgm:pt>
    <dgm:pt modelId="{F99B7B89-7D48-4A46-AF31-EFC4279E0AA3}" type="pres">
      <dgm:prSet presAssocID="{FC53290B-E80F-4848-AA54-1525D78B7A09}" presName="Name25" presStyleLbl="parChTrans1D1" presStyleIdx="0" presStyleCnt="3"/>
      <dgm:spPr/>
      <dgm:t>
        <a:bodyPr/>
        <a:lstStyle/>
        <a:p>
          <a:endParaRPr lang="es-EC"/>
        </a:p>
      </dgm:t>
    </dgm:pt>
    <dgm:pt modelId="{5D4C9AB0-3B29-4ECD-B831-AE5CAF563F74}" type="pres">
      <dgm:prSet presAssocID="{FBE8B2EB-9358-4FFC-8AF8-8EA7DC3BB9C0}" presName="node" presStyleCnt="0"/>
      <dgm:spPr/>
    </dgm:pt>
    <dgm:pt modelId="{AAFA3032-5B51-4041-8F07-38CF4A3A0AB1}" type="pres">
      <dgm:prSet presAssocID="{FBE8B2EB-9358-4FFC-8AF8-8EA7DC3BB9C0}" presName="parentNode" presStyleLbl="node1" presStyleIdx="1" presStyleCnt="4" custScaleX="105596" custLinFactNeighborX="43296" custLinFactNeighborY="-2439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D2FAAC5-9568-49D1-B806-CD7EA923381E}" type="pres">
      <dgm:prSet presAssocID="{FBE8B2EB-9358-4FFC-8AF8-8EA7DC3BB9C0}" presName="childNode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5DA6A79-E478-47B8-8ACA-7607029C0605}" type="pres">
      <dgm:prSet presAssocID="{669B5A15-FE3B-42F9-BCC8-573F939A280A}" presName="Name25" presStyleLbl="parChTrans1D1" presStyleIdx="1" presStyleCnt="3"/>
      <dgm:spPr/>
      <dgm:t>
        <a:bodyPr/>
        <a:lstStyle/>
        <a:p>
          <a:endParaRPr lang="es-EC"/>
        </a:p>
      </dgm:t>
    </dgm:pt>
    <dgm:pt modelId="{2D54C63E-12DF-4F7C-9358-1C01C1B36B56}" type="pres">
      <dgm:prSet presAssocID="{E543C02E-BC83-438B-A5F4-99EDCCA6078A}" presName="node" presStyleCnt="0"/>
      <dgm:spPr/>
    </dgm:pt>
    <dgm:pt modelId="{0C7433B1-428B-4891-8C1B-C8BF76967A32}" type="pres">
      <dgm:prSet presAssocID="{E543C02E-BC83-438B-A5F4-99EDCCA6078A}" presName="parentNode" presStyleLbl="node1" presStyleIdx="2" presStyleCnt="4" custScaleX="106197" custLinFactNeighborX="9539" custLinFactNeighborY="-1272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C778A27-EAB1-4745-B1CC-4170347ABE78}" type="pres">
      <dgm:prSet presAssocID="{E543C02E-BC83-438B-A5F4-99EDCCA6078A}" presName="childNode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737BB19-E48E-4EE6-A4BD-FA8155424538}" type="pres">
      <dgm:prSet presAssocID="{1B9D6237-54B4-46AA-83BD-455CD185B910}" presName="Name25" presStyleLbl="parChTrans1D1" presStyleIdx="2" presStyleCnt="3"/>
      <dgm:spPr/>
      <dgm:t>
        <a:bodyPr/>
        <a:lstStyle/>
        <a:p>
          <a:endParaRPr lang="es-EC"/>
        </a:p>
      </dgm:t>
    </dgm:pt>
    <dgm:pt modelId="{159C7F3A-C25B-413E-9EB0-0E8871D19C44}" type="pres">
      <dgm:prSet presAssocID="{BBD8818E-43D6-4A8B-BC67-BE4C9A7A15DE}" presName="node" presStyleCnt="0"/>
      <dgm:spPr/>
    </dgm:pt>
    <dgm:pt modelId="{EA9D31B2-2EAE-4129-A31A-6F8CFDC923C1}" type="pres">
      <dgm:prSet presAssocID="{BBD8818E-43D6-4A8B-BC67-BE4C9A7A15DE}" presName="parentNode" presStyleLbl="node1" presStyleIdx="3" presStyleCnt="4" custScaleX="107539">
        <dgm:presLayoutVars>
          <dgm:chMax val="1"/>
          <dgm:bulletEnabled val="1"/>
        </dgm:presLayoutVars>
      </dgm:prSet>
      <dgm:spPr>
        <a:xfrm>
          <a:off x="4618892" y="3854615"/>
          <a:ext cx="1680795" cy="1562963"/>
        </a:xfrm>
        <a:prstGeom prst="ellipse">
          <a:avLst/>
        </a:prstGeom>
      </dgm:spPr>
      <dgm:t>
        <a:bodyPr/>
        <a:lstStyle/>
        <a:p>
          <a:endParaRPr lang="es-EC"/>
        </a:p>
      </dgm:t>
    </dgm:pt>
    <dgm:pt modelId="{45A93793-2A7B-4C22-971D-412EA7DACB6D}" type="pres">
      <dgm:prSet presAssocID="{BBD8818E-43D6-4A8B-BC67-BE4C9A7A15DE}" presName="childNode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214B2DBE-3622-4731-BF1E-BC7D459453E7}" type="presOf" srcId="{51420A03-2F7F-4D1F-9A60-5420F0A4DCE1}" destId="{FC778A27-EAB1-4745-B1CC-4170347ABE78}" srcOrd="0" destOrd="1" presId="urn:microsoft.com/office/officeart/2005/8/layout/radial2"/>
    <dgm:cxn modelId="{72ADBA08-6CB6-4482-8FD0-D1D06385FB9C}" type="presOf" srcId="{669B5A15-FE3B-42F9-BCC8-573F939A280A}" destId="{05DA6A79-E478-47B8-8ACA-7607029C0605}" srcOrd="0" destOrd="0" presId="urn:microsoft.com/office/officeart/2005/8/layout/radial2"/>
    <dgm:cxn modelId="{B983A136-11EE-4287-8EF9-8C6FAF4484AF}" type="presOf" srcId="{03ADC488-4E60-4789-97DA-77DF1D819D54}" destId="{BD2FAAC5-9568-49D1-B806-CD7EA923381E}" srcOrd="0" destOrd="0" presId="urn:microsoft.com/office/officeart/2005/8/layout/radial2"/>
    <dgm:cxn modelId="{717C2627-5040-4BD5-859D-62801A782EAF}" type="presOf" srcId="{E543C02E-BC83-438B-A5F4-99EDCCA6078A}" destId="{0C7433B1-428B-4891-8C1B-C8BF76967A32}" srcOrd="0" destOrd="0" presId="urn:microsoft.com/office/officeart/2005/8/layout/radial2"/>
    <dgm:cxn modelId="{7A6F41F5-26A4-4EE4-B5AE-CFCC36E5B4C5}" srcId="{FBE8B2EB-9358-4FFC-8AF8-8EA7DC3BB9C0}" destId="{03ADC488-4E60-4789-97DA-77DF1D819D54}" srcOrd="0" destOrd="0" parTransId="{0EC239F3-A0A6-4C03-96E2-9F7D2C037895}" sibTransId="{964AD9E5-33E3-4544-A8F7-6B041346373F}"/>
    <dgm:cxn modelId="{6CB9A1C1-23D3-4851-A5D6-469576BCB3B8}" srcId="{E543C02E-BC83-438B-A5F4-99EDCCA6078A}" destId="{3A4A3CAF-B7BA-48F7-B123-A50DB334E9E6}" srcOrd="0" destOrd="0" parTransId="{97091A7E-62C8-4E79-98ED-B07166913A93}" sibTransId="{61570F72-638E-493C-A4EE-B355AC0F484D}"/>
    <dgm:cxn modelId="{A79E1C64-E2E7-4B34-8B2C-E360716AC20E}" type="presOf" srcId="{FC53290B-E80F-4848-AA54-1525D78B7A09}" destId="{F99B7B89-7D48-4A46-AF31-EFC4279E0AA3}" srcOrd="0" destOrd="0" presId="urn:microsoft.com/office/officeart/2005/8/layout/radial2"/>
    <dgm:cxn modelId="{5AF3AC31-E53B-4F0A-AA52-134609888BD1}" type="presOf" srcId="{BBD8818E-43D6-4A8B-BC67-BE4C9A7A15DE}" destId="{EA9D31B2-2EAE-4129-A31A-6F8CFDC923C1}" srcOrd="0" destOrd="0" presId="urn:microsoft.com/office/officeart/2005/8/layout/radial2"/>
    <dgm:cxn modelId="{07E1A9E6-58C1-42D5-8399-15B4164DB2A6}" type="presOf" srcId="{B1D3F53E-FFD6-4168-B41A-220A594A8FD6}" destId="{45A93793-2A7B-4C22-971D-412EA7DACB6D}" srcOrd="0" destOrd="1" presId="urn:microsoft.com/office/officeart/2005/8/layout/radial2"/>
    <dgm:cxn modelId="{D38A887C-FC75-4461-A27E-C3B6DDEB2779}" type="presOf" srcId="{FBE8B2EB-9358-4FFC-8AF8-8EA7DC3BB9C0}" destId="{AAFA3032-5B51-4041-8F07-38CF4A3A0AB1}" srcOrd="0" destOrd="0" presId="urn:microsoft.com/office/officeart/2005/8/layout/radial2"/>
    <dgm:cxn modelId="{8C60FE2D-7FDB-4111-9875-098B4971F97F}" type="presOf" srcId="{858DBE5B-37F9-443D-A96E-E4DFCCF40732}" destId="{45A93793-2A7B-4C22-971D-412EA7DACB6D}" srcOrd="0" destOrd="0" presId="urn:microsoft.com/office/officeart/2005/8/layout/radial2"/>
    <dgm:cxn modelId="{C002212A-9CBE-4915-97BE-6C1288696813}" srcId="{BBD8818E-43D6-4A8B-BC67-BE4C9A7A15DE}" destId="{858DBE5B-37F9-443D-A96E-E4DFCCF40732}" srcOrd="0" destOrd="0" parTransId="{0A423451-7AF9-48DB-9421-1884B748B9F8}" sibTransId="{9E11A27E-7681-4F27-A9E9-75D820BAF538}"/>
    <dgm:cxn modelId="{0F68A795-CF4C-422C-B57A-33092E1D88F9}" srcId="{7251C07D-6B74-41C9-BDD2-657BE95C09E2}" destId="{E543C02E-BC83-438B-A5F4-99EDCCA6078A}" srcOrd="1" destOrd="0" parTransId="{669B5A15-FE3B-42F9-BCC8-573F939A280A}" sibTransId="{D4F7BB69-A71C-4928-9829-DD20E12442CD}"/>
    <dgm:cxn modelId="{D6F0B342-5964-410E-9000-9F74C8AD9A66}" type="presOf" srcId="{0CF10CC1-1FDC-40E8-B72D-75EBD4BCFD18}" destId="{BD2FAAC5-9568-49D1-B806-CD7EA923381E}" srcOrd="0" destOrd="1" presId="urn:microsoft.com/office/officeart/2005/8/layout/radial2"/>
    <dgm:cxn modelId="{906EBF80-CE3C-4127-884B-B571596C20E9}" srcId="{7251C07D-6B74-41C9-BDD2-657BE95C09E2}" destId="{BBD8818E-43D6-4A8B-BC67-BE4C9A7A15DE}" srcOrd="2" destOrd="0" parTransId="{1B9D6237-54B4-46AA-83BD-455CD185B910}" sibTransId="{836CB99F-E849-45AA-BBC6-A684D0D82D41}"/>
    <dgm:cxn modelId="{CC7F04CA-7E16-4D5C-8D58-9994E387BCAC}" srcId="{BBD8818E-43D6-4A8B-BC67-BE4C9A7A15DE}" destId="{B1D3F53E-FFD6-4168-B41A-220A594A8FD6}" srcOrd="1" destOrd="0" parTransId="{7AFA10CB-5791-4EF0-8AE9-9021DC49D364}" sibTransId="{DDC7FD1A-464B-4903-9312-B7700ED5E417}"/>
    <dgm:cxn modelId="{3F8C9EAA-09B9-44B0-9C5F-4012B265B9C4}" type="presOf" srcId="{3A4A3CAF-B7BA-48F7-B123-A50DB334E9E6}" destId="{FC778A27-EAB1-4745-B1CC-4170347ABE78}" srcOrd="0" destOrd="0" presId="urn:microsoft.com/office/officeart/2005/8/layout/radial2"/>
    <dgm:cxn modelId="{392D6199-3293-41E9-8888-44538BB0930B}" srcId="{7251C07D-6B74-41C9-BDD2-657BE95C09E2}" destId="{FBE8B2EB-9358-4FFC-8AF8-8EA7DC3BB9C0}" srcOrd="0" destOrd="0" parTransId="{FC53290B-E80F-4848-AA54-1525D78B7A09}" sibTransId="{BEAE19A2-D811-4349-A84C-1E7E9275B108}"/>
    <dgm:cxn modelId="{D9FD2B44-D7F5-4F46-B7B2-EAA8475CF88C}" type="presOf" srcId="{1B9D6237-54B4-46AA-83BD-455CD185B910}" destId="{3737BB19-E48E-4EE6-A4BD-FA8155424538}" srcOrd="0" destOrd="0" presId="urn:microsoft.com/office/officeart/2005/8/layout/radial2"/>
    <dgm:cxn modelId="{F879981E-0763-45B0-905E-340B2F32A580}" type="presOf" srcId="{7251C07D-6B74-41C9-BDD2-657BE95C09E2}" destId="{18736C60-C6DF-40A6-A929-FD2A3610286C}" srcOrd="0" destOrd="0" presId="urn:microsoft.com/office/officeart/2005/8/layout/radial2"/>
    <dgm:cxn modelId="{F6547350-44CD-48CE-B85C-C0349D4F6893}" srcId="{E543C02E-BC83-438B-A5F4-99EDCCA6078A}" destId="{51420A03-2F7F-4D1F-9A60-5420F0A4DCE1}" srcOrd="1" destOrd="0" parTransId="{E105C140-49A6-474C-8D06-4C3AA5ED2E15}" sibTransId="{A5BB7EB2-315B-4390-87EC-1DB3A143D7BD}"/>
    <dgm:cxn modelId="{38B9B3C4-0FD5-4101-84E5-2E5F8D44FB0C}" srcId="{FBE8B2EB-9358-4FFC-8AF8-8EA7DC3BB9C0}" destId="{0CF10CC1-1FDC-40E8-B72D-75EBD4BCFD18}" srcOrd="1" destOrd="0" parTransId="{FC8BEF6B-6E4A-4DA4-A991-6DF2DE406FC3}" sibTransId="{FA440689-E09B-47AD-904D-E7ED043863AD}"/>
    <dgm:cxn modelId="{A808A494-DB7D-4A46-9568-025BABA60A71}" type="presParOf" srcId="{18736C60-C6DF-40A6-A929-FD2A3610286C}" destId="{BBEBD93F-032D-4CA2-BBC3-9229B43B9A41}" srcOrd="0" destOrd="0" presId="urn:microsoft.com/office/officeart/2005/8/layout/radial2"/>
    <dgm:cxn modelId="{08388101-C4D1-454F-913D-9A0B7EF6868F}" type="presParOf" srcId="{BBEBD93F-032D-4CA2-BBC3-9229B43B9A41}" destId="{1796CCE7-FEFB-4A51-A0F6-9C52166178C6}" srcOrd="0" destOrd="0" presId="urn:microsoft.com/office/officeart/2005/8/layout/radial2"/>
    <dgm:cxn modelId="{D0DFCB9B-32F6-4C48-B1F9-66525C6EECF9}" type="presParOf" srcId="{1796CCE7-FEFB-4A51-A0F6-9C52166178C6}" destId="{19380DDC-5514-4472-92CB-A8801111233D}" srcOrd="0" destOrd="0" presId="urn:microsoft.com/office/officeart/2005/8/layout/radial2"/>
    <dgm:cxn modelId="{B1154FD8-1AF9-4956-A2B3-1B6583FAEA90}" type="presParOf" srcId="{1796CCE7-FEFB-4A51-A0F6-9C52166178C6}" destId="{3A16381C-BB40-457F-842F-23CF1321DBF7}" srcOrd="1" destOrd="0" presId="urn:microsoft.com/office/officeart/2005/8/layout/radial2"/>
    <dgm:cxn modelId="{7AAF6FD3-9FCC-4CBA-AAFE-DD8C4244E650}" type="presParOf" srcId="{BBEBD93F-032D-4CA2-BBC3-9229B43B9A41}" destId="{F99B7B89-7D48-4A46-AF31-EFC4279E0AA3}" srcOrd="1" destOrd="0" presId="urn:microsoft.com/office/officeart/2005/8/layout/radial2"/>
    <dgm:cxn modelId="{E306275D-9374-4F33-A007-8ADCB3D0442F}" type="presParOf" srcId="{BBEBD93F-032D-4CA2-BBC3-9229B43B9A41}" destId="{5D4C9AB0-3B29-4ECD-B831-AE5CAF563F74}" srcOrd="2" destOrd="0" presId="urn:microsoft.com/office/officeart/2005/8/layout/radial2"/>
    <dgm:cxn modelId="{ADFAE6ED-6613-4ED4-A579-F4A96C2C90AE}" type="presParOf" srcId="{5D4C9AB0-3B29-4ECD-B831-AE5CAF563F74}" destId="{AAFA3032-5B51-4041-8F07-38CF4A3A0AB1}" srcOrd="0" destOrd="0" presId="urn:microsoft.com/office/officeart/2005/8/layout/radial2"/>
    <dgm:cxn modelId="{5DE09A55-8D3D-4DD1-93B4-FA17CB568B24}" type="presParOf" srcId="{5D4C9AB0-3B29-4ECD-B831-AE5CAF563F74}" destId="{BD2FAAC5-9568-49D1-B806-CD7EA923381E}" srcOrd="1" destOrd="0" presId="urn:microsoft.com/office/officeart/2005/8/layout/radial2"/>
    <dgm:cxn modelId="{CF24084D-39DC-4C42-8462-9D5DD2568B59}" type="presParOf" srcId="{BBEBD93F-032D-4CA2-BBC3-9229B43B9A41}" destId="{05DA6A79-E478-47B8-8ACA-7607029C0605}" srcOrd="3" destOrd="0" presId="urn:microsoft.com/office/officeart/2005/8/layout/radial2"/>
    <dgm:cxn modelId="{98C30C15-57B7-4697-BB00-9620FC6885E9}" type="presParOf" srcId="{BBEBD93F-032D-4CA2-BBC3-9229B43B9A41}" destId="{2D54C63E-12DF-4F7C-9358-1C01C1B36B56}" srcOrd="4" destOrd="0" presId="urn:microsoft.com/office/officeart/2005/8/layout/radial2"/>
    <dgm:cxn modelId="{0C3B64BB-A714-46ED-8AD6-699E845C1E97}" type="presParOf" srcId="{2D54C63E-12DF-4F7C-9358-1C01C1B36B56}" destId="{0C7433B1-428B-4891-8C1B-C8BF76967A32}" srcOrd="0" destOrd="0" presId="urn:microsoft.com/office/officeart/2005/8/layout/radial2"/>
    <dgm:cxn modelId="{1FB5B85B-A2CD-4731-95D7-A83649E7D0F8}" type="presParOf" srcId="{2D54C63E-12DF-4F7C-9358-1C01C1B36B56}" destId="{FC778A27-EAB1-4745-B1CC-4170347ABE78}" srcOrd="1" destOrd="0" presId="urn:microsoft.com/office/officeart/2005/8/layout/radial2"/>
    <dgm:cxn modelId="{64223291-028C-44D7-B47D-B71BA8D7E873}" type="presParOf" srcId="{BBEBD93F-032D-4CA2-BBC3-9229B43B9A41}" destId="{3737BB19-E48E-4EE6-A4BD-FA8155424538}" srcOrd="5" destOrd="0" presId="urn:microsoft.com/office/officeart/2005/8/layout/radial2"/>
    <dgm:cxn modelId="{312070DE-0502-4946-AD90-0578C2C51B5C}" type="presParOf" srcId="{BBEBD93F-032D-4CA2-BBC3-9229B43B9A41}" destId="{159C7F3A-C25B-413E-9EB0-0E8871D19C44}" srcOrd="6" destOrd="0" presId="urn:microsoft.com/office/officeart/2005/8/layout/radial2"/>
    <dgm:cxn modelId="{3D82261C-9B73-4603-8CC0-C30F8C7E03DF}" type="presParOf" srcId="{159C7F3A-C25B-413E-9EB0-0E8871D19C44}" destId="{EA9D31B2-2EAE-4129-A31A-6F8CFDC923C1}" srcOrd="0" destOrd="0" presId="urn:microsoft.com/office/officeart/2005/8/layout/radial2"/>
    <dgm:cxn modelId="{2F6EAC67-514F-4065-96E7-35A64BBE44A8}" type="presParOf" srcId="{159C7F3A-C25B-413E-9EB0-0E8871D19C44}" destId="{45A93793-2A7B-4C22-971D-412EA7DACB6D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1B48FFF-DBDC-4C1E-AF6B-0A0A27E84180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BO"/>
        </a:p>
      </dgm:t>
    </dgm:pt>
    <dgm:pt modelId="{47DFE0E6-43C1-44BC-8FC2-827D67A8AB06}">
      <dgm:prSet phldrT="[Texto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s-BO" sz="1800" b="1" dirty="0">
              <a:latin typeface="Arial" panose="020B0604020202020204" pitchFamily="34" charset="0"/>
              <a:cs typeface="Arial" panose="020B0604020202020204" pitchFamily="34" charset="0"/>
            </a:rPr>
            <a:t>ENFOQUE DE LA INVESTIGACIÓN </a:t>
          </a:r>
        </a:p>
      </dgm:t>
    </dgm:pt>
    <dgm:pt modelId="{2197BBA0-2B82-49EE-B347-13AAEC18FE34}" type="parTrans" cxnId="{F9EF9CE6-BD01-45F7-AC82-0243D1AFA2B5}">
      <dgm:prSet/>
      <dgm:spPr/>
      <dgm:t>
        <a:bodyPr/>
        <a:lstStyle/>
        <a:p>
          <a:endParaRPr lang="es-BO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381439E-32E7-4D9C-8554-A4821F897286}" type="sibTrans" cxnId="{F9EF9CE6-BD01-45F7-AC82-0243D1AFA2B5}">
      <dgm:prSet/>
      <dgm:spPr/>
      <dgm:t>
        <a:bodyPr/>
        <a:lstStyle/>
        <a:p>
          <a:endParaRPr lang="es-BO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E48CC76-DA0E-46F6-B4BC-B71344C0F1C9}">
      <dgm:prSet phldrT="[Texto]" custT="1"/>
      <dgm:spPr>
        <a:solidFill>
          <a:schemeClr val="accent6">
            <a:lumMod val="60000"/>
            <a:lumOff val="40000"/>
            <a:alpha val="90000"/>
          </a:schemeClr>
        </a:solidFill>
      </dgm:spPr>
      <dgm:t>
        <a:bodyPr/>
        <a:lstStyle/>
        <a:p>
          <a:pPr marL="0" indent="0" algn="just">
            <a:buNone/>
          </a:pPr>
          <a:r>
            <a:rPr lang="es-MX" sz="1800" dirty="0">
              <a:latin typeface="Arial" panose="020B0604020202020204" pitchFamily="34" charset="0"/>
              <a:cs typeface="Arial" panose="020B0604020202020204" pitchFamily="34" charset="0"/>
            </a:rPr>
            <a:t>El enfoque será cuantitativo</a:t>
          </a:r>
          <a:endParaRPr lang="es-BO" sz="1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BF4F37F-3D57-456C-B260-BBF42A5A4001}" type="parTrans" cxnId="{F9AD1426-F72E-45B8-8BE9-C6A3FBA95341}">
      <dgm:prSet/>
      <dgm:spPr/>
      <dgm:t>
        <a:bodyPr/>
        <a:lstStyle/>
        <a:p>
          <a:endParaRPr lang="es-BO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7CFB227-EDAF-4793-86F3-D28B6A514FE2}" type="sibTrans" cxnId="{F9AD1426-F72E-45B8-8BE9-C6A3FBA95341}">
      <dgm:prSet/>
      <dgm:spPr/>
      <dgm:t>
        <a:bodyPr/>
        <a:lstStyle/>
        <a:p>
          <a:endParaRPr lang="es-BO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0C9422D-6BED-4CA9-AF94-90A3A6449E54}">
      <dgm:prSet phldrT="[Texto]" custT="1"/>
      <dgm:spPr>
        <a:solidFill>
          <a:srgbClr val="70AD47">
            <a:lumMod val="75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68580" tIns="34290" rIns="68580" bIns="3429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BO" sz="1800" b="1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TIPO DE INVESTIGACIÓN</a:t>
          </a:r>
        </a:p>
      </dgm:t>
    </dgm:pt>
    <dgm:pt modelId="{E5B57534-680E-4F9B-B0EB-A56600B48801}" type="parTrans" cxnId="{1963BF1C-31D3-44C2-9258-C6EB962D5078}">
      <dgm:prSet/>
      <dgm:spPr/>
      <dgm:t>
        <a:bodyPr/>
        <a:lstStyle/>
        <a:p>
          <a:endParaRPr lang="es-BO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E3254AB-1B3E-48B2-AFD7-F5ECF2F51C72}" type="sibTrans" cxnId="{1963BF1C-31D3-44C2-9258-C6EB962D5078}">
      <dgm:prSet/>
      <dgm:spPr/>
      <dgm:t>
        <a:bodyPr/>
        <a:lstStyle/>
        <a:p>
          <a:endParaRPr lang="es-BO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2C4D96F-6F26-455E-B2AB-E5350860B128}">
      <dgm:prSet phldrT="[Texto]" custT="1"/>
      <dgm:spPr>
        <a:solidFill>
          <a:srgbClr val="70AD47">
            <a:lumMod val="60000"/>
            <a:lumOff val="40000"/>
            <a:alpha val="90000"/>
          </a:srgbClr>
        </a:solidFill>
        <a:ln w="12700" cap="flat" cmpd="sng" algn="ctr">
          <a:solidFill>
            <a:srgbClr val="4472C4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247650" tIns="123825" rIns="247650" bIns="123825" numCol="1" spcCol="1270" anchor="ctr" anchorCtr="0"/>
        <a:lstStyle/>
        <a:p>
          <a:pPr marL="0" lvl="1" indent="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MX" sz="1800" kern="1200" dirty="0" smtClean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Se </a:t>
          </a:r>
          <a:r>
            <a:rPr lang="es-MX" sz="18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circunscribe al estudio descriptivo</a:t>
          </a:r>
          <a:endParaRPr lang="es-BO" sz="18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DA2A2DF6-96BD-499A-BA96-C33CF0770960}" type="parTrans" cxnId="{091067F4-24AF-4A0A-BF69-11C1B63A046A}">
      <dgm:prSet/>
      <dgm:spPr/>
      <dgm:t>
        <a:bodyPr/>
        <a:lstStyle/>
        <a:p>
          <a:endParaRPr lang="es-BO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502CEFA-5DF0-4279-B776-2FD1B6CB59C9}" type="sibTrans" cxnId="{091067F4-24AF-4A0A-BF69-11C1B63A046A}">
      <dgm:prSet/>
      <dgm:spPr/>
      <dgm:t>
        <a:bodyPr/>
        <a:lstStyle/>
        <a:p>
          <a:endParaRPr lang="es-BO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5D38489-2FB3-4C9E-998B-DB5868D1CA89}">
      <dgm:prSet phldrT="[Texto]" custT="1"/>
      <dgm:spPr>
        <a:solidFill>
          <a:srgbClr val="70AD47">
            <a:lumMod val="75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68580" tIns="34290" rIns="68580" bIns="3429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BO" sz="1800" b="1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POBLACIÓN </a:t>
          </a:r>
        </a:p>
      </dgm:t>
    </dgm:pt>
    <dgm:pt modelId="{A6EEE4A2-4E52-4088-8E30-7795A21E9B70}" type="parTrans" cxnId="{DA5A6CDC-1114-4902-A219-C9FCFBD8AD03}">
      <dgm:prSet/>
      <dgm:spPr/>
      <dgm:t>
        <a:bodyPr/>
        <a:lstStyle/>
        <a:p>
          <a:endParaRPr lang="es-BO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5BDE75F-02DF-4508-ADB7-DB6AA38BF092}" type="sibTrans" cxnId="{DA5A6CDC-1114-4902-A219-C9FCFBD8AD03}">
      <dgm:prSet/>
      <dgm:spPr/>
      <dgm:t>
        <a:bodyPr/>
        <a:lstStyle/>
        <a:p>
          <a:endParaRPr lang="es-BO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3E3BD49-3DEF-4D8F-820F-DEBF6C3F72BF}">
      <dgm:prSet phldrT="[Texto]" custT="1"/>
      <dgm:spPr>
        <a:solidFill>
          <a:srgbClr val="70AD47">
            <a:lumMod val="60000"/>
            <a:lumOff val="40000"/>
            <a:alpha val="90000"/>
          </a:srgbClr>
        </a:solidFill>
        <a:ln w="12700" cap="flat" cmpd="sng" algn="ctr">
          <a:solidFill>
            <a:srgbClr val="4472C4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247650" tIns="123825" rIns="247650" bIns="123825" numCol="1" spcCol="1270" anchor="ctr" anchorCtr="0"/>
        <a:lstStyle/>
        <a:p>
          <a:pPr marL="0" lvl="1" indent="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MX" sz="18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El personal militar profesional de oficiales de la Academia de Guerra en sus diferentes cursos (Estado Mayor de Arma y de Servicios, Avanzado y Curso de Especialistas).</a:t>
          </a:r>
          <a:endParaRPr lang="es-BO" sz="18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6BF5F8B9-E431-44DB-A8CA-8BD67E98E2DF}" type="parTrans" cxnId="{879532E8-4DB2-4F62-8205-66E90EBD3632}">
      <dgm:prSet/>
      <dgm:spPr/>
      <dgm:t>
        <a:bodyPr/>
        <a:lstStyle/>
        <a:p>
          <a:endParaRPr lang="es-BO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424F35D-A1A9-43C3-87D8-573425C2A5BF}" type="sibTrans" cxnId="{879532E8-4DB2-4F62-8205-66E90EBD3632}">
      <dgm:prSet/>
      <dgm:spPr/>
      <dgm:t>
        <a:bodyPr/>
        <a:lstStyle/>
        <a:p>
          <a:endParaRPr lang="es-BO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F4A821A-4986-4171-874C-EEC5FA7CD4F7}" type="pres">
      <dgm:prSet presAssocID="{F1B48FFF-DBDC-4C1E-AF6B-0A0A27E8418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0D265B46-F9BE-49BA-BDA3-B0365F67F302}" type="pres">
      <dgm:prSet presAssocID="{47DFE0E6-43C1-44BC-8FC2-827D67A8AB06}" presName="linNode" presStyleCnt="0"/>
      <dgm:spPr/>
    </dgm:pt>
    <dgm:pt modelId="{C1CECFE4-4F80-44E5-AF69-FE68753BE869}" type="pres">
      <dgm:prSet presAssocID="{47DFE0E6-43C1-44BC-8FC2-827D67A8AB06}" presName="parentText" presStyleLbl="node1" presStyleIdx="0" presStyleCnt="3" custScaleX="64000" custScaleY="26864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4C376F5-17C6-48AE-A594-E8AE84EF35C6}" type="pres">
      <dgm:prSet presAssocID="{47DFE0E6-43C1-44BC-8FC2-827D67A8AB06}" presName="descendantText" presStyleLbl="alignAccFollowNode1" presStyleIdx="0" presStyleCnt="3" custScaleX="72149" custScaleY="29346" custLinFactNeighborX="1289" custLinFactNeighborY="-77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2AF3B0C-4C88-46E4-B1DE-C3533817267E}" type="pres">
      <dgm:prSet presAssocID="{3381439E-32E7-4D9C-8554-A4821F897286}" presName="sp" presStyleCnt="0"/>
      <dgm:spPr/>
    </dgm:pt>
    <dgm:pt modelId="{FD832E5B-27E4-44DB-B22D-1609DDDCC027}" type="pres">
      <dgm:prSet presAssocID="{40C9422D-6BED-4CA9-AF94-90A3A6449E54}" presName="linNode" presStyleCnt="0"/>
      <dgm:spPr/>
    </dgm:pt>
    <dgm:pt modelId="{62566321-36EA-4889-8B8A-B87A85EB0C54}" type="pres">
      <dgm:prSet presAssocID="{40C9422D-6BED-4CA9-AF94-90A3A6449E54}" presName="parentText" presStyleLbl="node1" presStyleIdx="1" presStyleCnt="3" custScaleX="64000" custScaleY="27700" custLinFactNeighborY="-2525">
        <dgm:presLayoutVars>
          <dgm:chMax val="1"/>
          <dgm:bulletEnabled val="1"/>
        </dgm:presLayoutVars>
      </dgm:prSet>
      <dgm:spPr>
        <a:xfrm>
          <a:off x="1528293" y="1935261"/>
          <a:ext cx="2372461" cy="1885732"/>
        </a:xfrm>
        <a:prstGeom prst="roundRect">
          <a:avLst/>
        </a:prstGeom>
      </dgm:spPr>
      <dgm:t>
        <a:bodyPr/>
        <a:lstStyle/>
        <a:p>
          <a:endParaRPr lang="es-EC"/>
        </a:p>
      </dgm:t>
    </dgm:pt>
    <dgm:pt modelId="{F6B6CE56-60AB-4269-AADF-2DE0FD4F468D}" type="pres">
      <dgm:prSet presAssocID="{40C9422D-6BED-4CA9-AF94-90A3A6449E54}" presName="descendantText" presStyleLbl="alignAccFollowNode1" presStyleIdx="1" presStyleCnt="3" custScaleX="73869" custScaleY="26117" custLinFactNeighborX="1087" custLinFactNeighborY="-5007">
        <dgm:presLayoutVars>
          <dgm:bulletEnabled val="1"/>
        </dgm:presLayoutVars>
      </dgm:prSet>
      <dgm:spPr>
        <a:xfrm rot="5400000">
          <a:off x="5413773" y="422240"/>
          <a:ext cx="1842058" cy="4868094"/>
        </a:xfrm>
        <a:prstGeom prst="round2SameRect">
          <a:avLst/>
        </a:prstGeom>
      </dgm:spPr>
      <dgm:t>
        <a:bodyPr/>
        <a:lstStyle/>
        <a:p>
          <a:endParaRPr lang="es-EC"/>
        </a:p>
      </dgm:t>
    </dgm:pt>
    <dgm:pt modelId="{C132B05D-3E40-4149-A750-6A0B970DF269}" type="pres">
      <dgm:prSet presAssocID="{4E3254AB-1B3E-48B2-AFD7-F5ECF2F51C72}" presName="sp" presStyleCnt="0"/>
      <dgm:spPr/>
    </dgm:pt>
    <dgm:pt modelId="{620F6670-82AE-4772-9617-7FD92E79C6DA}" type="pres">
      <dgm:prSet presAssocID="{25D38489-2FB3-4C9E-998B-DB5868D1CA89}" presName="linNode" presStyleCnt="0"/>
      <dgm:spPr/>
    </dgm:pt>
    <dgm:pt modelId="{F8488E4A-A07E-4548-A605-293F1A3E6619}" type="pres">
      <dgm:prSet presAssocID="{25D38489-2FB3-4C9E-998B-DB5868D1CA89}" presName="parentText" presStyleLbl="node1" presStyleIdx="2" presStyleCnt="3" custScaleX="64000" custScaleY="25117" custLinFactNeighborY="-4424">
        <dgm:presLayoutVars>
          <dgm:chMax val="1"/>
          <dgm:bulletEnabled val="1"/>
        </dgm:presLayoutVars>
      </dgm:prSet>
      <dgm:spPr>
        <a:xfrm>
          <a:off x="1528293" y="3879470"/>
          <a:ext cx="2372461" cy="1885732"/>
        </a:xfrm>
        <a:prstGeom prst="roundRect">
          <a:avLst/>
        </a:prstGeom>
      </dgm:spPr>
      <dgm:t>
        <a:bodyPr/>
        <a:lstStyle/>
        <a:p>
          <a:endParaRPr lang="es-EC"/>
        </a:p>
      </dgm:t>
    </dgm:pt>
    <dgm:pt modelId="{8CA2A135-A31B-490C-8766-1ECE0E32A100}" type="pres">
      <dgm:prSet presAssocID="{25D38489-2FB3-4C9E-998B-DB5868D1CA89}" presName="descendantText" presStyleLbl="alignAccFollowNode1" presStyleIdx="2" presStyleCnt="3" custScaleX="73869" custScaleY="32326" custLinFactNeighborX="1761" custLinFactNeighborY="-6230">
        <dgm:presLayoutVars>
          <dgm:bulletEnabled val="1"/>
        </dgm:presLayoutVars>
      </dgm:prSet>
      <dgm:spPr>
        <a:xfrm rot="5400000">
          <a:off x="5417526" y="2347331"/>
          <a:ext cx="1803786" cy="4868094"/>
        </a:xfrm>
        <a:prstGeom prst="round2SameRect">
          <a:avLst/>
        </a:prstGeom>
      </dgm:spPr>
      <dgm:t>
        <a:bodyPr/>
        <a:lstStyle/>
        <a:p>
          <a:endParaRPr lang="es-EC"/>
        </a:p>
      </dgm:t>
    </dgm:pt>
  </dgm:ptLst>
  <dgm:cxnLst>
    <dgm:cxn modelId="{F9EF9CE6-BD01-45F7-AC82-0243D1AFA2B5}" srcId="{F1B48FFF-DBDC-4C1E-AF6B-0A0A27E84180}" destId="{47DFE0E6-43C1-44BC-8FC2-827D67A8AB06}" srcOrd="0" destOrd="0" parTransId="{2197BBA0-2B82-49EE-B347-13AAEC18FE34}" sibTransId="{3381439E-32E7-4D9C-8554-A4821F897286}"/>
    <dgm:cxn modelId="{86CA5E1F-A5E6-4AB7-AC8A-8D4D2D506F15}" type="presOf" srcId="{C3E3BD49-3DEF-4D8F-820F-DEBF6C3F72BF}" destId="{8CA2A135-A31B-490C-8766-1ECE0E32A100}" srcOrd="0" destOrd="0" presId="urn:microsoft.com/office/officeart/2005/8/layout/vList5"/>
    <dgm:cxn modelId="{1963BF1C-31D3-44C2-9258-C6EB962D5078}" srcId="{F1B48FFF-DBDC-4C1E-AF6B-0A0A27E84180}" destId="{40C9422D-6BED-4CA9-AF94-90A3A6449E54}" srcOrd="1" destOrd="0" parTransId="{E5B57534-680E-4F9B-B0EB-A56600B48801}" sibTransId="{4E3254AB-1B3E-48B2-AFD7-F5ECF2F51C72}"/>
    <dgm:cxn modelId="{2591964E-FD97-4CC4-A2C3-296FDD5B61EF}" type="presOf" srcId="{47DFE0E6-43C1-44BC-8FC2-827D67A8AB06}" destId="{C1CECFE4-4F80-44E5-AF69-FE68753BE869}" srcOrd="0" destOrd="0" presId="urn:microsoft.com/office/officeart/2005/8/layout/vList5"/>
    <dgm:cxn modelId="{42A3B3A7-C892-4301-BC3E-67AB30A61C32}" type="presOf" srcId="{F1B48FFF-DBDC-4C1E-AF6B-0A0A27E84180}" destId="{5F4A821A-4986-4171-874C-EEC5FA7CD4F7}" srcOrd="0" destOrd="0" presId="urn:microsoft.com/office/officeart/2005/8/layout/vList5"/>
    <dgm:cxn modelId="{8C97809D-AAA5-498D-9799-3328300FEB57}" type="presOf" srcId="{40C9422D-6BED-4CA9-AF94-90A3A6449E54}" destId="{62566321-36EA-4889-8B8A-B87A85EB0C54}" srcOrd="0" destOrd="0" presId="urn:microsoft.com/office/officeart/2005/8/layout/vList5"/>
    <dgm:cxn modelId="{091067F4-24AF-4A0A-BF69-11C1B63A046A}" srcId="{40C9422D-6BED-4CA9-AF94-90A3A6449E54}" destId="{82C4D96F-6F26-455E-B2AB-E5350860B128}" srcOrd="0" destOrd="0" parTransId="{DA2A2DF6-96BD-499A-BA96-C33CF0770960}" sibTransId="{C502CEFA-5DF0-4279-B776-2FD1B6CB59C9}"/>
    <dgm:cxn modelId="{1D65437A-36D4-47B6-BACB-4A85378BB6FC}" type="presOf" srcId="{25D38489-2FB3-4C9E-998B-DB5868D1CA89}" destId="{F8488E4A-A07E-4548-A605-293F1A3E6619}" srcOrd="0" destOrd="0" presId="urn:microsoft.com/office/officeart/2005/8/layout/vList5"/>
    <dgm:cxn modelId="{F9AD1426-F72E-45B8-8BE9-C6A3FBA95341}" srcId="{47DFE0E6-43C1-44BC-8FC2-827D67A8AB06}" destId="{5E48CC76-DA0E-46F6-B4BC-B71344C0F1C9}" srcOrd="0" destOrd="0" parTransId="{0BF4F37F-3D57-456C-B260-BBF42A5A4001}" sibTransId="{07CFB227-EDAF-4793-86F3-D28B6A514FE2}"/>
    <dgm:cxn modelId="{7FF28EC2-CEF1-4068-BBAE-C8AB27A513C2}" type="presOf" srcId="{5E48CC76-DA0E-46F6-B4BC-B71344C0F1C9}" destId="{04C376F5-17C6-48AE-A594-E8AE84EF35C6}" srcOrd="0" destOrd="0" presId="urn:microsoft.com/office/officeart/2005/8/layout/vList5"/>
    <dgm:cxn modelId="{879532E8-4DB2-4F62-8205-66E90EBD3632}" srcId="{25D38489-2FB3-4C9E-998B-DB5868D1CA89}" destId="{C3E3BD49-3DEF-4D8F-820F-DEBF6C3F72BF}" srcOrd="0" destOrd="0" parTransId="{6BF5F8B9-E431-44DB-A8CA-8BD67E98E2DF}" sibTransId="{E424F35D-A1A9-43C3-87D8-573425C2A5BF}"/>
    <dgm:cxn modelId="{DA5A6CDC-1114-4902-A219-C9FCFBD8AD03}" srcId="{F1B48FFF-DBDC-4C1E-AF6B-0A0A27E84180}" destId="{25D38489-2FB3-4C9E-998B-DB5868D1CA89}" srcOrd="2" destOrd="0" parTransId="{A6EEE4A2-4E52-4088-8E30-7795A21E9B70}" sibTransId="{F5BDE75F-02DF-4508-ADB7-DB6AA38BF092}"/>
    <dgm:cxn modelId="{37F8EE09-1B54-47DF-91E5-FC65A4B46C82}" type="presOf" srcId="{82C4D96F-6F26-455E-B2AB-E5350860B128}" destId="{F6B6CE56-60AB-4269-AADF-2DE0FD4F468D}" srcOrd="0" destOrd="0" presId="urn:microsoft.com/office/officeart/2005/8/layout/vList5"/>
    <dgm:cxn modelId="{275FE1A6-A330-41C0-81B1-68DB3763B3EF}" type="presParOf" srcId="{5F4A821A-4986-4171-874C-EEC5FA7CD4F7}" destId="{0D265B46-F9BE-49BA-BDA3-B0365F67F302}" srcOrd="0" destOrd="0" presId="urn:microsoft.com/office/officeart/2005/8/layout/vList5"/>
    <dgm:cxn modelId="{98EBF7E0-2BC5-478D-87F3-E049C41BBAE3}" type="presParOf" srcId="{0D265B46-F9BE-49BA-BDA3-B0365F67F302}" destId="{C1CECFE4-4F80-44E5-AF69-FE68753BE869}" srcOrd="0" destOrd="0" presId="urn:microsoft.com/office/officeart/2005/8/layout/vList5"/>
    <dgm:cxn modelId="{1932ADCD-AD78-4494-B0BA-BA87D9646543}" type="presParOf" srcId="{0D265B46-F9BE-49BA-BDA3-B0365F67F302}" destId="{04C376F5-17C6-48AE-A594-E8AE84EF35C6}" srcOrd="1" destOrd="0" presId="urn:microsoft.com/office/officeart/2005/8/layout/vList5"/>
    <dgm:cxn modelId="{B508F4A4-BFE2-48D1-BE5F-43ABF80B9677}" type="presParOf" srcId="{5F4A821A-4986-4171-874C-EEC5FA7CD4F7}" destId="{02AF3B0C-4C88-46E4-B1DE-C3533817267E}" srcOrd="1" destOrd="0" presId="urn:microsoft.com/office/officeart/2005/8/layout/vList5"/>
    <dgm:cxn modelId="{7F93F4A5-634B-41D2-8AA8-55E5FEA1C53E}" type="presParOf" srcId="{5F4A821A-4986-4171-874C-EEC5FA7CD4F7}" destId="{FD832E5B-27E4-44DB-B22D-1609DDDCC027}" srcOrd="2" destOrd="0" presId="urn:microsoft.com/office/officeart/2005/8/layout/vList5"/>
    <dgm:cxn modelId="{4F1F8514-F619-4F56-AAA7-E95208E22E69}" type="presParOf" srcId="{FD832E5B-27E4-44DB-B22D-1609DDDCC027}" destId="{62566321-36EA-4889-8B8A-B87A85EB0C54}" srcOrd="0" destOrd="0" presId="urn:microsoft.com/office/officeart/2005/8/layout/vList5"/>
    <dgm:cxn modelId="{4EE764A7-6A11-4FB5-8258-9EDBC3A5F9C6}" type="presParOf" srcId="{FD832E5B-27E4-44DB-B22D-1609DDDCC027}" destId="{F6B6CE56-60AB-4269-AADF-2DE0FD4F468D}" srcOrd="1" destOrd="0" presId="urn:microsoft.com/office/officeart/2005/8/layout/vList5"/>
    <dgm:cxn modelId="{2028913E-009F-4F4A-A1B3-A3A938F424F9}" type="presParOf" srcId="{5F4A821A-4986-4171-874C-EEC5FA7CD4F7}" destId="{C132B05D-3E40-4149-A750-6A0B970DF269}" srcOrd="3" destOrd="0" presId="urn:microsoft.com/office/officeart/2005/8/layout/vList5"/>
    <dgm:cxn modelId="{86CBD9E8-D37A-4A25-AA1B-9AACAF966424}" type="presParOf" srcId="{5F4A821A-4986-4171-874C-EEC5FA7CD4F7}" destId="{620F6670-82AE-4772-9617-7FD92E79C6DA}" srcOrd="4" destOrd="0" presId="urn:microsoft.com/office/officeart/2005/8/layout/vList5"/>
    <dgm:cxn modelId="{7CA501B5-2BFA-473B-B8F1-C85EFE62390E}" type="presParOf" srcId="{620F6670-82AE-4772-9617-7FD92E79C6DA}" destId="{F8488E4A-A07E-4548-A605-293F1A3E6619}" srcOrd="0" destOrd="0" presId="urn:microsoft.com/office/officeart/2005/8/layout/vList5"/>
    <dgm:cxn modelId="{5F037B92-45B8-4863-BB75-D95FF4190110}" type="presParOf" srcId="{620F6670-82AE-4772-9617-7FD92E79C6DA}" destId="{8CA2A135-A31B-490C-8766-1ECE0E32A100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1B48FFF-DBDC-4C1E-AF6B-0A0A27E84180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BO"/>
        </a:p>
      </dgm:t>
    </dgm:pt>
    <dgm:pt modelId="{E40ECEF0-F58D-422A-B250-7A4481E77537}">
      <dgm:prSet phldrT="[Texto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s-BO" sz="1800" b="1" dirty="0">
              <a:latin typeface="Arial" panose="020B0604020202020204" pitchFamily="34" charset="0"/>
              <a:cs typeface="Arial" panose="020B0604020202020204" pitchFamily="34" charset="0"/>
            </a:rPr>
            <a:t>MÉTODO DE INVESTIGACIÓN </a:t>
          </a:r>
        </a:p>
      </dgm:t>
    </dgm:pt>
    <dgm:pt modelId="{F6BD8FC3-EA31-4E92-A690-2DBAD409F16E}" type="parTrans" cxnId="{8F87B1E1-E301-4A83-9219-06A0884B681D}">
      <dgm:prSet/>
      <dgm:spPr/>
      <dgm:t>
        <a:bodyPr/>
        <a:lstStyle/>
        <a:p>
          <a:endParaRPr lang="es-BO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5993E8B-D0A1-456C-AE18-D0735E90916C}" type="sibTrans" cxnId="{8F87B1E1-E301-4A83-9219-06A0884B681D}">
      <dgm:prSet/>
      <dgm:spPr/>
      <dgm:t>
        <a:bodyPr/>
        <a:lstStyle/>
        <a:p>
          <a:endParaRPr lang="es-BO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059C754-DABB-467D-8AE7-D9BA9844A0FB}">
      <dgm:prSet phldrT="[Texto]" custT="1"/>
      <dgm:spPr>
        <a:solidFill>
          <a:schemeClr val="accent6">
            <a:lumMod val="60000"/>
            <a:lumOff val="40000"/>
            <a:alpha val="90000"/>
          </a:schemeClr>
        </a:solidFill>
      </dgm:spPr>
      <dgm:t>
        <a:bodyPr/>
        <a:lstStyle/>
        <a:p>
          <a:pPr marL="0" indent="180975" algn="just">
            <a:buNone/>
          </a:pPr>
          <a:r>
            <a:rPr lang="es-MX" sz="1800" dirty="0">
              <a:latin typeface="Arial" panose="020B0604020202020204" pitchFamily="34" charset="0"/>
              <a:cs typeface="Arial" panose="020B0604020202020204" pitchFamily="34" charset="0"/>
            </a:rPr>
            <a:t>Se implementó el método analítico</a:t>
          </a:r>
          <a:endParaRPr lang="es-BO" sz="18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C83FFAE-1A9A-481E-9BAF-CC6FB56C3AA1}" type="parTrans" cxnId="{CF7F218D-5849-4B34-A5DD-C4D57E7A44D6}">
      <dgm:prSet/>
      <dgm:spPr/>
      <dgm:t>
        <a:bodyPr/>
        <a:lstStyle/>
        <a:p>
          <a:endParaRPr lang="es-BO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344B2E3-EBF7-4CF6-B7E7-2F154FF2F9B7}" type="sibTrans" cxnId="{CF7F218D-5849-4B34-A5DD-C4D57E7A44D6}">
      <dgm:prSet/>
      <dgm:spPr/>
      <dgm:t>
        <a:bodyPr/>
        <a:lstStyle/>
        <a:p>
          <a:endParaRPr lang="es-BO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1442A5C-EA88-4CA3-B617-5A714641D116}">
      <dgm:prSet phldrT="[Texto]" custT="1"/>
      <dgm:spPr>
        <a:solidFill>
          <a:srgbClr val="70AD47">
            <a:lumMod val="75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68580" tIns="34290" rIns="68580" bIns="3429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BO" sz="1800" b="1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TÉCNICAS </a:t>
          </a:r>
        </a:p>
      </dgm:t>
    </dgm:pt>
    <dgm:pt modelId="{F9CB69FD-A58A-4DD1-9FC2-C48C5B58293F}" type="parTrans" cxnId="{AC11A76C-8C20-4B3D-9DAA-E3D3CF0733A8}">
      <dgm:prSet/>
      <dgm:spPr/>
      <dgm:t>
        <a:bodyPr/>
        <a:lstStyle/>
        <a:p>
          <a:endParaRPr lang="es-BO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E03CA06-E82F-4179-A064-B646DA42E607}" type="sibTrans" cxnId="{AC11A76C-8C20-4B3D-9DAA-E3D3CF0733A8}">
      <dgm:prSet/>
      <dgm:spPr/>
      <dgm:t>
        <a:bodyPr/>
        <a:lstStyle/>
        <a:p>
          <a:endParaRPr lang="es-BO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038D668-B484-4C1F-9CD4-99308897C3A3}">
      <dgm:prSet phldrT="[Texto]" custT="1"/>
      <dgm:spPr>
        <a:solidFill>
          <a:schemeClr val="accent6">
            <a:lumMod val="60000"/>
            <a:lumOff val="40000"/>
            <a:alpha val="90000"/>
          </a:schemeClr>
        </a:solidFill>
      </dgm:spPr>
      <dgm:t>
        <a:bodyPr/>
        <a:lstStyle/>
        <a:p>
          <a:pPr marL="93663" indent="-93663" algn="just">
            <a:buNone/>
          </a:pPr>
          <a:r>
            <a:rPr lang="es-MX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La </a:t>
          </a:r>
          <a:r>
            <a:rPr lang="es-MX" sz="1800" kern="1200" dirty="0">
              <a:latin typeface="Arial" panose="020B0604020202020204" pitchFamily="34" charset="0"/>
              <a:cs typeface="Arial" panose="020B0604020202020204" pitchFamily="34" charset="0"/>
            </a:rPr>
            <a:t>encuesta fue la técnica de recolección de datos seleccionado para el proceso de la investigación científica llevada a cabo.</a:t>
          </a:r>
          <a:endParaRPr lang="es-BO" sz="1800" b="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AE46BEB4-B2FC-4B4B-98F8-2E22A83B3383}" type="parTrans" cxnId="{004BB682-972B-4975-A227-3CB93BEF7A44}">
      <dgm:prSet/>
      <dgm:spPr/>
      <dgm:t>
        <a:bodyPr/>
        <a:lstStyle/>
        <a:p>
          <a:endParaRPr lang="es-BO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E6D8DB9-B4DE-488D-900E-33D2D90C1F6A}" type="sibTrans" cxnId="{004BB682-972B-4975-A227-3CB93BEF7A44}">
      <dgm:prSet/>
      <dgm:spPr/>
      <dgm:t>
        <a:bodyPr/>
        <a:lstStyle/>
        <a:p>
          <a:endParaRPr lang="es-BO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C4DDBCA-4686-40A4-927B-1F1C36A860E9}">
      <dgm:prSet phldrT="[Texto]" custT="1"/>
      <dgm:spPr>
        <a:solidFill>
          <a:srgbClr val="70AD47">
            <a:lumMod val="75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68580" tIns="34290" rIns="68580" bIns="3429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BO" sz="1800" b="1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INSTRUMENTOS  </a:t>
          </a:r>
        </a:p>
      </dgm:t>
    </dgm:pt>
    <dgm:pt modelId="{3FD184AE-BB1B-4E06-A086-DA9EFAF56E97}" type="parTrans" cxnId="{966BFE54-0289-464C-B71A-EE8490ED891A}">
      <dgm:prSet/>
      <dgm:spPr/>
      <dgm:t>
        <a:bodyPr/>
        <a:lstStyle/>
        <a:p>
          <a:endParaRPr lang="es-BO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11473ED-3D50-4B82-886F-DF9AFB4E3AEC}" type="sibTrans" cxnId="{966BFE54-0289-464C-B71A-EE8490ED891A}">
      <dgm:prSet/>
      <dgm:spPr/>
      <dgm:t>
        <a:bodyPr/>
        <a:lstStyle/>
        <a:p>
          <a:endParaRPr lang="es-BO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AF84F9C-9AF5-46FE-8AE0-7FD5CE8CAB23}">
      <dgm:prSet phldrT="[Texto]" custT="1"/>
      <dgm:spPr>
        <a:solidFill>
          <a:schemeClr val="accent6">
            <a:lumMod val="60000"/>
            <a:lumOff val="40000"/>
            <a:alpha val="90000"/>
          </a:schemeClr>
        </a:solidFill>
      </dgm:spPr>
      <dgm:t>
        <a:bodyPr/>
        <a:lstStyle/>
        <a:p>
          <a:pPr marL="0" indent="180975" algn="just"/>
          <a:r>
            <a:rPr lang="es-MX" sz="1800" dirty="0" smtClean="0">
              <a:latin typeface="Arial" panose="020B0604020202020204" pitchFamily="34" charset="0"/>
              <a:cs typeface="Arial" panose="020B0604020202020204" pitchFamily="34" charset="0"/>
            </a:rPr>
            <a:t>Cuestionario de </a:t>
          </a:r>
          <a:r>
            <a:rPr lang="es-MX" sz="1800" dirty="0" err="1" smtClean="0">
              <a:latin typeface="Arial" panose="020B0604020202020204" pitchFamily="34" charset="0"/>
              <a:cs typeface="Arial" panose="020B0604020202020204" pitchFamily="34" charset="0"/>
            </a:rPr>
            <a:t>IE</a:t>
          </a:r>
          <a:r>
            <a:rPr lang="es-MX" sz="1800" dirty="0" smtClean="0">
              <a:latin typeface="Arial" panose="020B0604020202020204" pitchFamily="34" charset="0"/>
              <a:cs typeface="Arial" panose="020B0604020202020204" pitchFamily="34" charset="0"/>
            </a:rPr>
            <a:t> (Daniel Goleman).</a:t>
          </a:r>
          <a:endParaRPr lang="es-BO" sz="18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97FBA14-7005-43E0-9E07-C9BD3B83053C}" type="parTrans" cxnId="{5207F26F-2581-4B8B-AE2A-EE86CCF88035}">
      <dgm:prSet/>
      <dgm:spPr/>
      <dgm:t>
        <a:bodyPr/>
        <a:lstStyle/>
        <a:p>
          <a:endParaRPr lang="es-BO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2275C06-29B4-438E-9B1B-193B416C5DBA}" type="sibTrans" cxnId="{5207F26F-2581-4B8B-AE2A-EE86CCF88035}">
      <dgm:prSet/>
      <dgm:spPr/>
      <dgm:t>
        <a:bodyPr/>
        <a:lstStyle/>
        <a:p>
          <a:endParaRPr lang="es-BO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F0AD8ED-C4F0-4A22-B635-08E817CBDB10}">
      <dgm:prSet phldrT="[Texto]" custT="1"/>
      <dgm:spPr>
        <a:solidFill>
          <a:srgbClr val="70AD47">
            <a:lumMod val="75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68580" tIns="34290" rIns="68580" bIns="3429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BO" sz="1800" b="1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TÉCNICA  ANÁLISIS DE DATOS </a:t>
          </a:r>
        </a:p>
      </dgm:t>
    </dgm:pt>
    <dgm:pt modelId="{A5316BC7-D4D8-45C6-819B-B448262B43C9}" type="parTrans" cxnId="{9344FC50-02CD-408D-9C7E-3172EE1F792D}">
      <dgm:prSet/>
      <dgm:spPr/>
      <dgm:t>
        <a:bodyPr/>
        <a:lstStyle/>
        <a:p>
          <a:endParaRPr lang="es-BO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5119E99-A1C2-4834-BB34-480C993B831F}" type="sibTrans" cxnId="{9344FC50-02CD-408D-9C7E-3172EE1F792D}">
      <dgm:prSet/>
      <dgm:spPr/>
      <dgm:t>
        <a:bodyPr/>
        <a:lstStyle/>
        <a:p>
          <a:endParaRPr lang="es-BO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CEE6775-D5B8-4851-8463-6198B3052650}">
      <dgm:prSet phldrT="[Texto]" custT="1"/>
      <dgm:spPr>
        <a:solidFill>
          <a:schemeClr val="accent6">
            <a:lumMod val="60000"/>
            <a:lumOff val="40000"/>
            <a:alpha val="90000"/>
          </a:schemeClr>
        </a:solidFill>
      </dgm:spPr>
      <dgm:t>
        <a:bodyPr/>
        <a:lstStyle/>
        <a:p>
          <a:pPr algn="just">
            <a:buFontTx/>
            <a:buNone/>
            <a:tabLst>
              <a:tab pos="0" algn="l"/>
            </a:tabLst>
          </a:pPr>
          <a:r>
            <a:rPr lang="es-MX" sz="1800" dirty="0" smtClean="0">
              <a:latin typeface="Arial" panose="020B0604020202020204" pitchFamily="34" charset="0"/>
              <a:cs typeface="Arial" panose="020B0604020202020204" pitchFamily="34" charset="0"/>
            </a:rPr>
            <a:t>El </a:t>
          </a:r>
          <a:r>
            <a:rPr lang="es-MX" sz="1800" dirty="0">
              <a:latin typeface="Arial" panose="020B0604020202020204" pitchFamily="34" charset="0"/>
              <a:cs typeface="Arial" panose="020B0604020202020204" pitchFamily="34" charset="0"/>
            </a:rPr>
            <a:t>análisis de los datos obtenidos, consistió la técnica para la interpretación de datos es este problema de investigación</a:t>
          </a:r>
          <a:endParaRPr lang="es-BO" sz="18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B765279-0926-4B95-BD38-3E2ED0D7BAD6}" type="parTrans" cxnId="{6742D6CE-F305-4CA7-ACDD-50EF13E16AFC}">
      <dgm:prSet/>
      <dgm:spPr/>
      <dgm:t>
        <a:bodyPr/>
        <a:lstStyle/>
        <a:p>
          <a:endParaRPr lang="es-BO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BFE1833-FCEB-4082-8C83-BFC0D2EFFAE2}" type="sibTrans" cxnId="{6742D6CE-F305-4CA7-ACDD-50EF13E16AFC}">
      <dgm:prSet/>
      <dgm:spPr/>
      <dgm:t>
        <a:bodyPr/>
        <a:lstStyle/>
        <a:p>
          <a:endParaRPr lang="es-BO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4F8CE86-A2ED-4843-A317-E9CEE7A27780}">
      <dgm:prSet phldrT="[Texto]" custT="1"/>
      <dgm:spPr>
        <a:solidFill>
          <a:schemeClr val="accent6">
            <a:lumMod val="60000"/>
            <a:lumOff val="40000"/>
            <a:alpha val="90000"/>
          </a:schemeClr>
        </a:solidFill>
      </dgm:spPr>
      <dgm:t>
        <a:bodyPr/>
        <a:lstStyle/>
        <a:p>
          <a:pPr marL="0" indent="180975" algn="just"/>
          <a:endParaRPr lang="es-BO" sz="18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21D7749-FFAE-4CA1-A46B-680FC6601CD7}" type="parTrans" cxnId="{84AC178B-4996-4D96-8E2B-A7BFCA84E803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59045C1-56F3-4120-B41F-700AF81E5419}" type="sibTrans" cxnId="{84AC178B-4996-4D96-8E2B-A7BFCA84E803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86363E5-A05A-4D3A-B06B-C58B74F18F44}">
      <dgm:prSet phldrT="[Texto]" custT="1"/>
      <dgm:spPr>
        <a:solidFill>
          <a:schemeClr val="accent6">
            <a:lumMod val="60000"/>
            <a:lumOff val="40000"/>
            <a:alpha val="90000"/>
          </a:schemeClr>
        </a:solidFill>
      </dgm:spPr>
      <dgm:t>
        <a:bodyPr/>
        <a:lstStyle/>
        <a:p>
          <a:pPr marL="0" indent="180975" algn="just"/>
          <a:r>
            <a:rPr lang="es-BO" sz="1800" b="0" dirty="0" smtClean="0">
              <a:latin typeface="Arial" panose="020B0604020202020204" pitchFamily="34" charset="0"/>
              <a:cs typeface="Arial" panose="020B0604020202020204" pitchFamily="34" charset="0"/>
            </a:rPr>
            <a:t>Cuestionario </a:t>
          </a:r>
          <a:r>
            <a:rPr lang="es-BO" sz="1800" b="0" dirty="0" err="1" smtClean="0">
              <a:latin typeface="Arial" panose="020B0604020202020204" pitchFamily="34" charset="0"/>
              <a:cs typeface="Arial" panose="020B0604020202020204" pitchFamily="34" charset="0"/>
            </a:rPr>
            <a:t>CELID</a:t>
          </a:r>
          <a:r>
            <a:rPr lang="es-BO" sz="1800" b="0" dirty="0" smtClean="0">
              <a:latin typeface="Arial" panose="020B0604020202020204" pitchFamily="34" charset="0"/>
              <a:cs typeface="Arial" panose="020B0604020202020204" pitchFamily="34" charset="0"/>
            </a:rPr>
            <a:t>.</a:t>
          </a:r>
          <a:r>
            <a:rPr kumimoji="0" lang="es-EC" sz="1800" b="0" i="0" u="none" strike="noStrike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rPr>
            <a:t>(Bass &amp; </a:t>
          </a:r>
          <a:r>
            <a:rPr kumimoji="0" lang="es-EC" sz="1800" b="0" i="0" u="none" strike="noStrike" cap="none" spc="0" normalizeH="0" baseline="0" noProof="0" dirty="0" err="1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rPr>
            <a:t>Avolio</a:t>
          </a:r>
          <a:r>
            <a:rPr kumimoji="0" lang="es-EC" sz="1800" b="0" i="0" u="none" strike="noStrike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rPr>
            <a:t>).</a:t>
          </a:r>
          <a:endParaRPr lang="es-BO" sz="18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46ED71B-0E31-456A-A6F7-AEE86274AB59}" type="parTrans" cxnId="{8DDE34CD-7E91-4125-A8F2-90C09CD16FB0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43EF4D3-6B13-4056-88BA-533CD1E62348}" type="sibTrans" cxnId="{8DDE34CD-7E91-4125-A8F2-90C09CD16FB0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F4A821A-4986-4171-874C-EEC5FA7CD4F7}" type="pres">
      <dgm:prSet presAssocID="{F1B48FFF-DBDC-4C1E-AF6B-0A0A27E8418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5F31ED67-13C0-48C1-833F-3DC985635D12}" type="pres">
      <dgm:prSet presAssocID="{E40ECEF0-F58D-422A-B250-7A4481E77537}" presName="linNode" presStyleCnt="0"/>
      <dgm:spPr/>
    </dgm:pt>
    <dgm:pt modelId="{A1542299-3B68-40D3-9AB3-EB92FC72D8B4}" type="pres">
      <dgm:prSet presAssocID="{E40ECEF0-F58D-422A-B250-7A4481E77537}" presName="parentText" presStyleLbl="node1" presStyleIdx="0" presStyleCnt="4" custScaleX="64000" custScaleY="46710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66FC692-50FA-4308-B79A-B2D89BC0C3EB}" type="pres">
      <dgm:prSet presAssocID="{E40ECEF0-F58D-422A-B250-7A4481E77537}" presName="descendantText" presStyleLbl="alignAccFollowNode1" presStyleIdx="0" presStyleCnt="4" custScaleX="81541" custScaleY="56604" custLinFactNeighborX="-978" custLinFactNeighborY="56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C9B64A5-72A3-4E5B-8FEE-37273E2F7DE3}" type="pres">
      <dgm:prSet presAssocID="{D5993E8B-D0A1-456C-AE18-D0735E90916C}" presName="sp" presStyleCnt="0"/>
      <dgm:spPr/>
    </dgm:pt>
    <dgm:pt modelId="{836ECAB6-C114-427F-94B2-E974389EF02A}" type="pres">
      <dgm:prSet presAssocID="{A1442A5C-EA88-4CA3-B617-5A714641D116}" presName="linNode" presStyleCnt="0"/>
      <dgm:spPr/>
    </dgm:pt>
    <dgm:pt modelId="{98963F5D-0D56-4611-98AF-C49AF03C0E88}" type="pres">
      <dgm:prSet presAssocID="{A1442A5C-EA88-4CA3-B617-5A714641D116}" presName="parentText" presStyleLbl="node1" presStyleIdx="1" presStyleCnt="4" custScaleX="64000" custScaleY="48683">
        <dgm:presLayoutVars>
          <dgm:chMax val="1"/>
          <dgm:bulletEnabled val="1"/>
        </dgm:presLayoutVars>
      </dgm:prSet>
      <dgm:spPr>
        <a:xfrm>
          <a:off x="1248736" y="1623808"/>
          <a:ext cx="2322690" cy="1149095"/>
        </a:xfrm>
        <a:prstGeom prst="roundRect">
          <a:avLst/>
        </a:prstGeom>
      </dgm:spPr>
      <dgm:t>
        <a:bodyPr/>
        <a:lstStyle/>
        <a:p>
          <a:endParaRPr lang="es-EC"/>
        </a:p>
      </dgm:t>
    </dgm:pt>
    <dgm:pt modelId="{A0666406-FC75-49E9-BA37-71141C57E9B2}" type="pres">
      <dgm:prSet presAssocID="{A1442A5C-EA88-4CA3-B617-5A714641D116}" presName="descendantText" presStyleLbl="alignAccFollowNode1" presStyleIdx="1" presStyleCnt="4" custScaleX="80608" custScaleY="62434" custLinFactNeighborX="-1065" custLinFactNeighborY="-39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2CE8EF8-188F-4D49-B3C9-668494C1FA3E}" type="pres">
      <dgm:prSet presAssocID="{8E03CA06-E82F-4179-A064-B646DA42E607}" presName="sp" presStyleCnt="0"/>
      <dgm:spPr/>
    </dgm:pt>
    <dgm:pt modelId="{F7EF0429-09B6-4949-8739-63F0567934A0}" type="pres">
      <dgm:prSet presAssocID="{6C4DDBCA-4686-40A4-927B-1F1C36A860E9}" presName="linNode" presStyleCnt="0"/>
      <dgm:spPr/>
    </dgm:pt>
    <dgm:pt modelId="{D55A38D8-B5CD-491B-BE12-8D524E60A1DB}" type="pres">
      <dgm:prSet presAssocID="{6C4DDBCA-4686-40A4-927B-1F1C36A860E9}" presName="parentText" presStyleLbl="node1" presStyleIdx="2" presStyleCnt="4" custScaleX="64000" custScaleY="58204">
        <dgm:presLayoutVars>
          <dgm:chMax val="1"/>
          <dgm:bulletEnabled val="1"/>
        </dgm:presLayoutVars>
      </dgm:prSet>
      <dgm:spPr>
        <a:xfrm>
          <a:off x="1248736" y="2972371"/>
          <a:ext cx="2322690" cy="1348533"/>
        </a:xfrm>
        <a:prstGeom prst="roundRect">
          <a:avLst/>
        </a:prstGeom>
      </dgm:spPr>
      <dgm:t>
        <a:bodyPr/>
        <a:lstStyle/>
        <a:p>
          <a:endParaRPr lang="es-EC"/>
        </a:p>
      </dgm:t>
    </dgm:pt>
    <dgm:pt modelId="{AADBA7BB-D3DF-4823-8C4B-11AA2DC6FA91}" type="pres">
      <dgm:prSet presAssocID="{6C4DDBCA-4686-40A4-927B-1F1C36A860E9}" presName="descendantText" presStyleLbl="alignAccFollowNode1" presStyleIdx="2" presStyleCnt="4" custScaleX="80523" custScaleY="6754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B485A03-7F7E-4C00-84B1-AD100372C3BF}" type="pres">
      <dgm:prSet presAssocID="{411473ED-3D50-4B82-886F-DF9AFB4E3AEC}" presName="sp" presStyleCnt="0"/>
      <dgm:spPr/>
    </dgm:pt>
    <dgm:pt modelId="{7B4FB3EA-36C4-4F7A-A077-37F2635BCE45}" type="pres">
      <dgm:prSet presAssocID="{1F0AD8ED-C4F0-4A22-B635-08E817CBDB10}" presName="linNode" presStyleCnt="0"/>
      <dgm:spPr/>
    </dgm:pt>
    <dgm:pt modelId="{7659E970-C91C-4636-BA8E-D4431983D08A}" type="pres">
      <dgm:prSet presAssocID="{1F0AD8ED-C4F0-4A22-B635-08E817CBDB10}" presName="parentText" presStyleLbl="node1" presStyleIdx="3" presStyleCnt="4" custScaleX="64000" custScaleY="62757">
        <dgm:presLayoutVars>
          <dgm:chMax val="1"/>
          <dgm:bulletEnabled val="1"/>
        </dgm:presLayoutVars>
      </dgm:prSet>
      <dgm:spPr>
        <a:xfrm>
          <a:off x="1248736" y="4520372"/>
          <a:ext cx="2322690" cy="1327209"/>
        </a:xfrm>
        <a:prstGeom prst="roundRect">
          <a:avLst/>
        </a:prstGeom>
      </dgm:spPr>
      <dgm:t>
        <a:bodyPr/>
        <a:lstStyle/>
        <a:p>
          <a:endParaRPr lang="es-EC"/>
        </a:p>
      </dgm:t>
    </dgm:pt>
    <dgm:pt modelId="{CB37B859-7E1C-44CF-BE17-C527E5C3335C}" type="pres">
      <dgm:prSet presAssocID="{1F0AD8ED-C4F0-4A22-B635-08E817CBDB10}" presName="descendantText" presStyleLbl="alignAccFollowNode1" presStyleIdx="3" presStyleCnt="4" custScaleX="80840" custScaleY="6946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7EF633A9-C44C-4671-B513-DB66BD7D7AF4}" type="presOf" srcId="{E40ECEF0-F58D-422A-B250-7A4481E77537}" destId="{A1542299-3B68-40D3-9AB3-EB92FC72D8B4}" srcOrd="0" destOrd="0" presId="urn:microsoft.com/office/officeart/2005/8/layout/vList5"/>
    <dgm:cxn modelId="{CF7F218D-5849-4B34-A5DD-C4D57E7A44D6}" srcId="{E40ECEF0-F58D-422A-B250-7A4481E77537}" destId="{E059C754-DABB-467D-8AE7-D9BA9844A0FB}" srcOrd="0" destOrd="0" parTransId="{3C83FFAE-1A9A-481E-9BAF-CC6FB56C3AA1}" sibTransId="{2344B2E3-EBF7-4CF6-B7E7-2F154FF2F9B7}"/>
    <dgm:cxn modelId="{B57D1F44-B94D-49A5-9BE2-1FF511AEF729}" type="presOf" srcId="{6C4DDBCA-4686-40A4-927B-1F1C36A860E9}" destId="{D55A38D8-B5CD-491B-BE12-8D524E60A1DB}" srcOrd="0" destOrd="0" presId="urn:microsoft.com/office/officeart/2005/8/layout/vList5"/>
    <dgm:cxn modelId="{9344FC50-02CD-408D-9C7E-3172EE1F792D}" srcId="{F1B48FFF-DBDC-4C1E-AF6B-0A0A27E84180}" destId="{1F0AD8ED-C4F0-4A22-B635-08E817CBDB10}" srcOrd="3" destOrd="0" parTransId="{A5316BC7-D4D8-45C6-819B-B448262B43C9}" sibTransId="{15119E99-A1C2-4834-BB34-480C993B831F}"/>
    <dgm:cxn modelId="{18C53FE0-0E88-4993-AF3D-602F05C96638}" type="presOf" srcId="{24F8CE86-A2ED-4843-A317-E9CEE7A27780}" destId="{AADBA7BB-D3DF-4823-8C4B-11AA2DC6FA91}" srcOrd="0" destOrd="0" presId="urn:microsoft.com/office/officeart/2005/8/layout/vList5"/>
    <dgm:cxn modelId="{589DB48D-B8DC-406E-BA11-3629C2557F2C}" type="presOf" srcId="{9038D668-B484-4C1F-9CD4-99308897C3A3}" destId="{A0666406-FC75-49E9-BA37-71141C57E9B2}" srcOrd="0" destOrd="0" presId="urn:microsoft.com/office/officeart/2005/8/layout/vList5"/>
    <dgm:cxn modelId="{966BFE54-0289-464C-B71A-EE8490ED891A}" srcId="{F1B48FFF-DBDC-4C1E-AF6B-0A0A27E84180}" destId="{6C4DDBCA-4686-40A4-927B-1F1C36A860E9}" srcOrd="2" destOrd="0" parTransId="{3FD184AE-BB1B-4E06-A086-DA9EFAF56E97}" sibTransId="{411473ED-3D50-4B82-886F-DF9AFB4E3AEC}"/>
    <dgm:cxn modelId="{C9F59B2D-D8E6-4611-B634-AF2EE50B0770}" type="presOf" srcId="{E059C754-DABB-467D-8AE7-D9BA9844A0FB}" destId="{766FC692-50FA-4308-B79A-B2D89BC0C3EB}" srcOrd="0" destOrd="0" presId="urn:microsoft.com/office/officeart/2005/8/layout/vList5"/>
    <dgm:cxn modelId="{AC11A76C-8C20-4B3D-9DAA-E3D3CF0733A8}" srcId="{F1B48FFF-DBDC-4C1E-AF6B-0A0A27E84180}" destId="{A1442A5C-EA88-4CA3-B617-5A714641D116}" srcOrd="1" destOrd="0" parTransId="{F9CB69FD-A58A-4DD1-9FC2-C48C5B58293F}" sibTransId="{8E03CA06-E82F-4179-A064-B646DA42E607}"/>
    <dgm:cxn modelId="{A7A4C86D-7230-4207-B8DD-819C81A0AA3B}" type="presOf" srcId="{8CEE6775-D5B8-4851-8463-6198B3052650}" destId="{CB37B859-7E1C-44CF-BE17-C527E5C3335C}" srcOrd="0" destOrd="0" presId="urn:microsoft.com/office/officeart/2005/8/layout/vList5"/>
    <dgm:cxn modelId="{004BB682-972B-4975-A227-3CB93BEF7A44}" srcId="{A1442A5C-EA88-4CA3-B617-5A714641D116}" destId="{9038D668-B484-4C1F-9CD4-99308897C3A3}" srcOrd="0" destOrd="0" parTransId="{AE46BEB4-B2FC-4B4B-98F8-2E22A83B3383}" sibTransId="{8E6D8DB9-B4DE-488D-900E-33D2D90C1F6A}"/>
    <dgm:cxn modelId="{D7DCCDF2-C780-4429-BAA6-512410263813}" type="presOf" srcId="{F1B48FFF-DBDC-4C1E-AF6B-0A0A27E84180}" destId="{5F4A821A-4986-4171-874C-EEC5FA7CD4F7}" srcOrd="0" destOrd="0" presId="urn:microsoft.com/office/officeart/2005/8/layout/vList5"/>
    <dgm:cxn modelId="{84AC178B-4996-4D96-8E2B-A7BFCA84E803}" srcId="{6C4DDBCA-4686-40A4-927B-1F1C36A860E9}" destId="{24F8CE86-A2ED-4843-A317-E9CEE7A27780}" srcOrd="0" destOrd="0" parTransId="{721D7749-FFAE-4CA1-A46B-680FC6601CD7}" sibTransId="{759045C1-56F3-4120-B41F-700AF81E5419}"/>
    <dgm:cxn modelId="{DE8C8761-AA09-405B-9629-FFC1CC1EDD01}" type="presOf" srcId="{1AF84F9C-9AF5-46FE-8AE0-7FD5CE8CAB23}" destId="{AADBA7BB-D3DF-4823-8C4B-11AA2DC6FA91}" srcOrd="0" destOrd="1" presId="urn:microsoft.com/office/officeart/2005/8/layout/vList5"/>
    <dgm:cxn modelId="{5207F26F-2581-4B8B-AE2A-EE86CCF88035}" srcId="{6C4DDBCA-4686-40A4-927B-1F1C36A860E9}" destId="{1AF84F9C-9AF5-46FE-8AE0-7FD5CE8CAB23}" srcOrd="1" destOrd="0" parTransId="{497FBA14-7005-43E0-9E07-C9BD3B83053C}" sibTransId="{62275C06-29B4-438E-9B1B-193B416C5DBA}"/>
    <dgm:cxn modelId="{8DDE34CD-7E91-4125-A8F2-90C09CD16FB0}" srcId="{6C4DDBCA-4686-40A4-927B-1F1C36A860E9}" destId="{086363E5-A05A-4D3A-B06B-C58B74F18F44}" srcOrd="2" destOrd="0" parTransId="{146ED71B-0E31-456A-A6F7-AEE86274AB59}" sibTransId="{743EF4D3-6B13-4056-88BA-533CD1E62348}"/>
    <dgm:cxn modelId="{6742D6CE-F305-4CA7-ACDD-50EF13E16AFC}" srcId="{1F0AD8ED-C4F0-4A22-B635-08E817CBDB10}" destId="{8CEE6775-D5B8-4851-8463-6198B3052650}" srcOrd="0" destOrd="0" parTransId="{3B765279-0926-4B95-BD38-3E2ED0D7BAD6}" sibTransId="{6BFE1833-FCEB-4082-8C83-BFC0D2EFFAE2}"/>
    <dgm:cxn modelId="{3784DB2B-4BB6-4954-BFA5-E92FC95164AE}" type="presOf" srcId="{A1442A5C-EA88-4CA3-B617-5A714641D116}" destId="{98963F5D-0D56-4611-98AF-C49AF03C0E88}" srcOrd="0" destOrd="0" presId="urn:microsoft.com/office/officeart/2005/8/layout/vList5"/>
    <dgm:cxn modelId="{BC299A5E-6A0F-40F2-A460-3149ED5C1972}" type="presOf" srcId="{1F0AD8ED-C4F0-4A22-B635-08E817CBDB10}" destId="{7659E970-C91C-4636-BA8E-D4431983D08A}" srcOrd="0" destOrd="0" presId="urn:microsoft.com/office/officeart/2005/8/layout/vList5"/>
    <dgm:cxn modelId="{BE55BFB4-B9C1-41A5-823A-904012FDAF8F}" type="presOf" srcId="{086363E5-A05A-4D3A-B06B-C58B74F18F44}" destId="{AADBA7BB-D3DF-4823-8C4B-11AA2DC6FA91}" srcOrd="0" destOrd="2" presId="urn:microsoft.com/office/officeart/2005/8/layout/vList5"/>
    <dgm:cxn modelId="{8F87B1E1-E301-4A83-9219-06A0884B681D}" srcId="{F1B48FFF-DBDC-4C1E-AF6B-0A0A27E84180}" destId="{E40ECEF0-F58D-422A-B250-7A4481E77537}" srcOrd="0" destOrd="0" parTransId="{F6BD8FC3-EA31-4E92-A690-2DBAD409F16E}" sibTransId="{D5993E8B-D0A1-456C-AE18-D0735E90916C}"/>
    <dgm:cxn modelId="{BF9E787F-2748-46A9-B298-E5E315159597}" type="presParOf" srcId="{5F4A821A-4986-4171-874C-EEC5FA7CD4F7}" destId="{5F31ED67-13C0-48C1-833F-3DC985635D12}" srcOrd="0" destOrd="0" presId="urn:microsoft.com/office/officeart/2005/8/layout/vList5"/>
    <dgm:cxn modelId="{6B1FA042-5F24-414F-9AD3-99917186841D}" type="presParOf" srcId="{5F31ED67-13C0-48C1-833F-3DC985635D12}" destId="{A1542299-3B68-40D3-9AB3-EB92FC72D8B4}" srcOrd="0" destOrd="0" presId="urn:microsoft.com/office/officeart/2005/8/layout/vList5"/>
    <dgm:cxn modelId="{29020E0A-0172-4ED1-A765-F19A42ECB798}" type="presParOf" srcId="{5F31ED67-13C0-48C1-833F-3DC985635D12}" destId="{766FC692-50FA-4308-B79A-B2D89BC0C3EB}" srcOrd="1" destOrd="0" presId="urn:microsoft.com/office/officeart/2005/8/layout/vList5"/>
    <dgm:cxn modelId="{14D54C1D-BD84-4725-9E66-35AA2D0FB2E8}" type="presParOf" srcId="{5F4A821A-4986-4171-874C-EEC5FA7CD4F7}" destId="{3C9B64A5-72A3-4E5B-8FEE-37273E2F7DE3}" srcOrd="1" destOrd="0" presId="urn:microsoft.com/office/officeart/2005/8/layout/vList5"/>
    <dgm:cxn modelId="{E238F575-CCC0-4F07-AFAB-131DC230B56B}" type="presParOf" srcId="{5F4A821A-4986-4171-874C-EEC5FA7CD4F7}" destId="{836ECAB6-C114-427F-94B2-E974389EF02A}" srcOrd="2" destOrd="0" presId="urn:microsoft.com/office/officeart/2005/8/layout/vList5"/>
    <dgm:cxn modelId="{1B2BDD87-46C4-4544-AFE8-83A7342FCD0E}" type="presParOf" srcId="{836ECAB6-C114-427F-94B2-E974389EF02A}" destId="{98963F5D-0D56-4611-98AF-C49AF03C0E88}" srcOrd="0" destOrd="0" presId="urn:microsoft.com/office/officeart/2005/8/layout/vList5"/>
    <dgm:cxn modelId="{20B3656E-EDA8-4C05-9BAC-9CC40943C762}" type="presParOf" srcId="{836ECAB6-C114-427F-94B2-E974389EF02A}" destId="{A0666406-FC75-49E9-BA37-71141C57E9B2}" srcOrd="1" destOrd="0" presId="urn:microsoft.com/office/officeart/2005/8/layout/vList5"/>
    <dgm:cxn modelId="{1872B081-3180-4055-9AF3-B379C1476E21}" type="presParOf" srcId="{5F4A821A-4986-4171-874C-EEC5FA7CD4F7}" destId="{D2CE8EF8-188F-4D49-B3C9-668494C1FA3E}" srcOrd="3" destOrd="0" presId="urn:microsoft.com/office/officeart/2005/8/layout/vList5"/>
    <dgm:cxn modelId="{03F56012-05AE-433A-AD86-91BD010B4BEA}" type="presParOf" srcId="{5F4A821A-4986-4171-874C-EEC5FA7CD4F7}" destId="{F7EF0429-09B6-4949-8739-63F0567934A0}" srcOrd="4" destOrd="0" presId="urn:microsoft.com/office/officeart/2005/8/layout/vList5"/>
    <dgm:cxn modelId="{8559F247-B234-4256-AC84-08E0A98E9DF7}" type="presParOf" srcId="{F7EF0429-09B6-4949-8739-63F0567934A0}" destId="{D55A38D8-B5CD-491B-BE12-8D524E60A1DB}" srcOrd="0" destOrd="0" presId="urn:microsoft.com/office/officeart/2005/8/layout/vList5"/>
    <dgm:cxn modelId="{4118C21C-42A3-4FB3-963D-372C1A1D25A4}" type="presParOf" srcId="{F7EF0429-09B6-4949-8739-63F0567934A0}" destId="{AADBA7BB-D3DF-4823-8C4B-11AA2DC6FA91}" srcOrd="1" destOrd="0" presId="urn:microsoft.com/office/officeart/2005/8/layout/vList5"/>
    <dgm:cxn modelId="{E9C06CE5-ED2E-4219-BE1B-8A6BF9B6C54D}" type="presParOf" srcId="{5F4A821A-4986-4171-874C-EEC5FA7CD4F7}" destId="{9B485A03-7F7E-4C00-84B1-AD100372C3BF}" srcOrd="5" destOrd="0" presId="urn:microsoft.com/office/officeart/2005/8/layout/vList5"/>
    <dgm:cxn modelId="{778BA176-7AE4-46A4-8EE2-E6DA97AD88D6}" type="presParOf" srcId="{5F4A821A-4986-4171-874C-EEC5FA7CD4F7}" destId="{7B4FB3EA-36C4-4F7A-A077-37F2635BCE45}" srcOrd="6" destOrd="0" presId="urn:microsoft.com/office/officeart/2005/8/layout/vList5"/>
    <dgm:cxn modelId="{8A9E7FE6-F8A6-4702-83A0-7367960806C0}" type="presParOf" srcId="{7B4FB3EA-36C4-4F7A-A077-37F2635BCE45}" destId="{7659E970-C91C-4636-BA8E-D4431983D08A}" srcOrd="0" destOrd="0" presId="urn:microsoft.com/office/officeart/2005/8/layout/vList5"/>
    <dgm:cxn modelId="{45B9C088-41DF-4A5C-90EE-DC355B3F4D05}" type="presParOf" srcId="{7B4FB3EA-36C4-4F7A-A077-37F2635BCE45}" destId="{CB37B859-7E1C-44CF-BE17-C527E5C3335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D27FB18-5DB2-45A0-A563-77F23C7A58A2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122D19AF-F723-4A51-8099-452E9C584DC2}">
      <dgm:prSet phldrT="[Texto]" custT="1"/>
      <dgm:spPr>
        <a:solidFill>
          <a:schemeClr val="accent6">
            <a:lumMod val="40000"/>
            <a:lumOff val="60000"/>
          </a:schemeClr>
        </a:solidFill>
      </dgm:spPr>
      <dgm:t>
        <a:bodyPr anchor="ctr"/>
        <a:lstStyle/>
        <a:p>
          <a:pPr algn="just"/>
          <a:r>
            <a:rPr lang="es-EC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Oficiales que presentaron un liderazgo transformacional </a:t>
          </a:r>
          <a:r>
            <a:rPr lang="es-EC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obtuvieron niveles </a:t>
          </a:r>
          <a:r>
            <a:rPr lang="es-EC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adecuados de IE.</a:t>
          </a:r>
          <a:endParaRPr lang="es-EC" sz="28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0549935-569A-4769-BB20-FDEDEE93C7A3}" type="parTrans" cxnId="{B3B86379-5567-4C56-907F-4A1D31C29543}">
      <dgm:prSet/>
      <dgm:spPr/>
      <dgm:t>
        <a:bodyPr/>
        <a:lstStyle/>
        <a:p>
          <a:endParaRPr lang="es-EC"/>
        </a:p>
      </dgm:t>
    </dgm:pt>
    <dgm:pt modelId="{7C97C733-1865-4EE0-B6C2-F10089488013}" type="sibTrans" cxnId="{B3B86379-5567-4C56-907F-4A1D31C29543}">
      <dgm:prSet/>
      <dgm:spPr/>
      <dgm:t>
        <a:bodyPr/>
        <a:lstStyle/>
        <a:p>
          <a:endParaRPr lang="es-EC"/>
        </a:p>
      </dgm:t>
    </dgm:pt>
    <dgm:pt modelId="{2B6BF07B-27D9-4755-857D-83D3D566BA2B}">
      <dgm:prSet phldrT="[Texto]"/>
      <dgm:spPr>
        <a:solidFill>
          <a:schemeClr val="accent6">
            <a:lumMod val="50000"/>
          </a:schemeClr>
        </a:solidFill>
      </dgm:spPr>
      <dgm:t>
        <a:bodyPr/>
        <a:lstStyle/>
        <a:p>
          <a:pPr algn="just"/>
          <a:r>
            <a:rPr lang="es-EC" dirty="0"/>
            <a:t>Oficiales que obtuvieron niveles altos de liderazgo transaccional </a:t>
          </a:r>
          <a:r>
            <a:rPr lang="es-EC" dirty="0" smtClean="0"/>
            <a:t>reflejaban </a:t>
          </a:r>
          <a:r>
            <a:rPr lang="es-EC" dirty="0"/>
            <a:t>niveles </a:t>
          </a:r>
          <a:r>
            <a:rPr lang="es-EC" dirty="0" smtClean="0"/>
            <a:t>bajo - medio </a:t>
          </a:r>
          <a:r>
            <a:rPr lang="es-EC" dirty="0"/>
            <a:t>de </a:t>
          </a:r>
          <a:r>
            <a:rPr lang="es-EC" dirty="0" smtClean="0"/>
            <a:t>IE.</a:t>
          </a:r>
          <a:endParaRPr lang="es-EC" dirty="0"/>
        </a:p>
      </dgm:t>
    </dgm:pt>
    <dgm:pt modelId="{72BAF344-BE3B-4FF3-A8E0-7248A2D07A74}" type="parTrans" cxnId="{DB661F31-7866-495B-B20D-1C945C63ED0A}">
      <dgm:prSet/>
      <dgm:spPr/>
      <dgm:t>
        <a:bodyPr/>
        <a:lstStyle/>
        <a:p>
          <a:endParaRPr lang="es-EC"/>
        </a:p>
      </dgm:t>
    </dgm:pt>
    <dgm:pt modelId="{77AF881A-1F2C-47E0-9FDE-49AB04E74ED6}" type="sibTrans" cxnId="{DB661F31-7866-495B-B20D-1C945C63ED0A}">
      <dgm:prSet/>
      <dgm:spPr/>
      <dgm:t>
        <a:bodyPr/>
        <a:lstStyle/>
        <a:p>
          <a:endParaRPr lang="es-EC"/>
        </a:p>
      </dgm:t>
    </dgm:pt>
    <dgm:pt modelId="{9E124582-1641-4FF0-B09A-231491CB871A}">
      <dgm:prSet phldrT="[Texto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 algn="just"/>
          <a:r>
            <a:rPr lang="es-EC" dirty="0">
              <a:solidFill>
                <a:schemeClr val="tx1"/>
              </a:solidFill>
            </a:rPr>
            <a:t>En los encuestados no se encontró oficiales con liderazgo tipo </a:t>
          </a:r>
          <a:r>
            <a:rPr lang="es-EC" dirty="0" smtClean="0">
              <a:solidFill>
                <a:schemeClr val="tx1"/>
              </a:solidFill>
            </a:rPr>
            <a:t>Laissez faire.</a:t>
          </a:r>
          <a:endParaRPr lang="es-EC" dirty="0">
            <a:solidFill>
              <a:schemeClr val="tx1"/>
            </a:solidFill>
          </a:endParaRPr>
        </a:p>
      </dgm:t>
    </dgm:pt>
    <dgm:pt modelId="{90B8193A-B094-495C-B4DC-E31CD5EFFFA8}" type="parTrans" cxnId="{CCACD072-A192-4A4A-9D4B-FE67C481B5CF}">
      <dgm:prSet/>
      <dgm:spPr/>
      <dgm:t>
        <a:bodyPr/>
        <a:lstStyle/>
        <a:p>
          <a:endParaRPr lang="es-EC"/>
        </a:p>
      </dgm:t>
    </dgm:pt>
    <dgm:pt modelId="{17D9408B-4E82-4433-AC65-9DDD362CEF81}" type="sibTrans" cxnId="{CCACD072-A192-4A4A-9D4B-FE67C481B5CF}">
      <dgm:prSet/>
      <dgm:spPr/>
      <dgm:t>
        <a:bodyPr/>
        <a:lstStyle/>
        <a:p>
          <a:endParaRPr lang="es-EC"/>
        </a:p>
      </dgm:t>
    </dgm:pt>
    <dgm:pt modelId="{28C9D7D1-57D4-4ACC-A394-400D53AD00E9}" type="pres">
      <dgm:prSet presAssocID="{2D27FB18-5DB2-45A0-A563-77F23C7A58A2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F48B6A61-E192-493D-9E0A-499B1E04A81E}" type="pres">
      <dgm:prSet presAssocID="{122D19AF-F723-4A51-8099-452E9C584DC2}" presName="comp" presStyleCnt="0"/>
      <dgm:spPr/>
    </dgm:pt>
    <dgm:pt modelId="{8F16A87C-541D-464B-9E24-6830B74A9A50}" type="pres">
      <dgm:prSet presAssocID="{122D19AF-F723-4A51-8099-452E9C584DC2}" presName="box" presStyleLbl="node1" presStyleIdx="0" presStyleCnt="3"/>
      <dgm:spPr/>
      <dgm:t>
        <a:bodyPr/>
        <a:lstStyle/>
        <a:p>
          <a:endParaRPr lang="es-EC"/>
        </a:p>
      </dgm:t>
    </dgm:pt>
    <dgm:pt modelId="{4097976E-745E-4C54-8762-1768CAD7E1AB}" type="pres">
      <dgm:prSet presAssocID="{122D19AF-F723-4A51-8099-452E9C584DC2}" presName="img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3000" r="-23000"/>
          </a:stretch>
        </a:blipFill>
      </dgm:spPr>
    </dgm:pt>
    <dgm:pt modelId="{B8C4082D-DF7D-4FD1-B593-D311CF771D3A}" type="pres">
      <dgm:prSet presAssocID="{122D19AF-F723-4A51-8099-452E9C584DC2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234FFF5-9822-41DC-9F7C-6D0285A10133}" type="pres">
      <dgm:prSet presAssocID="{7C97C733-1865-4EE0-B6C2-F10089488013}" presName="spacer" presStyleCnt="0"/>
      <dgm:spPr/>
    </dgm:pt>
    <dgm:pt modelId="{CCD1E737-3998-4295-9E69-8A2D92A52D03}" type="pres">
      <dgm:prSet presAssocID="{2B6BF07B-27D9-4755-857D-83D3D566BA2B}" presName="comp" presStyleCnt="0"/>
      <dgm:spPr/>
    </dgm:pt>
    <dgm:pt modelId="{1A763C06-E40B-40ED-B078-343C35433B73}" type="pres">
      <dgm:prSet presAssocID="{2B6BF07B-27D9-4755-857D-83D3D566BA2B}" presName="box" presStyleLbl="node1" presStyleIdx="1" presStyleCnt="3"/>
      <dgm:spPr/>
      <dgm:t>
        <a:bodyPr/>
        <a:lstStyle/>
        <a:p>
          <a:endParaRPr lang="es-EC"/>
        </a:p>
      </dgm:t>
    </dgm:pt>
    <dgm:pt modelId="{90E81256-2771-426A-BB13-D4CD7C8FF8D3}" type="pres">
      <dgm:prSet presAssocID="{2B6BF07B-27D9-4755-857D-83D3D566BA2B}" presName="img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</dgm:spPr>
    </dgm:pt>
    <dgm:pt modelId="{9A994A1E-0468-4D28-BE0B-8DF98DCB3A8A}" type="pres">
      <dgm:prSet presAssocID="{2B6BF07B-27D9-4755-857D-83D3D566BA2B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7C547E6-0614-4E6F-AD96-382260104DDB}" type="pres">
      <dgm:prSet presAssocID="{77AF881A-1F2C-47E0-9FDE-49AB04E74ED6}" presName="spacer" presStyleCnt="0"/>
      <dgm:spPr/>
    </dgm:pt>
    <dgm:pt modelId="{CD38D8C5-B5E5-4844-B0D6-9F76A07881B1}" type="pres">
      <dgm:prSet presAssocID="{9E124582-1641-4FF0-B09A-231491CB871A}" presName="comp" presStyleCnt="0"/>
      <dgm:spPr/>
    </dgm:pt>
    <dgm:pt modelId="{B9686EBB-E7DE-4949-AC5A-4D2E2A9D4E37}" type="pres">
      <dgm:prSet presAssocID="{9E124582-1641-4FF0-B09A-231491CB871A}" presName="box" presStyleLbl="node1" presStyleIdx="2" presStyleCnt="3"/>
      <dgm:spPr/>
      <dgm:t>
        <a:bodyPr/>
        <a:lstStyle/>
        <a:p>
          <a:endParaRPr lang="es-EC"/>
        </a:p>
      </dgm:t>
    </dgm:pt>
    <dgm:pt modelId="{20879F00-3CFD-49E6-A4F6-F58BBEB244B8}" type="pres">
      <dgm:prSet presAssocID="{9E124582-1641-4FF0-B09A-231491CB871A}" presName="img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</dgm:spPr>
      <dgm:t>
        <a:bodyPr/>
        <a:lstStyle/>
        <a:p>
          <a:endParaRPr lang="es-EC"/>
        </a:p>
      </dgm:t>
    </dgm:pt>
    <dgm:pt modelId="{60A36EB4-AD45-4D25-915B-62614FCCADF7}" type="pres">
      <dgm:prSet presAssocID="{9E124582-1641-4FF0-B09A-231491CB871A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CCACD072-A192-4A4A-9D4B-FE67C481B5CF}" srcId="{2D27FB18-5DB2-45A0-A563-77F23C7A58A2}" destId="{9E124582-1641-4FF0-B09A-231491CB871A}" srcOrd="2" destOrd="0" parTransId="{90B8193A-B094-495C-B4DC-E31CD5EFFFA8}" sibTransId="{17D9408B-4E82-4433-AC65-9DDD362CEF81}"/>
    <dgm:cxn modelId="{B3B86379-5567-4C56-907F-4A1D31C29543}" srcId="{2D27FB18-5DB2-45A0-A563-77F23C7A58A2}" destId="{122D19AF-F723-4A51-8099-452E9C584DC2}" srcOrd="0" destOrd="0" parTransId="{10549935-569A-4769-BB20-FDEDEE93C7A3}" sibTransId="{7C97C733-1865-4EE0-B6C2-F10089488013}"/>
    <dgm:cxn modelId="{D7662085-BE0A-4435-A523-E3F162B2EA86}" type="presOf" srcId="{2B6BF07B-27D9-4755-857D-83D3D566BA2B}" destId="{9A994A1E-0468-4D28-BE0B-8DF98DCB3A8A}" srcOrd="1" destOrd="0" presId="urn:microsoft.com/office/officeart/2005/8/layout/vList4"/>
    <dgm:cxn modelId="{C1BD4AD3-30EC-4B75-8D22-71D994799D1B}" type="presOf" srcId="{122D19AF-F723-4A51-8099-452E9C584DC2}" destId="{B8C4082D-DF7D-4FD1-B593-D311CF771D3A}" srcOrd="1" destOrd="0" presId="urn:microsoft.com/office/officeart/2005/8/layout/vList4"/>
    <dgm:cxn modelId="{1FB483EB-5AAC-4FB6-83A7-CBFF038FC3B1}" type="presOf" srcId="{2D27FB18-5DB2-45A0-A563-77F23C7A58A2}" destId="{28C9D7D1-57D4-4ACC-A394-400D53AD00E9}" srcOrd="0" destOrd="0" presId="urn:microsoft.com/office/officeart/2005/8/layout/vList4"/>
    <dgm:cxn modelId="{FF763ECD-DCC5-457F-B11F-586BA2D957BD}" type="presOf" srcId="{122D19AF-F723-4A51-8099-452E9C584DC2}" destId="{8F16A87C-541D-464B-9E24-6830B74A9A50}" srcOrd="0" destOrd="0" presId="urn:microsoft.com/office/officeart/2005/8/layout/vList4"/>
    <dgm:cxn modelId="{DB661F31-7866-495B-B20D-1C945C63ED0A}" srcId="{2D27FB18-5DB2-45A0-A563-77F23C7A58A2}" destId="{2B6BF07B-27D9-4755-857D-83D3D566BA2B}" srcOrd="1" destOrd="0" parTransId="{72BAF344-BE3B-4FF3-A8E0-7248A2D07A74}" sibTransId="{77AF881A-1F2C-47E0-9FDE-49AB04E74ED6}"/>
    <dgm:cxn modelId="{32439CD1-B5EF-4A2F-B2E3-4DA5C0B068AE}" type="presOf" srcId="{2B6BF07B-27D9-4755-857D-83D3D566BA2B}" destId="{1A763C06-E40B-40ED-B078-343C35433B73}" srcOrd="0" destOrd="0" presId="urn:microsoft.com/office/officeart/2005/8/layout/vList4"/>
    <dgm:cxn modelId="{64A9B04C-1E31-444E-8912-76FE2709282E}" type="presOf" srcId="{9E124582-1641-4FF0-B09A-231491CB871A}" destId="{B9686EBB-E7DE-4949-AC5A-4D2E2A9D4E37}" srcOrd="0" destOrd="0" presId="urn:microsoft.com/office/officeart/2005/8/layout/vList4"/>
    <dgm:cxn modelId="{0A96B8B9-2EDB-4AAD-9D82-42B09FFD935D}" type="presOf" srcId="{9E124582-1641-4FF0-B09A-231491CB871A}" destId="{60A36EB4-AD45-4D25-915B-62614FCCADF7}" srcOrd="1" destOrd="0" presId="urn:microsoft.com/office/officeart/2005/8/layout/vList4"/>
    <dgm:cxn modelId="{BC97D4DE-279A-47A4-A277-419C8C879569}" type="presParOf" srcId="{28C9D7D1-57D4-4ACC-A394-400D53AD00E9}" destId="{F48B6A61-E192-493D-9E0A-499B1E04A81E}" srcOrd="0" destOrd="0" presId="urn:microsoft.com/office/officeart/2005/8/layout/vList4"/>
    <dgm:cxn modelId="{888FEBEA-1A70-4B8F-9D98-63BF7FA9F568}" type="presParOf" srcId="{F48B6A61-E192-493D-9E0A-499B1E04A81E}" destId="{8F16A87C-541D-464B-9E24-6830B74A9A50}" srcOrd="0" destOrd="0" presId="urn:microsoft.com/office/officeart/2005/8/layout/vList4"/>
    <dgm:cxn modelId="{85EEF018-9929-4639-A35A-0AEBF48C4BD5}" type="presParOf" srcId="{F48B6A61-E192-493D-9E0A-499B1E04A81E}" destId="{4097976E-745E-4C54-8762-1768CAD7E1AB}" srcOrd="1" destOrd="0" presId="urn:microsoft.com/office/officeart/2005/8/layout/vList4"/>
    <dgm:cxn modelId="{D8BA9059-CF94-4857-AD9E-35B424CACA25}" type="presParOf" srcId="{F48B6A61-E192-493D-9E0A-499B1E04A81E}" destId="{B8C4082D-DF7D-4FD1-B593-D311CF771D3A}" srcOrd="2" destOrd="0" presId="urn:microsoft.com/office/officeart/2005/8/layout/vList4"/>
    <dgm:cxn modelId="{E24B6024-BFE2-45A4-82C2-8C68EA849C2A}" type="presParOf" srcId="{28C9D7D1-57D4-4ACC-A394-400D53AD00E9}" destId="{4234FFF5-9822-41DC-9F7C-6D0285A10133}" srcOrd="1" destOrd="0" presId="urn:microsoft.com/office/officeart/2005/8/layout/vList4"/>
    <dgm:cxn modelId="{86DFF1C1-FD8E-4ED2-A445-D99217274B0A}" type="presParOf" srcId="{28C9D7D1-57D4-4ACC-A394-400D53AD00E9}" destId="{CCD1E737-3998-4295-9E69-8A2D92A52D03}" srcOrd="2" destOrd="0" presId="urn:microsoft.com/office/officeart/2005/8/layout/vList4"/>
    <dgm:cxn modelId="{009D9406-4CFA-44CC-87E2-890C4E273960}" type="presParOf" srcId="{CCD1E737-3998-4295-9E69-8A2D92A52D03}" destId="{1A763C06-E40B-40ED-B078-343C35433B73}" srcOrd="0" destOrd="0" presId="urn:microsoft.com/office/officeart/2005/8/layout/vList4"/>
    <dgm:cxn modelId="{AD89C946-A689-47A6-8738-C366B5D27B00}" type="presParOf" srcId="{CCD1E737-3998-4295-9E69-8A2D92A52D03}" destId="{90E81256-2771-426A-BB13-D4CD7C8FF8D3}" srcOrd="1" destOrd="0" presId="urn:microsoft.com/office/officeart/2005/8/layout/vList4"/>
    <dgm:cxn modelId="{A74974E0-1F6E-4DB4-9A04-D8DB18B7F668}" type="presParOf" srcId="{CCD1E737-3998-4295-9E69-8A2D92A52D03}" destId="{9A994A1E-0468-4D28-BE0B-8DF98DCB3A8A}" srcOrd="2" destOrd="0" presId="urn:microsoft.com/office/officeart/2005/8/layout/vList4"/>
    <dgm:cxn modelId="{93703075-DC10-46BA-8029-9D9718DA731A}" type="presParOf" srcId="{28C9D7D1-57D4-4ACC-A394-400D53AD00E9}" destId="{07C547E6-0614-4E6F-AD96-382260104DDB}" srcOrd="3" destOrd="0" presId="urn:microsoft.com/office/officeart/2005/8/layout/vList4"/>
    <dgm:cxn modelId="{1E0A4859-90AA-48DC-AE3C-743F12E3666B}" type="presParOf" srcId="{28C9D7D1-57D4-4ACC-A394-400D53AD00E9}" destId="{CD38D8C5-B5E5-4844-B0D6-9F76A07881B1}" srcOrd="4" destOrd="0" presId="urn:microsoft.com/office/officeart/2005/8/layout/vList4"/>
    <dgm:cxn modelId="{43679B54-0A91-47A0-AE5D-F4D33866CFC2}" type="presParOf" srcId="{CD38D8C5-B5E5-4844-B0D6-9F76A07881B1}" destId="{B9686EBB-E7DE-4949-AC5A-4D2E2A9D4E37}" srcOrd="0" destOrd="0" presId="urn:microsoft.com/office/officeart/2005/8/layout/vList4"/>
    <dgm:cxn modelId="{E45FB474-AC1D-4BDA-B3A8-A831AD472F68}" type="presParOf" srcId="{CD38D8C5-B5E5-4844-B0D6-9F76A07881B1}" destId="{20879F00-3CFD-49E6-A4F6-F58BBEB244B8}" srcOrd="1" destOrd="0" presId="urn:microsoft.com/office/officeart/2005/8/layout/vList4"/>
    <dgm:cxn modelId="{DAED3EAF-0B04-437E-BDAF-1558113A0BE1}" type="presParOf" srcId="{CD38D8C5-B5E5-4844-B0D6-9F76A07881B1}" destId="{60A36EB4-AD45-4D25-915B-62614FCCADF7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F7FA341-31E1-452F-8DC6-A4B2F95FBEEC}" type="doc">
      <dgm:prSet loTypeId="urn:microsoft.com/office/officeart/2008/layout/VerticalCurvedList" loCatId="list" qsTypeId="urn:microsoft.com/office/officeart/2005/8/quickstyle/simple3" qsCatId="simple" csTypeId="urn:microsoft.com/office/officeart/2005/8/colors/accent0_3" csCatId="mainScheme" phldr="1"/>
      <dgm:spPr/>
    </dgm:pt>
    <dgm:pt modelId="{ED65B902-5B90-4037-8681-C2ECD4425BF8}">
      <dgm:prSet phldrT="[Texto]" custT="1"/>
      <dgm:spPr/>
      <dgm:t>
        <a:bodyPr/>
        <a:lstStyle/>
        <a:p>
          <a:pPr marL="174625" indent="0" algn="just"/>
          <a:r>
            <a:rPr lang="es-EC" sz="1800" dirty="0" smtClean="0">
              <a:latin typeface="Arial" panose="020B0604020202020204" pitchFamily="34" charset="0"/>
              <a:cs typeface="Arial" panose="020B0604020202020204" pitchFamily="34" charset="0"/>
            </a:rPr>
            <a:t>Integrar en los pensum académicos de las escuelas de formación y perfeccionamiento, contenidos que permitan mejorar el nivel de </a:t>
          </a:r>
          <a:r>
            <a:rPr lang="es-EC" sz="1800" dirty="0" err="1" smtClean="0">
              <a:latin typeface="Arial" panose="020B0604020202020204" pitchFamily="34" charset="0"/>
              <a:cs typeface="Arial" panose="020B0604020202020204" pitchFamily="34" charset="0"/>
            </a:rPr>
            <a:t>IE</a:t>
          </a:r>
          <a:r>
            <a:rPr lang="es-EC" sz="1800" dirty="0" smtClean="0">
              <a:latin typeface="Arial" panose="020B0604020202020204" pitchFamily="34" charset="0"/>
              <a:cs typeface="Arial" panose="020B0604020202020204" pitchFamily="34" charset="0"/>
            </a:rPr>
            <a:t>, bajo la premisa de un modelo de liderazgo transformacional.</a:t>
          </a:r>
          <a:endParaRPr lang="es-EC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EC9574B-577A-4796-8BE4-A4EE0418A911}" type="parTrans" cxnId="{D3F71862-41E4-42EB-98B9-0C9CBD7EDC48}">
      <dgm:prSet/>
      <dgm:spPr/>
      <dgm:t>
        <a:bodyPr/>
        <a:lstStyle/>
        <a:p>
          <a:pPr algn="just"/>
          <a:endParaRPr lang="es-EC" sz="18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02570DF-04AA-4E5A-8601-E9407407AF8E}" type="sibTrans" cxnId="{D3F71862-41E4-42EB-98B9-0C9CBD7EDC48}">
      <dgm:prSet/>
      <dgm:spPr/>
      <dgm:t>
        <a:bodyPr/>
        <a:lstStyle/>
        <a:p>
          <a:pPr algn="just"/>
          <a:endParaRPr lang="es-EC" sz="18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6B4790E-D4C5-4C82-80EC-71713013BCE7}">
      <dgm:prSet phldrT="[Texto]" custT="1"/>
      <dgm:spPr/>
      <dgm:t>
        <a:bodyPr/>
        <a:lstStyle/>
        <a:p>
          <a:pPr algn="just"/>
          <a:r>
            <a:rPr lang="es-EC" sz="1800" dirty="0" smtClean="0">
              <a:latin typeface="Arial" panose="020B0604020202020204" pitchFamily="34" charset="0"/>
              <a:cs typeface="Arial" panose="020B0604020202020204" pitchFamily="34" charset="0"/>
            </a:rPr>
            <a:t>COACHING sobre </a:t>
          </a:r>
          <a:r>
            <a:rPr lang="es-EC" sz="1800" dirty="0" err="1" smtClean="0">
              <a:latin typeface="Arial" panose="020B0604020202020204" pitchFamily="34" charset="0"/>
              <a:cs typeface="Arial" panose="020B0604020202020204" pitchFamily="34" charset="0"/>
            </a:rPr>
            <a:t>IE</a:t>
          </a:r>
          <a:r>
            <a:rPr lang="es-EC" sz="1800" dirty="0" smtClean="0">
              <a:latin typeface="Arial" panose="020B0604020202020204" pitchFamily="34" charset="0"/>
              <a:cs typeface="Arial" panose="020B0604020202020204" pitchFamily="34" charset="0"/>
            </a:rPr>
            <a:t> y resiliencia, para capacitar a un grupo de oficiales como multiplicadores, para mejorar el nivel de </a:t>
          </a:r>
          <a:r>
            <a:rPr lang="es-EC" sz="1800" dirty="0" err="1" smtClean="0">
              <a:latin typeface="Arial" panose="020B0604020202020204" pitchFamily="34" charset="0"/>
              <a:cs typeface="Arial" panose="020B0604020202020204" pitchFamily="34" charset="0"/>
            </a:rPr>
            <a:t>IE</a:t>
          </a:r>
          <a:r>
            <a:rPr lang="es-EC" sz="1800" dirty="0" smtClean="0">
              <a:latin typeface="Arial" panose="020B0604020202020204" pitchFamily="34" charset="0"/>
              <a:cs typeface="Arial" panose="020B0604020202020204" pitchFamily="34" charset="0"/>
            </a:rPr>
            <a:t>, en oficiales y voluntarios, permitirá incidir directamente en el cumplimiento de las misiones y tareas.</a:t>
          </a:r>
          <a:endParaRPr lang="es-EC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EFCFCA3-5FCF-4B3B-ABF7-65C865042817}" type="parTrans" cxnId="{95109789-9604-4E46-8F0E-3CCF86BBBBF4}">
      <dgm:prSet/>
      <dgm:spPr/>
      <dgm:t>
        <a:bodyPr/>
        <a:lstStyle/>
        <a:p>
          <a:pPr algn="just"/>
          <a:endParaRPr lang="es-EC" sz="18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525E1A8-483D-4E06-9C3A-892E3FBEBD35}" type="sibTrans" cxnId="{95109789-9604-4E46-8F0E-3CCF86BBBBF4}">
      <dgm:prSet/>
      <dgm:spPr/>
      <dgm:t>
        <a:bodyPr/>
        <a:lstStyle/>
        <a:p>
          <a:pPr algn="just"/>
          <a:endParaRPr lang="es-EC" sz="18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F3458BA-5207-4F6C-996E-81BC1D8916B0}">
      <dgm:prSet custT="1"/>
      <dgm:spPr/>
      <dgm:t>
        <a:bodyPr/>
        <a:lstStyle/>
        <a:p>
          <a:pPr algn="just"/>
          <a:r>
            <a:rPr lang="es-EC" sz="1800" smtClean="0">
              <a:latin typeface="Arial" panose="020B0604020202020204" pitchFamily="34" charset="0"/>
              <a:cs typeface="Arial" panose="020B0604020202020204" pitchFamily="34" charset="0"/>
            </a:rPr>
            <a:t>Curso MOOC a través del CEDMT sobre inteligencia emocional, resiliencia y su influencia en nuestras decisiones en ámbito laboral y familiar, inicialmente a oficiales y posteriormente voluntarios. </a:t>
          </a:r>
          <a:endParaRPr lang="es-EC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8525F4B-4C5E-4D0C-9987-234CE9CB6F2C}" type="parTrans" cxnId="{5F3A69E1-F025-4CD0-A69F-0B05A6DDEAF5}">
      <dgm:prSet/>
      <dgm:spPr/>
      <dgm:t>
        <a:bodyPr/>
        <a:lstStyle/>
        <a:p>
          <a:pPr algn="just"/>
          <a:endParaRPr lang="es-EC" sz="1800">
            <a:solidFill>
              <a:schemeClr val="tx1"/>
            </a:solidFill>
          </a:endParaRPr>
        </a:p>
      </dgm:t>
    </dgm:pt>
    <dgm:pt modelId="{A186E40A-A43C-4685-A104-2E2D4EEE2973}" type="sibTrans" cxnId="{5F3A69E1-F025-4CD0-A69F-0B05A6DDEAF5}">
      <dgm:prSet/>
      <dgm:spPr/>
      <dgm:t>
        <a:bodyPr/>
        <a:lstStyle/>
        <a:p>
          <a:pPr algn="just"/>
          <a:endParaRPr lang="es-EC" sz="1800">
            <a:solidFill>
              <a:schemeClr val="tx1"/>
            </a:solidFill>
          </a:endParaRPr>
        </a:p>
      </dgm:t>
    </dgm:pt>
    <dgm:pt modelId="{1C2F9648-1884-4C22-A500-677F659E97C0}">
      <dgm:prSet custT="1"/>
      <dgm:spPr/>
      <dgm:t>
        <a:bodyPr/>
        <a:lstStyle/>
        <a:p>
          <a:pPr algn="just"/>
          <a:r>
            <a:rPr lang="es-EC" sz="1800" smtClean="0">
              <a:latin typeface="Arial" panose="020B0604020202020204" pitchFamily="34" charset="0"/>
              <a:cs typeface="Arial" panose="020B0604020202020204" pitchFamily="34" charset="0"/>
            </a:rPr>
            <a:t>Planificación de seminarios - taller para mejorar los niveles de inteligencia emocional en los miembros del Ejército Ecuatoriano.</a:t>
          </a:r>
          <a:endParaRPr lang="es-EC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D775875-E9D0-47FF-844E-41FC16B96780}" type="parTrans" cxnId="{D11E07F0-00EF-4055-A006-3A561AE36EA3}">
      <dgm:prSet/>
      <dgm:spPr/>
      <dgm:t>
        <a:bodyPr/>
        <a:lstStyle/>
        <a:p>
          <a:pPr algn="just"/>
          <a:endParaRPr lang="es-EC" sz="1800">
            <a:solidFill>
              <a:schemeClr val="tx1"/>
            </a:solidFill>
          </a:endParaRPr>
        </a:p>
      </dgm:t>
    </dgm:pt>
    <dgm:pt modelId="{E0E7CB31-F70F-4BF3-BC5C-CECC230D45CE}" type="sibTrans" cxnId="{D11E07F0-00EF-4055-A006-3A561AE36EA3}">
      <dgm:prSet/>
      <dgm:spPr/>
      <dgm:t>
        <a:bodyPr/>
        <a:lstStyle/>
        <a:p>
          <a:pPr algn="just"/>
          <a:endParaRPr lang="es-EC" sz="1800">
            <a:solidFill>
              <a:schemeClr val="tx1"/>
            </a:solidFill>
          </a:endParaRPr>
        </a:p>
      </dgm:t>
    </dgm:pt>
    <dgm:pt modelId="{922E2737-CB24-4490-B1C2-39242438299B}" type="pres">
      <dgm:prSet presAssocID="{AF7FA341-31E1-452F-8DC6-A4B2F95FBEEC}" presName="Name0" presStyleCnt="0">
        <dgm:presLayoutVars>
          <dgm:chMax val="7"/>
          <dgm:chPref val="7"/>
          <dgm:dir/>
        </dgm:presLayoutVars>
      </dgm:prSet>
      <dgm:spPr/>
    </dgm:pt>
    <dgm:pt modelId="{A49AE544-136F-4195-AFAE-05AE4C86F005}" type="pres">
      <dgm:prSet presAssocID="{AF7FA341-31E1-452F-8DC6-A4B2F95FBEEC}" presName="Name1" presStyleCnt="0"/>
      <dgm:spPr/>
    </dgm:pt>
    <dgm:pt modelId="{CB6821D1-ED2E-44B2-8902-6E18C191133D}" type="pres">
      <dgm:prSet presAssocID="{AF7FA341-31E1-452F-8DC6-A4B2F95FBEEC}" presName="cycle" presStyleCnt="0"/>
      <dgm:spPr/>
    </dgm:pt>
    <dgm:pt modelId="{CA735E81-1D50-40D1-ACA0-B7EDCDDDA581}" type="pres">
      <dgm:prSet presAssocID="{AF7FA341-31E1-452F-8DC6-A4B2F95FBEEC}" presName="srcNode" presStyleLbl="node1" presStyleIdx="0" presStyleCnt="4"/>
      <dgm:spPr/>
    </dgm:pt>
    <dgm:pt modelId="{05ADBC60-2047-47F3-98B2-DFD99FC8BAE2}" type="pres">
      <dgm:prSet presAssocID="{AF7FA341-31E1-452F-8DC6-A4B2F95FBEEC}" presName="conn" presStyleLbl="parChTrans1D2" presStyleIdx="0" presStyleCnt="1"/>
      <dgm:spPr/>
      <dgm:t>
        <a:bodyPr/>
        <a:lstStyle/>
        <a:p>
          <a:endParaRPr lang="es-EC"/>
        </a:p>
      </dgm:t>
    </dgm:pt>
    <dgm:pt modelId="{F35E7736-4636-4472-800A-15EF16636DE7}" type="pres">
      <dgm:prSet presAssocID="{AF7FA341-31E1-452F-8DC6-A4B2F95FBEEC}" presName="extraNode" presStyleLbl="node1" presStyleIdx="0" presStyleCnt="4"/>
      <dgm:spPr/>
    </dgm:pt>
    <dgm:pt modelId="{DC287D4A-D2DE-40FC-952D-8C9E9C5302C0}" type="pres">
      <dgm:prSet presAssocID="{AF7FA341-31E1-452F-8DC6-A4B2F95FBEEC}" presName="dstNode" presStyleLbl="node1" presStyleIdx="0" presStyleCnt="4"/>
      <dgm:spPr/>
    </dgm:pt>
    <dgm:pt modelId="{AA104D5F-2D3F-4AD9-84FC-38E2384A3E58}" type="pres">
      <dgm:prSet presAssocID="{ED65B902-5B90-4037-8681-C2ECD4425BF8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51375A1-F300-4FC3-BF7A-B82ED9FB7C66}" type="pres">
      <dgm:prSet presAssocID="{ED65B902-5B90-4037-8681-C2ECD4425BF8}" presName="accent_1" presStyleCnt="0"/>
      <dgm:spPr/>
    </dgm:pt>
    <dgm:pt modelId="{B7621899-26C9-4143-B29B-D500AFE86F54}" type="pres">
      <dgm:prSet presAssocID="{ED65B902-5B90-4037-8681-C2ECD4425BF8}" presName="accentRepeatNode" presStyleLbl="solidFgAcc1" presStyleIdx="0" presStyleCnt="4"/>
      <dgm:spPr>
        <a:blipFill dpi="0" rotWithShape="0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57359F5E-CC9B-40DA-8F5B-9E4A2CCC151E}" type="pres">
      <dgm:prSet presAssocID="{36B4790E-D4C5-4C82-80EC-71713013BCE7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26A2416-8DD3-42DB-890A-6453984C8475}" type="pres">
      <dgm:prSet presAssocID="{36B4790E-D4C5-4C82-80EC-71713013BCE7}" presName="accent_2" presStyleCnt="0"/>
      <dgm:spPr/>
    </dgm:pt>
    <dgm:pt modelId="{88F7F1B6-FA37-41FE-865C-1CEBD7D16233}" type="pres">
      <dgm:prSet presAssocID="{36B4790E-D4C5-4C82-80EC-71713013BCE7}" presName="accentRepeatNode" presStyleLbl="solidFgAcc1" presStyleIdx="1" presStyleCnt="4"/>
      <dgm:spPr>
        <a:blipFill dpi="0" rotWithShape="0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CE0D22A1-E068-45B5-9DE3-E35DC137CFBF}" type="pres">
      <dgm:prSet presAssocID="{5F3458BA-5207-4F6C-996E-81BC1D8916B0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E7337BD-30AE-48E6-B41E-4F795A1A3F22}" type="pres">
      <dgm:prSet presAssocID="{5F3458BA-5207-4F6C-996E-81BC1D8916B0}" presName="accent_3" presStyleCnt="0"/>
      <dgm:spPr/>
    </dgm:pt>
    <dgm:pt modelId="{DE6E481E-5079-421D-817B-6E7AAFE050B8}" type="pres">
      <dgm:prSet presAssocID="{5F3458BA-5207-4F6C-996E-81BC1D8916B0}" presName="accentRepeatNode" presStyleLbl="solidFgAcc1" presStyleIdx="2" presStyleCnt="4"/>
      <dgm:spPr>
        <a:blipFill dpi="0" rotWithShape="0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D3498898-FA20-4214-8FFA-81060E08E3C1}" type="pres">
      <dgm:prSet presAssocID="{1C2F9648-1884-4C22-A500-677F659E97C0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CB623AC-C6B9-482C-8F02-1F4BFA481AFD}" type="pres">
      <dgm:prSet presAssocID="{1C2F9648-1884-4C22-A500-677F659E97C0}" presName="accent_4" presStyleCnt="0"/>
      <dgm:spPr/>
    </dgm:pt>
    <dgm:pt modelId="{0CA2C521-F23A-428A-B118-A385140E862D}" type="pres">
      <dgm:prSet presAssocID="{1C2F9648-1884-4C22-A500-677F659E97C0}" presName="accentRepeatNode" presStyleLbl="solidFgAcc1" presStyleIdx="3" presStyleCnt="4"/>
      <dgm:spPr>
        <a:blipFill dpi="0" rotWithShape="0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</dgm:ptLst>
  <dgm:cxnLst>
    <dgm:cxn modelId="{8A524C46-5EF6-4F6B-B99D-6FEAF3B28A51}" type="presOf" srcId="{36B4790E-D4C5-4C82-80EC-71713013BCE7}" destId="{57359F5E-CC9B-40DA-8F5B-9E4A2CCC151E}" srcOrd="0" destOrd="0" presId="urn:microsoft.com/office/officeart/2008/layout/VerticalCurvedList"/>
    <dgm:cxn modelId="{5F3A69E1-F025-4CD0-A69F-0B05A6DDEAF5}" srcId="{AF7FA341-31E1-452F-8DC6-A4B2F95FBEEC}" destId="{5F3458BA-5207-4F6C-996E-81BC1D8916B0}" srcOrd="2" destOrd="0" parTransId="{F8525F4B-4C5E-4D0C-9987-234CE9CB6F2C}" sibTransId="{A186E40A-A43C-4685-A104-2E2D4EEE2973}"/>
    <dgm:cxn modelId="{0665213A-623D-4BDB-9187-A9A133606FD7}" type="presOf" srcId="{1C2F9648-1884-4C22-A500-677F659E97C0}" destId="{D3498898-FA20-4214-8FFA-81060E08E3C1}" srcOrd="0" destOrd="0" presId="urn:microsoft.com/office/officeart/2008/layout/VerticalCurvedList"/>
    <dgm:cxn modelId="{D11E07F0-00EF-4055-A006-3A561AE36EA3}" srcId="{AF7FA341-31E1-452F-8DC6-A4B2F95FBEEC}" destId="{1C2F9648-1884-4C22-A500-677F659E97C0}" srcOrd="3" destOrd="0" parTransId="{8D775875-E9D0-47FF-844E-41FC16B96780}" sibTransId="{E0E7CB31-F70F-4BF3-BC5C-CECC230D45CE}"/>
    <dgm:cxn modelId="{0B56BF92-5549-44F1-9A0D-0319FE42AF08}" type="presOf" srcId="{902570DF-04AA-4E5A-8601-E9407407AF8E}" destId="{05ADBC60-2047-47F3-98B2-DFD99FC8BAE2}" srcOrd="0" destOrd="0" presId="urn:microsoft.com/office/officeart/2008/layout/VerticalCurvedList"/>
    <dgm:cxn modelId="{A1FF5E0D-68A2-4FBC-BF1C-FE47BE23B2BB}" type="presOf" srcId="{ED65B902-5B90-4037-8681-C2ECD4425BF8}" destId="{AA104D5F-2D3F-4AD9-84FC-38E2384A3E58}" srcOrd="0" destOrd="0" presId="urn:microsoft.com/office/officeart/2008/layout/VerticalCurvedList"/>
    <dgm:cxn modelId="{3B9964E2-9423-4E78-B3C8-C29ADC46D285}" type="presOf" srcId="{5F3458BA-5207-4F6C-996E-81BC1D8916B0}" destId="{CE0D22A1-E068-45B5-9DE3-E35DC137CFBF}" srcOrd="0" destOrd="0" presId="urn:microsoft.com/office/officeart/2008/layout/VerticalCurvedList"/>
    <dgm:cxn modelId="{D3F71862-41E4-42EB-98B9-0C9CBD7EDC48}" srcId="{AF7FA341-31E1-452F-8DC6-A4B2F95FBEEC}" destId="{ED65B902-5B90-4037-8681-C2ECD4425BF8}" srcOrd="0" destOrd="0" parTransId="{3EC9574B-577A-4796-8BE4-A4EE0418A911}" sibTransId="{902570DF-04AA-4E5A-8601-E9407407AF8E}"/>
    <dgm:cxn modelId="{95109789-9604-4E46-8F0E-3CCF86BBBBF4}" srcId="{AF7FA341-31E1-452F-8DC6-A4B2F95FBEEC}" destId="{36B4790E-D4C5-4C82-80EC-71713013BCE7}" srcOrd="1" destOrd="0" parTransId="{CEFCFCA3-5FCF-4B3B-ABF7-65C865042817}" sibTransId="{5525E1A8-483D-4E06-9C3A-892E3FBEBD35}"/>
    <dgm:cxn modelId="{0335D79A-B35C-44B3-A1B1-4441D31AA051}" type="presOf" srcId="{AF7FA341-31E1-452F-8DC6-A4B2F95FBEEC}" destId="{922E2737-CB24-4490-B1C2-39242438299B}" srcOrd="0" destOrd="0" presId="urn:microsoft.com/office/officeart/2008/layout/VerticalCurvedList"/>
    <dgm:cxn modelId="{791A72AC-2204-4DA3-8800-E490ABFA8529}" type="presParOf" srcId="{922E2737-CB24-4490-B1C2-39242438299B}" destId="{A49AE544-136F-4195-AFAE-05AE4C86F005}" srcOrd="0" destOrd="0" presId="urn:microsoft.com/office/officeart/2008/layout/VerticalCurvedList"/>
    <dgm:cxn modelId="{67588DF4-226E-45DA-91D8-0272790B08E8}" type="presParOf" srcId="{A49AE544-136F-4195-AFAE-05AE4C86F005}" destId="{CB6821D1-ED2E-44B2-8902-6E18C191133D}" srcOrd="0" destOrd="0" presId="urn:microsoft.com/office/officeart/2008/layout/VerticalCurvedList"/>
    <dgm:cxn modelId="{A2B4884F-2231-42F1-88AF-EF25CB1AEA25}" type="presParOf" srcId="{CB6821D1-ED2E-44B2-8902-6E18C191133D}" destId="{CA735E81-1D50-40D1-ACA0-B7EDCDDDA581}" srcOrd="0" destOrd="0" presId="urn:microsoft.com/office/officeart/2008/layout/VerticalCurvedList"/>
    <dgm:cxn modelId="{4BE5CBFF-7FB5-444A-A37E-3279C74904E4}" type="presParOf" srcId="{CB6821D1-ED2E-44B2-8902-6E18C191133D}" destId="{05ADBC60-2047-47F3-98B2-DFD99FC8BAE2}" srcOrd="1" destOrd="0" presId="urn:microsoft.com/office/officeart/2008/layout/VerticalCurvedList"/>
    <dgm:cxn modelId="{7E913607-749B-4C88-8C78-C1D2F919655D}" type="presParOf" srcId="{CB6821D1-ED2E-44B2-8902-6E18C191133D}" destId="{F35E7736-4636-4472-800A-15EF16636DE7}" srcOrd="2" destOrd="0" presId="urn:microsoft.com/office/officeart/2008/layout/VerticalCurvedList"/>
    <dgm:cxn modelId="{192DBF53-F745-4810-A2C5-158D3A7B838F}" type="presParOf" srcId="{CB6821D1-ED2E-44B2-8902-6E18C191133D}" destId="{DC287D4A-D2DE-40FC-952D-8C9E9C5302C0}" srcOrd="3" destOrd="0" presId="urn:microsoft.com/office/officeart/2008/layout/VerticalCurvedList"/>
    <dgm:cxn modelId="{11531205-8EF8-43DC-80D3-B72CE95D15AA}" type="presParOf" srcId="{A49AE544-136F-4195-AFAE-05AE4C86F005}" destId="{AA104D5F-2D3F-4AD9-84FC-38E2384A3E58}" srcOrd="1" destOrd="0" presId="urn:microsoft.com/office/officeart/2008/layout/VerticalCurvedList"/>
    <dgm:cxn modelId="{7D20638B-C6E6-479B-A415-F545D62E2D05}" type="presParOf" srcId="{A49AE544-136F-4195-AFAE-05AE4C86F005}" destId="{051375A1-F300-4FC3-BF7A-B82ED9FB7C66}" srcOrd="2" destOrd="0" presId="urn:microsoft.com/office/officeart/2008/layout/VerticalCurvedList"/>
    <dgm:cxn modelId="{B953D27D-F2C5-4F13-A6A9-EC4E350AE479}" type="presParOf" srcId="{051375A1-F300-4FC3-BF7A-B82ED9FB7C66}" destId="{B7621899-26C9-4143-B29B-D500AFE86F54}" srcOrd="0" destOrd="0" presId="urn:microsoft.com/office/officeart/2008/layout/VerticalCurvedList"/>
    <dgm:cxn modelId="{6692644E-3F54-407F-A805-D4EFEADE2E8E}" type="presParOf" srcId="{A49AE544-136F-4195-AFAE-05AE4C86F005}" destId="{57359F5E-CC9B-40DA-8F5B-9E4A2CCC151E}" srcOrd="3" destOrd="0" presId="urn:microsoft.com/office/officeart/2008/layout/VerticalCurvedList"/>
    <dgm:cxn modelId="{BF6B87BA-8CD0-40D3-A6EB-AAFD23847B75}" type="presParOf" srcId="{A49AE544-136F-4195-AFAE-05AE4C86F005}" destId="{526A2416-8DD3-42DB-890A-6453984C8475}" srcOrd="4" destOrd="0" presId="urn:microsoft.com/office/officeart/2008/layout/VerticalCurvedList"/>
    <dgm:cxn modelId="{20D67BFB-52FD-4F3E-8171-2757AC00E3C7}" type="presParOf" srcId="{526A2416-8DD3-42DB-890A-6453984C8475}" destId="{88F7F1B6-FA37-41FE-865C-1CEBD7D16233}" srcOrd="0" destOrd="0" presId="urn:microsoft.com/office/officeart/2008/layout/VerticalCurvedList"/>
    <dgm:cxn modelId="{83249103-04D0-4263-8C33-91596DA02DF9}" type="presParOf" srcId="{A49AE544-136F-4195-AFAE-05AE4C86F005}" destId="{CE0D22A1-E068-45B5-9DE3-E35DC137CFBF}" srcOrd="5" destOrd="0" presId="urn:microsoft.com/office/officeart/2008/layout/VerticalCurvedList"/>
    <dgm:cxn modelId="{454457A5-F1C8-4975-9279-040262A7E309}" type="presParOf" srcId="{A49AE544-136F-4195-AFAE-05AE4C86F005}" destId="{2E7337BD-30AE-48E6-B41E-4F795A1A3F22}" srcOrd="6" destOrd="0" presId="urn:microsoft.com/office/officeart/2008/layout/VerticalCurvedList"/>
    <dgm:cxn modelId="{B5ECE161-AD89-4F16-9605-73BF1EA93BBE}" type="presParOf" srcId="{2E7337BD-30AE-48E6-B41E-4F795A1A3F22}" destId="{DE6E481E-5079-421D-817B-6E7AAFE050B8}" srcOrd="0" destOrd="0" presId="urn:microsoft.com/office/officeart/2008/layout/VerticalCurvedList"/>
    <dgm:cxn modelId="{F0919718-5BCE-4755-B7C7-0A573E1F32AE}" type="presParOf" srcId="{A49AE544-136F-4195-AFAE-05AE4C86F005}" destId="{D3498898-FA20-4214-8FFA-81060E08E3C1}" srcOrd="7" destOrd="0" presId="urn:microsoft.com/office/officeart/2008/layout/VerticalCurvedList"/>
    <dgm:cxn modelId="{AC835D60-92A6-4CEF-9D77-CF4B91E38D88}" type="presParOf" srcId="{A49AE544-136F-4195-AFAE-05AE4C86F005}" destId="{DCB623AC-C6B9-482C-8F02-1F4BFA481AFD}" srcOrd="8" destOrd="0" presId="urn:microsoft.com/office/officeart/2008/layout/VerticalCurvedList"/>
    <dgm:cxn modelId="{9C9E7C7E-6E46-47D8-BE40-AF8E8EE1FF8C}" type="presParOf" srcId="{DCB623AC-C6B9-482C-8F02-1F4BFA481AFD}" destId="{0CA2C521-F23A-428A-B118-A385140E862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8CE69B-C16D-4772-9325-A9BEE80438AE}" type="datetimeFigureOut">
              <a:rPr lang="es-EC" smtClean="0"/>
              <a:t>25/5/2021</a:t>
            </a:fld>
            <a:endParaRPr lang="es-EC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DCA17B-7A0A-425D-8501-9BB6F2E7FEA2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016353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FA39CF2-07CF-C944-B8B2-FDFA615ECB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875B6215-8CFA-C14E-A274-62A60F4AF2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1FD39560-E7E9-C64A-BC8D-A84DFC30D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DCAEE-8C7D-934C-9731-756F74428F35}" type="datetimeFigureOut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25/5/2021</a:t>
            </a:fld>
            <a:endParaRPr kumimoji="0" lang="es-EC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1769E16C-FF33-C748-B920-040B63746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BCA12FA0-F7EB-E447-90BA-F67ACFEA6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7973DA-7E5B-3245-A411-B52F02EF68FA}" type="slidenum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C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5059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A11CD155-7D56-234C-AAFF-16320F1BC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ADA342E9-56C6-B04B-AE96-5F19625AE8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F2B9D136-F28B-EB49-9304-3A0D85C84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DCAEE-8C7D-934C-9731-756F74428F35}" type="datetimeFigureOut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25/5/2021</a:t>
            </a:fld>
            <a:endParaRPr kumimoji="0" lang="es-EC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F00433CD-94F3-314D-9BCA-9A12B82A3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2D2A2F02-9307-2846-8987-C06F814B8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7973DA-7E5B-3245-A411-B52F02EF68FA}" type="slidenum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C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8371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="" xmlns:a16="http://schemas.microsoft.com/office/drawing/2014/main" id="{4212CDF2-1852-8C4E-B50C-30A45BB13C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240C232E-6C03-0C47-A2EE-04DB3FDB58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4F1BD305-C252-5E49-86EE-EE88D8B42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DCAEE-8C7D-934C-9731-756F74428F35}" type="datetimeFigureOut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25/5/2021</a:t>
            </a:fld>
            <a:endParaRPr kumimoji="0" lang="es-EC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DF41ED35-5991-214E-9F04-D952D3F2A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463F95CA-8A1B-9C44-9703-D64415A05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7973DA-7E5B-3245-A411-B52F02EF68FA}" type="slidenum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C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79767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5">
            <a:extLst>
              <a:ext uri="{FF2B5EF4-FFF2-40B4-BE49-F238E27FC236}">
                <a16:creationId xmlns="" xmlns:a16="http://schemas.microsoft.com/office/drawing/2014/main" id="{2A0308E2-11C5-41E0-AA1C-CD0677A6BEF6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3342684" y="0"/>
            <a:ext cx="8499171" cy="6278992"/>
          </a:xfrm>
          <a:custGeom>
            <a:avLst/>
            <a:gdLst>
              <a:gd name="connsiteX0" fmla="*/ 7205323 w 8499171"/>
              <a:gd name="connsiteY0" fmla="*/ 0 h 6278992"/>
              <a:gd name="connsiteX1" fmla="*/ 8122757 w 8499171"/>
              <a:gd name="connsiteY1" fmla="*/ 0 h 6278992"/>
              <a:gd name="connsiteX2" fmla="*/ 8289051 w 8499171"/>
              <a:gd name="connsiteY2" fmla="*/ 214263 h 6278992"/>
              <a:gd name="connsiteX3" fmla="*/ 8224961 w 8499171"/>
              <a:gd name="connsiteY3" fmla="*/ 722722 h 6278992"/>
              <a:gd name="connsiteX4" fmla="*/ 7716503 w 8499171"/>
              <a:gd name="connsiteY4" fmla="*/ 658632 h 6278992"/>
              <a:gd name="connsiteX5" fmla="*/ 6175504 w 8499171"/>
              <a:gd name="connsiteY5" fmla="*/ 0 h 6278992"/>
              <a:gd name="connsiteX6" fmla="*/ 7092939 w 8499171"/>
              <a:gd name="connsiteY6" fmla="*/ 0 h 6278992"/>
              <a:gd name="connsiteX7" fmla="*/ 8312069 w 8499171"/>
              <a:gd name="connsiteY7" fmla="*/ 1570793 h 6278992"/>
              <a:gd name="connsiteX8" fmla="*/ 8247979 w 8499171"/>
              <a:gd name="connsiteY8" fmla="*/ 2079253 h 6278992"/>
              <a:gd name="connsiteX9" fmla="*/ 7739520 w 8499171"/>
              <a:gd name="connsiteY9" fmla="*/ 2015163 h 6278992"/>
              <a:gd name="connsiteX10" fmla="*/ 5145685 w 8499171"/>
              <a:gd name="connsiteY10" fmla="*/ 0 h 6278992"/>
              <a:gd name="connsiteX11" fmla="*/ 6063120 w 8499171"/>
              <a:gd name="connsiteY11" fmla="*/ 0 h 6278992"/>
              <a:gd name="connsiteX12" fmla="*/ 7974345 w 8499171"/>
              <a:gd name="connsiteY12" fmla="*/ 2462526 h 6278992"/>
              <a:gd name="connsiteX13" fmla="*/ 7910255 w 8499171"/>
              <a:gd name="connsiteY13" fmla="*/ 2970985 h 6278992"/>
              <a:gd name="connsiteX14" fmla="*/ 7401796 w 8499171"/>
              <a:gd name="connsiteY14" fmla="*/ 2906895 h 6278992"/>
              <a:gd name="connsiteX15" fmla="*/ 4115864 w 8499171"/>
              <a:gd name="connsiteY15" fmla="*/ 0 h 6278992"/>
              <a:gd name="connsiteX16" fmla="*/ 5033299 w 8499171"/>
              <a:gd name="connsiteY16" fmla="*/ 0 h 6278992"/>
              <a:gd name="connsiteX17" fmla="*/ 8378363 w 8499171"/>
              <a:gd name="connsiteY17" fmla="*/ 4309960 h 6278992"/>
              <a:gd name="connsiteX18" fmla="*/ 8314273 w 8499171"/>
              <a:gd name="connsiteY18" fmla="*/ 4818420 h 6278992"/>
              <a:gd name="connsiteX19" fmla="*/ 7805814 w 8499171"/>
              <a:gd name="connsiteY19" fmla="*/ 4754329 h 6278992"/>
              <a:gd name="connsiteX20" fmla="*/ 3086046 w 8499171"/>
              <a:gd name="connsiteY20" fmla="*/ 0 h 6278992"/>
              <a:gd name="connsiteX21" fmla="*/ 4003481 w 8499171"/>
              <a:gd name="connsiteY21" fmla="*/ 0 h 6278992"/>
              <a:gd name="connsiteX22" fmla="*/ 8423050 w 8499171"/>
              <a:gd name="connsiteY22" fmla="*/ 5694411 h 6278992"/>
              <a:gd name="connsiteX23" fmla="*/ 8358960 w 8499171"/>
              <a:gd name="connsiteY23" fmla="*/ 6202870 h 6278992"/>
              <a:gd name="connsiteX24" fmla="*/ 7850501 w 8499171"/>
              <a:gd name="connsiteY24" fmla="*/ 6138780 h 6278992"/>
              <a:gd name="connsiteX25" fmla="*/ 2056226 w 8499171"/>
              <a:gd name="connsiteY25" fmla="*/ 0 h 6278992"/>
              <a:gd name="connsiteX26" fmla="*/ 2973662 w 8499171"/>
              <a:gd name="connsiteY26" fmla="*/ 0 h 6278992"/>
              <a:gd name="connsiteX27" fmla="*/ 6599031 w 8499171"/>
              <a:gd name="connsiteY27" fmla="*/ 4671122 h 6278992"/>
              <a:gd name="connsiteX28" fmla="*/ 6534941 w 8499171"/>
              <a:gd name="connsiteY28" fmla="*/ 5179581 h 6278992"/>
              <a:gd name="connsiteX29" fmla="*/ 6026482 w 8499171"/>
              <a:gd name="connsiteY29" fmla="*/ 5115492 h 6278992"/>
              <a:gd name="connsiteX30" fmla="*/ 1026407 w 8499171"/>
              <a:gd name="connsiteY30" fmla="*/ 0 h 6278992"/>
              <a:gd name="connsiteX31" fmla="*/ 1943842 w 8499171"/>
              <a:gd name="connsiteY31" fmla="*/ 0 h 6278992"/>
              <a:gd name="connsiteX32" fmla="*/ 6054015 w 8499171"/>
              <a:gd name="connsiteY32" fmla="*/ 5295770 h 6278992"/>
              <a:gd name="connsiteX33" fmla="*/ 5989925 w 8499171"/>
              <a:gd name="connsiteY33" fmla="*/ 5804229 h 6278992"/>
              <a:gd name="connsiteX34" fmla="*/ 5481466 w 8499171"/>
              <a:gd name="connsiteY34" fmla="*/ 5740139 h 6278992"/>
              <a:gd name="connsiteX35" fmla="*/ 0 w 8499171"/>
              <a:gd name="connsiteY35" fmla="*/ 0 h 6278992"/>
              <a:gd name="connsiteX36" fmla="*/ 914022 w 8499171"/>
              <a:gd name="connsiteY36" fmla="*/ 0 h 6278992"/>
              <a:gd name="connsiteX37" fmla="*/ 4100249 w 8499171"/>
              <a:gd name="connsiteY37" fmla="*/ 4105307 h 6278992"/>
              <a:gd name="connsiteX38" fmla="*/ 4036159 w 8499171"/>
              <a:gd name="connsiteY38" fmla="*/ 4613766 h 6278992"/>
              <a:gd name="connsiteX39" fmla="*/ 3527699 w 8499171"/>
              <a:gd name="connsiteY39" fmla="*/ 4549677 h 6278992"/>
              <a:gd name="connsiteX40" fmla="*/ 14270 w 8499171"/>
              <a:gd name="connsiteY40" fmla="*/ 22784 h 627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8499171" h="6278992">
                <a:moveTo>
                  <a:pt x="7205323" y="0"/>
                </a:moveTo>
                <a:lnTo>
                  <a:pt x="8122757" y="0"/>
                </a:lnTo>
                <a:lnTo>
                  <a:pt x="8289051" y="214263"/>
                </a:lnTo>
                <a:cubicBezTo>
                  <a:pt x="8411762" y="372368"/>
                  <a:pt x="8383068" y="600013"/>
                  <a:pt x="8224961" y="722722"/>
                </a:cubicBezTo>
                <a:cubicBezTo>
                  <a:pt x="8066857" y="845432"/>
                  <a:pt x="7839212" y="816738"/>
                  <a:pt x="7716503" y="658632"/>
                </a:cubicBezTo>
                <a:close/>
                <a:moveTo>
                  <a:pt x="6175504" y="0"/>
                </a:moveTo>
                <a:lnTo>
                  <a:pt x="7092939" y="0"/>
                </a:lnTo>
                <a:lnTo>
                  <a:pt x="8312069" y="1570793"/>
                </a:lnTo>
                <a:cubicBezTo>
                  <a:pt x="8434779" y="1728899"/>
                  <a:pt x="8406085" y="1956544"/>
                  <a:pt x="8247979" y="2079253"/>
                </a:cubicBezTo>
                <a:cubicBezTo>
                  <a:pt x="8089874" y="2201963"/>
                  <a:pt x="7862229" y="2173268"/>
                  <a:pt x="7739520" y="2015163"/>
                </a:cubicBezTo>
                <a:close/>
                <a:moveTo>
                  <a:pt x="5145685" y="0"/>
                </a:moveTo>
                <a:lnTo>
                  <a:pt x="6063120" y="0"/>
                </a:lnTo>
                <a:lnTo>
                  <a:pt x="7974345" y="2462526"/>
                </a:lnTo>
                <a:cubicBezTo>
                  <a:pt x="8097055" y="2620631"/>
                  <a:pt x="8068361" y="2848276"/>
                  <a:pt x="7910255" y="2970985"/>
                </a:cubicBezTo>
                <a:cubicBezTo>
                  <a:pt x="7752150" y="3093694"/>
                  <a:pt x="7524505" y="3065000"/>
                  <a:pt x="7401796" y="2906895"/>
                </a:cubicBezTo>
                <a:close/>
                <a:moveTo>
                  <a:pt x="4115864" y="0"/>
                </a:moveTo>
                <a:lnTo>
                  <a:pt x="5033299" y="0"/>
                </a:lnTo>
                <a:lnTo>
                  <a:pt x="8378363" y="4309960"/>
                </a:lnTo>
                <a:cubicBezTo>
                  <a:pt x="8501072" y="4468065"/>
                  <a:pt x="8472377" y="4695710"/>
                  <a:pt x="8314273" y="4818420"/>
                </a:cubicBezTo>
                <a:cubicBezTo>
                  <a:pt x="8156168" y="4941128"/>
                  <a:pt x="7928523" y="4912434"/>
                  <a:pt x="7805814" y="4754329"/>
                </a:cubicBezTo>
                <a:close/>
                <a:moveTo>
                  <a:pt x="3086046" y="0"/>
                </a:moveTo>
                <a:lnTo>
                  <a:pt x="4003481" y="0"/>
                </a:lnTo>
                <a:lnTo>
                  <a:pt x="8423050" y="5694411"/>
                </a:lnTo>
                <a:cubicBezTo>
                  <a:pt x="8545758" y="5852515"/>
                  <a:pt x="8517064" y="6080160"/>
                  <a:pt x="8358960" y="6202870"/>
                </a:cubicBezTo>
                <a:cubicBezTo>
                  <a:pt x="8200855" y="6325579"/>
                  <a:pt x="7973210" y="6296885"/>
                  <a:pt x="7850501" y="6138780"/>
                </a:cubicBezTo>
                <a:close/>
                <a:moveTo>
                  <a:pt x="2056226" y="0"/>
                </a:moveTo>
                <a:lnTo>
                  <a:pt x="2973662" y="0"/>
                </a:lnTo>
                <a:lnTo>
                  <a:pt x="6599031" y="4671122"/>
                </a:lnTo>
                <a:cubicBezTo>
                  <a:pt x="6721740" y="4829227"/>
                  <a:pt x="6693046" y="5056872"/>
                  <a:pt x="6534941" y="5179581"/>
                </a:cubicBezTo>
                <a:cubicBezTo>
                  <a:pt x="6376836" y="5302290"/>
                  <a:pt x="6149191" y="5273596"/>
                  <a:pt x="6026482" y="5115492"/>
                </a:cubicBezTo>
                <a:close/>
                <a:moveTo>
                  <a:pt x="1026407" y="0"/>
                </a:moveTo>
                <a:lnTo>
                  <a:pt x="1943842" y="0"/>
                </a:lnTo>
                <a:lnTo>
                  <a:pt x="6054015" y="5295770"/>
                </a:lnTo>
                <a:cubicBezTo>
                  <a:pt x="6176725" y="5453875"/>
                  <a:pt x="6148031" y="5681520"/>
                  <a:pt x="5989925" y="5804229"/>
                </a:cubicBezTo>
                <a:cubicBezTo>
                  <a:pt x="5831821" y="5926939"/>
                  <a:pt x="5604176" y="5898245"/>
                  <a:pt x="5481466" y="5740139"/>
                </a:cubicBezTo>
                <a:close/>
                <a:moveTo>
                  <a:pt x="0" y="0"/>
                </a:moveTo>
                <a:lnTo>
                  <a:pt x="914022" y="0"/>
                </a:lnTo>
                <a:lnTo>
                  <a:pt x="4100249" y="4105307"/>
                </a:lnTo>
                <a:cubicBezTo>
                  <a:pt x="4222958" y="4263412"/>
                  <a:pt x="4194264" y="4491057"/>
                  <a:pt x="4036159" y="4613766"/>
                </a:cubicBezTo>
                <a:cubicBezTo>
                  <a:pt x="3878054" y="4736476"/>
                  <a:pt x="3650409" y="4707782"/>
                  <a:pt x="3527699" y="4549677"/>
                </a:cubicBezTo>
                <a:lnTo>
                  <a:pt x="14270" y="2278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1448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34FBED30-4CED-43CD-9511-061610B24817}"/>
              </a:ext>
            </a:extLst>
          </p:cNvPr>
          <p:cNvSpPr/>
          <p:nvPr userDrawn="1"/>
        </p:nvSpPr>
        <p:spPr>
          <a:xfrm>
            <a:off x="11464516" y="156754"/>
            <a:ext cx="509770" cy="3483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3926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40821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67973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15293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51016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84312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6245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F101326-6597-D94C-9CE2-5D3857565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8C168C83-F8CA-5048-A954-3437E06774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4D30857F-3CD0-1247-A95A-219C8BB39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DCAEE-8C7D-934C-9731-756F74428F35}" type="datetimeFigureOut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25/5/2021</a:t>
            </a:fld>
            <a:endParaRPr kumimoji="0" lang="es-EC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F9E1468C-4D70-2C47-9F53-33AD928B5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81AB3EA0-56C7-E544-A920-DE9C3C554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7973DA-7E5B-3245-A411-B52F02EF68FA}" type="slidenum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C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54657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15885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tyle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="" xmlns:a16="http://schemas.microsoft.com/office/drawing/2014/main" id="{B06442C8-0999-4390-A89B-C5AAE5436D6A}"/>
              </a:ext>
            </a:extLst>
          </p:cNvPr>
          <p:cNvSpPr/>
          <p:nvPr userDrawn="1"/>
        </p:nvSpPr>
        <p:spPr>
          <a:xfrm>
            <a:off x="-1" y="824966"/>
            <a:ext cx="12192001" cy="6033034"/>
          </a:xfrm>
          <a:custGeom>
            <a:avLst/>
            <a:gdLst>
              <a:gd name="connsiteX0" fmla="*/ 1525965 w 12192001"/>
              <a:gd name="connsiteY0" fmla="*/ 5409993 h 6033034"/>
              <a:gd name="connsiteX1" fmla="*/ 1507251 w 12192001"/>
              <a:gd name="connsiteY1" fmla="*/ 5423094 h 6033034"/>
              <a:gd name="connsiteX2" fmla="*/ 1527836 w 12192001"/>
              <a:gd name="connsiteY2" fmla="*/ 5439934 h 6033034"/>
              <a:gd name="connsiteX3" fmla="*/ 1548420 w 12192001"/>
              <a:gd name="connsiteY3" fmla="*/ 5424964 h 6033034"/>
              <a:gd name="connsiteX4" fmla="*/ 1525965 w 12192001"/>
              <a:gd name="connsiteY4" fmla="*/ 5409993 h 6033034"/>
              <a:gd name="connsiteX5" fmla="*/ 1849703 w 12192001"/>
              <a:gd name="connsiteY5" fmla="*/ 5395023 h 6033034"/>
              <a:gd name="connsiteX6" fmla="*/ 1844090 w 12192001"/>
              <a:gd name="connsiteY6" fmla="*/ 5406250 h 6033034"/>
              <a:gd name="connsiteX7" fmla="*/ 1915199 w 12192001"/>
              <a:gd name="connsiteY7" fmla="*/ 5445549 h 6033034"/>
              <a:gd name="connsiteX8" fmla="*/ 1920813 w 12192001"/>
              <a:gd name="connsiteY8" fmla="*/ 5434322 h 6033034"/>
              <a:gd name="connsiteX9" fmla="*/ 1849703 w 12192001"/>
              <a:gd name="connsiteY9" fmla="*/ 5395023 h 6033034"/>
              <a:gd name="connsiteX10" fmla="*/ 1716839 w 12192001"/>
              <a:gd name="connsiteY10" fmla="*/ 5320170 h 6033034"/>
              <a:gd name="connsiteX11" fmla="*/ 1709355 w 12192001"/>
              <a:gd name="connsiteY11" fmla="*/ 5329528 h 6033034"/>
              <a:gd name="connsiteX12" fmla="*/ 1771108 w 12192001"/>
              <a:gd name="connsiteY12" fmla="*/ 5451162 h 6033034"/>
              <a:gd name="connsiteX13" fmla="*/ 1772980 w 12192001"/>
              <a:gd name="connsiteY13" fmla="*/ 5453035 h 6033034"/>
              <a:gd name="connsiteX14" fmla="*/ 1896487 w 12192001"/>
              <a:gd name="connsiteY14" fmla="*/ 5475490 h 6033034"/>
              <a:gd name="connsiteX15" fmla="*/ 1716839 w 12192001"/>
              <a:gd name="connsiteY15" fmla="*/ 5320170 h 6033034"/>
              <a:gd name="connsiteX16" fmla="*/ 9611947 w 12192001"/>
              <a:gd name="connsiteY16" fmla="*/ 5295844 h 6033034"/>
              <a:gd name="connsiteX17" fmla="*/ 9610076 w 12192001"/>
              <a:gd name="connsiteY17" fmla="*/ 5441806 h 6033034"/>
              <a:gd name="connsiteX18" fmla="*/ 9810309 w 12192001"/>
              <a:gd name="connsiteY18" fmla="*/ 5505431 h 6033034"/>
              <a:gd name="connsiteX19" fmla="*/ 9757912 w 12192001"/>
              <a:gd name="connsiteY19" fmla="*/ 5342625 h 6033034"/>
              <a:gd name="connsiteX20" fmla="*/ 9611947 w 12192001"/>
              <a:gd name="connsiteY20" fmla="*/ 5295844 h 6033034"/>
              <a:gd name="connsiteX21" fmla="*/ 1419299 w 12192001"/>
              <a:gd name="connsiteY21" fmla="*/ 5155494 h 6033034"/>
              <a:gd name="connsiteX22" fmla="*/ 1424914 w 12192001"/>
              <a:gd name="connsiteY22" fmla="*/ 5192920 h 6033034"/>
              <a:gd name="connsiteX23" fmla="*/ 1436142 w 12192001"/>
              <a:gd name="connsiteY23" fmla="*/ 5235961 h 6033034"/>
              <a:gd name="connsiteX24" fmla="*/ 1546548 w 12192001"/>
              <a:gd name="connsiteY24" fmla="*/ 5249059 h 6033034"/>
              <a:gd name="connsiteX25" fmla="*/ 1557776 w 12192001"/>
              <a:gd name="connsiteY25" fmla="*/ 5209762 h 6033034"/>
              <a:gd name="connsiteX26" fmla="*/ 1419299 w 12192001"/>
              <a:gd name="connsiteY26" fmla="*/ 5155494 h 6033034"/>
              <a:gd name="connsiteX27" fmla="*/ 2555193 w 12192001"/>
              <a:gd name="connsiteY27" fmla="*/ 5127425 h 6033034"/>
              <a:gd name="connsiteX28" fmla="*/ 2463496 w 12192001"/>
              <a:gd name="connsiteY28" fmla="*/ 5187307 h 6033034"/>
              <a:gd name="connsiteX29" fmla="*/ 2469111 w 12192001"/>
              <a:gd name="connsiteY29" fmla="*/ 5204147 h 6033034"/>
              <a:gd name="connsiteX30" fmla="*/ 2519636 w 12192001"/>
              <a:gd name="connsiteY30" fmla="*/ 5256545 h 6033034"/>
              <a:gd name="connsiteX31" fmla="*/ 2534607 w 12192001"/>
              <a:gd name="connsiteY31" fmla="*/ 5177949 h 6033034"/>
              <a:gd name="connsiteX32" fmla="*/ 2555193 w 12192001"/>
              <a:gd name="connsiteY32" fmla="*/ 5127425 h 6033034"/>
              <a:gd name="connsiteX33" fmla="*/ 1508889 w 12192001"/>
              <a:gd name="connsiteY33" fmla="*/ 5035261 h 6033034"/>
              <a:gd name="connsiteX34" fmla="*/ 1479181 w 12192001"/>
              <a:gd name="connsiteY34" fmla="*/ 5046957 h 6033034"/>
              <a:gd name="connsiteX35" fmla="*/ 1481053 w 12192001"/>
              <a:gd name="connsiteY35" fmla="*/ 5093741 h 6033034"/>
              <a:gd name="connsiteX36" fmla="*/ 1490409 w 12192001"/>
              <a:gd name="connsiteY36" fmla="*/ 5121810 h 6033034"/>
              <a:gd name="connsiteX37" fmla="*/ 1522222 w 12192001"/>
              <a:gd name="connsiteY37" fmla="*/ 5144265 h 6033034"/>
              <a:gd name="connsiteX38" fmla="*/ 1563392 w 12192001"/>
              <a:gd name="connsiteY38" fmla="*/ 5161109 h 6033034"/>
              <a:gd name="connsiteX39" fmla="*/ 1585847 w 12192001"/>
              <a:gd name="connsiteY39" fmla="*/ 5148008 h 6033034"/>
              <a:gd name="connsiteX40" fmla="*/ 1537192 w 12192001"/>
              <a:gd name="connsiteY40" fmla="*/ 5048829 h 6033034"/>
              <a:gd name="connsiteX41" fmla="*/ 1508889 w 12192001"/>
              <a:gd name="connsiteY41" fmla="*/ 5035261 h 6033034"/>
              <a:gd name="connsiteX42" fmla="*/ 2325018 w 12192001"/>
              <a:gd name="connsiteY42" fmla="*/ 4968361 h 6033034"/>
              <a:gd name="connsiteX43" fmla="*/ 2289464 w 12192001"/>
              <a:gd name="connsiteY43" fmla="*/ 5035728 h 6033034"/>
              <a:gd name="connsiteX44" fmla="*/ 2281980 w 12192001"/>
              <a:gd name="connsiteY44" fmla="*/ 5075027 h 6033034"/>
              <a:gd name="connsiteX45" fmla="*/ 2250165 w 12192001"/>
              <a:gd name="connsiteY45" fmla="*/ 5095610 h 6033034"/>
              <a:gd name="connsiteX46" fmla="*/ 2235195 w 12192001"/>
              <a:gd name="connsiteY46" fmla="*/ 5170464 h 6033034"/>
              <a:gd name="connsiteX47" fmla="*/ 2287592 w 12192001"/>
              <a:gd name="connsiteY47" fmla="*/ 5228476 h 6033034"/>
              <a:gd name="connsiteX48" fmla="*/ 2345604 w 12192001"/>
              <a:gd name="connsiteY48" fmla="*/ 5198534 h 6033034"/>
              <a:gd name="connsiteX49" fmla="*/ 2351218 w 12192001"/>
              <a:gd name="connsiteY49" fmla="*/ 5168593 h 6033034"/>
              <a:gd name="connsiteX50" fmla="*/ 2341862 w 12192001"/>
              <a:gd name="connsiteY50" fmla="*/ 5136780 h 6033034"/>
              <a:gd name="connsiteX51" fmla="*/ 2341862 w 12192001"/>
              <a:gd name="connsiteY51" fmla="*/ 5103096 h 6033034"/>
              <a:gd name="connsiteX52" fmla="*/ 2313791 w 12192001"/>
              <a:gd name="connsiteY52" fmla="*/ 5024500 h 6033034"/>
              <a:gd name="connsiteX53" fmla="*/ 2317533 w 12192001"/>
              <a:gd name="connsiteY53" fmla="*/ 5003917 h 6033034"/>
              <a:gd name="connsiteX54" fmla="*/ 2325018 w 12192001"/>
              <a:gd name="connsiteY54" fmla="*/ 4968361 h 6033034"/>
              <a:gd name="connsiteX55" fmla="*/ 2517766 w 12192001"/>
              <a:gd name="connsiteY55" fmla="*/ 4859824 h 6033034"/>
              <a:gd name="connsiteX56" fmla="*/ 2465369 w 12192001"/>
              <a:gd name="connsiteY56" fmla="*/ 4902865 h 6033034"/>
              <a:gd name="connsiteX57" fmla="*/ 2470982 w 12192001"/>
              <a:gd name="connsiteY57" fmla="*/ 4912221 h 6033034"/>
              <a:gd name="connsiteX58" fmla="*/ 2530864 w 12192001"/>
              <a:gd name="connsiteY58" fmla="*/ 4962749 h 6033034"/>
              <a:gd name="connsiteX59" fmla="*/ 2570163 w 12192001"/>
              <a:gd name="connsiteY59" fmla="*/ 4893508 h 6033034"/>
              <a:gd name="connsiteX60" fmla="*/ 2517766 w 12192001"/>
              <a:gd name="connsiteY60" fmla="*/ 4859824 h 6033034"/>
              <a:gd name="connsiteX61" fmla="*/ 1853445 w 12192001"/>
              <a:gd name="connsiteY61" fmla="*/ 4844854 h 6033034"/>
              <a:gd name="connsiteX62" fmla="*/ 1827247 w 12192001"/>
              <a:gd name="connsiteY62" fmla="*/ 4900993 h 6033034"/>
              <a:gd name="connsiteX63" fmla="*/ 1832862 w 12192001"/>
              <a:gd name="connsiteY63" fmla="*/ 4910351 h 6033034"/>
              <a:gd name="connsiteX64" fmla="*/ 1877774 w 12192001"/>
              <a:gd name="connsiteY64" fmla="*/ 4887895 h 6033034"/>
              <a:gd name="connsiteX65" fmla="*/ 1853445 w 12192001"/>
              <a:gd name="connsiteY65" fmla="*/ 4844854 h 6033034"/>
              <a:gd name="connsiteX66" fmla="*/ 2759165 w 12192001"/>
              <a:gd name="connsiteY66" fmla="*/ 4828012 h 6033034"/>
              <a:gd name="connsiteX67" fmla="*/ 2734839 w 12192001"/>
              <a:gd name="connsiteY67" fmla="*/ 4839241 h 6033034"/>
              <a:gd name="connsiteX68" fmla="*/ 2723612 w 12192001"/>
              <a:gd name="connsiteY68" fmla="*/ 4900993 h 6033034"/>
              <a:gd name="connsiteX69" fmla="*/ 2766651 w 12192001"/>
              <a:gd name="connsiteY69" fmla="*/ 4880410 h 6033034"/>
              <a:gd name="connsiteX70" fmla="*/ 2774136 w 12192001"/>
              <a:gd name="connsiteY70" fmla="*/ 4841111 h 6033034"/>
              <a:gd name="connsiteX71" fmla="*/ 2759165 w 12192001"/>
              <a:gd name="connsiteY71" fmla="*/ 4828012 h 6033034"/>
              <a:gd name="connsiteX72" fmla="*/ 2306306 w 12192001"/>
              <a:gd name="connsiteY72" fmla="*/ 4768130 h 6033034"/>
              <a:gd name="connsiteX73" fmla="*/ 2343732 w 12192001"/>
              <a:gd name="connsiteY73" fmla="*/ 4826140 h 6033034"/>
              <a:gd name="connsiteX74" fmla="*/ 2306306 w 12192001"/>
              <a:gd name="connsiteY74" fmla="*/ 4768130 h 6033034"/>
              <a:gd name="connsiteX75" fmla="*/ 2528994 w 12192001"/>
              <a:gd name="connsiteY75" fmla="*/ 4702633 h 6033034"/>
              <a:gd name="connsiteX76" fmla="*/ 2512151 w 12192001"/>
              <a:gd name="connsiteY76" fmla="*/ 4756903 h 6033034"/>
              <a:gd name="connsiteX77" fmla="*/ 2528994 w 12192001"/>
              <a:gd name="connsiteY77" fmla="*/ 4760645 h 6033034"/>
              <a:gd name="connsiteX78" fmla="*/ 2538350 w 12192001"/>
              <a:gd name="connsiteY78" fmla="*/ 4704505 h 6033034"/>
              <a:gd name="connsiteX79" fmla="*/ 2528994 w 12192001"/>
              <a:gd name="connsiteY79" fmla="*/ 4702633 h 6033034"/>
              <a:gd name="connsiteX80" fmla="*/ 3045479 w 12192001"/>
              <a:gd name="connsiteY80" fmla="*/ 4685792 h 6033034"/>
              <a:gd name="connsiteX81" fmla="*/ 2961268 w 12192001"/>
              <a:gd name="connsiteY81" fmla="*/ 4704505 h 6033034"/>
              <a:gd name="connsiteX82" fmla="*/ 2959398 w 12192001"/>
              <a:gd name="connsiteY82" fmla="*/ 4713861 h 6033034"/>
              <a:gd name="connsiteX83" fmla="*/ 2948170 w 12192001"/>
              <a:gd name="connsiteY83" fmla="*/ 4781229 h 6033034"/>
              <a:gd name="connsiteX84" fmla="*/ 2950041 w 12192001"/>
              <a:gd name="connsiteY84" fmla="*/ 4801814 h 6033034"/>
              <a:gd name="connsiteX85" fmla="*/ 2936942 w 12192001"/>
              <a:gd name="connsiteY85" fmla="*/ 4938420 h 6033034"/>
              <a:gd name="connsiteX86" fmla="*/ 2890159 w 12192001"/>
              <a:gd name="connsiteY86" fmla="*/ 4987075 h 6033034"/>
              <a:gd name="connsiteX87" fmla="*/ 2878930 w 12192001"/>
              <a:gd name="connsiteY87" fmla="*/ 5009530 h 6033034"/>
              <a:gd name="connsiteX88" fmla="*/ 2848989 w 12192001"/>
              <a:gd name="connsiteY88" fmla="*/ 5041343 h 6033034"/>
              <a:gd name="connsiteX89" fmla="*/ 2858347 w 12192001"/>
              <a:gd name="connsiteY89" fmla="*/ 5056314 h 6033034"/>
              <a:gd name="connsiteX90" fmla="*/ 2931327 w 12192001"/>
              <a:gd name="connsiteY90" fmla="*/ 5018888 h 6033034"/>
              <a:gd name="connsiteX91" fmla="*/ 2983724 w 12192001"/>
              <a:gd name="connsiteY91" fmla="*/ 4912221 h 6033034"/>
              <a:gd name="connsiteX92" fmla="*/ 3066062 w 12192001"/>
              <a:gd name="connsiteY92" fmla="*/ 4764387 h 6033034"/>
              <a:gd name="connsiteX93" fmla="*/ 3045479 w 12192001"/>
              <a:gd name="connsiteY93" fmla="*/ 4685792 h 6033034"/>
              <a:gd name="connsiteX94" fmla="*/ 2810159 w 12192001"/>
              <a:gd name="connsiteY94" fmla="*/ 4682049 h 6033034"/>
              <a:gd name="connsiteX95" fmla="*/ 2777879 w 12192001"/>
              <a:gd name="connsiteY95" fmla="*/ 4682050 h 6033034"/>
              <a:gd name="connsiteX96" fmla="*/ 2772266 w 12192001"/>
              <a:gd name="connsiteY96" fmla="*/ 4691405 h 6033034"/>
              <a:gd name="connsiteX97" fmla="*/ 2830276 w 12192001"/>
              <a:gd name="connsiteY97" fmla="*/ 4760645 h 6033034"/>
              <a:gd name="connsiteX98" fmla="*/ 2843376 w 12192001"/>
              <a:gd name="connsiteY98" fmla="*/ 4756903 h 6033034"/>
              <a:gd name="connsiteX99" fmla="*/ 2834018 w 12192001"/>
              <a:gd name="connsiteY99" fmla="*/ 4687662 h 6033034"/>
              <a:gd name="connsiteX100" fmla="*/ 2810159 w 12192001"/>
              <a:gd name="connsiteY100" fmla="*/ 4682049 h 6033034"/>
              <a:gd name="connsiteX101" fmla="*/ 2874486 w 12192001"/>
              <a:gd name="connsiteY101" fmla="*/ 4665910 h 6033034"/>
              <a:gd name="connsiteX102" fmla="*/ 2863959 w 12192001"/>
              <a:gd name="connsiteY102" fmla="*/ 4668949 h 6033034"/>
              <a:gd name="connsiteX103" fmla="*/ 2863959 w 12192001"/>
              <a:gd name="connsiteY103" fmla="*/ 4725089 h 6033034"/>
              <a:gd name="connsiteX104" fmla="*/ 2880803 w 12192001"/>
              <a:gd name="connsiteY104" fmla="*/ 4738189 h 6033034"/>
              <a:gd name="connsiteX105" fmla="*/ 2916357 w 12192001"/>
              <a:gd name="connsiteY105" fmla="*/ 4713861 h 6033034"/>
              <a:gd name="connsiteX106" fmla="*/ 2925715 w 12192001"/>
              <a:gd name="connsiteY106" fmla="*/ 4691405 h 6033034"/>
              <a:gd name="connsiteX107" fmla="*/ 2892031 w 12192001"/>
              <a:gd name="connsiteY107" fmla="*/ 4667079 h 6033034"/>
              <a:gd name="connsiteX108" fmla="*/ 2874486 w 12192001"/>
              <a:gd name="connsiteY108" fmla="*/ 4665910 h 6033034"/>
              <a:gd name="connsiteX109" fmla="*/ 3092260 w 12192001"/>
              <a:gd name="connsiteY109" fmla="*/ 4665206 h 6033034"/>
              <a:gd name="connsiteX110" fmla="*/ 3081033 w 12192001"/>
              <a:gd name="connsiteY110" fmla="*/ 4668949 h 6033034"/>
              <a:gd name="connsiteX111" fmla="*/ 3094133 w 12192001"/>
              <a:gd name="connsiteY111" fmla="*/ 4711991 h 6033034"/>
              <a:gd name="connsiteX112" fmla="*/ 3129687 w 12192001"/>
              <a:gd name="connsiteY112" fmla="*/ 4706376 h 6033034"/>
              <a:gd name="connsiteX113" fmla="*/ 3127817 w 12192001"/>
              <a:gd name="connsiteY113" fmla="*/ 4693277 h 6033034"/>
              <a:gd name="connsiteX114" fmla="*/ 3092260 w 12192001"/>
              <a:gd name="connsiteY114" fmla="*/ 4665206 h 6033034"/>
              <a:gd name="connsiteX115" fmla="*/ 2212740 w 12192001"/>
              <a:gd name="connsiteY115" fmla="*/ 4659593 h 6033034"/>
              <a:gd name="connsiteX116" fmla="*/ 2190283 w 12192001"/>
              <a:gd name="connsiteY116" fmla="*/ 4678307 h 6033034"/>
              <a:gd name="connsiteX117" fmla="*/ 2212740 w 12192001"/>
              <a:gd name="connsiteY117" fmla="*/ 4736317 h 6033034"/>
              <a:gd name="connsiteX118" fmla="*/ 2194026 w 12192001"/>
              <a:gd name="connsiteY118" fmla="*/ 4844854 h 6033034"/>
              <a:gd name="connsiteX119" fmla="*/ 2184671 w 12192001"/>
              <a:gd name="connsiteY119" fmla="*/ 4878538 h 6033034"/>
              <a:gd name="connsiteX120" fmla="*/ 2199641 w 12192001"/>
              <a:gd name="connsiteY120" fmla="*/ 4930934 h 6033034"/>
              <a:gd name="connsiteX121" fmla="*/ 2188413 w 12192001"/>
              <a:gd name="connsiteY121" fmla="*/ 4977719 h 6033034"/>
              <a:gd name="connsiteX122" fmla="*/ 2197769 w 12192001"/>
              <a:gd name="connsiteY122" fmla="*/ 4988947 h 6033034"/>
              <a:gd name="connsiteX123" fmla="*/ 2248296 w 12192001"/>
              <a:gd name="connsiteY123" fmla="*/ 4959006 h 6033034"/>
              <a:gd name="connsiteX124" fmla="*/ 2295077 w 12192001"/>
              <a:gd name="connsiteY124" fmla="*/ 4914094 h 6033034"/>
              <a:gd name="connsiteX125" fmla="*/ 2310048 w 12192001"/>
              <a:gd name="connsiteY125" fmla="*/ 4882280 h 6033034"/>
              <a:gd name="connsiteX126" fmla="*/ 2242681 w 12192001"/>
              <a:gd name="connsiteY126" fmla="*/ 4678307 h 6033034"/>
              <a:gd name="connsiteX127" fmla="*/ 2212740 w 12192001"/>
              <a:gd name="connsiteY127" fmla="*/ 4659593 h 6033034"/>
              <a:gd name="connsiteX128" fmla="*/ 2674957 w 12192001"/>
              <a:gd name="connsiteY128" fmla="*/ 4642751 h 6033034"/>
              <a:gd name="connsiteX129" fmla="*/ 2616945 w 12192001"/>
              <a:gd name="connsiteY129" fmla="*/ 4652109 h 6033034"/>
              <a:gd name="connsiteX130" fmla="*/ 2633787 w 12192001"/>
              <a:gd name="connsiteY130" fmla="*/ 4680177 h 6033034"/>
              <a:gd name="connsiteX131" fmla="*/ 2678700 w 12192001"/>
              <a:gd name="connsiteY131" fmla="*/ 4650236 h 6033034"/>
              <a:gd name="connsiteX132" fmla="*/ 2674957 w 12192001"/>
              <a:gd name="connsiteY132" fmla="*/ 4642751 h 6033034"/>
              <a:gd name="connsiteX133" fmla="*/ 2454141 w 12192001"/>
              <a:gd name="connsiteY133" fmla="*/ 4586612 h 6033034"/>
              <a:gd name="connsiteX134" fmla="*/ 2435428 w 12192001"/>
              <a:gd name="connsiteY134" fmla="*/ 4592226 h 6033034"/>
              <a:gd name="connsiteX135" fmla="*/ 2448526 w 12192001"/>
              <a:gd name="connsiteY135" fmla="*/ 4614682 h 6033034"/>
              <a:gd name="connsiteX136" fmla="*/ 2457883 w 12192001"/>
              <a:gd name="connsiteY136" fmla="*/ 4653978 h 6033034"/>
              <a:gd name="connsiteX137" fmla="*/ 2467239 w 12192001"/>
              <a:gd name="connsiteY137" fmla="*/ 4738189 h 6033034"/>
              <a:gd name="connsiteX138" fmla="*/ 2493438 w 12192001"/>
              <a:gd name="connsiteY138" fmla="*/ 4674564 h 6033034"/>
              <a:gd name="connsiteX139" fmla="*/ 2478467 w 12192001"/>
              <a:gd name="connsiteY139" fmla="*/ 4612810 h 6033034"/>
              <a:gd name="connsiteX140" fmla="*/ 2454141 w 12192001"/>
              <a:gd name="connsiteY140" fmla="*/ 4586612 h 6033034"/>
              <a:gd name="connsiteX141" fmla="*/ 2588877 w 12192001"/>
              <a:gd name="connsiteY141" fmla="*/ 4356439 h 6033034"/>
              <a:gd name="connsiteX142" fmla="*/ 2605717 w 12192001"/>
              <a:gd name="connsiteY142" fmla="*/ 4391993 h 6033034"/>
              <a:gd name="connsiteX143" fmla="*/ 2646887 w 12192001"/>
              <a:gd name="connsiteY143" fmla="*/ 4371410 h 6033034"/>
              <a:gd name="connsiteX144" fmla="*/ 2643144 w 12192001"/>
              <a:gd name="connsiteY144" fmla="*/ 4363924 h 6033034"/>
              <a:gd name="connsiteX145" fmla="*/ 2588877 w 12192001"/>
              <a:gd name="connsiteY145" fmla="*/ 4356439 h 6033034"/>
              <a:gd name="connsiteX146" fmla="*/ 9967499 w 12192001"/>
              <a:gd name="connsiteY146" fmla="*/ 2472017 h 6033034"/>
              <a:gd name="connsiteX147" fmla="*/ 9827150 w 12192001"/>
              <a:gd name="connsiteY147" fmla="*/ 2524414 h 6033034"/>
              <a:gd name="connsiteX148" fmla="*/ 9845863 w 12192001"/>
              <a:gd name="connsiteY148" fmla="*/ 2569325 h 6033034"/>
              <a:gd name="connsiteX149" fmla="*/ 9896388 w 12192001"/>
              <a:gd name="connsiteY149" fmla="*/ 2535641 h 6033034"/>
              <a:gd name="connsiteX150" fmla="*/ 9948785 w 12192001"/>
              <a:gd name="connsiteY150" fmla="*/ 2500087 h 6033034"/>
              <a:gd name="connsiteX151" fmla="*/ 9967499 w 12192001"/>
              <a:gd name="connsiteY151" fmla="*/ 2472017 h 6033034"/>
              <a:gd name="connsiteX152" fmla="*/ 8848448 w 12192001"/>
              <a:gd name="connsiteY152" fmla="*/ 0 h 6033034"/>
              <a:gd name="connsiteX153" fmla="*/ 9819665 w 12192001"/>
              <a:gd name="connsiteY153" fmla="*/ 1682318 h 6033034"/>
              <a:gd name="connsiteX154" fmla="*/ 9819665 w 12192001"/>
              <a:gd name="connsiteY154" fmla="*/ 1663605 h 6033034"/>
              <a:gd name="connsiteX155" fmla="*/ 9815922 w 12192001"/>
              <a:gd name="connsiteY155" fmla="*/ 1650506 h 6033034"/>
              <a:gd name="connsiteX156" fmla="*/ 9737326 w 12192001"/>
              <a:gd name="connsiteY156" fmla="*/ 1427819 h 6033034"/>
              <a:gd name="connsiteX157" fmla="*/ 9617562 w 12192001"/>
              <a:gd name="connsiteY157" fmla="*/ 1044198 h 6033034"/>
              <a:gd name="connsiteX158" fmla="*/ 9557680 w 12192001"/>
              <a:gd name="connsiteY158" fmla="*/ 870164 h 6033034"/>
              <a:gd name="connsiteX159" fmla="*/ 9591364 w 12192001"/>
              <a:gd name="connsiteY159" fmla="*/ 819639 h 6033034"/>
              <a:gd name="connsiteX160" fmla="*/ 9645633 w 12192001"/>
              <a:gd name="connsiteY160" fmla="*/ 976830 h 6033034"/>
              <a:gd name="connsiteX161" fmla="*/ 9772882 w 12192001"/>
              <a:gd name="connsiteY161" fmla="*/ 1341737 h 6033034"/>
              <a:gd name="connsiteX162" fmla="*/ 9804694 w 12192001"/>
              <a:gd name="connsiteY162" fmla="*/ 1394135 h 6033034"/>
              <a:gd name="connsiteX163" fmla="*/ 9810309 w 12192001"/>
              <a:gd name="connsiteY163" fmla="*/ 1410978 h 6033034"/>
              <a:gd name="connsiteX164" fmla="*/ 9902002 w 12192001"/>
              <a:gd name="connsiteY164" fmla="*/ 1704775 h 6033034"/>
              <a:gd name="connsiteX165" fmla="*/ 10062937 w 12192001"/>
              <a:gd name="connsiteY165" fmla="*/ 2163249 h 6033034"/>
              <a:gd name="connsiteX166" fmla="*/ 10120947 w 12192001"/>
              <a:gd name="connsiteY166" fmla="*/ 2299855 h 6033034"/>
              <a:gd name="connsiteX167" fmla="*/ 10156503 w 12192001"/>
              <a:gd name="connsiteY167" fmla="*/ 2331668 h 6033034"/>
              <a:gd name="connsiteX168" fmla="*/ 10163988 w 12192001"/>
              <a:gd name="connsiteY168" fmla="*/ 2324183 h 6033034"/>
              <a:gd name="connsiteX169" fmla="*/ 10177086 w 12192001"/>
              <a:gd name="connsiteY169" fmla="*/ 2367222 h 6033034"/>
              <a:gd name="connsiteX170" fmla="*/ 10186444 w 12192001"/>
              <a:gd name="connsiteY170" fmla="*/ 2337281 h 6033034"/>
              <a:gd name="connsiteX171" fmla="*/ 10250069 w 12192001"/>
              <a:gd name="connsiteY171" fmla="*/ 2397163 h 6033034"/>
              <a:gd name="connsiteX172" fmla="*/ 10478371 w 12192001"/>
              <a:gd name="connsiteY172" fmla="*/ 2453303 h 6033034"/>
              <a:gd name="connsiteX173" fmla="*/ 10613105 w 12192001"/>
              <a:gd name="connsiteY173" fmla="*/ 2490730 h 6033034"/>
              <a:gd name="connsiteX174" fmla="*/ 10643047 w 12192001"/>
              <a:gd name="connsiteY174" fmla="*/ 2511315 h 6033034"/>
              <a:gd name="connsiteX175" fmla="*/ 10744098 w 12192001"/>
              <a:gd name="connsiteY175" fmla="*/ 2603009 h 6033034"/>
              <a:gd name="connsiteX176" fmla="*/ 10732870 w 12192001"/>
              <a:gd name="connsiteY176" fmla="*/ 2662891 h 6033034"/>
              <a:gd name="connsiteX177" fmla="*/ 10672988 w 12192001"/>
              <a:gd name="connsiteY177" fmla="*/ 2702190 h 6033034"/>
              <a:gd name="connsiteX178" fmla="*/ 10676731 w 12192001"/>
              <a:gd name="connsiteY178" fmla="*/ 2707803 h 6033034"/>
              <a:gd name="connsiteX179" fmla="*/ 10781525 w 12192001"/>
              <a:gd name="connsiteY179" fmla="*/ 2788271 h 6033034"/>
              <a:gd name="connsiteX180" fmla="*/ 10832049 w 12192001"/>
              <a:gd name="connsiteY180" fmla="*/ 2840668 h 6033034"/>
              <a:gd name="connsiteX181" fmla="*/ 10899419 w 12192001"/>
              <a:gd name="connsiteY181" fmla="*/ 2864995 h 6033034"/>
              <a:gd name="connsiteX182" fmla="*/ 10944329 w 12192001"/>
              <a:gd name="connsiteY182" fmla="*/ 2859382 h 6033034"/>
              <a:gd name="connsiteX183" fmla="*/ 10992984 w 12192001"/>
              <a:gd name="connsiteY183" fmla="*/ 2962303 h 6033034"/>
              <a:gd name="connsiteX184" fmla="*/ 10985500 w 12192001"/>
              <a:gd name="connsiteY184" fmla="*/ 3093296 h 6033034"/>
              <a:gd name="connsiteX185" fmla="*/ 10921872 w 12192001"/>
              <a:gd name="connsiteY185" fmla="*/ 3329083 h 6033034"/>
              <a:gd name="connsiteX186" fmla="*/ 10880706 w 12192001"/>
              <a:gd name="connsiteY186" fmla="*/ 3396450 h 6033034"/>
              <a:gd name="connsiteX187" fmla="*/ 10953686 w 12192001"/>
              <a:gd name="connsiteY187" fmla="*/ 3460075 h 6033034"/>
              <a:gd name="connsiteX188" fmla="*/ 10948073 w 12192001"/>
              <a:gd name="connsiteY188" fmla="*/ 3516214 h 6033034"/>
              <a:gd name="connsiteX189" fmla="*/ 10910647 w 12192001"/>
              <a:gd name="connsiteY189" fmla="*/ 3645336 h 6033034"/>
              <a:gd name="connsiteX190" fmla="*/ 10878834 w 12192001"/>
              <a:gd name="connsiteY190" fmla="*/ 3918549 h 6033034"/>
              <a:gd name="connsiteX191" fmla="*/ 10873220 w 12192001"/>
              <a:gd name="connsiteY191" fmla="*/ 3978432 h 6033034"/>
              <a:gd name="connsiteX192" fmla="*/ 10764683 w 12192001"/>
              <a:gd name="connsiteY192" fmla="*/ 4141237 h 6033034"/>
              <a:gd name="connsiteX193" fmla="*/ 10540125 w 12192001"/>
              <a:gd name="connsiteY193" fmla="*/ 4184277 h 6033034"/>
              <a:gd name="connsiteX194" fmla="*/ 10459657 w 12192001"/>
              <a:gd name="connsiteY194" fmla="*/ 4186148 h 6033034"/>
              <a:gd name="connsiteX195" fmla="*/ 10149017 w 12192001"/>
              <a:gd name="connsiteY195" fmla="*/ 4118780 h 6033034"/>
              <a:gd name="connsiteX196" fmla="*/ 10223870 w 12192001"/>
              <a:gd name="connsiteY196" fmla="*/ 4210476 h 6033034"/>
              <a:gd name="connsiteX197" fmla="*/ 10250069 w 12192001"/>
              <a:gd name="connsiteY197" fmla="*/ 4242288 h 6033034"/>
              <a:gd name="connsiteX198" fmla="*/ 10293110 w 12192001"/>
              <a:gd name="connsiteY198" fmla="*/ 4333983 h 6033034"/>
              <a:gd name="connsiteX199" fmla="*/ 10248196 w 12192001"/>
              <a:gd name="connsiteY199" fmla="*/ 4397608 h 6033034"/>
              <a:gd name="connsiteX200" fmla="*/ 10229484 w 12192001"/>
              <a:gd name="connsiteY200" fmla="*/ 4468719 h 6033034"/>
              <a:gd name="connsiteX201" fmla="*/ 10201415 w 12192001"/>
              <a:gd name="connsiteY201" fmla="*/ 4530471 h 6033034"/>
              <a:gd name="connsiteX202" fmla="*/ 10207030 w 12192001"/>
              <a:gd name="connsiteY202" fmla="*/ 4642751 h 6033034"/>
              <a:gd name="connsiteX203" fmla="*/ 10311824 w 12192001"/>
              <a:gd name="connsiteY203" fmla="*/ 4659593 h 6033034"/>
              <a:gd name="connsiteX204" fmla="*/ 10326792 w 12192001"/>
              <a:gd name="connsiteY204" fmla="*/ 4708248 h 6033034"/>
              <a:gd name="connsiteX205" fmla="*/ 10220128 w 12192001"/>
              <a:gd name="connsiteY205" fmla="*/ 4655850 h 6033034"/>
              <a:gd name="connsiteX206" fmla="*/ 10242583 w 12192001"/>
              <a:gd name="connsiteY206" fmla="*/ 4807427 h 6033034"/>
              <a:gd name="connsiteX207" fmla="*/ 10255684 w 12192001"/>
              <a:gd name="connsiteY207" fmla="*/ 4824271 h 6033034"/>
              <a:gd name="connsiteX208" fmla="*/ 10324922 w 12192001"/>
              <a:gd name="connsiteY208" fmla="*/ 5116197 h 6033034"/>
              <a:gd name="connsiteX209" fmla="*/ 10323050 w 12192001"/>
              <a:gd name="connsiteY209" fmla="*/ 5149880 h 6033034"/>
              <a:gd name="connsiteX210" fmla="*/ 10302466 w 12192001"/>
              <a:gd name="connsiteY210" fmla="*/ 5224733 h 6033034"/>
              <a:gd name="connsiteX211" fmla="*/ 10347377 w 12192001"/>
              <a:gd name="connsiteY211" fmla="*/ 5273387 h 6033034"/>
              <a:gd name="connsiteX212" fmla="*/ 10440944 w 12192001"/>
              <a:gd name="connsiteY212" fmla="*/ 5344498 h 6033034"/>
              <a:gd name="connsiteX213" fmla="*/ 10467142 w 12192001"/>
              <a:gd name="connsiteY213" fmla="*/ 5357596 h 6033034"/>
              <a:gd name="connsiteX214" fmla="*/ 10517669 w 12192001"/>
              <a:gd name="connsiteY214" fmla="*/ 5441806 h 6033034"/>
              <a:gd name="connsiteX215" fmla="*/ 10549480 w 12192001"/>
              <a:gd name="connsiteY215" fmla="*/ 5509174 h 6033034"/>
              <a:gd name="connsiteX216" fmla="*/ 10594392 w 12192001"/>
              <a:gd name="connsiteY216" fmla="*/ 5557829 h 6033034"/>
              <a:gd name="connsiteX217" fmla="*/ 10620590 w 12192001"/>
              <a:gd name="connsiteY217" fmla="*/ 5572799 h 6033034"/>
              <a:gd name="connsiteX218" fmla="*/ 10738483 w 12192001"/>
              <a:gd name="connsiteY218" fmla="*/ 5584027 h 6033034"/>
              <a:gd name="connsiteX219" fmla="*/ 10790880 w 12192001"/>
              <a:gd name="connsiteY219" fmla="*/ 5535372 h 6033034"/>
              <a:gd name="connsiteX220" fmla="*/ 10830179 w 12192001"/>
              <a:gd name="connsiteY220" fmla="*/ 5496074 h 6033034"/>
              <a:gd name="connsiteX221" fmla="*/ 10905032 w 12192001"/>
              <a:gd name="connsiteY221" fmla="*/ 5432450 h 6033034"/>
              <a:gd name="connsiteX222" fmla="*/ 10931230 w 12192001"/>
              <a:gd name="connsiteY222" fmla="*/ 5402507 h 6033034"/>
              <a:gd name="connsiteX223" fmla="*/ 11022927 w 12192001"/>
              <a:gd name="connsiteY223" fmla="*/ 5372566 h 6033034"/>
              <a:gd name="connsiteX224" fmla="*/ 11079066 w 12192001"/>
              <a:gd name="connsiteY224" fmla="*/ 5447420 h 6033034"/>
              <a:gd name="connsiteX225" fmla="*/ 11125847 w 12192001"/>
              <a:gd name="connsiteY225" fmla="*/ 5404380 h 6033034"/>
              <a:gd name="connsiteX226" fmla="*/ 11133333 w 12192001"/>
              <a:gd name="connsiteY226" fmla="*/ 5411865 h 6033034"/>
              <a:gd name="connsiteX227" fmla="*/ 11146432 w 12192001"/>
              <a:gd name="connsiteY227" fmla="*/ 5363211 h 6033034"/>
              <a:gd name="connsiteX228" fmla="*/ 11204443 w 12192001"/>
              <a:gd name="connsiteY228" fmla="*/ 5464263 h 6033034"/>
              <a:gd name="connsiteX229" fmla="*/ 11228771 w 12192001"/>
              <a:gd name="connsiteY229" fmla="*/ 5400638 h 6033034"/>
              <a:gd name="connsiteX230" fmla="*/ 11256840 w 12192001"/>
              <a:gd name="connsiteY230" fmla="*/ 5409993 h 6033034"/>
              <a:gd name="connsiteX231" fmla="*/ 11253098 w 12192001"/>
              <a:gd name="connsiteY231" fmla="*/ 5366953 h 6033034"/>
              <a:gd name="connsiteX232" fmla="*/ 11260583 w 12192001"/>
              <a:gd name="connsiteY232" fmla="*/ 5365081 h 6033034"/>
              <a:gd name="connsiteX233" fmla="*/ 11281167 w 12192001"/>
              <a:gd name="connsiteY233" fmla="*/ 5424964 h 6033034"/>
              <a:gd name="connsiteX234" fmla="*/ 11350407 w 12192001"/>
              <a:gd name="connsiteY234" fmla="*/ 5370696 h 6033034"/>
              <a:gd name="connsiteX235" fmla="*/ 11374733 w 12192001"/>
              <a:gd name="connsiteY235" fmla="*/ 5432450 h 6033034"/>
              <a:gd name="connsiteX236" fmla="*/ 11361634 w 12192001"/>
              <a:gd name="connsiteY236" fmla="*/ 5351983 h 6033034"/>
              <a:gd name="connsiteX237" fmla="*/ 11384091 w 12192001"/>
              <a:gd name="connsiteY237" fmla="*/ 5363211 h 6033034"/>
              <a:gd name="connsiteX238" fmla="*/ 11384091 w 12192001"/>
              <a:gd name="connsiteY238" fmla="*/ 5265903 h 6033034"/>
              <a:gd name="connsiteX239" fmla="*/ 11391575 w 12192001"/>
              <a:gd name="connsiteY239" fmla="*/ 5262160 h 6033034"/>
              <a:gd name="connsiteX240" fmla="*/ 11440230 w 12192001"/>
              <a:gd name="connsiteY240" fmla="*/ 5365081 h 6033034"/>
              <a:gd name="connsiteX241" fmla="*/ 11447715 w 12192001"/>
              <a:gd name="connsiteY241" fmla="*/ 5265903 h 6033034"/>
              <a:gd name="connsiteX242" fmla="*/ 11455201 w 12192001"/>
              <a:gd name="connsiteY242" fmla="*/ 5265903 h 6033034"/>
              <a:gd name="connsiteX243" fmla="*/ 11462685 w 12192001"/>
              <a:gd name="connsiteY243" fmla="*/ 5357596 h 6033034"/>
              <a:gd name="connsiteX244" fmla="*/ 11488885 w 12192001"/>
              <a:gd name="connsiteY244" fmla="*/ 5320170 h 6033034"/>
              <a:gd name="connsiteX245" fmla="*/ 11509470 w 12192001"/>
              <a:gd name="connsiteY245" fmla="*/ 5439934 h 6033034"/>
              <a:gd name="connsiteX246" fmla="*/ 11520695 w 12192001"/>
              <a:gd name="connsiteY246" fmla="*/ 5439934 h 6033034"/>
              <a:gd name="connsiteX247" fmla="*/ 11543152 w 12192001"/>
              <a:gd name="connsiteY247" fmla="*/ 5370696 h 6033034"/>
              <a:gd name="connsiteX248" fmla="*/ 11554382 w 12192001"/>
              <a:gd name="connsiteY248" fmla="*/ 5451162 h 6033034"/>
              <a:gd name="connsiteX249" fmla="*/ 11563737 w 12192001"/>
              <a:gd name="connsiteY249" fmla="*/ 5451162 h 6033034"/>
              <a:gd name="connsiteX250" fmla="*/ 11573095 w 12192001"/>
              <a:gd name="connsiteY250" fmla="*/ 5419351 h 6033034"/>
              <a:gd name="connsiteX251" fmla="*/ 11578708 w 12192001"/>
              <a:gd name="connsiteY251" fmla="*/ 5419351 h 6033034"/>
              <a:gd name="connsiteX252" fmla="*/ 11584323 w 12192001"/>
              <a:gd name="connsiteY252" fmla="*/ 5451162 h 6033034"/>
              <a:gd name="connsiteX253" fmla="*/ 11631104 w 12192001"/>
              <a:gd name="connsiteY253" fmla="*/ 5402507 h 6033034"/>
              <a:gd name="connsiteX254" fmla="*/ 11634847 w 12192001"/>
              <a:gd name="connsiteY254" fmla="*/ 5466132 h 6033034"/>
              <a:gd name="connsiteX255" fmla="*/ 11636718 w 12192001"/>
              <a:gd name="connsiteY255" fmla="*/ 5466132 h 6033034"/>
              <a:gd name="connsiteX256" fmla="*/ 11642333 w 12192001"/>
              <a:gd name="connsiteY256" fmla="*/ 5413736 h 6033034"/>
              <a:gd name="connsiteX257" fmla="*/ 11661045 w 12192001"/>
              <a:gd name="connsiteY257" fmla="*/ 5443677 h 6033034"/>
              <a:gd name="connsiteX258" fmla="*/ 11664788 w 12192001"/>
              <a:gd name="connsiteY258" fmla="*/ 5434322 h 6033034"/>
              <a:gd name="connsiteX259" fmla="*/ 11677889 w 12192001"/>
              <a:gd name="connsiteY259" fmla="*/ 5481103 h 6033034"/>
              <a:gd name="connsiteX260" fmla="*/ 11687245 w 12192001"/>
              <a:gd name="connsiteY260" fmla="*/ 5453035 h 6033034"/>
              <a:gd name="connsiteX261" fmla="*/ 11698472 w 12192001"/>
              <a:gd name="connsiteY261" fmla="*/ 5466132 h 6033034"/>
              <a:gd name="connsiteX262" fmla="*/ 11657304 w 12192001"/>
              <a:gd name="connsiteY262" fmla="*/ 5363211 h 6033034"/>
              <a:gd name="connsiteX263" fmla="*/ 11681631 w 12192001"/>
              <a:gd name="connsiteY263" fmla="*/ 5368824 h 6033034"/>
              <a:gd name="connsiteX264" fmla="*/ 11681631 w 12192001"/>
              <a:gd name="connsiteY264" fmla="*/ 5361339 h 6033034"/>
              <a:gd name="connsiteX265" fmla="*/ 11763967 w 12192001"/>
              <a:gd name="connsiteY265" fmla="*/ 5454905 h 6033034"/>
              <a:gd name="connsiteX266" fmla="*/ 11780811 w 12192001"/>
              <a:gd name="connsiteY266" fmla="*/ 5436191 h 6033034"/>
              <a:gd name="connsiteX267" fmla="*/ 11797654 w 12192001"/>
              <a:gd name="connsiteY267" fmla="*/ 5482976 h 6033034"/>
              <a:gd name="connsiteX268" fmla="*/ 11810752 w 12192001"/>
              <a:gd name="connsiteY268" fmla="*/ 5479233 h 6033034"/>
              <a:gd name="connsiteX269" fmla="*/ 11784553 w 12192001"/>
              <a:gd name="connsiteY269" fmla="*/ 5331397 h 6033034"/>
              <a:gd name="connsiteX270" fmla="*/ 11793911 w 12192001"/>
              <a:gd name="connsiteY270" fmla="*/ 5327654 h 6033034"/>
              <a:gd name="connsiteX271" fmla="*/ 11848178 w 12192001"/>
              <a:gd name="connsiteY271" fmla="*/ 5492332 h 6033034"/>
              <a:gd name="connsiteX272" fmla="*/ 11857533 w 12192001"/>
              <a:gd name="connsiteY272" fmla="*/ 5490461 h 6033034"/>
              <a:gd name="connsiteX273" fmla="*/ 11846308 w 12192001"/>
              <a:gd name="connsiteY273" fmla="*/ 5383795 h 6033034"/>
              <a:gd name="connsiteX274" fmla="*/ 11851921 w 12192001"/>
              <a:gd name="connsiteY274" fmla="*/ 5348240 h 6033034"/>
              <a:gd name="connsiteX275" fmla="*/ 11874377 w 12192001"/>
              <a:gd name="connsiteY275" fmla="*/ 5374439 h 6033034"/>
              <a:gd name="connsiteX276" fmla="*/ 11885605 w 12192001"/>
              <a:gd name="connsiteY276" fmla="*/ 5402507 h 6033034"/>
              <a:gd name="connsiteX277" fmla="*/ 11883734 w 12192001"/>
              <a:gd name="connsiteY277" fmla="*/ 5293972 h 6033034"/>
              <a:gd name="connsiteX278" fmla="*/ 11835079 w 12192001"/>
              <a:gd name="connsiteY278" fmla="*/ 5196662 h 6033034"/>
              <a:gd name="connsiteX279" fmla="*/ 11820108 w 12192001"/>
              <a:gd name="connsiteY279" fmla="*/ 5172336 h 6033034"/>
              <a:gd name="connsiteX280" fmla="*/ 11758355 w 12192001"/>
              <a:gd name="connsiteY280" fmla="*/ 5065669 h 6033034"/>
              <a:gd name="connsiteX281" fmla="*/ 11763967 w 12192001"/>
              <a:gd name="connsiteY281" fmla="*/ 5043214 h 6033034"/>
              <a:gd name="connsiteX282" fmla="*/ 11969813 w 12192001"/>
              <a:gd name="connsiteY282" fmla="*/ 5264030 h 6033034"/>
              <a:gd name="connsiteX283" fmla="*/ 11964201 w 12192001"/>
              <a:gd name="connsiteY283" fmla="*/ 5220991 h 6033034"/>
              <a:gd name="connsiteX284" fmla="*/ 12027825 w 12192001"/>
              <a:gd name="connsiteY284" fmla="*/ 5295844 h 6033034"/>
              <a:gd name="connsiteX285" fmla="*/ 11973556 w 12192001"/>
              <a:gd name="connsiteY285" fmla="*/ 5183564 h 6033034"/>
              <a:gd name="connsiteX286" fmla="*/ 12070866 w 12192001"/>
              <a:gd name="connsiteY286" fmla="*/ 5269645 h 6033034"/>
              <a:gd name="connsiteX287" fmla="*/ 12063379 w 12192001"/>
              <a:gd name="connsiteY287" fmla="*/ 5157366 h 6033034"/>
              <a:gd name="connsiteX288" fmla="*/ 12123262 w 12192001"/>
              <a:gd name="connsiteY288" fmla="*/ 5194792 h 6033034"/>
              <a:gd name="connsiteX289" fmla="*/ 12104548 w 12192001"/>
              <a:gd name="connsiteY289" fmla="*/ 5056314 h 6033034"/>
              <a:gd name="connsiteX290" fmla="*/ 12108293 w 12192001"/>
              <a:gd name="connsiteY290" fmla="*/ 5054442 h 6033034"/>
              <a:gd name="connsiteX291" fmla="*/ 12121391 w 12192001"/>
              <a:gd name="connsiteY291" fmla="*/ 5091869 h 6033034"/>
              <a:gd name="connsiteX292" fmla="*/ 12127006 w 12192001"/>
              <a:gd name="connsiteY292" fmla="*/ 5091869 h 6033034"/>
              <a:gd name="connsiteX293" fmla="*/ 12121391 w 12192001"/>
              <a:gd name="connsiteY293" fmla="*/ 5024500 h 6033034"/>
              <a:gd name="connsiteX294" fmla="*/ 12130749 w 12192001"/>
              <a:gd name="connsiteY294" fmla="*/ 5022631 h 6033034"/>
              <a:gd name="connsiteX295" fmla="*/ 12143847 w 12192001"/>
              <a:gd name="connsiteY295" fmla="*/ 5091869 h 6033034"/>
              <a:gd name="connsiteX296" fmla="*/ 12155075 w 12192001"/>
              <a:gd name="connsiteY296" fmla="*/ 5071284 h 6033034"/>
              <a:gd name="connsiteX297" fmla="*/ 12171917 w 12192001"/>
              <a:gd name="connsiteY297" fmla="*/ 5189177 h 6033034"/>
              <a:gd name="connsiteX298" fmla="*/ 12183146 w 12192001"/>
              <a:gd name="connsiteY298" fmla="*/ 5189177 h 6033034"/>
              <a:gd name="connsiteX299" fmla="*/ 12192001 w 12192001"/>
              <a:gd name="connsiteY299" fmla="*/ 5138128 h 6033034"/>
              <a:gd name="connsiteX300" fmla="*/ 12192001 w 12192001"/>
              <a:gd name="connsiteY300" fmla="*/ 6033034 h 6033034"/>
              <a:gd name="connsiteX301" fmla="*/ 0 w 12192001"/>
              <a:gd name="connsiteY301" fmla="*/ 6033034 h 6033034"/>
              <a:gd name="connsiteX302" fmla="*/ 135 w 12192001"/>
              <a:gd name="connsiteY302" fmla="*/ 5958993 h 6033034"/>
              <a:gd name="connsiteX303" fmla="*/ 293 w 12192001"/>
              <a:gd name="connsiteY303" fmla="*/ 5348573 h 6033034"/>
              <a:gd name="connsiteX304" fmla="*/ 96254 w 12192001"/>
              <a:gd name="connsiteY304" fmla="*/ 5323171 h 6033034"/>
              <a:gd name="connsiteX305" fmla="*/ 312822 w 12192001"/>
              <a:gd name="connsiteY305" fmla="*/ 5311139 h 6033034"/>
              <a:gd name="connsiteX306" fmla="*/ 348917 w 12192001"/>
              <a:gd name="connsiteY306" fmla="*/ 5323171 h 6033034"/>
              <a:gd name="connsiteX307" fmla="*/ 469233 w 12192001"/>
              <a:gd name="connsiteY307" fmla="*/ 5347234 h 6033034"/>
              <a:gd name="connsiteX308" fmla="*/ 625643 w 12192001"/>
              <a:gd name="connsiteY308" fmla="*/ 5407392 h 6033034"/>
              <a:gd name="connsiteX309" fmla="*/ 757990 w 12192001"/>
              <a:gd name="connsiteY309" fmla="*/ 5407392 h 6033034"/>
              <a:gd name="connsiteX310" fmla="*/ 860817 w 12192001"/>
              <a:gd name="connsiteY310" fmla="*/ 5378013 h 6033034"/>
              <a:gd name="connsiteX311" fmla="*/ 882230 w 12192001"/>
              <a:gd name="connsiteY311" fmla="*/ 5383795 h 6033034"/>
              <a:gd name="connsiteX312" fmla="*/ 973924 w 12192001"/>
              <a:gd name="connsiteY312" fmla="*/ 5370696 h 6033034"/>
              <a:gd name="connsiteX313" fmla="*/ 1127373 w 12192001"/>
              <a:gd name="connsiteY313" fmla="*/ 5378181 h 6033034"/>
              <a:gd name="connsiteX314" fmla="*/ 1250880 w 12192001"/>
              <a:gd name="connsiteY314" fmla="*/ 5398765 h 6033034"/>
              <a:gd name="connsiteX315" fmla="*/ 1269593 w 12192001"/>
              <a:gd name="connsiteY315" fmla="*/ 5391280 h 6033034"/>
              <a:gd name="connsiteX316" fmla="*/ 1346318 w 12192001"/>
              <a:gd name="connsiteY316" fmla="*/ 5322042 h 6033034"/>
              <a:gd name="connsiteX317" fmla="*/ 1380002 w 12192001"/>
              <a:gd name="connsiteY317" fmla="*/ 5267772 h 6033034"/>
              <a:gd name="connsiteX318" fmla="*/ 1336960 w 12192001"/>
              <a:gd name="connsiteY318" fmla="*/ 5168593 h 6033034"/>
              <a:gd name="connsiteX319" fmla="*/ 1277078 w 12192001"/>
              <a:gd name="connsiteY319" fmla="*/ 5181692 h 6033034"/>
              <a:gd name="connsiteX320" fmla="*/ 1258365 w 12192001"/>
              <a:gd name="connsiteY320" fmla="*/ 5224733 h 6033034"/>
              <a:gd name="connsiteX321" fmla="*/ 1121759 w 12192001"/>
              <a:gd name="connsiteY321" fmla="*/ 5277130 h 6033034"/>
              <a:gd name="connsiteX322" fmla="*/ 1084333 w 12192001"/>
              <a:gd name="connsiteY322" fmla="*/ 5295844 h 6033034"/>
              <a:gd name="connsiteX323" fmla="*/ 1020708 w 12192001"/>
              <a:gd name="connsiteY323" fmla="*/ 5301456 h 6033034"/>
              <a:gd name="connsiteX324" fmla="*/ 979539 w 12192001"/>
              <a:gd name="connsiteY324" fmla="*/ 5234088 h 6033034"/>
              <a:gd name="connsiteX325" fmla="*/ 1076847 w 12192001"/>
              <a:gd name="connsiteY325" fmla="*/ 5134909 h 6033034"/>
              <a:gd name="connsiteX326" fmla="*/ 1247137 w 12192001"/>
              <a:gd name="connsiteY326" fmla="*/ 5151751 h 6033034"/>
              <a:gd name="connsiteX327" fmla="*/ 1320120 w 12192001"/>
              <a:gd name="connsiteY327" fmla="*/ 5108711 h 6033034"/>
              <a:gd name="connsiteX328" fmla="*/ 1363159 w 12192001"/>
              <a:gd name="connsiteY328" fmla="*/ 5114324 h 6033034"/>
              <a:gd name="connsiteX329" fmla="*/ 1430527 w 12192001"/>
              <a:gd name="connsiteY329" fmla="*/ 5078770 h 6033034"/>
              <a:gd name="connsiteX330" fmla="*/ 1456725 w 12192001"/>
              <a:gd name="connsiteY330" fmla="*/ 5002045 h 6033034"/>
              <a:gd name="connsiteX331" fmla="*/ 1381872 w 12192001"/>
              <a:gd name="connsiteY331" fmla="*/ 5002045 h 6033034"/>
              <a:gd name="connsiteX332" fmla="*/ 1290178 w 12192001"/>
              <a:gd name="connsiteY332" fmla="*/ 4987075 h 6033034"/>
              <a:gd name="connsiteX333" fmla="*/ 1204916 w 12192001"/>
              <a:gd name="connsiteY333" fmla="*/ 4966286 h 6033034"/>
              <a:gd name="connsiteX334" fmla="*/ 1174156 w 12192001"/>
              <a:gd name="connsiteY334" fmla="*/ 4973976 h 6033034"/>
              <a:gd name="connsiteX335" fmla="*/ 1097432 w 12192001"/>
              <a:gd name="connsiteY335" fmla="*/ 4975846 h 6033034"/>
              <a:gd name="connsiteX336" fmla="*/ 1060005 w 12192001"/>
              <a:gd name="connsiteY336" fmla="*/ 4975846 h 6033034"/>
              <a:gd name="connsiteX337" fmla="*/ 1034155 w 12192001"/>
              <a:gd name="connsiteY337" fmla="*/ 4991788 h 6033034"/>
              <a:gd name="connsiteX338" fmla="*/ 962527 w 12192001"/>
              <a:gd name="connsiteY338" fmla="*/ 4926129 h 6033034"/>
              <a:gd name="connsiteX339" fmla="*/ 1121920 w 12192001"/>
              <a:gd name="connsiteY339" fmla="*/ 4850628 h 6033034"/>
              <a:gd name="connsiteX340" fmla="*/ 1129245 w 12192001"/>
              <a:gd name="connsiteY340" fmla="*/ 4848597 h 6033034"/>
              <a:gd name="connsiteX341" fmla="*/ 1149828 w 12192001"/>
              <a:gd name="connsiteY341" fmla="*/ 4854212 h 6033034"/>
              <a:gd name="connsiteX342" fmla="*/ 1232166 w 12192001"/>
              <a:gd name="connsiteY342" fmla="*/ 4865439 h 6033034"/>
              <a:gd name="connsiteX343" fmla="*/ 1318247 w 12192001"/>
              <a:gd name="connsiteY343" fmla="*/ 4876667 h 6033034"/>
              <a:gd name="connsiteX344" fmla="*/ 1348188 w 12192001"/>
              <a:gd name="connsiteY344" fmla="*/ 4919707 h 6033034"/>
              <a:gd name="connsiteX345" fmla="*/ 1359416 w 12192001"/>
              <a:gd name="connsiteY345" fmla="*/ 4932806 h 6033034"/>
              <a:gd name="connsiteX346" fmla="*/ 1445497 w 12192001"/>
              <a:gd name="connsiteY346" fmla="*/ 4962749 h 6033034"/>
              <a:gd name="connsiteX347" fmla="*/ 1509122 w 12192001"/>
              <a:gd name="connsiteY347" fmla="*/ 4876667 h 6033034"/>
              <a:gd name="connsiteX348" fmla="*/ 1537192 w 12192001"/>
              <a:gd name="connsiteY348" fmla="*/ 4880410 h 6033034"/>
              <a:gd name="connsiteX349" fmla="*/ 1630759 w 12192001"/>
              <a:gd name="connsiteY349" fmla="*/ 4942162 h 6033034"/>
              <a:gd name="connsiteX350" fmla="*/ 1627016 w 12192001"/>
              <a:gd name="connsiteY350" fmla="*/ 4910351 h 6033034"/>
              <a:gd name="connsiteX351" fmla="*/ 1533450 w 12192001"/>
              <a:gd name="connsiteY351" fmla="*/ 4773743 h 6033034"/>
              <a:gd name="connsiteX352" fmla="*/ 1497895 w 12192001"/>
              <a:gd name="connsiteY352" fmla="*/ 4764387 h 6033034"/>
              <a:gd name="connsiteX353" fmla="*/ 1194740 w 12192001"/>
              <a:gd name="connsiteY353" fmla="*/ 4758772 h 6033034"/>
              <a:gd name="connsiteX354" fmla="*/ 1174156 w 12192001"/>
              <a:gd name="connsiteY354" fmla="*/ 4711991 h 6033034"/>
              <a:gd name="connsiteX355" fmla="*/ 1271466 w 12192001"/>
              <a:gd name="connsiteY355" fmla="*/ 4657721 h 6033034"/>
              <a:gd name="connsiteX356" fmla="*/ 1321990 w 12192001"/>
              <a:gd name="connsiteY356" fmla="*/ 4650236 h 6033034"/>
              <a:gd name="connsiteX357" fmla="*/ 1329476 w 12192001"/>
              <a:gd name="connsiteY357" fmla="*/ 4614682 h 6033034"/>
              <a:gd name="connsiteX358" fmla="*/ 1260237 w 12192001"/>
              <a:gd name="connsiteY358" fmla="*/ 4571641 h 6033034"/>
              <a:gd name="connsiteX359" fmla="*/ 1226554 w 12192001"/>
              <a:gd name="connsiteY359" fmla="*/ 4614682 h 6033034"/>
              <a:gd name="connsiteX360" fmla="*/ 1170413 w 12192001"/>
              <a:gd name="connsiteY360" fmla="*/ 4640880 h 6033034"/>
              <a:gd name="connsiteX361" fmla="*/ 1147958 w 12192001"/>
              <a:gd name="connsiteY361" fmla="*/ 4601582 h 6033034"/>
              <a:gd name="connsiteX362" fmla="*/ 1138600 w 12192001"/>
              <a:gd name="connsiteY362" fmla="*/ 4577256 h 6033034"/>
              <a:gd name="connsiteX363" fmla="*/ 1104916 w 12192001"/>
              <a:gd name="connsiteY363" fmla="*/ 4594096 h 6033034"/>
              <a:gd name="connsiteX364" fmla="*/ 1089946 w 12192001"/>
              <a:gd name="connsiteY364" fmla="*/ 4508016 h 6033034"/>
              <a:gd name="connsiteX365" fmla="*/ 1091818 w 12192001"/>
              <a:gd name="connsiteY365" fmla="*/ 4493045 h 6033034"/>
              <a:gd name="connsiteX366" fmla="*/ 1129245 w 12192001"/>
              <a:gd name="connsiteY366" fmla="*/ 4478075 h 6033034"/>
              <a:gd name="connsiteX367" fmla="*/ 1314505 w 12192001"/>
              <a:gd name="connsiteY367" fmla="*/ 4470589 h 6033034"/>
              <a:gd name="connsiteX368" fmla="*/ 1351931 w 12192001"/>
              <a:gd name="connsiteY368" fmla="*/ 4472461 h 6033034"/>
              <a:gd name="connsiteX369" fmla="*/ 1396843 w 12192001"/>
              <a:gd name="connsiteY369" fmla="*/ 4543572 h 6033034"/>
              <a:gd name="connsiteX370" fmla="*/ 1434270 w 12192001"/>
              <a:gd name="connsiteY370" fmla="*/ 4575383 h 6033034"/>
              <a:gd name="connsiteX371" fmla="*/ 1462340 w 12192001"/>
              <a:gd name="connsiteY371" fmla="*/ 4586612 h 6033034"/>
              <a:gd name="connsiteX372" fmla="*/ 1514737 w 12192001"/>
              <a:gd name="connsiteY372" fmla="*/ 4665206 h 6033034"/>
              <a:gd name="connsiteX373" fmla="*/ 1634502 w 12192001"/>
              <a:gd name="connsiteY373" fmla="*/ 4871052 h 6033034"/>
              <a:gd name="connsiteX374" fmla="*/ 1690641 w 12192001"/>
              <a:gd name="connsiteY374" fmla="*/ 4970233 h 6033034"/>
              <a:gd name="connsiteX375" fmla="*/ 1722453 w 12192001"/>
              <a:gd name="connsiteY375" fmla="*/ 4915964 h 6033034"/>
              <a:gd name="connsiteX376" fmla="*/ 1767365 w 12192001"/>
              <a:gd name="connsiteY376" fmla="*/ 4882280 h 6033034"/>
              <a:gd name="connsiteX377" fmla="*/ 1793563 w 12192001"/>
              <a:gd name="connsiteY377" fmla="*/ 4867309 h 6033034"/>
              <a:gd name="connsiteX378" fmla="*/ 1772980 w 12192001"/>
              <a:gd name="connsiteY378" fmla="*/ 4842983 h 6033034"/>
              <a:gd name="connsiteX379" fmla="*/ 1705612 w 12192001"/>
              <a:gd name="connsiteY379" fmla="*/ 4762515 h 6033034"/>
              <a:gd name="connsiteX380" fmla="*/ 1743039 w 12192001"/>
              <a:gd name="connsiteY380" fmla="*/ 4653978 h 6033034"/>
              <a:gd name="connsiteX381" fmla="*/ 1765494 w 12192001"/>
              <a:gd name="connsiteY381" fmla="*/ 4644623 h 6033034"/>
              <a:gd name="connsiteX382" fmla="*/ 1887129 w 12192001"/>
              <a:gd name="connsiteY382" fmla="*/ 4640880 h 6033034"/>
              <a:gd name="connsiteX383" fmla="*/ 1920813 w 12192001"/>
              <a:gd name="connsiteY383" fmla="*/ 4655850 h 6033034"/>
              <a:gd name="connsiteX384" fmla="*/ 1902100 w 12192001"/>
              <a:gd name="connsiteY384" fmla="*/ 4682050 h 6033034"/>
              <a:gd name="connsiteX385" fmla="*/ 1881516 w 12192001"/>
              <a:gd name="connsiteY385" fmla="*/ 4747545 h 6033034"/>
              <a:gd name="connsiteX386" fmla="*/ 1877774 w 12192001"/>
              <a:gd name="connsiteY386" fmla="*/ 4794328 h 6033034"/>
              <a:gd name="connsiteX387" fmla="*/ 1933913 w 12192001"/>
              <a:gd name="connsiteY387" fmla="*/ 4865439 h 6033034"/>
              <a:gd name="connsiteX388" fmla="*/ 1988180 w 12192001"/>
              <a:gd name="connsiteY388" fmla="*/ 4882280 h 6033034"/>
              <a:gd name="connsiteX389" fmla="*/ 2048063 w 12192001"/>
              <a:gd name="connsiteY389" fmla="*/ 4923450 h 6033034"/>
              <a:gd name="connsiteX390" fmla="*/ 2063034 w 12192001"/>
              <a:gd name="connsiteY390" fmla="*/ 4942162 h 6033034"/>
              <a:gd name="connsiteX391" fmla="*/ 2104203 w 12192001"/>
              <a:gd name="connsiteY391" fmla="*/ 5015145 h 6033034"/>
              <a:gd name="connsiteX392" fmla="*/ 2119173 w 12192001"/>
              <a:gd name="connsiteY392" fmla="*/ 5013273 h 6033034"/>
              <a:gd name="connsiteX393" fmla="*/ 2136016 w 12192001"/>
              <a:gd name="connsiteY393" fmla="*/ 4904736 h 6033034"/>
              <a:gd name="connsiteX394" fmla="*/ 2089232 w 12192001"/>
              <a:gd name="connsiteY394" fmla="*/ 4908479 h 6033034"/>
              <a:gd name="connsiteX395" fmla="*/ 2076134 w 12192001"/>
              <a:gd name="connsiteY395" fmla="*/ 4884153 h 6033034"/>
              <a:gd name="connsiteX396" fmla="*/ 2186540 w 12192001"/>
              <a:gd name="connsiteY396" fmla="*/ 4717604 h 6033034"/>
              <a:gd name="connsiteX397" fmla="*/ 2134144 w 12192001"/>
              <a:gd name="connsiteY397" fmla="*/ 4683920 h 6033034"/>
              <a:gd name="connsiteX398" fmla="*/ 2115430 w 12192001"/>
              <a:gd name="connsiteY398" fmla="*/ 4667079 h 6033034"/>
              <a:gd name="connsiteX399" fmla="*/ 2132273 w 12192001"/>
              <a:gd name="connsiteY399" fmla="*/ 4646494 h 6033034"/>
              <a:gd name="connsiteX400" fmla="*/ 2171571 w 12192001"/>
              <a:gd name="connsiteY400" fmla="*/ 4541699 h 6033034"/>
              <a:gd name="connsiteX401" fmla="*/ 2184671 w 12192001"/>
              <a:gd name="connsiteY401" fmla="*/ 4506145 h 6033034"/>
              <a:gd name="connsiteX402" fmla="*/ 2182799 w 12192001"/>
              <a:gd name="connsiteY402" fmla="*/ 4444391 h 6033034"/>
              <a:gd name="connsiteX403" fmla="*/ 2169700 w 12192001"/>
              <a:gd name="connsiteY403" fmla="*/ 4371410 h 6033034"/>
              <a:gd name="connsiteX404" fmla="*/ 2175313 w 12192001"/>
              <a:gd name="connsiteY404" fmla="*/ 4362052 h 6033034"/>
              <a:gd name="connsiteX405" fmla="*/ 2143502 w 12192001"/>
              <a:gd name="connsiteY405" fmla="*/ 4347082 h 6033034"/>
              <a:gd name="connsiteX406" fmla="*/ 2149114 w 12192001"/>
              <a:gd name="connsiteY406" fmla="*/ 4315271 h 6033034"/>
              <a:gd name="connsiteX407" fmla="*/ 2184671 w 12192001"/>
              <a:gd name="connsiteY407" fmla="*/ 4317140 h 6033034"/>
              <a:gd name="connsiteX408" fmla="*/ 2238938 w 12192001"/>
              <a:gd name="connsiteY408" fmla="*/ 4343339 h 6033034"/>
              <a:gd name="connsiteX409" fmla="*/ 2285721 w 12192001"/>
              <a:gd name="connsiteY409" fmla="*/ 4322755 h 6033034"/>
              <a:gd name="connsiteX410" fmla="*/ 2311921 w 12192001"/>
              <a:gd name="connsiteY410" fmla="*/ 4294685 h 6033034"/>
              <a:gd name="connsiteX411" fmla="*/ 2377416 w 12192001"/>
              <a:gd name="connsiteY411" fmla="*/ 4328368 h 6033034"/>
              <a:gd name="connsiteX412" fmla="*/ 2418584 w 12192001"/>
              <a:gd name="connsiteY412" fmla="*/ 4397608 h 6033034"/>
              <a:gd name="connsiteX413" fmla="*/ 2484083 w 12192001"/>
              <a:gd name="connsiteY413" fmla="*/ 4478075 h 6033034"/>
              <a:gd name="connsiteX414" fmla="*/ 2499053 w 12192001"/>
              <a:gd name="connsiteY414" fmla="*/ 4509888 h 6033034"/>
              <a:gd name="connsiteX415" fmla="*/ 2530864 w 12192001"/>
              <a:gd name="connsiteY415" fmla="*/ 4547314 h 6033034"/>
              <a:gd name="connsiteX416" fmla="*/ 2519636 w 12192001"/>
              <a:gd name="connsiteY416" fmla="*/ 4614682 h 6033034"/>
              <a:gd name="connsiteX417" fmla="*/ 2560805 w 12192001"/>
              <a:gd name="connsiteY417" fmla="*/ 4566027 h 6033034"/>
              <a:gd name="connsiteX418" fmla="*/ 2572033 w 12192001"/>
              <a:gd name="connsiteY418" fmla="*/ 4571641 h 6033034"/>
              <a:gd name="connsiteX419" fmla="*/ 2562677 w 12192001"/>
              <a:gd name="connsiteY419" fmla="*/ 4607197 h 6033034"/>
              <a:gd name="connsiteX420" fmla="*/ 2583262 w 12192001"/>
              <a:gd name="connsiteY420" fmla="*/ 4652109 h 6033034"/>
              <a:gd name="connsiteX421" fmla="*/ 2650629 w 12192001"/>
              <a:gd name="connsiteY421" fmla="*/ 4601582 h 6033034"/>
              <a:gd name="connsiteX422" fmla="*/ 2643144 w 12192001"/>
              <a:gd name="connsiteY422" fmla="*/ 4580998 h 6033034"/>
              <a:gd name="connsiteX423" fmla="*/ 2615075 w 12192001"/>
              <a:gd name="connsiteY423" fmla="*/ 4562284 h 6033034"/>
              <a:gd name="connsiteX424" fmla="*/ 2605717 w 12192001"/>
              <a:gd name="connsiteY424" fmla="*/ 4506145 h 6033034"/>
              <a:gd name="connsiteX425" fmla="*/ 2573906 w 12192001"/>
              <a:gd name="connsiteY425" fmla="*/ 4545442 h 6033034"/>
              <a:gd name="connsiteX426" fmla="*/ 2564548 w 12192001"/>
              <a:gd name="connsiteY426" fmla="*/ 4541699 h 6033034"/>
              <a:gd name="connsiteX427" fmla="*/ 2579519 w 12192001"/>
              <a:gd name="connsiteY427" fmla="*/ 4487431 h 6033034"/>
              <a:gd name="connsiteX428" fmla="*/ 2579519 w 12192001"/>
              <a:gd name="connsiteY428" fmla="*/ 4367667 h 6033034"/>
              <a:gd name="connsiteX429" fmla="*/ 2510281 w 12192001"/>
              <a:gd name="connsiteY429" fmla="*/ 4380766 h 6033034"/>
              <a:gd name="connsiteX430" fmla="*/ 2472854 w 12192001"/>
              <a:gd name="connsiteY430" fmla="*/ 4330241 h 6033034"/>
              <a:gd name="connsiteX431" fmla="*/ 2463496 w 12192001"/>
              <a:gd name="connsiteY431" fmla="*/ 4290942 h 6033034"/>
              <a:gd name="connsiteX432" fmla="*/ 2463496 w 12192001"/>
              <a:gd name="connsiteY432" fmla="*/ 4174919 h 6033034"/>
              <a:gd name="connsiteX433" fmla="*/ 2500923 w 12192001"/>
              <a:gd name="connsiteY433" fmla="*/ 4152464 h 6033034"/>
              <a:gd name="connsiteX434" fmla="*/ 2547707 w 12192001"/>
              <a:gd name="connsiteY434" fmla="*/ 4176793 h 6033034"/>
              <a:gd name="connsiteX435" fmla="*/ 2590746 w 12192001"/>
              <a:gd name="connsiteY435" fmla="*/ 4249773 h 6033034"/>
              <a:gd name="connsiteX436" fmla="*/ 2618818 w 12192001"/>
              <a:gd name="connsiteY436" fmla="*/ 4283456 h 6033034"/>
              <a:gd name="connsiteX437" fmla="*/ 2658114 w 12192001"/>
              <a:gd name="connsiteY437" fmla="*/ 4264744 h 6033034"/>
              <a:gd name="connsiteX438" fmla="*/ 2676828 w 12192001"/>
              <a:gd name="connsiteY438" fmla="*/ 4244160 h 6033034"/>
              <a:gd name="connsiteX439" fmla="*/ 2738582 w 12192001"/>
              <a:gd name="connsiteY439" fmla="*/ 4247903 h 6033034"/>
              <a:gd name="connsiteX440" fmla="*/ 2759165 w 12192001"/>
              <a:gd name="connsiteY440" fmla="*/ 4257258 h 6033034"/>
              <a:gd name="connsiteX441" fmla="*/ 2768523 w 12192001"/>
              <a:gd name="connsiteY441" fmla="*/ 4320883 h 6033034"/>
              <a:gd name="connsiteX442" fmla="*/ 2781622 w 12192001"/>
              <a:gd name="connsiteY442" fmla="*/ 4470589 h 6033034"/>
              <a:gd name="connsiteX443" fmla="*/ 2860217 w 12192001"/>
              <a:gd name="connsiteY443" fmla="*/ 4519243 h 6033034"/>
              <a:gd name="connsiteX444" fmla="*/ 2983724 w 12192001"/>
              <a:gd name="connsiteY444" fmla="*/ 4504273 h 6033034"/>
              <a:gd name="connsiteX445" fmla="*/ 2994952 w 12192001"/>
              <a:gd name="connsiteY445" fmla="*/ 4446263 h 6033034"/>
              <a:gd name="connsiteX446" fmla="*/ 2957526 w 12192001"/>
              <a:gd name="connsiteY446" fmla="*/ 4472461 h 6033034"/>
              <a:gd name="connsiteX447" fmla="*/ 2907001 w 12192001"/>
              <a:gd name="connsiteY447" fmla="*/ 4444391 h 6033034"/>
              <a:gd name="connsiteX448" fmla="*/ 2938812 w 12192001"/>
              <a:gd name="connsiteY448" fmla="*/ 4363924 h 6033034"/>
              <a:gd name="connsiteX449" fmla="*/ 2951913 w 12192001"/>
              <a:gd name="connsiteY449" fmla="*/ 4367667 h 6033034"/>
              <a:gd name="connsiteX450" fmla="*/ 3006180 w 12192001"/>
              <a:gd name="connsiteY450" fmla="*/ 4332111 h 6033034"/>
              <a:gd name="connsiteX451" fmla="*/ 3008849 w 12192001"/>
              <a:gd name="connsiteY451" fmla="*/ 4137337 h 6033034"/>
              <a:gd name="connsiteX452" fmla="*/ 3030518 w 12192001"/>
              <a:gd name="connsiteY452" fmla="*/ 4140433 h 6033034"/>
              <a:gd name="connsiteX453" fmla="*/ 3026766 w 12192001"/>
              <a:gd name="connsiteY453" fmla="*/ 4208604 h 6033034"/>
              <a:gd name="connsiteX454" fmla="*/ 3030509 w 12192001"/>
              <a:gd name="connsiteY454" fmla="*/ 4279715 h 6033034"/>
              <a:gd name="connsiteX455" fmla="*/ 3067934 w 12192001"/>
              <a:gd name="connsiteY455" fmla="*/ 4320883 h 6033034"/>
              <a:gd name="connsiteX456" fmla="*/ 3140915 w 12192001"/>
              <a:gd name="connsiteY456" fmla="*/ 4347082 h 6033034"/>
              <a:gd name="connsiteX457" fmla="*/ 3148401 w 12192001"/>
              <a:gd name="connsiteY457" fmla="*/ 4391993 h 6033034"/>
              <a:gd name="connsiteX458" fmla="*/ 3131559 w 12192001"/>
              <a:gd name="connsiteY458" fmla="*/ 4427549 h 6033034"/>
              <a:gd name="connsiteX459" fmla="*/ 3052964 w 12192001"/>
              <a:gd name="connsiteY459" fmla="*/ 4491174 h 6033034"/>
              <a:gd name="connsiteX460" fmla="*/ 3013666 w 12192001"/>
              <a:gd name="connsiteY460" fmla="*/ 4509888 h 6033034"/>
              <a:gd name="connsiteX461" fmla="*/ 3036121 w 12192001"/>
              <a:gd name="connsiteY461" fmla="*/ 4562284 h 6033034"/>
              <a:gd name="connsiteX462" fmla="*/ 3090391 w 12192001"/>
              <a:gd name="connsiteY462" fmla="*/ 4594096 h 6033034"/>
              <a:gd name="connsiteX463" fmla="*/ 3109104 w 12192001"/>
              <a:gd name="connsiteY463" fmla="*/ 4599711 h 6033034"/>
              <a:gd name="connsiteX464" fmla="*/ 3150273 w 12192001"/>
              <a:gd name="connsiteY464" fmla="*/ 4537957 h 6033034"/>
              <a:gd name="connsiteX465" fmla="*/ 3185827 w 12192001"/>
              <a:gd name="connsiteY465" fmla="*/ 4446263 h 6033034"/>
              <a:gd name="connsiteX466" fmla="*/ 3251324 w 12192001"/>
              <a:gd name="connsiteY466" fmla="*/ 4440648 h 6033034"/>
              <a:gd name="connsiteX467" fmla="*/ 3268165 w 12192001"/>
              <a:gd name="connsiteY467" fmla="*/ 4468719 h 6033034"/>
              <a:gd name="connsiteX468" fmla="*/ 3270037 w 12192001"/>
              <a:gd name="connsiteY468" fmla="*/ 4571641 h 6033034"/>
              <a:gd name="connsiteX469" fmla="*/ 3249452 w 12192001"/>
              <a:gd name="connsiteY469" fmla="*/ 4683920 h 6033034"/>
              <a:gd name="connsiteX470" fmla="*/ 3225126 w 12192001"/>
              <a:gd name="connsiteY470" fmla="*/ 4704505 h 6033034"/>
              <a:gd name="connsiteX471" fmla="*/ 3140915 w 12192001"/>
              <a:gd name="connsiteY471" fmla="*/ 4725089 h 6033034"/>
              <a:gd name="connsiteX472" fmla="*/ 3094133 w 12192001"/>
              <a:gd name="connsiteY472" fmla="*/ 4760645 h 6033034"/>
              <a:gd name="connsiteX473" fmla="*/ 2998695 w 12192001"/>
              <a:gd name="connsiteY473" fmla="*/ 4930934 h 6033034"/>
              <a:gd name="connsiteX474" fmla="*/ 2972496 w 12192001"/>
              <a:gd name="connsiteY474" fmla="*/ 5000174 h 6033034"/>
              <a:gd name="connsiteX475" fmla="*/ 3174599 w 12192001"/>
              <a:gd name="connsiteY475" fmla="*/ 4957134 h 6033034"/>
              <a:gd name="connsiteX476" fmla="*/ 3225126 w 12192001"/>
              <a:gd name="connsiteY476" fmla="*/ 4786844 h 6033034"/>
              <a:gd name="connsiteX477" fmla="*/ 3228869 w 12192001"/>
              <a:gd name="connsiteY477" fmla="*/ 4753160 h 6033034"/>
              <a:gd name="connsiteX478" fmla="*/ 3268165 w 12192001"/>
              <a:gd name="connsiteY478" fmla="*/ 4730704 h 6033034"/>
              <a:gd name="connsiteX479" fmla="*/ 3296236 w 12192001"/>
              <a:gd name="connsiteY479" fmla="*/ 4711991 h 6033034"/>
              <a:gd name="connsiteX480" fmla="*/ 3311206 w 12192001"/>
              <a:gd name="connsiteY480" fmla="*/ 4663336 h 6033034"/>
              <a:gd name="connsiteX481" fmla="*/ 3404772 w 12192001"/>
              <a:gd name="connsiteY481" fmla="*/ 4650236 h 6033034"/>
              <a:gd name="connsiteX482" fmla="*/ 3414128 w 12192001"/>
              <a:gd name="connsiteY482" fmla="*/ 4650236 h 6033034"/>
              <a:gd name="connsiteX483" fmla="*/ 3477753 w 12192001"/>
              <a:gd name="connsiteY483" fmla="*/ 4618425 h 6033034"/>
              <a:gd name="connsiteX484" fmla="*/ 3561964 w 12192001"/>
              <a:gd name="connsiteY484" fmla="*/ 4631523 h 6033034"/>
              <a:gd name="connsiteX485" fmla="*/ 3567576 w 12192001"/>
              <a:gd name="connsiteY485" fmla="*/ 4607197 h 6033034"/>
              <a:gd name="connsiteX486" fmla="*/ 3591905 w 12192001"/>
              <a:gd name="connsiteY486" fmla="*/ 4599711 h 6033034"/>
              <a:gd name="connsiteX487" fmla="*/ 3649915 w 12192001"/>
              <a:gd name="connsiteY487" fmla="*/ 4674564 h 6033034"/>
              <a:gd name="connsiteX488" fmla="*/ 3640559 w 12192001"/>
              <a:gd name="connsiteY488" fmla="*/ 4695147 h 6033034"/>
              <a:gd name="connsiteX489" fmla="*/ 3558221 w 12192001"/>
              <a:gd name="connsiteY489" fmla="*/ 4762515 h 6033034"/>
              <a:gd name="connsiteX490" fmla="*/ 3548864 w 12192001"/>
              <a:gd name="connsiteY490" fmla="*/ 4816785 h 6033034"/>
              <a:gd name="connsiteX491" fmla="*/ 3539508 w 12192001"/>
              <a:gd name="connsiteY491" fmla="*/ 4889766 h 6033034"/>
              <a:gd name="connsiteX492" fmla="*/ 3616231 w 12192001"/>
              <a:gd name="connsiteY492" fmla="*/ 4889766 h 6033034"/>
              <a:gd name="connsiteX493" fmla="*/ 3758452 w 12192001"/>
              <a:gd name="connsiteY493" fmla="*/ 4867309 h 6033034"/>
              <a:gd name="connsiteX494" fmla="*/ 3788393 w 12192001"/>
              <a:gd name="connsiteY494" fmla="*/ 4871052 h 6033034"/>
              <a:gd name="connsiteX495" fmla="*/ 3960555 w 12192001"/>
              <a:gd name="connsiteY495" fmla="*/ 4828012 h 6033034"/>
              <a:gd name="connsiteX496" fmla="*/ 4381603 w 12192001"/>
              <a:gd name="connsiteY496" fmla="*/ 4726961 h 6033034"/>
              <a:gd name="connsiteX497" fmla="*/ 4744640 w 12192001"/>
              <a:gd name="connsiteY497" fmla="*/ 4719476 h 6033034"/>
              <a:gd name="connsiteX498" fmla="*/ 4826978 w 12192001"/>
              <a:gd name="connsiteY498" fmla="*/ 4717604 h 6033034"/>
              <a:gd name="connsiteX499" fmla="*/ 4864405 w 12192001"/>
              <a:gd name="connsiteY499" fmla="*/ 4723219 h 6033034"/>
              <a:gd name="connsiteX500" fmla="*/ 5023465 w 12192001"/>
              <a:gd name="connsiteY500" fmla="*/ 4771873 h 6033034"/>
              <a:gd name="connsiteX501" fmla="*/ 5107677 w 12192001"/>
              <a:gd name="connsiteY501" fmla="*/ 4758772 h 6033034"/>
              <a:gd name="connsiteX502" fmla="*/ 5145102 w 12192001"/>
              <a:gd name="connsiteY502" fmla="*/ 4751288 h 6033034"/>
              <a:gd name="connsiteX503" fmla="*/ 5309779 w 12192001"/>
              <a:gd name="connsiteY503" fmla="*/ 4783101 h 6033034"/>
              <a:gd name="connsiteX504" fmla="*/ 5369661 w 12192001"/>
              <a:gd name="connsiteY504" fmla="*/ 4805557 h 6033034"/>
              <a:gd name="connsiteX505" fmla="*/ 5410831 w 12192001"/>
              <a:gd name="connsiteY505" fmla="*/ 4816785 h 6033034"/>
              <a:gd name="connsiteX506" fmla="*/ 5517495 w 12192001"/>
              <a:gd name="connsiteY506" fmla="*/ 4839241 h 6033034"/>
              <a:gd name="connsiteX507" fmla="*/ 5603576 w 12192001"/>
              <a:gd name="connsiteY507" fmla="*/ 4865439 h 6033034"/>
              <a:gd name="connsiteX508" fmla="*/ 5665331 w 12192001"/>
              <a:gd name="connsiteY508" fmla="*/ 4848597 h 6033034"/>
              <a:gd name="connsiteX509" fmla="*/ 5755154 w 12192001"/>
              <a:gd name="connsiteY509" fmla="*/ 4826140 h 6033034"/>
              <a:gd name="connsiteX510" fmla="*/ 5783223 w 12192001"/>
              <a:gd name="connsiteY510" fmla="*/ 4869182 h 6033034"/>
              <a:gd name="connsiteX511" fmla="*/ 5801936 w 12192001"/>
              <a:gd name="connsiteY511" fmla="*/ 4917836 h 6033034"/>
              <a:gd name="connsiteX512" fmla="*/ 5835620 w 12192001"/>
              <a:gd name="connsiteY512" fmla="*/ 4882280 h 6033034"/>
              <a:gd name="connsiteX513" fmla="*/ 5867434 w 12192001"/>
              <a:gd name="connsiteY513" fmla="*/ 4854212 h 6033034"/>
              <a:gd name="connsiteX514" fmla="*/ 5916087 w 12192001"/>
              <a:gd name="connsiteY514" fmla="*/ 4964618 h 6033034"/>
              <a:gd name="connsiteX515" fmla="*/ 5961000 w 12192001"/>
              <a:gd name="connsiteY515" fmla="*/ 4994559 h 6033034"/>
              <a:gd name="connsiteX516" fmla="*/ 6097604 w 12192001"/>
              <a:gd name="connsiteY516" fmla="*/ 5003917 h 6033034"/>
              <a:gd name="connsiteX517" fmla="*/ 6159359 w 12192001"/>
              <a:gd name="connsiteY517" fmla="*/ 5017016 h 6033034"/>
              <a:gd name="connsiteX518" fmla="*/ 6294095 w 12192001"/>
              <a:gd name="connsiteY518" fmla="*/ 5043214 h 6033034"/>
              <a:gd name="connsiteX519" fmla="*/ 6361462 w 12192001"/>
              <a:gd name="connsiteY519" fmla="*/ 5065669 h 6033034"/>
              <a:gd name="connsiteX520" fmla="*/ 6395146 w 12192001"/>
              <a:gd name="connsiteY520" fmla="*/ 5084383 h 6033034"/>
              <a:gd name="connsiteX521" fmla="*/ 6440058 w 12192001"/>
              <a:gd name="connsiteY521" fmla="*/ 5082513 h 6033034"/>
              <a:gd name="connsiteX522" fmla="*/ 6436315 w 12192001"/>
              <a:gd name="connsiteY522" fmla="*/ 5056314 h 6033034"/>
              <a:gd name="connsiteX523" fmla="*/ 6443801 w 12192001"/>
              <a:gd name="connsiteY523" fmla="*/ 5050699 h 6033034"/>
              <a:gd name="connsiteX524" fmla="*/ 6477485 w 12192001"/>
              <a:gd name="connsiteY524" fmla="*/ 5101225 h 6033034"/>
              <a:gd name="connsiteX525" fmla="*/ 6483098 w 12192001"/>
              <a:gd name="connsiteY525" fmla="*/ 5099353 h 6033034"/>
              <a:gd name="connsiteX526" fmla="*/ 6468126 w 12192001"/>
              <a:gd name="connsiteY526" fmla="*/ 4970233 h 6033034"/>
              <a:gd name="connsiteX527" fmla="*/ 6475612 w 12192001"/>
              <a:gd name="connsiteY527" fmla="*/ 4968361 h 6033034"/>
              <a:gd name="connsiteX528" fmla="*/ 6488712 w 12192001"/>
              <a:gd name="connsiteY528" fmla="*/ 5022631 h 6033034"/>
              <a:gd name="connsiteX529" fmla="*/ 6494325 w 12192001"/>
              <a:gd name="connsiteY529" fmla="*/ 5022631 h 6033034"/>
              <a:gd name="connsiteX530" fmla="*/ 6483098 w 12192001"/>
              <a:gd name="connsiteY530" fmla="*/ 4930934 h 6033034"/>
              <a:gd name="connsiteX531" fmla="*/ 6486839 w 12192001"/>
              <a:gd name="connsiteY531" fmla="*/ 4930934 h 6033034"/>
              <a:gd name="connsiteX532" fmla="*/ 6531752 w 12192001"/>
              <a:gd name="connsiteY532" fmla="*/ 5093741 h 6033034"/>
              <a:gd name="connsiteX533" fmla="*/ 6539237 w 12192001"/>
              <a:gd name="connsiteY533" fmla="*/ 5091869 h 6033034"/>
              <a:gd name="connsiteX534" fmla="*/ 6544851 w 12192001"/>
              <a:gd name="connsiteY534" fmla="*/ 5063799 h 6033034"/>
              <a:gd name="connsiteX535" fmla="*/ 6556079 w 12192001"/>
              <a:gd name="connsiteY535" fmla="*/ 5108711 h 6033034"/>
              <a:gd name="connsiteX536" fmla="*/ 6580405 w 12192001"/>
              <a:gd name="connsiteY536" fmla="*/ 5080640 h 6033034"/>
              <a:gd name="connsiteX537" fmla="*/ 6584148 w 12192001"/>
              <a:gd name="connsiteY537" fmla="*/ 5129294 h 6033034"/>
              <a:gd name="connsiteX538" fmla="*/ 6599120 w 12192001"/>
              <a:gd name="connsiteY538" fmla="*/ 5089998 h 6033034"/>
              <a:gd name="connsiteX539" fmla="*/ 6610348 w 12192001"/>
              <a:gd name="connsiteY539" fmla="*/ 5127425 h 6033034"/>
              <a:gd name="connsiteX540" fmla="*/ 6630932 w 12192001"/>
              <a:gd name="connsiteY540" fmla="*/ 5075027 h 6033034"/>
              <a:gd name="connsiteX541" fmla="*/ 6638418 w 12192001"/>
              <a:gd name="connsiteY541" fmla="*/ 5121810 h 6033034"/>
              <a:gd name="connsiteX542" fmla="*/ 6645902 w 12192001"/>
              <a:gd name="connsiteY542" fmla="*/ 5121810 h 6033034"/>
              <a:gd name="connsiteX543" fmla="*/ 6649645 w 12192001"/>
              <a:gd name="connsiteY543" fmla="*/ 5088126 h 6033034"/>
              <a:gd name="connsiteX544" fmla="*/ 6673971 w 12192001"/>
              <a:gd name="connsiteY544" fmla="*/ 5129294 h 6033034"/>
              <a:gd name="connsiteX545" fmla="*/ 6687072 w 12192001"/>
              <a:gd name="connsiteY545" fmla="*/ 5123682 h 6033034"/>
              <a:gd name="connsiteX546" fmla="*/ 6660874 w 12192001"/>
              <a:gd name="connsiteY546" fmla="*/ 4987075 h 6033034"/>
              <a:gd name="connsiteX547" fmla="*/ 6668359 w 12192001"/>
              <a:gd name="connsiteY547" fmla="*/ 4985204 h 6033034"/>
              <a:gd name="connsiteX548" fmla="*/ 6700171 w 12192001"/>
              <a:gd name="connsiteY548" fmla="*/ 5127425 h 6033034"/>
              <a:gd name="connsiteX549" fmla="*/ 6705786 w 12192001"/>
              <a:gd name="connsiteY549" fmla="*/ 5127425 h 6033034"/>
              <a:gd name="connsiteX550" fmla="*/ 6711398 w 12192001"/>
              <a:gd name="connsiteY550" fmla="*/ 5093741 h 6033034"/>
              <a:gd name="connsiteX551" fmla="*/ 6735727 w 12192001"/>
              <a:gd name="connsiteY551" fmla="*/ 5138652 h 6033034"/>
              <a:gd name="connsiteX552" fmla="*/ 6789994 w 12192001"/>
              <a:gd name="connsiteY552" fmla="*/ 5164850 h 6033034"/>
              <a:gd name="connsiteX553" fmla="*/ 6789994 w 12192001"/>
              <a:gd name="connsiteY553" fmla="*/ 5048829 h 6033034"/>
              <a:gd name="connsiteX554" fmla="*/ 6795609 w 12192001"/>
              <a:gd name="connsiteY554" fmla="*/ 5048829 h 6033034"/>
              <a:gd name="connsiteX555" fmla="*/ 6803094 w 12192001"/>
              <a:gd name="connsiteY555" fmla="*/ 5151751 h 6033034"/>
              <a:gd name="connsiteX556" fmla="*/ 6829292 w 12192001"/>
              <a:gd name="connsiteY556" fmla="*/ 5181692 h 6033034"/>
              <a:gd name="connsiteX557" fmla="*/ 6952801 w 12192001"/>
              <a:gd name="connsiteY557" fmla="*/ 5232218 h 6033034"/>
              <a:gd name="connsiteX558" fmla="*/ 6978999 w 12192001"/>
              <a:gd name="connsiteY558" fmla="*/ 5247189 h 6033034"/>
              <a:gd name="connsiteX559" fmla="*/ 6988354 w 12192001"/>
              <a:gd name="connsiteY559" fmla="*/ 5217248 h 6033034"/>
              <a:gd name="connsiteX560" fmla="*/ 6993969 w 12192001"/>
              <a:gd name="connsiteY560" fmla="*/ 5217248 h 6033034"/>
              <a:gd name="connsiteX561" fmla="*/ 7001454 w 12192001"/>
              <a:gd name="connsiteY561" fmla="*/ 5252802 h 6033034"/>
              <a:gd name="connsiteX562" fmla="*/ 7050110 w 12192001"/>
              <a:gd name="connsiteY562" fmla="*/ 5264030 h 6033034"/>
              <a:gd name="connsiteX563" fmla="*/ 7050110 w 12192001"/>
              <a:gd name="connsiteY563" fmla="*/ 5108711 h 6033034"/>
              <a:gd name="connsiteX564" fmla="*/ 7057594 w 12192001"/>
              <a:gd name="connsiteY564" fmla="*/ 5108711 h 6033034"/>
              <a:gd name="connsiteX565" fmla="*/ 7057594 w 12192001"/>
              <a:gd name="connsiteY565" fmla="*/ 5262160 h 6033034"/>
              <a:gd name="connsiteX566" fmla="*/ 7121218 w 12192001"/>
              <a:gd name="connsiteY566" fmla="*/ 5234088 h 6033034"/>
              <a:gd name="connsiteX567" fmla="*/ 7175485 w 12192001"/>
              <a:gd name="connsiteY567" fmla="*/ 5280873 h 6033034"/>
              <a:gd name="connsiteX568" fmla="*/ 7237241 w 12192001"/>
              <a:gd name="connsiteY568" fmla="*/ 5308942 h 6033034"/>
              <a:gd name="connsiteX569" fmla="*/ 7501096 w 12192001"/>
              <a:gd name="connsiteY569" fmla="*/ 5380052 h 6033034"/>
              <a:gd name="connsiteX570" fmla="*/ 7532909 w 12192001"/>
              <a:gd name="connsiteY570" fmla="*/ 5393152 h 6033034"/>
              <a:gd name="connsiteX571" fmla="*/ 7716299 w 12192001"/>
              <a:gd name="connsiteY571" fmla="*/ 5406250 h 6033034"/>
              <a:gd name="connsiteX572" fmla="*/ 7744368 w 12192001"/>
              <a:gd name="connsiteY572" fmla="*/ 5421221 h 6033034"/>
              <a:gd name="connsiteX573" fmla="*/ 7924015 w 12192001"/>
              <a:gd name="connsiteY573" fmla="*/ 5464263 h 6033034"/>
              <a:gd name="connsiteX574" fmla="*/ 7983898 w 12192001"/>
              <a:gd name="connsiteY574" fmla="*/ 5430579 h 6033034"/>
              <a:gd name="connsiteX575" fmla="*/ 8137346 w 12192001"/>
              <a:gd name="connsiteY575" fmla="*/ 5482976 h 6033034"/>
              <a:gd name="connsiteX576" fmla="*/ 8148574 w 12192001"/>
              <a:gd name="connsiteY576" fmla="*/ 5428707 h 6033034"/>
              <a:gd name="connsiteX577" fmla="*/ 8189742 w 12192001"/>
              <a:gd name="connsiteY577" fmla="*/ 5312684 h 6033034"/>
              <a:gd name="connsiteX578" fmla="*/ 8320737 w 12192001"/>
              <a:gd name="connsiteY578" fmla="*/ 5338883 h 6033034"/>
              <a:gd name="connsiteX579" fmla="*/ 8305765 w 12192001"/>
              <a:gd name="connsiteY579" fmla="*/ 5438064 h 6033034"/>
              <a:gd name="connsiteX580" fmla="*/ 8281439 w 12192001"/>
              <a:gd name="connsiteY580" fmla="*/ 5469875 h 6033034"/>
              <a:gd name="connsiteX581" fmla="*/ 8318865 w 12192001"/>
              <a:gd name="connsiteY581" fmla="*/ 5482976 h 6033034"/>
              <a:gd name="connsiteX582" fmla="*/ 8436757 w 12192001"/>
              <a:gd name="connsiteY582" fmla="*/ 5492332 h 6033034"/>
              <a:gd name="connsiteX583" fmla="*/ 8455470 w 12192001"/>
              <a:gd name="connsiteY583" fmla="*/ 5468006 h 6033034"/>
              <a:gd name="connsiteX584" fmla="*/ 8459214 w 12192001"/>
              <a:gd name="connsiteY584" fmla="*/ 5404380 h 6033034"/>
              <a:gd name="connsiteX585" fmla="*/ 8558393 w 12192001"/>
              <a:gd name="connsiteY585" fmla="*/ 5316427 h 6033034"/>
              <a:gd name="connsiteX586" fmla="*/ 8608921 w 12192001"/>
              <a:gd name="connsiteY586" fmla="*/ 5355726 h 6033034"/>
              <a:gd name="connsiteX587" fmla="*/ 8644475 w 12192001"/>
              <a:gd name="connsiteY587" fmla="*/ 5458648 h 6033034"/>
              <a:gd name="connsiteX588" fmla="*/ 8771725 w 12192001"/>
              <a:gd name="connsiteY588" fmla="*/ 5490461 h 6033034"/>
              <a:gd name="connsiteX589" fmla="*/ 8945759 w 12192001"/>
              <a:gd name="connsiteY589" fmla="*/ 5415608 h 6033034"/>
              <a:gd name="connsiteX590" fmla="*/ 8962599 w 12192001"/>
              <a:gd name="connsiteY590" fmla="*/ 5413736 h 6033034"/>
              <a:gd name="connsiteX591" fmla="*/ 9132890 w 12192001"/>
              <a:gd name="connsiteY591" fmla="*/ 5423094 h 6033034"/>
              <a:gd name="connsiteX592" fmla="*/ 9168445 w 12192001"/>
              <a:gd name="connsiteY592" fmla="*/ 5424964 h 6033034"/>
              <a:gd name="connsiteX593" fmla="*/ 9245170 w 12192001"/>
              <a:gd name="connsiteY593" fmla="*/ 5080640 h 6033034"/>
              <a:gd name="connsiteX594" fmla="*/ 9179673 w 12192001"/>
              <a:gd name="connsiteY594" fmla="*/ 4966490 h 6033034"/>
              <a:gd name="connsiteX595" fmla="*/ 9131018 w 12192001"/>
              <a:gd name="connsiteY595" fmla="*/ 4975846 h 6033034"/>
              <a:gd name="connsiteX596" fmla="*/ 9220842 w 12192001"/>
              <a:gd name="connsiteY596" fmla="*/ 4693277 h 6033034"/>
              <a:gd name="connsiteX597" fmla="*/ 9263884 w 12192001"/>
              <a:gd name="connsiteY597" fmla="*/ 4622168 h 6033034"/>
              <a:gd name="connsiteX598" fmla="*/ 9297565 w 12192001"/>
              <a:gd name="connsiteY598" fmla="*/ 4483690 h 6033034"/>
              <a:gd name="connsiteX599" fmla="*/ 9301309 w 12192001"/>
              <a:gd name="connsiteY599" fmla="*/ 4450006 h 6033034"/>
              <a:gd name="connsiteX600" fmla="*/ 9306923 w 12192001"/>
              <a:gd name="connsiteY600" fmla="*/ 4380766 h 6033034"/>
              <a:gd name="connsiteX601" fmla="*/ 9305052 w 12192001"/>
              <a:gd name="connsiteY601" fmla="*/ 4324626 h 6033034"/>
              <a:gd name="connsiteX602" fmla="*/ 9385518 w 12192001"/>
              <a:gd name="connsiteY602" fmla="*/ 4131881 h 6033034"/>
              <a:gd name="connsiteX603" fmla="*/ 9394876 w 12192001"/>
              <a:gd name="connsiteY603" fmla="*/ 4073868 h 6033034"/>
              <a:gd name="connsiteX604" fmla="*/ 9340606 w 12192001"/>
              <a:gd name="connsiteY604" fmla="*/ 4055155 h 6033034"/>
              <a:gd name="connsiteX605" fmla="*/ 9291953 w 12192001"/>
              <a:gd name="connsiteY605" fmla="*/ 4053285 h 6033034"/>
              <a:gd name="connsiteX606" fmla="*/ 9245170 w 12192001"/>
              <a:gd name="connsiteY606" fmla="*/ 4103810 h 6033034"/>
              <a:gd name="connsiteX607" fmla="*/ 9168445 w 12192001"/>
              <a:gd name="connsiteY607" fmla="*/ 4217961 h 6033034"/>
              <a:gd name="connsiteX608" fmla="*/ 9170317 w 12192001"/>
              <a:gd name="connsiteY608" fmla="*/ 4266616 h 6033034"/>
              <a:gd name="connsiteX609" fmla="*/ 9189031 w 12192001"/>
              <a:gd name="connsiteY609" fmla="*/ 4317140 h 6033034"/>
              <a:gd name="connsiteX610" fmla="*/ 9132890 w 12192001"/>
              <a:gd name="connsiteY610" fmla="*/ 4333983 h 6033034"/>
              <a:gd name="connsiteX611" fmla="*/ 9125406 w 12192001"/>
              <a:gd name="connsiteY611" fmla="*/ 4352696 h 6033034"/>
              <a:gd name="connsiteX612" fmla="*/ 9110433 w 12192001"/>
              <a:gd name="connsiteY612" fmla="*/ 4328368 h 6033034"/>
              <a:gd name="connsiteX613" fmla="*/ 9095465 w 12192001"/>
              <a:gd name="connsiteY613" fmla="*/ 4365795 h 6033034"/>
              <a:gd name="connsiteX614" fmla="*/ 9084235 w 12192001"/>
              <a:gd name="connsiteY614" fmla="*/ 4358309 h 6033034"/>
              <a:gd name="connsiteX615" fmla="*/ 9033709 w 12192001"/>
              <a:gd name="connsiteY615" fmla="*/ 4259130 h 6033034"/>
              <a:gd name="connsiteX616" fmla="*/ 8970085 w 12192001"/>
              <a:gd name="connsiteY616" fmla="*/ 4227317 h 6033034"/>
              <a:gd name="connsiteX617" fmla="*/ 8928915 w 12192001"/>
              <a:gd name="connsiteY617" fmla="*/ 4201119 h 6033034"/>
              <a:gd name="connsiteX618" fmla="*/ 8936401 w 12192001"/>
              <a:gd name="connsiteY618" fmla="*/ 4253515 h 6033034"/>
              <a:gd name="connsiteX619" fmla="*/ 8936401 w 12192001"/>
              <a:gd name="connsiteY619" fmla="*/ 4274101 h 6033034"/>
              <a:gd name="connsiteX620" fmla="*/ 8902717 w 12192001"/>
              <a:gd name="connsiteY620" fmla="*/ 4472461 h 6033034"/>
              <a:gd name="connsiteX621" fmla="*/ 8893362 w 12192001"/>
              <a:gd name="connsiteY621" fmla="*/ 4551057 h 6033034"/>
              <a:gd name="connsiteX622" fmla="*/ 8857806 w 12192001"/>
              <a:gd name="connsiteY622" fmla="*/ 4569770 h 6033034"/>
              <a:gd name="connsiteX623" fmla="*/ 8833479 w 12192001"/>
              <a:gd name="connsiteY623" fmla="*/ 4534214 h 6033034"/>
              <a:gd name="connsiteX624" fmla="*/ 8859675 w 12192001"/>
              <a:gd name="connsiteY624" fmla="*/ 4360182 h 6033034"/>
              <a:gd name="connsiteX625" fmla="*/ 8812894 w 12192001"/>
              <a:gd name="connsiteY625" fmla="*/ 4118780 h 6033034"/>
              <a:gd name="connsiteX626" fmla="*/ 8734298 w 12192001"/>
              <a:gd name="connsiteY626" fmla="*/ 4025214 h 6033034"/>
              <a:gd name="connsiteX627" fmla="*/ 8736168 w 12192001"/>
              <a:gd name="connsiteY627" fmla="*/ 4017729 h 6033034"/>
              <a:gd name="connsiteX628" fmla="*/ 8760496 w 12192001"/>
              <a:gd name="connsiteY628" fmla="*/ 3808140 h 6033034"/>
              <a:gd name="connsiteX629" fmla="*/ 8805408 w 12192001"/>
              <a:gd name="connsiteY629" fmla="*/ 3753873 h 6033034"/>
              <a:gd name="connsiteX630" fmla="*/ 8885875 w 12192001"/>
              <a:gd name="connsiteY630" fmla="*/ 3729545 h 6033034"/>
              <a:gd name="connsiteX631" fmla="*/ 8885875 w 12192001"/>
              <a:gd name="connsiteY631" fmla="*/ 3714574 h 6033034"/>
              <a:gd name="connsiteX632" fmla="*/ 8846578 w 12192001"/>
              <a:gd name="connsiteY632" fmla="*/ 3712704 h 6033034"/>
              <a:gd name="connsiteX633" fmla="*/ 8824121 w 12192001"/>
              <a:gd name="connsiteY633" fmla="*/ 3671536 h 6033034"/>
              <a:gd name="connsiteX634" fmla="*/ 8872776 w 12192001"/>
              <a:gd name="connsiteY634" fmla="*/ 3619138 h 6033034"/>
              <a:gd name="connsiteX635" fmla="*/ 8831607 w 12192001"/>
              <a:gd name="connsiteY635" fmla="*/ 3501243 h 6033034"/>
              <a:gd name="connsiteX636" fmla="*/ 8820379 w 12192001"/>
              <a:gd name="connsiteY636" fmla="*/ 3432006 h 6033034"/>
              <a:gd name="connsiteX637" fmla="*/ 8824121 w 12192001"/>
              <a:gd name="connsiteY637" fmla="*/ 3415163 h 6033034"/>
              <a:gd name="connsiteX638" fmla="*/ 8869033 w 12192001"/>
              <a:gd name="connsiteY638" fmla="*/ 3317854 h 6033034"/>
              <a:gd name="connsiteX639" fmla="*/ 8947629 w 12192001"/>
              <a:gd name="connsiteY639" fmla="*/ 3325340 h 6033034"/>
              <a:gd name="connsiteX640" fmla="*/ 8947629 w 12192001"/>
              <a:gd name="connsiteY640" fmla="*/ 3091426 h 6033034"/>
              <a:gd name="connsiteX641" fmla="*/ 8928915 w 12192001"/>
              <a:gd name="connsiteY641" fmla="*/ 3136338 h 6033034"/>
              <a:gd name="connsiteX642" fmla="*/ 8919560 w 12192001"/>
              <a:gd name="connsiteY642" fmla="*/ 3134464 h 6033034"/>
              <a:gd name="connsiteX643" fmla="*/ 8927046 w 12192001"/>
              <a:gd name="connsiteY643" fmla="*/ 3091426 h 6033034"/>
              <a:gd name="connsiteX644" fmla="*/ 9003768 w 12192001"/>
              <a:gd name="connsiteY644" fmla="*/ 2973531 h 6033034"/>
              <a:gd name="connsiteX645" fmla="*/ 9011254 w 12192001"/>
              <a:gd name="connsiteY645" fmla="*/ 2966045 h 6033034"/>
              <a:gd name="connsiteX646" fmla="*/ 9095465 w 12192001"/>
              <a:gd name="connsiteY646" fmla="*/ 2911778 h 6033034"/>
              <a:gd name="connsiteX647" fmla="*/ 9136633 w 12192001"/>
              <a:gd name="connsiteY647" fmla="*/ 2962303 h 6033034"/>
              <a:gd name="connsiteX648" fmla="*/ 9207743 w 12192001"/>
              <a:gd name="connsiteY648" fmla="*/ 2923007 h 6033034"/>
              <a:gd name="connsiteX649" fmla="*/ 9301309 w 12192001"/>
              <a:gd name="connsiteY649" fmla="*/ 2812597 h 6033034"/>
              <a:gd name="connsiteX650" fmla="*/ 9288210 w 12192001"/>
              <a:gd name="connsiteY650" fmla="*/ 2810727 h 6033034"/>
              <a:gd name="connsiteX651" fmla="*/ 9265753 w 12192001"/>
              <a:gd name="connsiteY651" fmla="*/ 2743359 h 6033034"/>
              <a:gd name="connsiteX652" fmla="*/ 9276981 w 12192001"/>
              <a:gd name="connsiteY652" fmla="*/ 2593653 h 6033034"/>
              <a:gd name="connsiteX653" fmla="*/ 9213357 w 12192001"/>
              <a:gd name="connsiteY653" fmla="*/ 2505700 h 6033034"/>
              <a:gd name="connsiteX654" fmla="*/ 9138504 w 12192001"/>
              <a:gd name="connsiteY654" fmla="*/ 2432719 h 6033034"/>
              <a:gd name="connsiteX655" fmla="*/ 9129146 w 12192001"/>
              <a:gd name="connsiteY655" fmla="*/ 2374708 h 6033034"/>
              <a:gd name="connsiteX656" fmla="*/ 9117920 w 12192001"/>
              <a:gd name="connsiteY656" fmla="*/ 2333539 h 6033034"/>
              <a:gd name="connsiteX657" fmla="*/ 9067393 w 12192001"/>
              <a:gd name="connsiteY657" fmla="*/ 2359737 h 6033034"/>
              <a:gd name="connsiteX658" fmla="*/ 9059909 w 12192001"/>
              <a:gd name="connsiteY658" fmla="*/ 2348510 h 6033034"/>
              <a:gd name="connsiteX659" fmla="*/ 9078621 w 12192001"/>
              <a:gd name="connsiteY659" fmla="*/ 2331668 h 6033034"/>
              <a:gd name="connsiteX660" fmla="*/ 9095465 w 12192001"/>
              <a:gd name="connsiteY660" fmla="*/ 2277399 h 6033034"/>
              <a:gd name="connsiteX661" fmla="*/ 9058038 w 12192001"/>
              <a:gd name="connsiteY661" fmla="*/ 2183833 h 6033034"/>
              <a:gd name="connsiteX662" fmla="*/ 9028094 w 12192001"/>
              <a:gd name="connsiteY662" fmla="*/ 2118338 h 6033034"/>
              <a:gd name="connsiteX663" fmla="*/ 9022482 w 12192001"/>
              <a:gd name="connsiteY663" fmla="*/ 2056583 h 6033034"/>
              <a:gd name="connsiteX664" fmla="*/ 9050553 w 12192001"/>
              <a:gd name="connsiteY664" fmla="*/ 1931205 h 6033034"/>
              <a:gd name="connsiteX665" fmla="*/ 9147860 w 12192001"/>
              <a:gd name="connsiteY665" fmla="*/ 1824539 h 6033034"/>
              <a:gd name="connsiteX666" fmla="*/ 9265753 w 12192001"/>
              <a:gd name="connsiteY666" fmla="*/ 1781500 h 6033034"/>
              <a:gd name="connsiteX667" fmla="*/ 9497798 w 12192001"/>
              <a:gd name="connsiteY667" fmla="*/ 1788984 h 6033034"/>
              <a:gd name="connsiteX668" fmla="*/ 9619434 w 12192001"/>
              <a:gd name="connsiteY668" fmla="*/ 1860095 h 6033034"/>
              <a:gd name="connsiteX669" fmla="*/ 9707385 w 12192001"/>
              <a:gd name="connsiteY669" fmla="*/ 2064068 h 6033034"/>
              <a:gd name="connsiteX670" fmla="*/ 9729842 w 12192001"/>
              <a:gd name="connsiteY670" fmla="*/ 2131436 h 6033034"/>
              <a:gd name="connsiteX671" fmla="*/ 9735457 w 12192001"/>
              <a:gd name="connsiteY671" fmla="*/ 2150149 h 6033034"/>
              <a:gd name="connsiteX672" fmla="*/ 9739198 w 12192001"/>
              <a:gd name="connsiteY672" fmla="*/ 2206289 h 6033034"/>
              <a:gd name="connsiteX673" fmla="*/ 9733583 w 12192001"/>
              <a:gd name="connsiteY673" fmla="*/ 2251200 h 6033034"/>
              <a:gd name="connsiteX674" fmla="*/ 9686800 w 12192001"/>
              <a:gd name="connsiteY674" fmla="*/ 2303597 h 6033034"/>
              <a:gd name="connsiteX675" fmla="*/ 9647503 w 12192001"/>
              <a:gd name="connsiteY675" fmla="*/ 2312955 h 6033034"/>
              <a:gd name="connsiteX676" fmla="*/ 9679316 w 12192001"/>
              <a:gd name="connsiteY676" fmla="*/ 2335411 h 6033034"/>
              <a:gd name="connsiteX677" fmla="*/ 9615690 w 12192001"/>
              <a:gd name="connsiteY677" fmla="*/ 2400906 h 6033034"/>
              <a:gd name="connsiteX678" fmla="*/ 9615690 w 12192001"/>
              <a:gd name="connsiteY678" fmla="*/ 2472017 h 6033034"/>
              <a:gd name="connsiteX679" fmla="*/ 9765395 w 12192001"/>
              <a:gd name="connsiteY679" fmla="*/ 2486988 h 6033034"/>
              <a:gd name="connsiteX680" fmla="*/ 9817793 w 12192001"/>
              <a:gd name="connsiteY680" fmla="*/ 2466403 h 6033034"/>
              <a:gd name="connsiteX681" fmla="*/ 9870192 w 12192001"/>
              <a:gd name="connsiteY681" fmla="*/ 2472017 h 6033034"/>
              <a:gd name="connsiteX682" fmla="*/ 9905745 w 12192001"/>
              <a:gd name="connsiteY682" fmla="*/ 2475759 h 6033034"/>
              <a:gd name="connsiteX683" fmla="*/ 9995569 w 12192001"/>
              <a:gd name="connsiteY683" fmla="*/ 2464531 h 6033034"/>
              <a:gd name="connsiteX684" fmla="*/ 10016154 w 12192001"/>
              <a:gd name="connsiteY684" fmla="*/ 2466403 h 6033034"/>
              <a:gd name="connsiteX685" fmla="*/ 10006798 w 12192001"/>
              <a:gd name="connsiteY685" fmla="*/ 2432719 h 6033034"/>
              <a:gd name="connsiteX686" fmla="*/ 10047966 w 12192001"/>
              <a:gd name="connsiteY686" fmla="*/ 2442075 h 6033034"/>
              <a:gd name="connsiteX687" fmla="*/ 10117204 w 12192001"/>
              <a:gd name="connsiteY687" fmla="*/ 2395294 h 6033034"/>
              <a:gd name="connsiteX688" fmla="*/ 10027381 w 12192001"/>
              <a:gd name="connsiteY688" fmla="*/ 2183833 h 6033034"/>
              <a:gd name="connsiteX689" fmla="*/ 9980598 w 12192001"/>
              <a:gd name="connsiteY689" fmla="*/ 2200676 h 6033034"/>
              <a:gd name="connsiteX690" fmla="*/ 9958143 w 12192001"/>
              <a:gd name="connsiteY690" fmla="*/ 2170734 h 6033034"/>
              <a:gd name="connsiteX691" fmla="*/ 9911358 w 12192001"/>
              <a:gd name="connsiteY691" fmla="*/ 1977988 h 6033034"/>
              <a:gd name="connsiteX692" fmla="*/ 9771010 w 12192001"/>
              <a:gd name="connsiteY692" fmla="*/ 1665477 h 6033034"/>
              <a:gd name="connsiteX693" fmla="*/ 9196513 w 12192001"/>
              <a:gd name="connsiteY693" fmla="*/ 619407 h 6033034"/>
              <a:gd name="connsiteX694" fmla="*/ 8861548 w 12192001"/>
              <a:gd name="connsiteY694" fmla="*/ 78596 h 6033034"/>
              <a:gd name="connsiteX695" fmla="*/ 8848448 w 12192001"/>
              <a:gd name="connsiteY695" fmla="*/ 0 h 6033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</a:cxnLst>
            <a:rect l="l" t="t" r="r" b="b"/>
            <a:pathLst>
              <a:path w="12192001" h="6033034">
                <a:moveTo>
                  <a:pt x="1525965" y="5409993"/>
                </a:moveTo>
                <a:cubicBezTo>
                  <a:pt x="1520350" y="5409993"/>
                  <a:pt x="1512865" y="5419351"/>
                  <a:pt x="1507251" y="5423094"/>
                </a:cubicBezTo>
                <a:cubicBezTo>
                  <a:pt x="1512865" y="5428707"/>
                  <a:pt x="1520350" y="5434322"/>
                  <a:pt x="1527836" y="5439934"/>
                </a:cubicBezTo>
                <a:cubicBezTo>
                  <a:pt x="1535321" y="5434322"/>
                  <a:pt x="1540935" y="5428707"/>
                  <a:pt x="1548420" y="5424964"/>
                </a:cubicBezTo>
                <a:cubicBezTo>
                  <a:pt x="1540935" y="5419351"/>
                  <a:pt x="1533450" y="5409993"/>
                  <a:pt x="1525965" y="5409993"/>
                </a:cubicBezTo>
                <a:close/>
                <a:moveTo>
                  <a:pt x="1849703" y="5395023"/>
                </a:moveTo>
                <a:cubicBezTo>
                  <a:pt x="1847832" y="5398765"/>
                  <a:pt x="1845960" y="5402507"/>
                  <a:pt x="1844090" y="5406250"/>
                </a:cubicBezTo>
                <a:cubicBezTo>
                  <a:pt x="1862803" y="5428707"/>
                  <a:pt x="1883386" y="5449292"/>
                  <a:pt x="1915199" y="5445549"/>
                </a:cubicBezTo>
                <a:cubicBezTo>
                  <a:pt x="1917070" y="5441806"/>
                  <a:pt x="1918942" y="5438064"/>
                  <a:pt x="1920813" y="5434322"/>
                </a:cubicBezTo>
                <a:cubicBezTo>
                  <a:pt x="1898357" y="5419351"/>
                  <a:pt x="1874031" y="5406250"/>
                  <a:pt x="1849703" y="5395023"/>
                </a:cubicBezTo>
                <a:close/>
                <a:moveTo>
                  <a:pt x="1716839" y="5320170"/>
                </a:moveTo>
                <a:cubicBezTo>
                  <a:pt x="1714967" y="5323913"/>
                  <a:pt x="1711225" y="5327654"/>
                  <a:pt x="1709355" y="5329528"/>
                </a:cubicBezTo>
                <a:cubicBezTo>
                  <a:pt x="1729938" y="5370696"/>
                  <a:pt x="1750523" y="5409993"/>
                  <a:pt x="1771108" y="5451162"/>
                </a:cubicBezTo>
                <a:cubicBezTo>
                  <a:pt x="1771108" y="5453035"/>
                  <a:pt x="1772980" y="5453035"/>
                  <a:pt x="1772980" y="5453035"/>
                </a:cubicBezTo>
                <a:cubicBezTo>
                  <a:pt x="1812276" y="5460520"/>
                  <a:pt x="1853445" y="5468006"/>
                  <a:pt x="1896487" y="5475490"/>
                </a:cubicBezTo>
                <a:cubicBezTo>
                  <a:pt x="1832862" y="5419351"/>
                  <a:pt x="1774849" y="5368824"/>
                  <a:pt x="1716839" y="5320170"/>
                </a:cubicBezTo>
                <a:close/>
                <a:moveTo>
                  <a:pt x="9611947" y="5295844"/>
                </a:moveTo>
                <a:cubicBezTo>
                  <a:pt x="9593234" y="5314557"/>
                  <a:pt x="9589493" y="5406250"/>
                  <a:pt x="9610076" y="5441806"/>
                </a:cubicBezTo>
                <a:cubicBezTo>
                  <a:pt x="9641890" y="5494204"/>
                  <a:pt x="9735457" y="5524145"/>
                  <a:pt x="9810309" y="5505431"/>
                </a:cubicBezTo>
                <a:cubicBezTo>
                  <a:pt x="9791596" y="5447420"/>
                  <a:pt x="9772882" y="5389410"/>
                  <a:pt x="9757912" y="5342625"/>
                </a:cubicBezTo>
                <a:cubicBezTo>
                  <a:pt x="9707385" y="5323913"/>
                  <a:pt x="9662474" y="5310814"/>
                  <a:pt x="9611947" y="5295844"/>
                </a:cubicBezTo>
                <a:close/>
                <a:moveTo>
                  <a:pt x="1419299" y="5155494"/>
                </a:moveTo>
                <a:cubicBezTo>
                  <a:pt x="1423041" y="5172336"/>
                  <a:pt x="1423041" y="5181692"/>
                  <a:pt x="1424914" y="5192920"/>
                </a:cubicBezTo>
                <a:cubicBezTo>
                  <a:pt x="1428656" y="5207890"/>
                  <a:pt x="1428656" y="5234088"/>
                  <a:pt x="1436142" y="5235961"/>
                </a:cubicBezTo>
                <a:cubicBezTo>
                  <a:pt x="1471695" y="5245317"/>
                  <a:pt x="1509122" y="5249059"/>
                  <a:pt x="1546548" y="5249059"/>
                </a:cubicBezTo>
                <a:cubicBezTo>
                  <a:pt x="1550291" y="5249059"/>
                  <a:pt x="1559649" y="5211633"/>
                  <a:pt x="1557776" y="5209762"/>
                </a:cubicBezTo>
                <a:cubicBezTo>
                  <a:pt x="1514737" y="5191050"/>
                  <a:pt x="1477310" y="5153623"/>
                  <a:pt x="1419299" y="5155494"/>
                </a:cubicBezTo>
                <a:close/>
                <a:moveTo>
                  <a:pt x="2555193" y="5127425"/>
                </a:moveTo>
                <a:cubicBezTo>
                  <a:pt x="2525251" y="5148008"/>
                  <a:pt x="2495310" y="5166721"/>
                  <a:pt x="2463496" y="5187307"/>
                </a:cubicBezTo>
                <a:cubicBezTo>
                  <a:pt x="2465369" y="5194792"/>
                  <a:pt x="2467239" y="5200405"/>
                  <a:pt x="2469111" y="5204147"/>
                </a:cubicBezTo>
                <a:cubicBezTo>
                  <a:pt x="2485952" y="5222861"/>
                  <a:pt x="2480340" y="5267772"/>
                  <a:pt x="2519636" y="5256545"/>
                </a:cubicBezTo>
                <a:cubicBezTo>
                  <a:pt x="2560805" y="5243446"/>
                  <a:pt x="2540222" y="5207890"/>
                  <a:pt x="2534607" y="5177949"/>
                </a:cubicBezTo>
                <a:cubicBezTo>
                  <a:pt x="2553320" y="5168593"/>
                  <a:pt x="2575776" y="5159235"/>
                  <a:pt x="2555193" y="5127425"/>
                </a:cubicBezTo>
                <a:close/>
                <a:moveTo>
                  <a:pt x="1508889" y="5035261"/>
                </a:moveTo>
                <a:cubicBezTo>
                  <a:pt x="1498362" y="5036197"/>
                  <a:pt x="1487602" y="5041342"/>
                  <a:pt x="1479181" y="5046957"/>
                </a:cubicBezTo>
                <a:cubicBezTo>
                  <a:pt x="1471695" y="5052572"/>
                  <a:pt x="1479181" y="5076898"/>
                  <a:pt x="1481053" y="5093741"/>
                </a:cubicBezTo>
                <a:cubicBezTo>
                  <a:pt x="1482923" y="5103096"/>
                  <a:pt x="1492281" y="5114324"/>
                  <a:pt x="1490409" y="5121810"/>
                </a:cubicBezTo>
                <a:cubicBezTo>
                  <a:pt x="1482923" y="5149880"/>
                  <a:pt x="1497895" y="5151751"/>
                  <a:pt x="1522222" y="5144265"/>
                </a:cubicBezTo>
                <a:cubicBezTo>
                  <a:pt x="1535321" y="5149880"/>
                  <a:pt x="1548420" y="5159235"/>
                  <a:pt x="1563392" y="5161109"/>
                </a:cubicBezTo>
                <a:cubicBezTo>
                  <a:pt x="1569005" y="5162978"/>
                  <a:pt x="1585847" y="5148008"/>
                  <a:pt x="1585847" y="5148008"/>
                </a:cubicBezTo>
                <a:cubicBezTo>
                  <a:pt x="1570877" y="5114324"/>
                  <a:pt x="1555906" y="5078770"/>
                  <a:pt x="1537192" y="5048829"/>
                </a:cubicBezTo>
                <a:cubicBezTo>
                  <a:pt x="1529708" y="5037601"/>
                  <a:pt x="1519415" y="5034326"/>
                  <a:pt x="1508889" y="5035261"/>
                </a:cubicBezTo>
                <a:close/>
                <a:moveTo>
                  <a:pt x="2325018" y="4968361"/>
                </a:moveTo>
                <a:cubicBezTo>
                  <a:pt x="2283849" y="4970233"/>
                  <a:pt x="2267009" y="5003917"/>
                  <a:pt x="2289464" y="5035728"/>
                </a:cubicBezTo>
                <a:cubicBezTo>
                  <a:pt x="2300692" y="5052572"/>
                  <a:pt x="2304435" y="5065669"/>
                  <a:pt x="2281980" y="5075027"/>
                </a:cubicBezTo>
                <a:cubicBezTo>
                  <a:pt x="2270751" y="5080640"/>
                  <a:pt x="2261394" y="5089998"/>
                  <a:pt x="2250165" y="5095610"/>
                </a:cubicBezTo>
                <a:cubicBezTo>
                  <a:pt x="2231453" y="5106839"/>
                  <a:pt x="2222098" y="5153623"/>
                  <a:pt x="2235195" y="5170464"/>
                </a:cubicBezTo>
                <a:cubicBezTo>
                  <a:pt x="2253908" y="5191050"/>
                  <a:pt x="2272622" y="5211633"/>
                  <a:pt x="2287592" y="5228476"/>
                </a:cubicBezTo>
                <a:cubicBezTo>
                  <a:pt x="2308178" y="5217248"/>
                  <a:pt x="2326891" y="5206020"/>
                  <a:pt x="2345604" y="5198534"/>
                </a:cubicBezTo>
                <a:cubicBezTo>
                  <a:pt x="2364317" y="5191050"/>
                  <a:pt x="2368060" y="5183564"/>
                  <a:pt x="2351218" y="5168593"/>
                </a:cubicBezTo>
                <a:cubicBezTo>
                  <a:pt x="2343732" y="5161109"/>
                  <a:pt x="2343732" y="5148008"/>
                  <a:pt x="2341862" y="5136780"/>
                </a:cubicBezTo>
                <a:cubicBezTo>
                  <a:pt x="2339989" y="5125553"/>
                  <a:pt x="2343732" y="5114324"/>
                  <a:pt x="2341862" y="5103096"/>
                </a:cubicBezTo>
                <a:cubicBezTo>
                  <a:pt x="2338119" y="5075027"/>
                  <a:pt x="2349347" y="5041343"/>
                  <a:pt x="2313791" y="5024500"/>
                </a:cubicBezTo>
                <a:cubicBezTo>
                  <a:pt x="2311921" y="5024500"/>
                  <a:pt x="2315663" y="5011402"/>
                  <a:pt x="2317533" y="5003917"/>
                </a:cubicBezTo>
                <a:cubicBezTo>
                  <a:pt x="2319406" y="4992690"/>
                  <a:pt x="2321276" y="4981461"/>
                  <a:pt x="2325018" y="4968361"/>
                </a:cubicBezTo>
                <a:close/>
                <a:moveTo>
                  <a:pt x="2517766" y="4859824"/>
                </a:moveTo>
                <a:cubicBezTo>
                  <a:pt x="2499053" y="4861696"/>
                  <a:pt x="2482210" y="4887895"/>
                  <a:pt x="2465369" y="4902865"/>
                </a:cubicBezTo>
                <a:cubicBezTo>
                  <a:pt x="2467239" y="4906608"/>
                  <a:pt x="2469111" y="4908479"/>
                  <a:pt x="2470982" y="4912221"/>
                </a:cubicBezTo>
                <a:cubicBezTo>
                  <a:pt x="2517766" y="4889766"/>
                  <a:pt x="2519636" y="4927191"/>
                  <a:pt x="2530864" y="4962749"/>
                </a:cubicBezTo>
                <a:cubicBezTo>
                  <a:pt x="2547707" y="4934677"/>
                  <a:pt x="2570163" y="4914094"/>
                  <a:pt x="2570163" y="4893508"/>
                </a:cubicBezTo>
                <a:cubicBezTo>
                  <a:pt x="2570163" y="4882280"/>
                  <a:pt x="2534607" y="4857954"/>
                  <a:pt x="2517766" y="4859824"/>
                </a:cubicBezTo>
                <a:close/>
                <a:moveTo>
                  <a:pt x="1853445" y="4844854"/>
                </a:moveTo>
                <a:cubicBezTo>
                  <a:pt x="1840348" y="4871052"/>
                  <a:pt x="1834732" y="4886023"/>
                  <a:pt x="1827247" y="4900993"/>
                </a:cubicBezTo>
                <a:cubicBezTo>
                  <a:pt x="1829119" y="4904736"/>
                  <a:pt x="1830990" y="4908479"/>
                  <a:pt x="1832862" y="4910351"/>
                </a:cubicBezTo>
                <a:cubicBezTo>
                  <a:pt x="1847832" y="4902865"/>
                  <a:pt x="1862803" y="4895380"/>
                  <a:pt x="1877774" y="4887895"/>
                </a:cubicBezTo>
                <a:cubicBezTo>
                  <a:pt x="1870289" y="4876667"/>
                  <a:pt x="1864674" y="4863567"/>
                  <a:pt x="1853445" y="4844854"/>
                </a:cubicBezTo>
                <a:close/>
                <a:moveTo>
                  <a:pt x="2759165" y="4828012"/>
                </a:moveTo>
                <a:cubicBezTo>
                  <a:pt x="2751680" y="4828012"/>
                  <a:pt x="2736710" y="4833626"/>
                  <a:pt x="2734839" y="4839241"/>
                </a:cubicBezTo>
                <a:cubicBezTo>
                  <a:pt x="2729224" y="4856081"/>
                  <a:pt x="2729224" y="4874795"/>
                  <a:pt x="2723612" y="4900993"/>
                </a:cubicBezTo>
                <a:cubicBezTo>
                  <a:pt x="2744195" y="4891638"/>
                  <a:pt x="2759165" y="4889766"/>
                  <a:pt x="2766651" y="4880410"/>
                </a:cubicBezTo>
                <a:cubicBezTo>
                  <a:pt x="2774136" y="4871052"/>
                  <a:pt x="2774136" y="4854212"/>
                  <a:pt x="2774136" y="4841111"/>
                </a:cubicBezTo>
                <a:cubicBezTo>
                  <a:pt x="2774136" y="4835498"/>
                  <a:pt x="2762908" y="4828012"/>
                  <a:pt x="2759165" y="4828012"/>
                </a:cubicBezTo>
                <a:close/>
                <a:moveTo>
                  <a:pt x="2306306" y="4768130"/>
                </a:moveTo>
                <a:cubicBezTo>
                  <a:pt x="2317533" y="4786844"/>
                  <a:pt x="2328761" y="4801814"/>
                  <a:pt x="2343732" y="4826140"/>
                </a:cubicBezTo>
                <a:cubicBezTo>
                  <a:pt x="2345604" y="4773743"/>
                  <a:pt x="2341862" y="4770001"/>
                  <a:pt x="2306306" y="4768130"/>
                </a:cubicBezTo>
                <a:close/>
                <a:moveTo>
                  <a:pt x="2528994" y="4702633"/>
                </a:moveTo>
                <a:cubicBezTo>
                  <a:pt x="2523379" y="4721346"/>
                  <a:pt x="2517766" y="4738189"/>
                  <a:pt x="2512151" y="4756903"/>
                </a:cubicBezTo>
                <a:cubicBezTo>
                  <a:pt x="2517766" y="4758772"/>
                  <a:pt x="2523379" y="4758772"/>
                  <a:pt x="2528994" y="4760645"/>
                </a:cubicBezTo>
                <a:cubicBezTo>
                  <a:pt x="2532736" y="4741932"/>
                  <a:pt x="2536479" y="4723219"/>
                  <a:pt x="2538350" y="4704505"/>
                </a:cubicBezTo>
                <a:cubicBezTo>
                  <a:pt x="2534607" y="4704505"/>
                  <a:pt x="2532736" y="4702633"/>
                  <a:pt x="2528994" y="4702633"/>
                </a:cubicBezTo>
                <a:close/>
                <a:moveTo>
                  <a:pt x="3045479" y="4685792"/>
                </a:moveTo>
                <a:cubicBezTo>
                  <a:pt x="3017408" y="4683920"/>
                  <a:pt x="2989339" y="4697020"/>
                  <a:pt x="2961268" y="4704505"/>
                </a:cubicBezTo>
                <a:cubicBezTo>
                  <a:pt x="2959398" y="4704505"/>
                  <a:pt x="2957526" y="4711991"/>
                  <a:pt x="2959398" y="4713861"/>
                </a:cubicBezTo>
                <a:cubicBezTo>
                  <a:pt x="2985597" y="4741932"/>
                  <a:pt x="2968753" y="4760645"/>
                  <a:pt x="2948170" y="4781229"/>
                </a:cubicBezTo>
                <a:cubicBezTo>
                  <a:pt x="2944427" y="4784972"/>
                  <a:pt x="2946298" y="4796199"/>
                  <a:pt x="2950041" y="4801814"/>
                </a:cubicBezTo>
                <a:cubicBezTo>
                  <a:pt x="2968753" y="4850469"/>
                  <a:pt x="2946298" y="4893508"/>
                  <a:pt x="2936942" y="4938420"/>
                </a:cubicBezTo>
                <a:cubicBezTo>
                  <a:pt x="2886416" y="4932806"/>
                  <a:pt x="2884545" y="4936549"/>
                  <a:pt x="2890159" y="4987075"/>
                </a:cubicBezTo>
                <a:cubicBezTo>
                  <a:pt x="2890159" y="4994559"/>
                  <a:pt x="2884545" y="5003917"/>
                  <a:pt x="2878930" y="5009530"/>
                </a:cubicBezTo>
                <a:cubicBezTo>
                  <a:pt x="2869574" y="5022631"/>
                  <a:pt x="2858347" y="5031986"/>
                  <a:pt x="2848989" y="5041343"/>
                </a:cubicBezTo>
                <a:cubicBezTo>
                  <a:pt x="2852732" y="5046957"/>
                  <a:pt x="2856475" y="5050699"/>
                  <a:pt x="2858347" y="5056314"/>
                </a:cubicBezTo>
                <a:cubicBezTo>
                  <a:pt x="2882673" y="5041343"/>
                  <a:pt x="2914486" y="5050699"/>
                  <a:pt x="2931327" y="5018888"/>
                </a:cubicBezTo>
                <a:cubicBezTo>
                  <a:pt x="2950041" y="4983332"/>
                  <a:pt x="2965011" y="4947777"/>
                  <a:pt x="2983724" y="4912221"/>
                </a:cubicBezTo>
                <a:cubicBezTo>
                  <a:pt x="3009923" y="4861696"/>
                  <a:pt x="3039864" y="4814913"/>
                  <a:pt x="3066062" y="4764387"/>
                </a:cubicBezTo>
                <a:cubicBezTo>
                  <a:pt x="3079163" y="4741932"/>
                  <a:pt x="3066062" y="4687662"/>
                  <a:pt x="3045479" y="4685792"/>
                </a:cubicBezTo>
                <a:close/>
                <a:moveTo>
                  <a:pt x="2810159" y="4682049"/>
                </a:moveTo>
                <a:cubicBezTo>
                  <a:pt x="2799399" y="4682049"/>
                  <a:pt x="2787236" y="4682985"/>
                  <a:pt x="2777879" y="4682050"/>
                </a:cubicBezTo>
                <a:cubicBezTo>
                  <a:pt x="2776008" y="4685792"/>
                  <a:pt x="2774136" y="4687662"/>
                  <a:pt x="2772266" y="4691405"/>
                </a:cubicBezTo>
                <a:cubicBezTo>
                  <a:pt x="2790979" y="4713861"/>
                  <a:pt x="2809692" y="4738189"/>
                  <a:pt x="2830276" y="4760645"/>
                </a:cubicBezTo>
                <a:cubicBezTo>
                  <a:pt x="2834018" y="4758772"/>
                  <a:pt x="2839633" y="4758772"/>
                  <a:pt x="2843376" y="4756903"/>
                </a:cubicBezTo>
                <a:cubicBezTo>
                  <a:pt x="2841504" y="4734446"/>
                  <a:pt x="2843376" y="4706376"/>
                  <a:pt x="2834018" y="4687662"/>
                </a:cubicBezTo>
                <a:cubicBezTo>
                  <a:pt x="2830276" y="4682985"/>
                  <a:pt x="2820920" y="4682050"/>
                  <a:pt x="2810159" y="4682049"/>
                </a:cubicBezTo>
                <a:close/>
                <a:moveTo>
                  <a:pt x="2874486" y="4665910"/>
                </a:moveTo>
                <a:cubicBezTo>
                  <a:pt x="2868638" y="4666611"/>
                  <a:pt x="2863959" y="4668014"/>
                  <a:pt x="2863959" y="4668949"/>
                </a:cubicBezTo>
                <a:cubicBezTo>
                  <a:pt x="2862090" y="4687662"/>
                  <a:pt x="2862090" y="4706376"/>
                  <a:pt x="2863959" y="4725089"/>
                </a:cubicBezTo>
                <a:cubicBezTo>
                  <a:pt x="2863959" y="4730704"/>
                  <a:pt x="2878930" y="4740060"/>
                  <a:pt x="2880803" y="4738189"/>
                </a:cubicBezTo>
                <a:cubicBezTo>
                  <a:pt x="2893900" y="4732574"/>
                  <a:pt x="2907001" y="4723219"/>
                  <a:pt x="2916357" y="4713861"/>
                </a:cubicBezTo>
                <a:cubicBezTo>
                  <a:pt x="2923841" y="4708248"/>
                  <a:pt x="2923841" y="4697020"/>
                  <a:pt x="2925715" y="4691405"/>
                </a:cubicBezTo>
                <a:cubicBezTo>
                  <a:pt x="2912614" y="4680177"/>
                  <a:pt x="2903258" y="4670821"/>
                  <a:pt x="2892031" y="4667079"/>
                </a:cubicBezTo>
                <a:cubicBezTo>
                  <a:pt x="2887352" y="4665207"/>
                  <a:pt x="2880333" y="4665207"/>
                  <a:pt x="2874486" y="4665910"/>
                </a:cubicBezTo>
                <a:close/>
                <a:moveTo>
                  <a:pt x="3092260" y="4665206"/>
                </a:moveTo>
                <a:cubicBezTo>
                  <a:pt x="3088519" y="4667079"/>
                  <a:pt x="3084776" y="4667079"/>
                  <a:pt x="3081033" y="4668949"/>
                </a:cubicBezTo>
                <a:cubicBezTo>
                  <a:pt x="3084776" y="4683920"/>
                  <a:pt x="3086648" y="4698890"/>
                  <a:pt x="3094133" y="4711991"/>
                </a:cubicBezTo>
                <a:cubicBezTo>
                  <a:pt x="3097875" y="4717604"/>
                  <a:pt x="3116589" y="4710118"/>
                  <a:pt x="3129687" y="4706376"/>
                </a:cubicBezTo>
                <a:cubicBezTo>
                  <a:pt x="3129687" y="4702633"/>
                  <a:pt x="3127817" y="4698890"/>
                  <a:pt x="3127817" y="4693277"/>
                </a:cubicBezTo>
                <a:cubicBezTo>
                  <a:pt x="3116589" y="4683920"/>
                  <a:pt x="3103489" y="4674564"/>
                  <a:pt x="3092260" y="4665206"/>
                </a:cubicBezTo>
                <a:close/>
                <a:moveTo>
                  <a:pt x="2212740" y="4659593"/>
                </a:moveTo>
                <a:cubicBezTo>
                  <a:pt x="2205254" y="4659593"/>
                  <a:pt x="2188413" y="4672692"/>
                  <a:pt x="2190283" y="4678307"/>
                </a:cubicBezTo>
                <a:cubicBezTo>
                  <a:pt x="2194026" y="4698890"/>
                  <a:pt x="2197769" y="4723219"/>
                  <a:pt x="2212740" y="4736317"/>
                </a:cubicBezTo>
                <a:cubicBezTo>
                  <a:pt x="2261394" y="4786844"/>
                  <a:pt x="2257651" y="4820528"/>
                  <a:pt x="2194026" y="4844854"/>
                </a:cubicBezTo>
                <a:cubicBezTo>
                  <a:pt x="2175313" y="4852339"/>
                  <a:pt x="2165957" y="4867309"/>
                  <a:pt x="2184671" y="4878538"/>
                </a:cubicBezTo>
                <a:cubicBezTo>
                  <a:pt x="2210869" y="4893508"/>
                  <a:pt x="2203384" y="4912221"/>
                  <a:pt x="2199641" y="4930934"/>
                </a:cubicBezTo>
                <a:cubicBezTo>
                  <a:pt x="2199641" y="4949648"/>
                  <a:pt x="2192156" y="4962749"/>
                  <a:pt x="2188413" y="4977719"/>
                </a:cubicBezTo>
                <a:cubicBezTo>
                  <a:pt x="2192156" y="4981461"/>
                  <a:pt x="2195898" y="4985204"/>
                  <a:pt x="2197769" y="4988947"/>
                </a:cubicBezTo>
                <a:cubicBezTo>
                  <a:pt x="2214612" y="4979589"/>
                  <a:pt x="2233325" y="4970233"/>
                  <a:pt x="2248296" y="4959006"/>
                </a:cubicBezTo>
                <a:cubicBezTo>
                  <a:pt x="2265136" y="4945905"/>
                  <a:pt x="2276365" y="4921579"/>
                  <a:pt x="2295077" y="4914094"/>
                </a:cubicBezTo>
                <a:cubicBezTo>
                  <a:pt x="2313791" y="4904736"/>
                  <a:pt x="2315663" y="4899123"/>
                  <a:pt x="2310048" y="4882280"/>
                </a:cubicBezTo>
                <a:cubicBezTo>
                  <a:pt x="2287592" y="4814913"/>
                  <a:pt x="2267009" y="4745675"/>
                  <a:pt x="2242681" y="4678307"/>
                </a:cubicBezTo>
                <a:cubicBezTo>
                  <a:pt x="2238938" y="4668949"/>
                  <a:pt x="2223967" y="4661464"/>
                  <a:pt x="2212740" y="4659593"/>
                </a:cubicBezTo>
                <a:close/>
                <a:moveTo>
                  <a:pt x="2674957" y="4642751"/>
                </a:moveTo>
                <a:cubicBezTo>
                  <a:pt x="2658114" y="4644623"/>
                  <a:pt x="2641273" y="4648366"/>
                  <a:pt x="2616945" y="4652109"/>
                </a:cubicBezTo>
                <a:cubicBezTo>
                  <a:pt x="2622560" y="4663336"/>
                  <a:pt x="2628173" y="4670821"/>
                  <a:pt x="2633787" y="4680177"/>
                </a:cubicBezTo>
                <a:cubicBezTo>
                  <a:pt x="2648759" y="4670821"/>
                  <a:pt x="2663729" y="4659593"/>
                  <a:pt x="2678700" y="4650236"/>
                </a:cubicBezTo>
                <a:cubicBezTo>
                  <a:pt x="2676828" y="4648366"/>
                  <a:pt x="2674957" y="4644623"/>
                  <a:pt x="2674957" y="4642751"/>
                </a:cubicBezTo>
                <a:close/>
                <a:moveTo>
                  <a:pt x="2454141" y="4586612"/>
                </a:moveTo>
                <a:cubicBezTo>
                  <a:pt x="2450399" y="4584741"/>
                  <a:pt x="2442913" y="4590353"/>
                  <a:pt x="2435428" y="4592226"/>
                </a:cubicBezTo>
                <a:cubicBezTo>
                  <a:pt x="2439170" y="4599711"/>
                  <a:pt x="2444784" y="4607197"/>
                  <a:pt x="2448526" y="4614682"/>
                </a:cubicBezTo>
                <a:cubicBezTo>
                  <a:pt x="2452268" y="4627780"/>
                  <a:pt x="2456011" y="4640880"/>
                  <a:pt x="2457883" y="4653978"/>
                </a:cubicBezTo>
                <a:cubicBezTo>
                  <a:pt x="2461626" y="4680177"/>
                  <a:pt x="2463496" y="4706376"/>
                  <a:pt x="2467239" y="4738189"/>
                </a:cubicBezTo>
                <a:cubicBezTo>
                  <a:pt x="2476597" y="4710118"/>
                  <a:pt x="2485952" y="4691405"/>
                  <a:pt x="2493438" y="4674564"/>
                </a:cubicBezTo>
                <a:cubicBezTo>
                  <a:pt x="2487825" y="4650236"/>
                  <a:pt x="2485952" y="4631523"/>
                  <a:pt x="2478467" y="4612810"/>
                </a:cubicBezTo>
                <a:cubicBezTo>
                  <a:pt x="2474725" y="4601582"/>
                  <a:pt x="2463496" y="4594096"/>
                  <a:pt x="2454141" y="4586612"/>
                </a:cubicBezTo>
                <a:close/>
                <a:moveTo>
                  <a:pt x="2588877" y="4356439"/>
                </a:moveTo>
                <a:cubicBezTo>
                  <a:pt x="2596361" y="4371410"/>
                  <a:pt x="2600104" y="4380766"/>
                  <a:pt x="2605717" y="4391993"/>
                </a:cubicBezTo>
                <a:cubicBezTo>
                  <a:pt x="2618818" y="4384508"/>
                  <a:pt x="2633787" y="4378895"/>
                  <a:pt x="2646887" y="4371410"/>
                </a:cubicBezTo>
                <a:cubicBezTo>
                  <a:pt x="2645016" y="4369538"/>
                  <a:pt x="2645016" y="4365795"/>
                  <a:pt x="2643144" y="4363924"/>
                </a:cubicBezTo>
                <a:cubicBezTo>
                  <a:pt x="2628173" y="4362052"/>
                  <a:pt x="2613203" y="4360182"/>
                  <a:pt x="2588877" y="4356439"/>
                </a:cubicBezTo>
                <a:close/>
                <a:moveTo>
                  <a:pt x="9967499" y="2472017"/>
                </a:moveTo>
                <a:cubicBezTo>
                  <a:pt x="9918846" y="2490730"/>
                  <a:pt x="9873932" y="2507573"/>
                  <a:pt x="9827150" y="2524414"/>
                </a:cubicBezTo>
                <a:cubicBezTo>
                  <a:pt x="9832765" y="2539384"/>
                  <a:pt x="9838378" y="2550612"/>
                  <a:pt x="9845863" y="2569325"/>
                </a:cubicBezTo>
                <a:cubicBezTo>
                  <a:pt x="9864577" y="2556228"/>
                  <a:pt x="9883290" y="2548742"/>
                  <a:pt x="9896388" y="2535641"/>
                </a:cubicBezTo>
                <a:cubicBezTo>
                  <a:pt x="9911358" y="2520670"/>
                  <a:pt x="9918846" y="2494472"/>
                  <a:pt x="9948785" y="2500087"/>
                </a:cubicBezTo>
                <a:cubicBezTo>
                  <a:pt x="9952528" y="2500087"/>
                  <a:pt x="9958143" y="2485117"/>
                  <a:pt x="9967499" y="2472017"/>
                </a:cubicBezTo>
                <a:close/>
                <a:moveTo>
                  <a:pt x="8848448" y="0"/>
                </a:moveTo>
                <a:cubicBezTo>
                  <a:pt x="9187158" y="552040"/>
                  <a:pt x="9527739" y="1098465"/>
                  <a:pt x="9819665" y="1682318"/>
                </a:cubicBezTo>
                <a:cubicBezTo>
                  <a:pt x="9819665" y="1671091"/>
                  <a:pt x="9821535" y="1667348"/>
                  <a:pt x="9819665" y="1663605"/>
                </a:cubicBezTo>
                <a:cubicBezTo>
                  <a:pt x="9819665" y="1657992"/>
                  <a:pt x="9817793" y="1654249"/>
                  <a:pt x="9815922" y="1650506"/>
                </a:cubicBezTo>
                <a:cubicBezTo>
                  <a:pt x="9789724" y="1575654"/>
                  <a:pt x="9761653" y="1502672"/>
                  <a:pt x="9737326" y="1427819"/>
                </a:cubicBezTo>
                <a:cubicBezTo>
                  <a:pt x="9696158" y="1300569"/>
                  <a:pt x="9656861" y="1171449"/>
                  <a:pt x="9617562" y="1044198"/>
                </a:cubicBezTo>
                <a:cubicBezTo>
                  <a:pt x="9598848" y="986186"/>
                  <a:pt x="9580135" y="928176"/>
                  <a:pt x="9557680" y="870164"/>
                </a:cubicBezTo>
                <a:cubicBezTo>
                  <a:pt x="9546452" y="838352"/>
                  <a:pt x="9552065" y="821510"/>
                  <a:pt x="9591364" y="819639"/>
                </a:cubicBezTo>
                <a:cubicBezTo>
                  <a:pt x="9610076" y="870164"/>
                  <a:pt x="9626920" y="924434"/>
                  <a:pt x="9645633" y="976830"/>
                </a:cubicBezTo>
                <a:cubicBezTo>
                  <a:pt x="9688672" y="1098465"/>
                  <a:pt x="9729842" y="1220103"/>
                  <a:pt x="9772882" y="1341737"/>
                </a:cubicBezTo>
                <a:cubicBezTo>
                  <a:pt x="9780366" y="1360451"/>
                  <a:pt x="9793466" y="1377294"/>
                  <a:pt x="9804694" y="1394135"/>
                </a:cubicBezTo>
                <a:cubicBezTo>
                  <a:pt x="9808437" y="1399750"/>
                  <a:pt x="9810309" y="1405363"/>
                  <a:pt x="9810309" y="1410978"/>
                </a:cubicBezTo>
                <a:cubicBezTo>
                  <a:pt x="9819665" y="1515771"/>
                  <a:pt x="9870192" y="1607466"/>
                  <a:pt x="9902002" y="1704775"/>
                </a:cubicBezTo>
                <a:cubicBezTo>
                  <a:pt x="9952528" y="1858223"/>
                  <a:pt x="10006798" y="2011672"/>
                  <a:pt x="10062937" y="2163249"/>
                </a:cubicBezTo>
                <a:cubicBezTo>
                  <a:pt x="10079777" y="2210032"/>
                  <a:pt x="10100363" y="2254944"/>
                  <a:pt x="10120947" y="2299855"/>
                </a:cubicBezTo>
                <a:cubicBezTo>
                  <a:pt x="10126562" y="2312955"/>
                  <a:pt x="10145275" y="2320441"/>
                  <a:pt x="10156503" y="2331668"/>
                </a:cubicBezTo>
                <a:cubicBezTo>
                  <a:pt x="10158373" y="2329796"/>
                  <a:pt x="10162118" y="2327925"/>
                  <a:pt x="10163988" y="2324183"/>
                </a:cubicBezTo>
                <a:cubicBezTo>
                  <a:pt x="10167731" y="2337281"/>
                  <a:pt x="10171474" y="2352251"/>
                  <a:pt x="10177086" y="2367222"/>
                </a:cubicBezTo>
                <a:cubicBezTo>
                  <a:pt x="10180831" y="2355995"/>
                  <a:pt x="10184573" y="2346639"/>
                  <a:pt x="10186444" y="2337281"/>
                </a:cubicBezTo>
                <a:cubicBezTo>
                  <a:pt x="10192057" y="2376580"/>
                  <a:pt x="10212642" y="2389679"/>
                  <a:pt x="10250069" y="2397163"/>
                </a:cubicBezTo>
                <a:cubicBezTo>
                  <a:pt x="10326792" y="2412134"/>
                  <a:pt x="10401645" y="2432719"/>
                  <a:pt x="10478371" y="2453303"/>
                </a:cubicBezTo>
                <a:cubicBezTo>
                  <a:pt x="10523282" y="2464531"/>
                  <a:pt x="10568194" y="2477631"/>
                  <a:pt x="10613105" y="2490730"/>
                </a:cubicBezTo>
                <a:cubicBezTo>
                  <a:pt x="10624333" y="2494472"/>
                  <a:pt x="10633691" y="2503830"/>
                  <a:pt x="10643047" y="2511315"/>
                </a:cubicBezTo>
                <a:cubicBezTo>
                  <a:pt x="10676731" y="2541256"/>
                  <a:pt x="10710415" y="2573068"/>
                  <a:pt x="10744098" y="2603009"/>
                </a:cubicBezTo>
                <a:cubicBezTo>
                  <a:pt x="10766554" y="2623595"/>
                  <a:pt x="10762811" y="2644178"/>
                  <a:pt x="10732870" y="2662891"/>
                </a:cubicBezTo>
                <a:cubicBezTo>
                  <a:pt x="10714156" y="2675992"/>
                  <a:pt x="10693573" y="2689089"/>
                  <a:pt x="10672988" y="2702190"/>
                </a:cubicBezTo>
                <a:cubicBezTo>
                  <a:pt x="10674860" y="2705933"/>
                  <a:pt x="10676731" y="2707803"/>
                  <a:pt x="10676731" y="2707803"/>
                </a:cubicBezTo>
                <a:cubicBezTo>
                  <a:pt x="10751583" y="2705933"/>
                  <a:pt x="10759068" y="2709676"/>
                  <a:pt x="10781525" y="2788271"/>
                </a:cubicBezTo>
                <a:cubicBezTo>
                  <a:pt x="10789009" y="2816340"/>
                  <a:pt x="10803980" y="2833183"/>
                  <a:pt x="10832049" y="2840668"/>
                </a:cubicBezTo>
                <a:cubicBezTo>
                  <a:pt x="10854508" y="2846281"/>
                  <a:pt x="10876963" y="2859382"/>
                  <a:pt x="10899419" y="2864995"/>
                </a:cubicBezTo>
                <a:cubicBezTo>
                  <a:pt x="10912517" y="2868737"/>
                  <a:pt x="10929360" y="2863124"/>
                  <a:pt x="10944329" y="2859382"/>
                </a:cubicBezTo>
                <a:cubicBezTo>
                  <a:pt x="10989243" y="2881837"/>
                  <a:pt x="10998598" y="2909906"/>
                  <a:pt x="10992984" y="2962303"/>
                </a:cubicBezTo>
                <a:cubicBezTo>
                  <a:pt x="10987369" y="3005344"/>
                  <a:pt x="10994855" y="3050256"/>
                  <a:pt x="10985500" y="3093296"/>
                </a:cubicBezTo>
                <a:cubicBezTo>
                  <a:pt x="10968657" y="3173763"/>
                  <a:pt x="10946201" y="3252359"/>
                  <a:pt x="10921872" y="3329083"/>
                </a:cubicBezTo>
                <a:cubicBezTo>
                  <a:pt x="10914390" y="3351538"/>
                  <a:pt x="10895676" y="3372123"/>
                  <a:pt x="10880706" y="3396450"/>
                </a:cubicBezTo>
                <a:cubicBezTo>
                  <a:pt x="10903160" y="3415163"/>
                  <a:pt x="10933102" y="3433876"/>
                  <a:pt x="10953686" y="3460075"/>
                </a:cubicBezTo>
                <a:cubicBezTo>
                  <a:pt x="10963042" y="3471302"/>
                  <a:pt x="10957428" y="3501243"/>
                  <a:pt x="10948073" y="3516214"/>
                </a:cubicBezTo>
                <a:cubicBezTo>
                  <a:pt x="10923745" y="3557384"/>
                  <a:pt x="10914390" y="3600425"/>
                  <a:pt x="10910647" y="3645336"/>
                </a:cubicBezTo>
                <a:cubicBezTo>
                  <a:pt x="10901289" y="3737030"/>
                  <a:pt x="10890061" y="3828726"/>
                  <a:pt x="10878834" y="3918549"/>
                </a:cubicBezTo>
                <a:cubicBezTo>
                  <a:pt x="10876963" y="3939134"/>
                  <a:pt x="10875091" y="3959719"/>
                  <a:pt x="10873220" y="3978432"/>
                </a:cubicBezTo>
                <a:cubicBezTo>
                  <a:pt x="10867605" y="4053285"/>
                  <a:pt x="10813335" y="4096325"/>
                  <a:pt x="10764683" y="4141237"/>
                </a:cubicBezTo>
                <a:cubicBezTo>
                  <a:pt x="10699186" y="4201119"/>
                  <a:pt x="10620590" y="4195505"/>
                  <a:pt x="10540125" y="4184277"/>
                </a:cubicBezTo>
                <a:cubicBezTo>
                  <a:pt x="10513924" y="4180534"/>
                  <a:pt x="10485855" y="4182405"/>
                  <a:pt x="10459657" y="4186148"/>
                </a:cubicBezTo>
                <a:cubicBezTo>
                  <a:pt x="10349250" y="4197376"/>
                  <a:pt x="10240714" y="4195505"/>
                  <a:pt x="10149017" y="4118780"/>
                </a:cubicBezTo>
                <a:cubicBezTo>
                  <a:pt x="10175217" y="4146852"/>
                  <a:pt x="10171474" y="4199248"/>
                  <a:pt x="10223870" y="4210476"/>
                </a:cubicBezTo>
                <a:cubicBezTo>
                  <a:pt x="10235099" y="4212347"/>
                  <a:pt x="10242583" y="4231060"/>
                  <a:pt x="10250069" y="4242288"/>
                </a:cubicBezTo>
                <a:cubicBezTo>
                  <a:pt x="10265040" y="4270359"/>
                  <a:pt x="10276267" y="4300300"/>
                  <a:pt x="10293110" y="4333983"/>
                </a:cubicBezTo>
                <a:cubicBezTo>
                  <a:pt x="10246326" y="4339597"/>
                  <a:pt x="10244455" y="4363924"/>
                  <a:pt x="10248196" y="4397608"/>
                </a:cubicBezTo>
                <a:cubicBezTo>
                  <a:pt x="10250069" y="4420065"/>
                  <a:pt x="10236971" y="4446263"/>
                  <a:pt x="10229484" y="4468719"/>
                </a:cubicBezTo>
                <a:cubicBezTo>
                  <a:pt x="10222000" y="4489302"/>
                  <a:pt x="10208899" y="4509888"/>
                  <a:pt x="10201415" y="4530471"/>
                </a:cubicBezTo>
                <a:cubicBezTo>
                  <a:pt x="10188316" y="4567898"/>
                  <a:pt x="10171474" y="4605324"/>
                  <a:pt x="10207030" y="4642751"/>
                </a:cubicBezTo>
                <a:cubicBezTo>
                  <a:pt x="10238841" y="4648366"/>
                  <a:pt x="10276267" y="4653978"/>
                  <a:pt x="10311824" y="4659593"/>
                </a:cubicBezTo>
                <a:cubicBezTo>
                  <a:pt x="10317436" y="4678307"/>
                  <a:pt x="10323050" y="4693277"/>
                  <a:pt x="10326792" y="4708248"/>
                </a:cubicBezTo>
                <a:cubicBezTo>
                  <a:pt x="10300596" y="4661464"/>
                  <a:pt x="10259426" y="4653978"/>
                  <a:pt x="10220128" y="4655850"/>
                </a:cubicBezTo>
                <a:cubicBezTo>
                  <a:pt x="10227613" y="4706376"/>
                  <a:pt x="10235099" y="4756903"/>
                  <a:pt x="10242583" y="4807427"/>
                </a:cubicBezTo>
                <a:cubicBezTo>
                  <a:pt x="10244455" y="4813042"/>
                  <a:pt x="10250069" y="4820528"/>
                  <a:pt x="10255684" y="4824271"/>
                </a:cubicBezTo>
                <a:cubicBezTo>
                  <a:pt x="10351120" y="4906608"/>
                  <a:pt x="10375449" y="5003917"/>
                  <a:pt x="10324922" y="5116197"/>
                </a:cubicBezTo>
                <a:cubicBezTo>
                  <a:pt x="10321179" y="5125553"/>
                  <a:pt x="10319308" y="5140523"/>
                  <a:pt x="10323050" y="5149880"/>
                </a:cubicBezTo>
                <a:cubicBezTo>
                  <a:pt x="10336150" y="5181692"/>
                  <a:pt x="10330537" y="5206020"/>
                  <a:pt x="10302466" y="5224733"/>
                </a:cubicBezTo>
                <a:cubicBezTo>
                  <a:pt x="10308079" y="5250932"/>
                  <a:pt x="10315566" y="5265903"/>
                  <a:pt x="10347377" y="5273387"/>
                </a:cubicBezTo>
                <a:cubicBezTo>
                  <a:pt x="10384804" y="5282743"/>
                  <a:pt x="10431588" y="5293972"/>
                  <a:pt x="10440944" y="5344498"/>
                </a:cubicBezTo>
                <a:cubicBezTo>
                  <a:pt x="10442816" y="5350111"/>
                  <a:pt x="10457785" y="5355726"/>
                  <a:pt x="10467142" y="5357596"/>
                </a:cubicBezTo>
                <a:cubicBezTo>
                  <a:pt x="10515796" y="5370696"/>
                  <a:pt x="10530767" y="5393152"/>
                  <a:pt x="10517669" y="5441806"/>
                </a:cubicBezTo>
                <a:cubicBezTo>
                  <a:pt x="10510181" y="5473618"/>
                  <a:pt x="10510181" y="5496074"/>
                  <a:pt x="10549480" y="5509174"/>
                </a:cubicBezTo>
                <a:cubicBezTo>
                  <a:pt x="10568194" y="5514787"/>
                  <a:pt x="10579421" y="5542858"/>
                  <a:pt x="10594392" y="5557829"/>
                </a:cubicBezTo>
                <a:cubicBezTo>
                  <a:pt x="10601878" y="5565314"/>
                  <a:pt x="10611235" y="5572799"/>
                  <a:pt x="10620590" y="5572799"/>
                </a:cubicBezTo>
                <a:cubicBezTo>
                  <a:pt x="10659888" y="5578412"/>
                  <a:pt x="10699186" y="5578412"/>
                  <a:pt x="10738483" y="5584027"/>
                </a:cubicBezTo>
                <a:cubicBezTo>
                  <a:pt x="10781525" y="5591513"/>
                  <a:pt x="10800238" y="5574669"/>
                  <a:pt x="10790880" y="5535372"/>
                </a:cubicBezTo>
                <a:cubicBezTo>
                  <a:pt x="10805853" y="5520402"/>
                  <a:pt x="10818950" y="5511044"/>
                  <a:pt x="10830179" y="5496074"/>
                </a:cubicBezTo>
                <a:cubicBezTo>
                  <a:pt x="10850762" y="5468006"/>
                  <a:pt x="10869476" y="5441806"/>
                  <a:pt x="10905032" y="5432450"/>
                </a:cubicBezTo>
                <a:cubicBezTo>
                  <a:pt x="10916259" y="5428707"/>
                  <a:pt x="10927487" y="5413736"/>
                  <a:pt x="10931230" y="5402507"/>
                </a:cubicBezTo>
                <a:cubicBezTo>
                  <a:pt x="10951816" y="5357596"/>
                  <a:pt x="10979885" y="5351983"/>
                  <a:pt x="11022927" y="5372566"/>
                </a:cubicBezTo>
                <a:cubicBezTo>
                  <a:pt x="11056608" y="5389410"/>
                  <a:pt x="11071579" y="5415608"/>
                  <a:pt x="11079066" y="5447420"/>
                </a:cubicBezTo>
                <a:cubicBezTo>
                  <a:pt x="11095906" y="5432450"/>
                  <a:pt x="11110877" y="5419351"/>
                  <a:pt x="11125847" y="5404380"/>
                </a:cubicBezTo>
                <a:cubicBezTo>
                  <a:pt x="11127718" y="5406250"/>
                  <a:pt x="11131461" y="5409993"/>
                  <a:pt x="11133333" y="5411865"/>
                </a:cubicBezTo>
                <a:cubicBezTo>
                  <a:pt x="11137076" y="5396895"/>
                  <a:pt x="11142691" y="5380052"/>
                  <a:pt x="11146432" y="5363211"/>
                </a:cubicBezTo>
                <a:cubicBezTo>
                  <a:pt x="11165145" y="5396895"/>
                  <a:pt x="11183857" y="5430579"/>
                  <a:pt x="11204443" y="5464263"/>
                </a:cubicBezTo>
                <a:cubicBezTo>
                  <a:pt x="11211929" y="5445549"/>
                  <a:pt x="11219413" y="5424964"/>
                  <a:pt x="11228771" y="5400638"/>
                </a:cubicBezTo>
                <a:cubicBezTo>
                  <a:pt x="11236257" y="5402507"/>
                  <a:pt x="11245613" y="5406250"/>
                  <a:pt x="11256840" y="5409993"/>
                </a:cubicBezTo>
                <a:cubicBezTo>
                  <a:pt x="11254970" y="5395023"/>
                  <a:pt x="11254970" y="5381924"/>
                  <a:pt x="11253098" y="5366953"/>
                </a:cubicBezTo>
                <a:cubicBezTo>
                  <a:pt x="11254970" y="5366953"/>
                  <a:pt x="11258710" y="5365081"/>
                  <a:pt x="11260583" y="5365081"/>
                </a:cubicBezTo>
                <a:cubicBezTo>
                  <a:pt x="11268068" y="5385667"/>
                  <a:pt x="11273683" y="5404380"/>
                  <a:pt x="11281167" y="5424964"/>
                </a:cubicBezTo>
                <a:cubicBezTo>
                  <a:pt x="11303624" y="5408122"/>
                  <a:pt x="11326081" y="5391280"/>
                  <a:pt x="11350407" y="5370696"/>
                </a:cubicBezTo>
                <a:cubicBezTo>
                  <a:pt x="11357891" y="5387537"/>
                  <a:pt x="11365377" y="5406250"/>
                  <a:pt x="11374733" y="5432450"/>
                </a:cubicBezTo>
                <a:cubicBezTo>
                  <a:pt x="11369120" y="5402507"/>
                  <a:pt x="11365377" y="5378181"/>
                  <a:pt x="11361634" y="5351983"/>
                </a:cubicBezTo>
                <a:cubicBezTo>
                  <a:pt x="11370990" y="5355726"/>
                  <a:pt x="11376605" y="5359469"/>
                  <a:pt x="11384091" y="5363211"/>
                </a:cubicBezTo>
                <a:cubicBezTo>
                  <a:pt x="11384091" y="5329528"/>
                  <a:pt x="11384091" y="5297713"/>
                  <a:pt x="11384091" y="5265903"/>
                </a:cubicBezTo>
                <a:cubicBezTo>
                  <a:pt x="11385963" y="5264030"/>
                  <a:pt x="11389703" y="5264030"/>
                  <a:pt x="11391575" y="5262160"/>
                </a:cubicBezTo>
                <a:cubicBezTo>
                  <a:pt x="11406546" y="5293972"/>
                  <a:pt x="11421517" y="5323913"/>
                  <a:pt x="11440230" y="5365081"/>
                </a:cubicBezTo>
                <a:cubicBezTo>
                  <a:pt x="11443973" y="5325785"/>
                  <a:pt x="11445843" y="5295844"/>
                  <a:pt x="11447715" y="5265903"/>
                </a:cubicBezTo>
                <a:cubicBezTo>
                  <a:pt x="11449586" y="5265903"/>
                  <a:pt x="11453330" y="5265903"/>
                  <a:pt x="11455201" y="5265903"/>
                </a:cubicBezTo>
                <a:cubicBezTo>
                  <a:pt x="11457073" y="5293972"/>
                  <a:pt x="11460816" y="5322042"/>
                  <a:pt x="11462685" y="5357596"/>
                </a:cubicBezTo>
                <a:cubicBezTo>
                  <a:pt x="11475786" y="5338883"/>
                  <a:pt x="11483270" y="5329528"/>
                  <a:pt x="11488885" y="5320170"/>
                </a:cubicBezTo>
                <a:cubicBezTo>
                  <a:pt x="11496369" y="5359469"/>
                  <a:pt x="11501982" y="5398765"/>
                  <a:pt x="11509470" y="5439934"/>
                </a:cubicBezTo>
                <a:cubicBezTo>
                  <a:pt x="11513212" y="5439934"/>
                  <a:pt x="11516955" y="5439934"/>
                  <a:pt x="11520695" y="5439934"/>
                </a:cubicBezTo>
                <a:cubicBezTo>
                  <a:pt x="11528184" y="5417479"/>
                  <a:pt x="11535668" y="5396895"/>
                  <a:pt x="11543152" y="5370696"/>
                </a:cubicBezTo>
                <a:cubicBezTo>
                  <a:pt x="11546896" y="5400638"/>
                  <a:pt x="11550639" y="5424964"/>
                  <a:pt x="11554382" y="5451162"/>
                </a:cubicBezTo>
                <a:cubicBezTo>
                  <a:pt x="11558122" y="5451162"/>
                  <a:pt x="11561865" y="5451162"/>
                  <a:pt x="11563737" y="5451162"/>
                </a:cubicBezTo>
                <a:cubicBezTo>
                  <a:pt x="11567480" y="5439934"/>
                  <a:pt x="11569352" y="5428707"/>
                  <a:pt x="11573095" y="5419351"/>
                </a:cubicBezTo>
                <a:cubicBezTo>
                  <a:pt x="11574965" y="5419351"/>
                  <a:pt x="11576836" y="5419351"/>
                  <a:pt x="11578708" y="5419351"/>
                </a:cubicBezTo>
                <a:cubicBezTo>
                  <a:pt x="11580578" y="5432450"/>
                  <a:pt x="11582451" y="5443677"/>
                  <a:pt x="11584323" y="5451162"/>
                </a:cubicBezTo>
                <a:cubicBezTo>
                  <a:pt x="11597421" y="5438064"/>
                  <a:pt x="11612392" y="5423094"/>
                  <a:pt x="11631104" y="5402507"/>
                </a:cubicBezTo>
                <a:cubicBezTo>
                  <a:pt x="11632975" y="5430579"/>
                  <a:pt x="11634847" y="5449292"/>
                  <a:pt x="11634847" y="5466132"/>
                </a:cubicBezTo>
                <a:cubicBezTo>
                  <a:pt x="11634847" y="5466132"/>
                  <a:pt x="11636718" y="5466132"/>
                  <a:pt x="11636718" y="5466132"/>
                </a:cubicBezTo>
                <a:cubicBezTo>
                  <a:pt x="11638590" y="5451162"/>
                  <a:pt x="11640462" y="5436191"/>
                  <a:pt x="11642333" y="5413736"/>
                </a:cubicBezTo>
                <a:cubicBezTo>
                  <a:pt x="11651689" y="5428707"/>
                  <a:pt x="11655430" y="5436191"/>
                  <a:pt x="11661045" y="5443677"/>
                </a:cubicBezTo>
                <a:cubicBezTo>
                  <a:pt x="11662919" y="5439934"/>
                  <a:pt x="11664788" y="5438064"/>
                  <a:pt x="11664788" y="5434322"/>
                </a:cubicBezTo>
                <a:cubicBezTo>
                  <a:pt x="11668531" y="5447420"/>
                  <a:pt x="11672274" y="5460520"/>
                  <a:pt x="11677889" y="5481103"/>
                </a:cubicBezTo>
                <a:cubicBezTo>
                  <a:pt x="11681631" y="5468006"/>
                  <a:pt x="11685374" y="5460520"/>
                  <a:pt x="11687245" y="5453035"/>
                </a:cubicBezTo>
                <a:cubicBezTo>
                  <a:pt x="11690988" y="5456777"/>
                  <a:pt x="11694729" y="5462391"/>
                  <a:pt x="11698472" y="5466132"/>
                </a:cubicBezTo>
                <a:cubicBezTo>
                  <a:pt x="11722801" y="5417479"/>
                  <a:pt x="11676016" y="5396895"/>
                  <a:pt x="11657304" y="5363211"/>
                </a:cubicBezTo>
                <a:cubicBezTo>
                  <a:pt x="11664788" y="5365081"/>
                  <a:pt x="11672274" y="5366953"/>
                  <a:pt x="11681631" y="5368824"/>
                </a:cubicBezTo>
                <a:cubicBezTo>
                  <a:pt x="11681631" y="5363211"/>
                  <a:pt x="11681631" y="5357596"/>
                  <a:pt x="11681631" y="5361339"/>
                </a:cubicBezTo>
                <a:cubicBezTo>
                  <a:pt x="11705958" y="5389410"/>
                  <a:pt x="11734028" y="5421221"/>
                  <a:pt x="11763967" y="5454905"/>
                </a:cubicBezTo>
                <a:cubicBezTo>
                  <a:pt x="11773325" y="5445549"/>
                  <a:pt x="11777068" y="5439934"/>
                  <a:pt x="11780811" y="5436191"/>
                </a:cubicBezTo>
                <a:cubicBezTo>
                  <a:pt x="11786424" y="5453035"/>
                  <a:pt x="11792039" y="5468006"/>
                  <a:pt x="11797654" y="5482976"/>
                </a:cubicBezTo>
                <a:cubicBezTo>
                  <a:pt x="11801394" y="5481103"/>
                  <a:pt x="11805137" y="5481103"/>
                  <a:pt x="11810752" y="5479233"/>
                </a:cubicBezTo>
                <a:cubicBezTo>
                  <a:pt x="11801394" y="5430579"/>
                  <a:pt x="11792039" y="5380052"/>
                  <a:pt x="11784553" y="5331397"/>
                </a:cubicBezTo>
                <a:cubicBezTo>
                  <a:pt x="11788296" y="5329528"/>
                  <a:pt x="11792039" y="5329528"/>
                  <a:pt x="11793911" y="5327654"/>
                </a:cubicBezTo>
                <a:cubicBezTo>
                  <a:pt x="11812624" y="5381924"/>
                  <a:pt x="11831338" y="5438064"/>
                  <a:pt x="11848178" y="5492332"/>
                </a:cubicBezTo>
                <a:cubicBezTo>
                  <a:pt x="11851921" y="5492332"/>
                  <a:pt x="11853793" y="5490461"/>
                  <a:pt x="11857533" y="5490461"/>
                </a:cubicBezTo>
                <a:cubicBezTo>
                  <a:pt x="11853793" y="5454905"/>
                  <a:pt x="11850050" y="5419351"/>
                  <a:pt x="11846308" y="5383795"/>
                </a:cubicBezTo>
                <a:cubicBezTo>
                  <a:pt x="11846308" y="5372566"/>
                  <a:pt x="11850050" y="5359469"/>
                  <a:pt x="11851921" y="5348240"/>
                </a:cubicBezTo>
                <a:cubicBezTo>
                  <a:pt x="11859405" y="5357596"/>
                  <a:pt x="11866891" y="5365081"/>
                  <a:pt x="11874377" y="5374439"/>
                </a:cubicBezTo>
                <a:cubicBezTo>
                  <a:pt x="11878119" y="5380052"/>
                  <a:pt x="11879990" y="5387537"/>
                  <a:pt x="11885605" y="5402507"/>
                </a:cubicBezTo>
                <a:cubicBezTo>
                  <a:pt x="11894960" y="5359469"/>
                  <a:pt x="11902447" y="5327654"/>
                  <a:pt x="11883734" y="5293972"/>
                </a:cubicBezTo>
                <a:cubicBezTo>
                  <a:pt x="11866891" y="5262160"/>
                  <a:pt x="11851921" y="5228476"/>
                  <a:pt x="11835079" y="5196662"/>
                </a:cubicBezTo>
                <a:cubicBezTo>
                  <a:pt x="11831338" y="5187307"/>
                  <a:pt x="11827595" y="5176079"/>
                  <a:pt x="11820108" y="5172336"/>
                </a:cubicBezTo>
                <a:cubicBezTo>
                  <a:pt x="11775197" y="5149880"/>
                  <a:pt x="11786424" y="5095610"/>
                  <a:pt x="11758355" y="5065669"/>
                </a:cubicBezTo>
                <a:cubicBezTo>
                  <a:pt x="11756485" y="5063799"/>
                  <a:pt x="11760227" y="5060057"/>
                  <a:pt x="11763967" y="5043214"/>
                </a:cubicBezTo>
                <a:cubicBezTo>
                  <a:pt x="11823849" y="5131168"/>
                  <a:pt x="11876247" y="5215376"/>
                  <a:pt x="11969813" y="5264030"/>
                </a:cubicBezTo>
                <a:cubicBezTo>
                  <a:pt x="11967942" y="5250932"/>
                  <a:pt x="11967942" y="5241574"/>
                  <a:pt x="11964201" y="5220991"/>
                </a:cubicBezTo>
                <a:cubicBezTo>
                  <a:pt x="11986656" y="5249059"/>
                  <a:pt x="12003498" y="5269645"/>
                  <a:pt x="12027825" y="5295844"/>
                </a:cubicBezTo>
                <a:cubicBezTo>
                  <a:pt x="12042796" y="5237831"/>
                  <a:pt x="11979171" y="5232218"/>
                  <a:pt x="11973556" y="5183564"/>
                </a:cubicBezTo>
                <a:cubicBezTo>
                  <a:pt x="12009112" y="5215376"/>
                  <a:pt x="12037182" y="5239703"/>
                  <a:pt x="12070866" y="5269645"/>
                </a:cubicBezTo>
                <a:cubicBezTo>
                  <a:pt x="12068994" y="5230346"/>
                  <a:pt x="12067122" y="5200405"/>
                  <a:pt x="12063379" y="5157366"/>
                </a:cubicBezTo>
                <a:cubicBezTo>
                  <a:pt x="12085835" y="5172336"/>
                  <a:pt x="12100805" y="5181692"/>
                  <a:pt x="12123262" y="5194792"/>
                </a:cubicBezTo>
                <a:cubicBezTo>
                  <a:pt x="12115778" y="5146138"/>
                  <a:pt x="12110163" y="5101225"/>
                  <a:pt x="12104548" y="5056314"/>
                </a:cubicBezTo>
                <a:cubicBezTo>
                  <a:pt x="12106420" y="5056314"/>
                  <a:pt x="12108293" y="5054442"/>
                  <a:pt x="12108293" y="5054442"/>
                </a:cubicBezTo>
                <a:cubicBezTo>
                  <a:pt x="12112035" y="5067542"/>
                  <a:pt x="12117649" y="5078770"/>
                  <a:pt x="12121391" y="5091869"/>
                </a:cubicBezTo>
                <a:cubicBezTo>
                  <a:pt x="12123262" y="5091869"/>
                  <a:pt x="12125134" y="5091869"/>
                  <a:pt x="12127006" y="5091869"/>
                </a:cubicBezTo>
                <a:cubicBezTo>
                  <a:pt x="12125134" y="5069412"/>
                  <a:pt x="12123262" y="5046957"/>
                  <a:pt x="12121391" y="5024500"/>
                </a:cubicBezTo>
                <a:cubicBezTo>
                  <a:pt x="12125134" y="5024500"/>
                  <a:pt x="12127006" y="5022631"/>
                  <a:pt x="12130749" y="5022631"/>
                </a:cubicBezTo>
                <a:cubicBezTo>
                  <a:pt x="12134492" y="5043214"/>
                  <a:pt x="12140104" y="5065669"/>
                  <a:pt x="12143847" y="5091869"/>
                </a:cubicBezTo>
                <a:cubicBezTo>
                  <a:pt x="12149462" y="5082513"/>
                  <a:pt x="12151332" y="5076898"/>
                  <a:pt x="12155075" y="5071284"/>
                </a:cubicBezTo>
                <a:cubicBezTo>
                  <a:pt x="12160687" y="5112454"/>
                  <a:pt x="12166302" y="5149880"/>
                  <a:pt x="12171917" y="5189177"/>
                </a:cubicBezTo>
                <a:cubicBezTo>
                  <a:pt x="12175658" y="5189177"/>
                  <a:pt x="12179401" y="5189177"/>
                  <a:pt x="12183146" y="5189177"/>
                </a:cubicBezTo>
                <a:lnTo>
                  <a:pt x="12192001" y="5138128"/>
                </a:lnTo>
                <a:lnTo>
                  <a:pt x="12192001" y="6033034"/>
                </a:lnTo>
                <a:lnTo>
                  <a:pt x="0" y="6033034"/>
                </a:lnTo>
                <a:lnTo>
                  <a:pt x="135" y="5958993"/>
                </a:lnTo>
                <a:lnTo>
                  <a:pt x="293" y="5348573"/>
                </a:lnTo>
                <a:lnTo>
                  <a:pt x="96254" y="5323171"/>
                </a:lnTo>
                <a:lnTo>
                  <a:pt x="312822" y="5311139"/>
                </a:lnTo>
                <a:cubicBezTo>
                  <a:pt x="312822" y="5311139"/>
                  <a:pt x="336559" y="5320319"/>
                  <a:pt x="348917" y="5323171"/>
                </a:cubicBezTo>
                <a:cubicBezTo>
                  <a:pt x="388769" y="5332368"/>
                  <a:pt x="429128" y="5339213"/>
                  <a:pt x="469233" y="5347234"/>
                </a:cubicBezTo>
                <a:lnTo>
                  <a:pt x="625643" y="5407392"/>
                </a:lnTo>
                <a:lnTo>
                  <a:pt x="757990" y="5407392"/>
                </a:lnTo>
                <a:lnTo>
                  <a:pt x="860817" y="5378013"/>
                </a:lnTo>
                <a:lnTo>
                  <a:pt x="882230" y="5383795"/>
                </a:lnTo>
                <a:cubicBezTo>
                  <a:pt x="914042" y="5381924"/>
                  <a:pt x="943983" y="5372566"/>
                  <a:pt x="973924" y="5370696"/>
                </a:cubicBezTo>
                <a:cubicBezTo>
                  <a:pt x="1024451" y="5370696"/>
                  <a:pt x="1074975" y="5355726"/>
                  <a:pt x="1127373" y="5378181"/>
                </a:cubicBezTo>
                <a:cubicBezTo>
                  <a:pt x="1164798" y="5393152"/>
                  <a:pt x="1209710" y="5393152"/>
                  <a:pt x="1250880" y="5398765"/>
                </a:cubicBezTo>
                <a:cubicBezTo>
                  <a:pt x="1256495" y="5398765"/>
                  <a:pt x="1265850" y="5395023"/>
                  <a:pt x="1269593" y="5391280"/>
                </a:cubicBezTo>
                <a:cubicBezTo>
                  <a:pt x="1295792" y="5368824"/>
                  <a:pt x="1321990" y="5346368"/>
                  <a:pt x="1346318" y="5322042"/>
                </a:cubicBezTo>
                <a:cubicBezTo>
                  <a:pt x="1361289" y="5307071"/>
                  <a:pt x="1381872" y="5282743"/>
                  <a:pt x="1380002" y="5267772"/>
                </a:cubicBezTo>
                <a:cubicBezTo>
                  <a:pt x="1374386" y="5235961"/>
                  <a:pt x="1353803" y="5207890"/>
                  <a:pt x="1336960" y="5168593"/>
                </a:cubicBezTo>
                <a:cubicBezTo>
                  <a:pt x="1320120" y="5219118"/>
                  <a:pt x="1295792" y="5183564"/>
                  <a:pt x="1277078" y="5181692"/>
                </a:cubicBezTo>
                <a:cubicBezTo>
                  <a:pt x="1269593" y="5196662"/>
                  <a:pt x="1267723" y="5213505"/>
                  <a:pt x="1258365" y="5224733"/>
                </a:cubicBezTo>
                <a:cubicBezTo>
                  <a:pt x="1220939" y="5262160"/>
                  <a:pt x="1177899" y="5288358"/>
                  <a:pt x="1121759" y="5277130"/>
                </a:cubicBezTo>
                <a:cubicBezTo>
                  <a:pt x="1110531" y="5275258"/>
                  <a:pt x="1091818" y="5284616"/>
                  <a:pt x="1084333" y="5295844"/>
                </a:cubicBezTo>
                <a:cubicBezTo>
                  <a:pt x="1063748" y="5325785"/>
                  <a:pt x="1039421" y="5312684"/>
                  <a:pt x="1020708" y="5301456"/>
                </a:cubicBezTo>
                <a:cubicBezTo>
                  <a:pt x="996379" y="5286486"/>
                  <a:pt x="962695" y="5262160"/>
                  <a:pt x="979539" y="5234088"/>
                </a:cubicBezTo>
                <a:cubicBezTo>
                  <a:pt x="1003865" y="5194792"/>
                  <a:pt x="1037549" y="5148008"/>
                  <a:pt x="1076847" y="5134909"/>
                </a:cubicBezTo>
                <a:cubicBezTo>
                  <a:pt x="1129245" y="5118067"/>
                  <a:pt x="1190997" y="5119939"/>
                  <a:pt x="1247137" y="5151751"/>
                </a:cubicBezTo>
                <a:cubicBezTo>
                  <a:pt x="1254622" y="5110582"/>
                  <a:pt x="1280821" y="5099353"/>
                  <a:pt x="1320120" y="5108711"/>
                </a:cubicBezTo>
                <a:cubicBezTo>
                  <a:pt x="1335091" y="5112454"/>
                  <a:pt x="1348188" y="5110582"/>
                  <a:pt x="1363159" y="5114324"/>
                </a:cubicBezTo>
                <a:cubicBezTo>
                  <a:pt x="1396843" y="5121810"/>
                  <a:pt x="1417428" y="5104968"/>
                  <a:pt x="1430527" y="5078770"/>
                </a:cubicBezTo>
                <a:cubicBezTo>
                  <a:pt x="1439885" y="5054442"/>
                  <a:pt x="1445497" y="5031986"/>
                  <a:pt x="1456725" y="5002045"/>
                </a:cubicBezTo>
                <a:cubicBezTo>
                  <a:pt x="1428656" y="5002045"/>
                  <a:pt x="1404329" y="5003917"/>
                  <a:pt x="1381872" y="5002045"/>
                </a:cubicBezTo>
                <a:cubicBezTo>
                  <a:pt x="1350060" y="4998302"/>
                  <a:pt x="1318247" y="4996431"/>
                  <a:pt x="1290178" y="4987075"/>
                </a:cubicBezTo>
                <a:cubicBezTo>
                  <a:pt x="1260704" y="4977251"/>
                  <a:pt x="1234389" y="4964268"/>
                  <a:pt x="1204916" y="4966286"/>
                </a:cubicBezTo>
                <a:cubicBezTo>
                  <a:pt x="1195092" y="4966959"/>
                  <a:pt x="1184917" y="4969297"/>
                  <a:pt x="1174156" y="4973976"/>
                </a:cubicBezTo>
                <a:cubicBezTo>
                  <a:pt x="1153571" y="4983332"/>
                  <a:pt x="1123630" y="4975846"/>
                  <a:pt x="1097432" y="4975846"/>
                </a:cubicBezTo>
                <a:cubicBezTo>
                  <a:pt x="1084333" y="4975846"/>
                  <a:pt x="1067490" y="4970233"/>
                  <a:pt x="1060005" y="4975846"/>
                </a:cubicBezTo>
                <a:lnTo>
                  <a:pt x="1034155" y="4991788"/>
                </a:lnTo>
                <a:lnTo>
                  <a:pt x="962527" y="4926129"/>
                </a:lnTo>
                <a:lnTo>
                  <a:pt x="1121920" y="4850628"/>
                </a:lnTo>
                <a:lnTo>
                  <a:pt x="1129245" y="4848597"/>
                </a:lnTo>
                <a:cubicBezTo>
                  <a:pt x="1134857" y="4846726"/>
                  <a:pt x="1144215" y="4850469"/>
                  <a:pt x="1149828" y="4854212"/>
                </a:cubicBezTo>
                <a:cubicBezTo>
                  <a:pt x="1176026" y="4872924"/>
                  <a:pt x="1202225" y="4871052"/>
                  <a:pt x="1232166" y="4865439"/>
                </a:cubicBezTo>
                <a:cubicBezTo>
                  <a:pt x="1260237" y="4861696"/>
                  <a:pt x="1292049" y="4867309"/>
                  <a:pt x="1318247" y="4876667"/>
                </a:cubicBezTo>
                <a:cubicBezTo>
                  <a:pt x="1331348" y="4882280"/>
                  <a:pt x="1338832" y="4904736"/>
                  <a:pt x="1348188" y="4919707"/>
                </a:cubicBezTo>
                <a:cubicBezTo>
                  <a:pt x="1351931" y="4925322"/>
                  <a:pt x="1353803" y="4930934"/>
                  <a:pt x="1359416" y="4932806"/>
                </a:cubicBezTo>
                <a:cubicBezTo>
                  <a:pt x="1385615" y="4942162"/>
                  <a:pt x="1411813" y="4951520"/>
                  <a:pt x="1445497" y="4962749"/>
                </a:cubicBezTo>
                <a:cubicBezTo>
                  <a:pt x="1438011" y="4912221"/>
                  <a:pt x="1479181" y="4899123"/>
                  <a:pt x="1509122" y="4876667"/>
                </a:cubicBezTo>
                <a:cubicBezTo>
                  <a:pt x="1514737" y="4872924"/>
                  <a:pt x="1535321" y="4876667"/>
                  <a:pt x="1537192" y="4880410"/>
                </a:cubicBezTo>
                <a:cubicBezTo>
                  <a:pt x="1550291" y="4929064"/>
                  <a:pt x="1597075" y="4923450"/>
                  <a:pt x="1630759" y="4942162"/>
                </a:cubicBezTo>
                <a:cubicBezTo>
                  <a:pt x="1632630" y="4929064"/>
                  <a:pt x="1630759" y="4917836"/>
                  <a:pt x="1627016" y="4910351"/>
                </a:cubicBezTo>
                <a:cubicBezTo>
                  <a:pt x="1597075" y="4863567"/>
                  <a:pt x="1567134" y="4818656"/>
                  <a:pt x="1533450" y="4773743"/>
                </a:cubicBezTo>
                <a:cubicBezTo>
                  <a:pt x="1527836" y="4766258"/>
                  <a:pt x="1509122" y="4762515"/>
                  <a:pt x="1497895" y="4764387"/>
                </a:cubicBezTo>
                <a:cubicBezTo>
                  <a:pt x="1396843" y="4796199"/>
                  <a:pt x="1295792" y="4764387"/>
                  <a:pt x="1194740" y="4758772"/>
                </a:cubicBezTo>
                <a:cubicBezTo>
                  <a:pt x="1166671" y="4756903"/>
                  <a:pt x="1159186" y="4736317"/>
                  <a:pt x="1174156" y="4711991"/>
                </a:cubicBezTo>
                <a:cubicBezTo>
                  <a:pt x="1196613" y="4676435"/>
                  <a:pt x="1230296" y="4659593"/>
                  <a:pt x="1271466" y="4657721"/>
                </a:cubicBezTo>
                <a:cubicBezTo>
                  <a:pt x="1288306" y="4657721"/>
                  <a:pt x="1305148" y="4655850"/>
                  <a:pt x="1321990" y="4650236"/>
                </a:cubicBezTo>
                <a:cubicBezTo>
                  <a:pt x="1340703" y="4644623"/>
                  <a:pt x="1346318" y="4625909"/>
                  <a:pt x="1329476" y="4614682"/>
                </a:cubicBezTo>
                <a:cubicBezTo>
                  <a:pt x="1310762" y="4597839"/>
                  <a:pt x="1286436" y="4588484"/>
                  <a:pt x="1260237" y="4571641"/>
                </a:cubicBezTo>
                <a:cubicBezTo>
                  <a:pt x="1249009" y="4586612"/>
                  <a:pt x="1239651" y="4603454"/>
                  <a:pt x="1226554" y="4614682"/>
                </a:cubicBezTo>
                <a:cubicBezTo>
                  <a:pt x="1209710" y="4627780"/>
                  <a:pt x="1190997" y="4637138"/>
                  <a:pt x="1170413" y="4640880"/>
                </a:cubicBezTo>
                <a:cubicBezTo>
                  <a:pt x="1166671" y="4642751"/>
                  <a:pt x="1155443" y="4616553"/>
                  <a:pt x="1147958" y="4601582"/>
                </a:cubicBezTo>
                <a:cubicBezTo>
                  <a:pt x="1144215" y="4594096"/>
                  <a:pt x="1142343" y="4586612"/>
                  <a:pt x="1138600" y="4577256"/>
                </a:cubicBezTo>
                <a:cubicBezTo>
                  <a:pt x="1127373" y="4582869"/>
                  <a:pt x="1116144" y="4588484"/>
                  <a:pt x="1104916" y="4594096"/>
                </a:cubicBezTo>
                <a:cubicBezTo>
                  <a:pt x="1089946" y="4566027"/>
                  <a:pt x="1063748" y="4541699"/>
                  <a:pt x="1089946" y="4508016"/>
                </a:cubicBezTo>
                <a:cubicBezTo>
                  <a:pt x="1091818" y="4504273"/>
                  <a:pt x="1089946" y="4498660"/>
                  <a:pt x="1091818" y="4493045"/>
                </a:cubicBezTo>
                <a:cubicBezTo>
                  <a:pt x="1095561" y="4464976"/>
                  <a:pt x="1106788" y="4461233"/>
                  <a:pt x="1129245" y="4478075"/>
                </a:cubicBezTo>
                <a:cubicBezTo>
                  <a:pt x="1183512" y="4515501"/>
                  <a:pt x="1262108" y="4511758"/>
                  <a:pt x="1314505" y="4470589"/>
                </a:cubicBezTo>
                <a:cubicBezTo>
                  <a:pt x="1321990" y="4464976"/>
                  <a:pt x="1348188" y="4464976"/>
                  <a:pt x="1351931" y="4472461"/>
                </a:cubicBezTo>
                <a:cubicBezTo>
                  <a:pt x="1366902" y="4494917"/>
                  <a:pt x="1396843" y="4508016"/>
                  <a:pt x="1396843" y="4543572"/>
                </a:cubicBezTo>
                <a:cubicBezTo>
                  <a:pt x="1396843" y="4554800"/>
                  <a:pt x="1419299" y="4566027"/>
                  <a:pt x="1434270" y="4575383"/>
                </a:cubicBezTo>
                <a:cubicBezTo>
                  <a:pt x="1443626" y="4580998"/>
                  <a:pt x="1462340" y="4584741"/>
                  <a:pt x="1462340" y="4586612"/>
                </a:cubicBezTo>
                <a:cubicBezTo>
                  <a:pt x="1456725" y="4627780"/>
                  <a:pt x="1497895" y="4637138"/>
                  <a:pt x="1514737" y="4665206"/>
                </a:cubicBezTo>
                <a:cubicBezTo>
                  <a:pt x="1554034" y="4734446"/>
                  <a:pt x="1593333" y="4801814"/>
                  <a:pt x="1634502" y="4871052"/>
                </a:cubicBezTo>
                <a:cubicBezTo>
                  <a:pt x="1651342" y="4900993"/>
                  <a:pt x="1668186" y="4930934"/>
                  <a:pt x="1690641" y="4970233"/>
                </a:cubicBezTo>
                <a:cubicBezTo>
                  <a:pt x="1703740" y="4947777"/>
                  <a:pt x="1718710" y="4932806"/>
                  <a:pt x="1722453" y="4915964"/>
                </a:cubicBezTo>
                <a:cubicBezTo>
                  <a:pt x="1728068" y="4887895"/>
                  <a:pt x="1739296" y="4878538"/>
                  <a:pt x="1767365" y="4882280"/>
                </a:cubicBezTo>
                <a:cubicBezTo>
                  <a:pt x="1774849" y="4884153"/>
                  <a:pt x="1784207" y="4872924"/>
                  <a:pt x="1793563" y="4867309"/>
                </a:cubicBezTo>
                <a:cubicBezTo>
                  <a:pt x="1786078" y="4859824"/>
                  <a:pt x="1780464" y="4850469"/>
                  <a:pt x="1772980" y="4842983"/>
                </a:cubicBezTo>
                <a:cubicBezTo>
                  <a:pt x="1750523" y="4816785"/>
                  <a:pt x="1718710" y="4792456"/>
                  <a:pt x="1705612" y="4762515"/>
                </a:cubicBezTo>
                <a:cubicBezTo>
                  <a:pt x="1688769" y="4721346"/>
                  <a:pt x="1726195" y="4689534"/>
                  <a:pt x="1743039" y="4653978"/>
                </a:cubicBezTo>
                <a:cubicBezTo>
                  <a:pt x="1746782" y="4648366"/>
                  <a:pt x="1758009" y="4644623"/>
                  <a:pt x="1765494" y="4644623"/>
                </a:cubicBezTo>
                <a:cubicBezTo>
                  <a:pt x="1806664" y="4642751"/>
                  <a:pt x="1847832" y="4640880"/>
                  <a:pt x="1887129" y="4640880"/>
                </a:cubicBezTo>
                <a:cubicBezTo>
                  <a:pt x="1898357" y="4640880"/>
                  <a:pt x="1909584" y="4652109"/>
                  <a:pt x="1920813" y="4655850"/>
                </a:cubicBezTo>
                <a:cubicBezTo>
                  <a:pt x="1915199" y="4665206"/>
                  <a:pt x="1909584" y="4676435"/>
                  <a:pt x="1902100" y="4682050"/>
                </a:cubicBezTo>
                <a:cubicBezTo>
                  <a:pt x="1877774" y="4698890"/>
                  <a:pt x="1872158" y="4719476"/>
                  <a:pt x="1881516" y="4747545"/>
                </a:cubicBezTo>
                <a:cubicBezTo>
                  <a:pt x="1885258" y="4760645"/>
                  <a:pt x="1881516" y="4779358"/>
                  <a:pt x="1877774" y="4794328"/>
                </a:cubicBezTo>
                <a:cubicBezTo>
                  <a:pt x="1870289" y="4820528"/>
                  <a:pt x="1909584" y="4876667"/>
                  <a:pt x="1933913" y="4865439"/>
                </a:cubicBezTo>
                <a:cubicBezTo>
                  <a:pt x="1961982" y="4852339"/>
                  <a:pt x="1971340" y="4867309"/>
                  <a:pt x="1988180" y="4882280"/>
                </a:cubicBezTo>
                <a:cubicBezTo>
                  <a:pt x="2005024" y="4899123"/>
                  <a:pt x="2027479" y="4908479"/>
                  <a:pt x="2048063" y="4923450"/>
                </a:cubicBezTo>
                <a:cubicBezTo>
                  <a:pt x="2053678" y="4927191"/>
                  <a:pt x="2059291" y="4934677"/>
                  <a:pt x="2063034" y="4942162"/>
                </a:cubicBezTo>
                <a:cubicBezTo>
                  <a:pt x="2076134" y="4966490"/>
                  <a:pt x="2091104" y="4990816"/>
                  <a:pt x="2104203" y="5015145"/>
                </a:cubicBezTo>
                <a:cubicBezTo>
                  <a:pt x="2109818" y="5015145"/>
                  <a:pt x="2113561" y="5015145"/>
                  <a:pt x="2119173" y="5013273"/>
                </a:cubicBezTo>
                <a:cubicBezTo>
                  <a:pt x="2124788" y="4979589"/>
                  <a:pt x="2130401" y="4944035"/>
                  <a:pt x="2136016" y="4904736"/>
                </a:cubicBezTo>
                <a:cubicBezTo>
                  <a:pt x="2115430" y="4906608"/>
                  <a:pt x="2102332" y="4908479"/>
                  <a:pt x="2089232" y="4908479"/>
                </a:cubicBezTo>
                <a:cubicBezTo>
                  <a:pt x="2083618" y="4899123"/>
                  <a:pt x="2078005" y="4886023"/>
                  <a:pt x="2076134" y="4884153"/>
                </a:cubicBezTo>
                <a:cubicBezTo>
                  <a:pt x="2104203" y="4814913"/>
                  <a:pt x="2128531" y="4756903"/>
                  <a:pt x="2186540" y="4717604"/>
                </a:cubicBezTo>
                <a:cubicBezTo>
                  <a:pt x="2162214" y="4702633"/>
                  <a:pt x="2149114" y="4693277"/>
                  <a:pt x="2134144" y="4683920"/>
                </a:cubicBezTo>
                <a:cubicBezTo>
                  <a:pt x="2126658" y="4678307"/>
                  <a:pt x="2115430" y="4672692"/>
                  <a:pt x="2115430" y="4667079"/>
                </a:cubicBezTo>
                <a:cubicBezTo>
                  <a:pt x="2115430" y="4659593"/>
                  <a:pt x="2124788" y="4650236"/>
                  <a:pt x="2132273" y="4646494"/>
                </a:cubicBezTo>
                <a:cubicBezTo>
                  <a:pt x="2171571" y="4620294"/>
                  <a:pt x="2182799" y="4588484"/>
                  <a:pt x="2171571" y="4541699"/>
                </a:cubicBezTo>
                <a:cubicBezTo>
                  <a:pt x="2169700" y="4532343"/>
                  <a:pt x="2175313" y="4513631"/>
                  <a:pt x="2184671" y="4506145"/>
                </a:cubicBezTo>
                <a:cubicBezTo>
                  <a:pt x="2218355" y="4481816"/>
                  <a:pt x="2220224" y="4470589"/>
                  <a:pt x="2182799" y="4444391"/>
                </a:cubicBezTo>
                <a:cubicBezTo>
                  <a:pt x="2152857" y="4423807"/>
                  <a:pt x="2149114" y="4401351"/>
                  <a:pt x="2169700" y="4371410"/>
                </a:cubicBezTo>
                <a:cubicBezTo>
                  <a:pt x="2173443" y="4367667"/>
                  <a:pt x="2175313" y="4362052"/>
                  <a:pt x="2175313" y="4362052"/>
                </a:cubicBezTo>
                <a:cubicBezTo>
                  <a:pt x="2162214" y="4356439"/>
                  <a:pt x="2147244" y="4354567"/>
                  <a:pt x="2143502" y="4347082"/>
                </a:cubicBezTo>
                <a:cubicBezTo>
                  <a:pt x="2139759" y="4339597"/>
                  <a:pt x="2141629" y="4319012"/>
                  <a:pt x="2149114" y="4315271"/>
                </a:cubicBezTo>
                <a:cubicBezTo>
                  <a:pt x="2158472" y="4309656"/>
                  <a:pt x="2173443" y="4313397"/>
                  <a:pt x="2184671" y="4317140"/>
                </a:cubicBezTo>
                <a:cubicBezTo>
                  <a:pt x="2203384" y="4324626"/>
                  <a:pt x="2222098" y="4333983"/>
                  <a:pt x="2238938" y="4343339"/>
                </a:cubicBezTo>
                <a:cubicBezTo>
                  <a:pt x="2268879" y="4360182"/>
                  <a:pt x="2274494" y="4356439"/>
                  <a:pt x="2285721" y="4322755"/>
                </a:cubicBezTo>
                <a:cubicBezTo>
                  <a:pt x="2289464" y="4311528"/>
                  <a:pt x="2306306" y="4292814"/>
                  <a:pt x="2311921" y="4294685"/>
                </a:cubicBezTo>
                <a:cubicBezTo>
                  <a:pt x="2334376" y="4302170"/>
                  <a:pt x="2356832" y="4313397"/>
                  <a:pt x="2377416" y="4328368"/>
                </a:cubicBezTo>
                <a:cubicBezTo>
                  <a:pt x="2401744" y="4345212"/>
                  <a:pt x="2405487" y="4371410"/>
                  <a:pt x="2418584" y="4397608"/>
                </a:cubicBezTo>
                <a:cubicBezTo>
                  <a:pt x="2433555" y="4427549"/>
                  <a:pt x="2461626" y="4451875"/>
                  <a:pt x="2484083" y="4478075"/>
                </a:cubicBezTo>
                <a:cubicBezTo>
                  <a:pt x="2491567" y="4487431"/>
                  <a:pt x="2502795" y="4504273"/>
                  <a:pt x="2499053" y="4509888"/>
                </a:cubicBezTo>
                <a:cubicBezTo>
                  <a:pt x="2470982" y="4551057"/>
                  <a:pt x="2495310" y="4551057"/>
                  <a:pt x="2530864" y="4547314"/>
                </a:cubicBezTo>
                <a:cubicBezTo>
                  <a:pt x="2527121" y="4569770"/>
                  <a:pt x="2525251" y="4586612"/>
                  <a:pt x="2519636" y="4614682"/>
                </a:cubicBezTo>
                <a:cubicBezTo>
                  <a:pt x="2538350" y="4594096"/>
                  <a:pt x="2549578" y="4580998"/>
                  <a:pt x="2560805" y="4566027"/>
                </a:cubicBezTo>
                <a:cubicBezTo>
                  <a:pt x="2564548" y="4567898"/>
                  <a:pt x="2568290" y="4569770"/>
                  <a:pt x="2572033" y="4571641"/>
                </a:cubicBezTo>
                <a:cubicBezTo>
                  <a:pt x="2568290" y="4582869"/>
                  <a:pt x="2566420" y="4595968"/>
                  <a:pt x="2562677" y="4607197"/>
                </a:cubicBezTo>
                <a:cubicBezTo>
                  <a:pt x="2555193" y="4633395"/>
                  <a:pt x="2566420" y="4659593"/>
                  <a:pt x="2583262" y="4652109"/>
                </a:cubicBezTo>
                <a:cubicBezTo>
                  <a:pt x="2607589" y="4640880"/>
                  <a:pt x="2628173" y="4620294"/>
                  <a:pt x="2650629" y="4601582"/>
                </a:cubicBezTo>
                <a:cubicBezTo>
                  <a:pt x="2652501" y="4599711"/>
                  <a:pt x="2646887" y="4586612"/>
                  <a:pt x="2643144" y="4580998"/>
                </a:cubicBezTo>
                <a:cubicBezTo>
                  <a:pt x="2635658" y="4573513"/>
                  <a:pt x="2626302" y="4569770"/>
                  <a:pt x="2615075" y="4562284"/>
                </a:cubicBezTo>
                <a:cubicBezTo>
                  <a:pt x="2633787" y="4539829"/>
                  <a:pt x="2633787" y="4521115"/>
                  <a:pt x="2605717" y="4506145"/>
                </a:cubicBezTo>
                <a:cubicBezTo>
                  <a:pt x="2594489" y="4519243"/>
                  <a:pt x="2583262" y="4532343"/>
                  <a:pt x="2573906" y="4545442"/>
                </a:cubicBezTo>
                <a:cubicBezTo>
                  <a:pt x="2570163" y="4543572"/>
                  <a:pt x="2568290" y="4541699"/>
                  <a:pt x="2564548" y="4541699"/>
                </a:cubicBezTo>
                <a:cubicBezTo>
                  <a:pt x="2570163" y="4522986"/>
                  <a:pt x="2568290" y="4502402"/>
                  <a:pt x="2579519" y="4487431"/>
                </a:cubicBezTo>
                <a:cubicBezTo>
                  <a:pt x="2615075" y="4442520"/>
                  <a:pt x="2577648" y="4403222"/>
                  <a:pt x="2579519" y="4367667"/>
                </a:cubicBezTo>
                <a:cubicBezTo>
                  <a:pt x="2551450" y="4373280"/>
                  <a:pt x="2530864" y="4377023"/>
                  <a:pt x="2510281" y="4380766"/>
                </a:cubicBezTo>
                <a:cubicBezTo>
                  <a:pt x="2465369" y="4388250"/>
                  <a:pt x="2480340" y="4350824"/>
                  <a:pt x="2472854" y="4330241"/>
                </a:cubicBezTo>
                <a:cubicBezTo>
                  <a:pt x="2469111" y="4317140"/>
                  <a:pt x="2463496" y="4304042"/>
                  <a:pt x="2463496" y="4290942"/>
                </a:cubicBezTo>
                <a:cubicBezTo>
                  <a:pt x="2461626" y="4251646"/>
                  <a:pt x="2459754" y="4214219"/>
                  <a:pt x="2463496" y="4174919"/>
                </a:cubicBezTo>
                <a:cubicBezTo>
                  <a:pt x="2463496" y="4165564"/>
                  <a:pt x="2489695" y="4152464"/>
                  <a:pt x="2500923" y="4152464"/>
                </a:cubicBezTo>
                <a:cubicBezTo>
                  <a:pt x="2517766" y="4154336"/>
                  <a:pt x="2536479" y="4163692"/>
                  <a:pt x="2547707" y="4176793"/>
                </a:cubicBezTo>
                <a:cubicBezTo>
                  <a:pt x="2564548" y="4199248"/>
                  <a:pt x="2575776" y="4225446"/>
                  <a:pt x="2590746" y="4249773"/>
                </a:cubicBezTo>
                <a:cubicBezTo>
                  <a:pt x="2598232" y="4262873"/>
                  <a:pt x="2607589" y="4279715"/>
                  <a:pt x="2618818" y="4283456"/>
                </a:cubicBezTo>
                <a:cubicBezTo>
                  <a:pt x="2630045" y="4285330"/>
                  <a:pt x="2645016" y="4274101"/>
                  <a:pt x="2658114" y="4264744"/>
                </a:cubicBezTo>
                <a:cubicBezTo>
                  <a:pt x="2667472" y="4257258"/>
                  <a:pt x="2673085" y="4247903"/>
                  <a:pt x="2676828" y="4244160"/>
                </a:cubicBezTo>
                <a:cubicBezTo>
                  <a:pt x="2701155" y="4246031"/>
                  <a:pt x="2719869" y="4246031"/>
                  <a:pt x="2738582" y="4247903"/>
                </a:cubicBezTo>
                <a:cubicBezTo>
                  <a:pt x="2746067" y="4247903"/>
                  <a:pt x="2757296" y="4253515"/>
                  <a:pt x="2759165" y="4257258"/>
                </a:cubicBezTo>
                <a:cubicBezTo>
                  <a:pt x="2764780" y="4277844"/>
                  <a:pt x="2770393" y="4300300"/>
                  <a:pt x="2768523" y="4320883"/>
                </a:cubicBezTo>
                <a:cubicBezTo>
                  <a:pt x="2764780" y="4371410"/>
                  <a:pt x="2762908" y="4421934"/>
                  <a:pt x="2781622" y="4470589"/>
                </a:cubicBezTo>
                <a:cubicBezTo>
                  <a:pt x="2792849" y="4500530"/>
                  <a:pt x="2828405" y="4522986"/>
                  <a:pt x="2860217" y="4519243"/>
                </a:cubicBezTo>
                <a:cubicBezTo>
                  <a:pt x="2899515" y="4515501"/>
                  <a:pt x="2938812" y="4509888"/>
                  <a:pt x="2983724" y="4504273"/>
                </a:cubicBezTo>
                <a:cubicBezTo>
                  <a:pt x="2985597" y="4491174"/>
                  <a:pt x="2991210" y="4468719"/>
                  <a:pt x="2994952" y="4446263"/>
                </a:cubicBezTo>
                <a:cubicBezTo>
                  <a:pt x="2978111" y="4455618"/>
                  <a:pt x="2965011" y="4474332"/>
                  <a:pt x="2957526" y="4472461"/>
                </a:cubicBezTo>
                <a:cubicBezTo>
                  <a:pt x="2938812" y="4466846"/>
                  <a:pt x="2905129" y="4451875"/>
                  <a:pt x="2907001" y="4444391"/>
                </a:cubicBezTo>
                <a:cubicBezTo>
                  <a:pt x="2910743" y="4416322"/>
                  <a:pt x="2925715" y="4390123"/>
                  <a:pt x="2938812" y="4363924"/>
                </a:cubicBezTo>
                <a:cubicBezTo>
                  <a:pt x="2938812" y="4363924"/>
                  <a:pt x="2948170" y="4365795"/>
                  <a:pt x="2951913" y="4367667"/>
                </a:cubicBezTo>
                <a:cubicBezTo>
                  <a:pt x="2996825" y="4384508"/>
                  <a:pt x="3006180" y="4378895"/>
                  <a:pt x="3006180" y="4332111"/>
                </a:cubicBezTo>
                <a:lnTo>
                  <a:pt x="3008849" y="4137337"/>
                </a:lnTo>
                <a:lnTo>
                  <a:pt x="3030518" y="4140433"/>
                </a:lnTo>
                <a:lnTo>
                  <a:pt x="3026766" y="4208604"/>
                </a:lnTo>
                <a:cubicBezTo>
                  <a:pt x="3026766" y="4232932"/>
                  <a:pt x="3030509" y="4257258"/>
                  <a:pt x="3030509" y="4279715"/>
                </a:cubicBezTo>
                <a:cubicBezTo>
                  <a:pt x="3030509" y="4304042"/>
                  <a:pt x="3043607" y="4315271"/>
                  <a:pt x="3067934" y="4320883"/>
                </a:cubicBezTo>
                <a:cubicBezTo>
                  <a:pt x="3092260" y="4326498"/>
                  <a:pt x="3118460" y="4335854"/>
                  <a:pt x="3140915" y="4347082"/>
                </a:cubicBezTo>
                <a:cubicBezTo>
                  <a:pt x="3165244" y="4358309"/>
                  <a:pt x="3163371" y="4373280"/>
                  <a:pt x="3148401" y="4391993"/>
                </a:cubicBezTo>
                <a:cubicBezTo>
                  <a:pt x="3140915" y="4401351"/>
                  <a:pt x="3133430" y="4416322"/>
                  <a:pt x="3131559" y="4427549"/>
                </a:cubicBezTo>
                <a:cubicBezTo>
                  <a:pt x="3127817" y="4457490"/>
                  <a:pt x="3082905" y="4491174"/>
                  <a:pt x="3052964" y="4491174"/>
                </a:cubicBezTo>
                <a:cubicBezTo>
                  <a:pt x="3039864" y="4491174"/>
                  <a:pt x="3013666" y="4504273"/>
                  <a:pt x="3013666" y="4509888"/>
                </a:cubicBezTo>
                <a:cubicBezTo>
                  <a:pt x="3015538" y="4528601"/>
                  <a:pt x="3023023" y="4549185"/>
                  <a:pt x="3036121" y="4562284"/>
                </a:cubicBezTo>
                <a:cubicBezTo>
                  <a:pt x="3051092" y="4577256"/>
                  <a:pt x="3071677" y="4584741"/>
                  <a:pt x="3090391" y="4594096"/>
                </a:cubicBezTo>
                <a:cubicBezTo>
                  <a:pt x="3096003" y="4597839"/>
                  <a:pt x="3107231" y="4601582"/>
                  <a:pt x="3109104" y="4599711"/>
                </a:cubicBezTo>
                <a:cubicBezTo>
                  <a:pt x="3124075" y="4579126"/>
                  <a:pt x="3140915" y="4560412"/>
                  <a:pt x="3150273" y="4537957"/>
                </a:cubicBezTo>
                <a:cubicBezTo>
                  <a:pt x="3163371" y="4508016"/>
                  <a:pt x="3167114" y="4472461"/>
                  <a:pt x="3185827" y="4446263"/>
                </a:cubicBezTo>
                <a:cubicBezTo>
                  <a:pt x="3195185" y="4435035"/>
                  <a:pt x="3228869" y="4438778"/>
                  <a:pt x="3251324" y="4440648"/>
                </a:cubicBezTo>
                <a:cubicBezTo>
                  <a:pt x="3258810" y="4440648"/>
                  <a:pt x="3268165" y="4459361"/>
                  <a:pt x="3268165" y="4468719"/>
                </a:cubicBezTo>
                <a:cubicBezTo>
                  <a:pt x="3271908" y="4502402"/>
                  <a:pt x="3283136" y="4543572"/>
                  <a:pt x="3270037" y="4571641"/>
                </a:cubicBezTo>
                <a:cubicBezTo>
                  <a:pt x="3251324" y="4609067"/>
                  <a:pt x="3264422" y="4648366"/>
                  <a:pt x="3249452" y="4683920"/>
                </a:cubicBezTo>
                <a:cubicBezTo>
                  <a:pt x="3245709" y="4693277"/>
                  <a:pt x="3234481" y="4700762"/>
                  <a:pt x="3225126" y="4704505"/>
                </a:cubicBezTo>
                <a:cubicBezTo>
                  <a:pt x="3197055" y="4711991"/>
                  <a:pt x="3167114" y="4715733"/>
                  <a:pt x="3140915" y="4725089"/>
                </a:cubicBezTo>
                <a:cubicBezTo>
                  <a:pt x="3122202" y="4732574"/>
                  <a:pt x="3103489" y="4743802"/>
                  <a:pt x="3094133" y="4760645"/>
                </a:cubicBezTo>
                <a:cubicBezTo>
                  <a:pt x="3060450" y="4814913"/>
                  <a:pt x="3030509" y="4872924"/>
                  <a:pt x="2998695" y="4930934"/>
                </a:cubicBezTo>
                <a:cubicBezTo>
                  <a:pt x="2987467" y="4951520"/>
                  <a:pt x="2981854" y="4973976"/>
                  <a:pt x="2972496" y="5000174"/>
                </a:cubicBezTo>
                <a:cubicBezTo>
                  <a:pt x="3045479" y="4985204"/>
                  <a:pt x="3109104" y="4972104"/>
                  <a:pt x="3174599" y="4957134"/>
                </a:cubicBezTo>
                <a:cubicBezTo>
                  <a:pt x="3189570" y="4906608"/>
                  <a:pt x="3208283" y="4846726"/>
                  <a:pt x="3225126" y="4786844"/>
                </a:cubicBezTo>
                <a:cubicBezTo>
                  <a:pt x="3228869" y="4775616"/>
                  <a:pt x="3221383" y="4758772"/>
                  <a:pt x="3228869" y="4753160"/>
                </a:cubicBezTo>
                <a:cubicBezTo>
                  <a:pt x="3238224" y="4741932"/>
                  <a:pt x="3255067" y="4738189"/>
                  <a:pt x="3268165" y="4730704"/>
                </a:cubicBezTo>
                <a:cubicBezTo>
                  <a:pt x="3277522" y="4725089"/>
                  <a:pt x="3290621" y="4721346"/>
                  <a:pt x="3296236" y="4711991"/>
                </a:cubicBezTo>
                <a:cubicBezTo>
                  <a:pt x="3303721" y="4697020"/>
                  <a:pt x="3301849" y="4667079"/>
                  <a:pt x="3311206" y="4663336"/>
                </a:cubicBezTo>
                <a:cubicBezTo>
                  <a:pt x="3341147" y="4652109"/>
                  <a:pt x="3371088" y="4624037"/>
                  <a:pt x="3404772" y="4650236"/>
                </a:cubicBezTo>
                <a:cubicBezTo>
                  <a:pt x="3406643" y="4652109"/>
                  <a:pt x="3408515" y="4650236"/>
                  <a:pt x="3414128" y="4650236"/>
                </a:cubicBezTo>
                <a:cubicBezTo>
                  <a:pt x="3417871" y="4609067"/>
                  <a:pt x="3445942" y="4610939"/>
                  <a:pt x="3477753" y="4618425"/>
                </a:cubicBezTo>
                <a:cubicBezTo>
                  <a:pt x="3503951" y="4624037"/>
                  <a:pt x="3532023" y="4625909"/>
                  <a:pt x="3561964" y="4631523"/>
                </a:cubicBezTo>
                <a:cubicBezTo>
                  <a:pt x="3563835" y="4624037"/>
                  <a:pt x="3563835" y="4612810"/>
                  <a:pt x="3567576" y="4607197"/>
                </a:cubicBezTo>
                <a:cubicBezTo>
                  <a:pt x="3573191" y="4601582"/>
                  <a:pt x="3588162" y="4595968"/>
                  <a:pt x="3591905" y="4599711"/>
                </a:cubicBezTo>
                <a:cubicBezTo>
                  <a:pt x="3612488" y="4624037"/>
                  <a:pt x="3631202" y="4648366"/>
                  <a:pt x="3649915" y="4674564"/>
                </a:cubicBezTo>
                <a:cubicBezTo>
                  <a:pt x="3651787" y="4678307"/>
                  <a:pt x="3646172" y="4689534"/>
                  <a:pt x="3640559" y="4695147"/>
                </a:cubicBezTo>
                <a:cubicBezTo>
                  <a:pt x="3612488" y="4717604"/>
                  <a:pt x="3582547" y="4736317"/>
                  <a:pt x="3558221" y="4762515"/>
                </a:cubicBezTo>
                <a:cubicBezTo>
                  <a:pt x="3546993" y="4773743"/>
                  <a:pt x="3550736" y="4798071"/>
                  <a:pt x="3548864" y="4816785"/>
                </a:cubicBezTo>
                <a:cubicBezTo>
                  <a:pt x="3545121" y="4842983"/>
                  <a:pt x="3543250" y="4869182"/>
                  <a:pt x="3539508" y="4889766"/>
                </a:cubicBezTo>
                <a:cubicBezTo>
                  <a:pt x="3565707" y="4889766"/>
                  <a:pt x="3590033" y="4889766"/>
                  <a:pt x="3616231" y="4889766"/>
                </a:cubicBezTo>
                <a:cubicBezTo>
                  <a:pt x="3642429" y="4854212"/>
                  <a:pt x="3715412" y="4842983"/>
                  <a:pt x="3758452" y="4867309"/>
                </a:cubicBezTo>
                <a:cubicBezTo>
                  <a:pt x="3765936" y="4872924"/>
                  <a:pt x="3779037" y="4872924"/>
                  <a:pt x="3788393" y="4871052"/>
                </a:cubicBezTo>
                <a:cubicBezTo>
                  <a:pt x="3846404" y="4857954"/>
                  <a:pt x="3902545" y="4841111"/>
                  <a:pt x="3960555" y="4828012"/>
                </a:cubicBezTo>
                <a:cubicBezTo>
                  <a:pt x="4100905" y="4794328"/>
                  <a:pt x="4241252" y="4760645"/>
                  <a:pt x="4381603" y="4726961"/>
                </a:cubicBezTo>
                <a:cubicBezTo>
                  <a:pt x="4501368" y="4698890"/>
                  <a:pt x="4623002" y="4706376"/>
                  <a:pt x="4744640" y="4719476"/>
                </a:cubicBezTo>
                <a:cubicBezTo>
                  <a:pt x="4770838" y="4723219"/>
                  <a:pt x="4798908" y="4717604"/>
                  <a:pt x="4826978" y="4717604"/>
                </a:cubicBezTo>
                <a:cubicBezTo>
                  <a:pt x="4840076" y="4717604"/>
                  <a:pt x="4855046" y="4717604"/>
                  <a:pt x="4864405" y="4723219"/>
                </a:cubicBezTo>
                <a:cubicBezTo>
                  <a:pt x="4913059" y="4755031"/>
                  <a:pt x="4969199" y="4764387"/>
                  <a:pt x="5023465" y="4771873"/>
                </a:cubicBezTo>
                <a:cubicBezTo>
                  <a:pt x="5049665" y="4775616"/>
                  <a:pt x="5079604" y="4764387"/>
                  <a:pt x="5107677" y="4758772"/>
                </a:cubicBezTo>
                <a:cubicBezTo>
                  <a:pt x="5120774" y="4756903"/>
                  <a:pt x="5137618" y="4745675"/>
                  <a:pt x="5145102" y="4751288"/>
                </a:cubicBezTo>
                <a:cubicBezTo>
                  <a:pt x="5195628" y="4788715"/>
                  <a:pt x="5259253" y="4756903"/>
                  <a:pt x="5309779" y="4783101"/>
                </a:cubicBezTo>
                <a:cubicBezTo>
                  <a:pt x="5328493" y="4792456"/>
                  <a:pt x="5349077" y="4798071"/>
                  <a:pt x="5369661" y="4805557"/>
                </a:cubicBezTo>
                <a:cubicBezTo>
                  <a:pt x="5382760" y="4809300"/>
                  <a:pt x="5399602" y="4818656"/>
                  <a:pt x="5410831" y="4816785"/>
                </a:cubicBezTo>
                <a:cubicBezTo>
                  <a:pt x="5451999" y="4803685"/>
                  <a:pt x="5483811" y="4822397"/>
                  <a:pt x="5517495" y="4839241"/>
                </a:cubicBezTo>
                <a:cubicBezTo>
                  <a:pt x="5543693" y="4850469"/>
                  <a:pt x="5573634" y="4857954"/>
                  <a:pt x="5603576" y="4865439"/>
                </a:cubicBezTo>
                <a:cubicBezTo>
                  <a:pt x="5627903" y="4871052"/>
                  <a:pt x="5644744" y="4861696"/>
                  <a:pt x="5665331" y="4848597"/>
                </a:cubicBezTo>
                <a:cubicBezTo>
                  <a:pt x="5689657" y="4831755"/>
                  <a:pt x="5725213" y="4828012"/>
                  <a:pt x="5755154" y="4826140"/>
                </a:cubicBezTo>
                <a:cubicBezTo>
                  <a:pt x="5777610" y="4824271"/>
                  <a:pt x="5788837" y="4841111"/>
                  <a:pt x="5783223" y="4869182"/>
                </a:cubicBezTo>
                <a:cubicBezTo>
                  <a:pt x="5779480" y="4884153"/>
                  <a:pt x="5790707" y="4914094"/>
                  <a:pt x="5801936" y="4917836"/>
                </a:cubicBezTo>
                <a:cubicBezTo>
                  <a:pt x="5824392" y="4925322"/>
                  <a:pt x="5831877" y="4904736"/>
                  <a:pt x="5835620" y="4882280"/>
                </a:cubicBezTo>
                <a:cubicBezTo>
                  <a:pt x="5837491" y="4871052"/>
                  <a:pt x="5850590" y="4861696"/>
                  <a:pt x="5867434" y="4854212"/>
                </a:cubicBezTo>
                <a:cubicBezTo>
                  <a:pt x="5854333" y="4906608"/>
                  <a:pt x="5888017" y="4936549"/>
                  <a:pt x="5916087" y="4964618"/>
                </a:cubicBezTo>
                <a:cubicBezTo>
                  <a:pt x="5929186" y="4977719"/>
                  <a:pt x="5946029" y="4994559"/>
                  <a:pt x="5961000" y="4994559"/>
                </a:cubicBezTo>
                <a:cubicBezTo>
                  <a:pt x="6005910" y="4992690"/>
                  <a:pt x="6048950" y="5022631"/>
                  <a:pt x="6097604" y="5003917"/>
                </a:cubicBezTo>
                <a:cubicBezTo>
                  <a:pt x="6114447" y="4998302"/>
                  <a:pt x="6140646" y="5007660"/>
                  <a:pt x="6159359" y="5017016"/>
                </a:cubicBezTo>
                <a:cubicBezTo>
                  <a:pt x="6202398" y="5037601"/>
                  <a:pt x="6241698" y="5056314"/>
                  <a:pt x="6294095" y="5043214"/>
                </a:cubicBezTo>
                <a:cubicBezTo>
                  <a:pt x="6312809" y="5037601"/>
                  <a:pt x="6339006" y="5056314"/>
                  <a:pt x="6361462" y="5065669"/>
                </a:cubicBezTo>
                <a:cubicBezTo>
                  <a:pt x="6372690" y="5069412"/>
                  <a:pt x="6383918" y="5076898"/>
                  <a:pt x="6395146" y="5084383"/>
                </a:cubicBezTo>
                <a:cubicBezTo>
                  <a:pt x="6408244" y="5084383"/>
                  <a:pt x="6423215" y="5082513"/>
                  <a:pt x="6440058" y="5082513"/>
                </a:cubicBezTo>
                <a:cubicBezTo>
                  <a:pt x="6438185" y="5075027"/>
                  <a:pt x="6438185" y="5065669"/>
                  <a:pt x="6436315" y="5056314"/>
                </a:cubicBezTo>
                <a:cubicBezTo>
                  <a:pt x="6438185" y="5054442"/>
                  <a:pt x="6441928" y="5052572"/>
                  <a:pt x="6443801" y="5050699"/>
                </a:cubicBezTo>
                <a:cubicBezTo>
                  <a:pt x="6455028" y="5067542"/>
                  <a:pt x="6466256" y="5084383"/>
                  <a:pt x="6477485" y="5101225"/>
                </a:cubicBezTo>
                <a:cubicBezTo>
                  <a:pt x="6479355" y="5101225"/>
                  <a:pt x="6481227" y="5099353"/>
                  <a:pt x="6483098" y="5099353"/>
                </a:cubicBezTo>
                <a:cubicBezTo>
                  <a:pt x="6477485" y="5056314"/>
                  <a:pt x="6473742" y="5013273"/>
                  <a:pt x="6468126" y="4970233"/>
                </a:cubicBezTo>
                <a:cubicBezTo>
                  <a:pt x="6469999" y="4970233"/>
                  <a:pt x="6473742" y="4968361"/>
                  <a:pt x="6475612" y="4968361"/>
                </a:cubicBezTo>
                <a:cubicBezTo>
                  <a:pt x="6479355" y="4987075"/>
                  <a:pt x="6483098" y="5003917"/>
                  <a:pt x="6488712" y="5022631"/>
                </a:cubicBezTo>
                <a:cubicBezTo>
                  <a:pt x="6490582" y="5022631"/>
                  <a:pt x="6492455" y="5022631"/>
                  <a:pt x="6494325" y="5022631"/>
                </a:cubicBezTo>
                <a:cubicBezTo>
                  <a:pt x="6490582" y="4992690"/>
                  <a:pt x="6486839" y="4960875"/>
                  <a:pt x="6483098" y="4930934"/>
                </a:cubicBezTo>
                <a:cubicBezTo>
                  <a:pt x="6484969" y="4930934"/>
                  <a:pt x="6486839" y="4930934"/>
                  <a:pt x="6486839" y="4930934"/>
                </a:cubicBezTo>
                <a:cubicBezTo>
                  <a:pt x="6501810" y="4985204"/>
                  <a:pt x="6516782" y="5039471"/>
                  <a:pt x="6531752" y="5093741"/>
                </a:cubicBezTo>
                <a:cubicBezTo>
                  <a:pt x="6533624" y="5093741"/>
                  <a:pt x="6535494" y="5093741"/>
                  <a:pt x="6539237" y="5091869"/>
                </a:cubicBezTo>
                <a:cubicBezTo>
                  <a:pt x="6541108" y="5082513"/>
                  <a:pt x="6542980" y="5073155"/>
                  <a:pt x="6544851" y="5063799"/>
                </a:cubicBezTo>
                <a:cubicBezTo>
                  <a:pt x="6548594" y="5078770"/>
                  <a:pt x="6552337" y="5093741"/>
                  <a:pt x="6556079" y="5108711"/>
                </a:cubicBezTo>
                <a:cubicBezTo>
                  <a:pt x="6563565" y="5101225"/>
                  <a:pt x="6569178" y="5093741"/>
                  <a:pt x="6580405" y="5080640"/>
                </a:cubicBezTo>
                <a:cubicBezTo>
                  <a:pt x="6582278" y="5099353"/>
                  <a:pt x="6582278" y="5108711"/>
                  <a:pt x="6584148" y="5129294"/>
                </a:cubicBezTo>
                <a:cubicBezTo>
                  <a:pt x="6591634" y="5112454"/>
                  <a:pt x="6595377" y="5103096"/>
                  <a:pt x="6599120" y="5089998"/>
                </a:cubicBezTo>
                <a:cubicBezTo>
                  <a:pt x="6602862" y="5101225"/>
                  <a:pt x="6604733" y="5108711"/>
                  <a:pt x="6610348" y="5127425"/>
                </a:cubicBezTo>
                <a:cubicBezTo>
                  <a:pt x="6619704" y="5103096"/>
                  <a:pt x="6627190" y="5088126"/>
                  <a:pt x="6630932" y="5075027"/>
                </a:cubicBezTo>
                <a:cubicBezTo>
                  <a:pt x="6632803" y="5088126"/>
                  <a:pt x="6636546" y="5104968"/>
                  <a:pt x="6638418" y="5121810"/>
                </a:cubicBezTo>
                <a:cubicBezTo>
                  <a:pt x="6640287" y="5121810"/>
                  <a:pt x="6644030" y="5121810"/>
                  <a:pt x="6645902" y="5121810"/>
                </a:cubicBezTo>
                <a:cubicBezTo>
                  <a:pt x="6647773" y="5108711"/>
                  <a:pt x="6649645" y="5095610"/>
                  <a:pt x="6649645" y="5088126"/>
                </a:cubicBezTo>
                <a:cubicBezTo>
                  <a:pt x="6655258" y="5099353"/>
                  <a:pt x="6664617" y="5114324"/>
                  <a:pt x="6673971" y="5129294"/>
                </a:cubicBezTo>
                <a:cubicBezTo>
                  <a:pt x="6677714" y="5127425"/>
                  <a:pt x="6681457" y="5125553"/>
                  <a:pt x="6687072" y="5123682"/>
                </a:cubicBezTo>
                <a:cubicBezTo>
                  <a:pt x="6677714" y="5078770"/>
                  <a:pt x="6670228" y="5033858"/>
                  <a:pt x="6660874" y="4987075"/>
                </a:cubicBezTo>
                <a:cubicBezTo>
                  <a:pt x="6662744" y="4987075"/>
                  <a:pt x="6666487" y="4985204"/>
                  <a:pt x="6668359" y="4985204"/>
                </a:cubicBezTo>
                <a:cubicBezTo>
                  <a:pt x="6679587" y="5031986"/>
                  <a:pt x="6690814" y="5078770"/>
                  <a:pt x="6700171" y="5127425"/>
                </a:cubicBezTo>
                <a:cubicBezTo>
                  <a:pt x="6702043" y="5127425"/>
                  <a:pt x="6703914" y="5127425"/>
                  <a:pt x="6705786" y="5127425"/>
                </a:cubicBezTo>
                <a:cubicBezTo>
                  <a:pt x="6707657" y="5116197"/>
                  <a:pt x="6709527" y="5106839"/>
                  <a:pt x="6711398" y="5093741"/>
                </a:cubicBezTo>
                <a:cubicBezTo>
                  <a:pt x="6726369" y="5104968"/>
                  <a:pt x="6702043" y="5134909"/>
                  <a:pt x="6735727" y="5138652"/>
                </a:cubicBezTo>
                <a:cubicBezTo>
                  <a:pt x="6752567" y="5140523"/>
                  <a:pt x="6769411" y="5153623"/>
                  <a:pt x="6789994" y="5164850"/>
                </a:cubicBezTo>
                <a:cubicBezTo>
                  <a:pt x="6789994" y="5119939"/>
                  <a:pt x="6789994" y="5084383"/>
                  <a:pt x="6789994" y="5048829"/>
                </a:cubicBezTo>
                <a:cubicBezTo>
                  <a:pt x="6791866" y="5048829"/>
                  <a:pt x="6793737" y="5048829"/>
                  <a:pt x="6795609" y="5048829"/>
                </a:cubicBezTo>
                <a:cubicBezTo>
                  <a:pt x="6797480" y="5082513"/>
                  <a:pt x="6803094" y="5118067"/>
                  <a:pt x="6803094" y="5151751"/>
                </a:cubicBezTo>
                <a:cubicBezTo>
                  <a:pt x="6803094" y="5172336"/>
                  <a:pt x="6810579" y="5183564"/>
                  <a:pt x="6829292" y="5181692"/>
                </a:cubicBezTo>
                <a:cubicBezTo>
                  <a:pt x="6881690" y="5174206"/>
                  <a:pt x="6917243" y="5202277"/>
                  <a:pt x="6952801" y="5232218"/>
                </a:cubicBezTo>
                <a:cubicBezTo>
                  <a:pt x="6960285" y="5237831"/>
                  <a:pt x="6969641" y="5241574"/>
                  <a:pt x="6978999" y="5247189"/>
                </a:cubicBezTo>
                <a:cubicBezTo>
                  <a:pt x="6982741" y="5235961"/>
                  <a:pt x="6986483" y="5226604"/>
                  <a:pt x="6988354" y="5217248"/>
                </a:cubicBezTo>
                <a:cubicBezTo>
                  <a:pt x="6990226" y="5217248"/>
                  <a:pt x="6992096" y="5217248"/>
                  <a:pt x="6993969" y="5217248"/>
                </a:cubicBezTo>
                <a:cubicBezTo>
                  <a:pt x="6995839" y="5228476"/>
                  <a:pt x="6997711" y="5239703"/>
                  <a:pt x="7001454" y="5252802"/>
                </a:cubicBezTo>
                <a:cubicBezTo>
                  <a:pt x="7014552" y="5256545"/>
                  <a:pt x="7029523" y="5260288"/>
                  <a:pt x="7050110" y="5264030"/>
                </a:cubicBezTo>
                <a:cubicBezTo>
                  <a:pt x="7050110" y="5209762"/>
                  <a:pt x="7050110" y="5159235"/>
                  <a:pt x="7050110" y="5108711"/>
                </a:cubicBezTo>
                <a:cubicBezTo>
                  <a:pt x="7051979" y="5108711"/>
                  <a:pt x="7053851" y="5108711"/>
                  <a:pt x="7057594" y="5108711"/>
                </a:cubicBezTo>
                <a:cubicBezTo>
                  <a:pt x="7057594" y="5161109"/>
                  <a:pt x="7057594" y="5213505"/>
                  <a:pt x="7057594" y="5262160"/>
                </a:cubicBezTo>
                <a:cubicBezTo>
                  <a:pt x="7078177" y="5250932"/>
                  <a:pt x="7102506" y="5230346"/>
                  <a:pt x="7121218" y="5234088"/>
                </a:cubicBezTo>
                <a:cubicBezTo>
                  <a:pt x="7141803" y="5237831"/>
                  <a:pt x="7160515" y="5262160"/>
                  <a:pt x="7175485" y="5280873"/>
                </a:cubicBezTo>
                <a:cubicBezTo>
                  <a:pt x="7192329" y="5301456"/>
                  <a:pt x="7211041" y="5310814"/>
                  <a:pt x="7237241" y="5308942"/>
                </a:cubicBezTo>
                <a:cubicBezTo>
                  <a:pt x="7334549" y="5299587"/>
                  <a:pt x="7424373" y="5318299"/>
                  <a:pt x="7501096" y="5380052"/>
                </a:cubicBezTo>
                <a:cubicBezTo>
                  <a:pt x="7510454" y="5387537"/>
                  <a:pt x="7523552" y="5396895"/>
                  <a:pt x="7532909" y="5393152"/>
                </a:cubicBezTo>
                <a:cubicBezTo>
                  <a:pt x="7596534" y="5368824"/>
                  <a:pt x="7654544" y="5421221"/>
                  <a:pt x="7716299" y="5406250"/>
                </a:cubicBezTo>
                <a:cubicBezTo>
                  <a:pt x="7723784" y="5404380"/>
                  <a:pt x="7735012" y="5415608"/>
                  <a:pt x="7744368" y="5421221"/>
                </a:cubicBezTo>
                <a:cubicBezTo>
                  <a:pt x="7796765" y="5466132"/>
                  <a:pt x="7860390" y="5471747"/>
                  <a:pt x="7924015" y="5464263"/>
                </a:cubicBezTo>
                <a:cubicBezTo>
                  <a:pt x="7944601" y="5462391"/>
                  <a:pt x="7963313" y="5441806"/>
                  <a:pt x="7983898" y="5430579"/>
                </a:cubicBezTo>
                <a:cubicBezTo>
                  <a:pt x="8013839" y="5518530"/>
                  <a:pt x="8062492" y="5507302"/>
                  <a:pt x="8137346" y="5482976"/>
                </a:cubicBezTo>
                <a:cubicBezTo>
                  <a:pt x="8165416" y="5473618"/>
                  <a:pt x="8157932" y="5447420"/>
                  <a:pt x="8148574" y="5428707"/>
                </a:cubicBezTo>
                <a:cubicBezTo>
                  <a:pt x="8126117" y="5376309"/>
                  <a:pt x="8137346" y="5340755"/>
                  <a:pt x="8189742" y="5312684"/>
                </a:cubicBezTo>
                <a:cubicBezTo>
                  <a:pt x="8232784" y="5290229"/>
                  <a:pt x="8296409" y="5303328"/>
                  <a:pt x="8320737" y="5338883"/>
                </a:cubicBezTo>
                <a:cubicBezTo>
                  <a:pt x="8343191" y="5374439"/>
                  <a:pt x="8337578" y="5409993"/>
                  <a:pt x="8305765" y="5438064"/>
                </a:cubicBezTo>
                <a:cubicBezTo>
                  <a:pt x="8296409" y="5447420"/>
                  <a:pt x="8288924" y="5458648"/>
                  <a:pt x="8281439" y="5469875"/>
                </a:cubicBezTo>
                <a:cubicBezTo>
                  <a:pt x="8294539" y="5473618"/>
                  <a:pt x="8305765" y="5481103"/>
                  <a:pt x="8318865" y="5482976"/>
                </a:cubicBezTo>
                <a:cubicBezTo>
                  <a:pt x="8358164" y="5488589"/>
                  <a:pt x="8397460" y="5492332"/>
                  <a:pt x="8436757" y="5492332"/>
                </a:cubicBezTo>
                <a:cubicBezTo>
                  <a:pt x="8442372" y="5492332"/>
                  <a:pt x="8453599" y="5477361"/>
                  <a:pt x="8455470" y="5468006"/>
                </a:cubicBezTo>
                <a:cubicBezTo>
                  <a:pt x="8459214" y="5447420"/>
                  <a:pt x="8455470" y="5424964"/>
                  <a:pt x="8459214" y="5404380"/>
                </a:cubicBezTo>
                <a:cubicBezTo>
                  <a:pt x="8468570" y="5359469"/>
                  <a:pt x="8511610" y="5322042"/>
                  <a:pt x="8558393" y="5316427"/>
                </a:cubicBezTo>
                <a:cubicBezTo>
                  <a:pt x="8588334" y="5312684"/>
                  <a:pt x="8601435" y="5327654"/>
                  <a:pt x="8608921" y="5355726"/>
                </a:cubicBezTo>
                <a:cubicBezTo>
                  <a:pt x="8618277" y="5391280"/>
                  <a:pt x="8627633" y="5426836"/>
                  <a:pt x="8644475" y="5458648"/>
                </a:cubicBezTo>
                <a:cubicBezTo>
                  <a:pt x="8668803" y="5501688"/>
                  <a:pt x="8726812" y="5511044"/>
                  <a:pt x="8771725" y="5490461"/>
                </a:cubicBezTo>
                <a:cubicBezTo>
                  <a:pt x="8827864" y="5462391"/>
                  <a:pt x="8887747" y="5439934"/>
                  <a:pt x="8945759" y="5415608"/>
                </a:cubicBezTo>
                <a:cubicBezTo>
                  <a:pt x="8951372" y="5413736"/>
                  <a:pt x="8958856" y="5411865"/>
                  <a:pt x="8962599" y="5413736"/>
                </a:cubicBezTo>
                <a:cubicBezTo>
                  <a:pt x="9018739" y="5441806"/>
                  <a:pt x="9076751" y="5421221"/>
                  <a:pt x="9132890" y="5423094"/>
                </a:cubicBezTo>
                <a:cubicBezTo>
                  <a:pt x="9144119" y="5423094"/>
                  <a:pt x="9155347" y="5424964"/>
                  <a:pt x="9168445" y="5424964"/>
                </a:cubicBezTo>
                <a:cubicBezTo>
                  <a:pt x="9155347" y="5299587"/>
                  <a:pt x="9155347" y="5177949"/>
                  <a:pt x="9245170" y="5080640"/>
                </a:cubicBezTo>
                <a:cubicBezTo>
                  <a:pt x="9222713" y="5039471"/>
                  <a:pt x="9202128" y="5003917"/>
                  <a:pt x="9179673" y="4966490"/>
                </a:cubicBezTo>
                <a:cubicBezTo>
                  <a:pt x="9166572" y="4968361"/>
                  <a:pt x="9149732" y="4972104"/>
                  <a:pt x="9131018" y="4975846"/>
                </a:cubicBezTo>
                <a:cubicBezTo>
                  <a:pt x="9160960" y="4880410"/>
                  <a:pt x="9189031" y="4786844"/>
                  <a:pt x="9220842" y="4693277"/>
                </a:cubicBezTo>
                <a:cubicBezTo>
                  <a:pt x="9230200" y="4667079"/>
                  <a:pt x="9247040" y="4644623"/>
                  <a:pt x="9263884" y="4622168"/>
                </a:cubicBezTo>
                <a:cubicBezTo>
                  <a:pt x="9295695" y="4580998"/>
                  <a:pt x="9308793" y="4536086"/>
                  <a:pt x="9297565" y="4483690"/>
                </a:cubicBezTo>
                <a:cubicBezTo>
                  <a:pt x="9295695" y="4474332"/>
                  <a:pt x="9301309" y="4461233"/>
                  <a:pt x="9301309" y="4450006"/>
                </a:cubicBezTo>
                <a:cubicBezTo>
                  <a:pt x="9303180" y="4427549"/>
                  <a:pt x="9306923" y="4405094"/>
                  <a:pt x="9306923" y="4380766"/>
                </a:cubicBezTo>
                <a:cubicBezTo>
                  <a:pt x="9306923" y="4362052"/>
                  <a:pt x="9299437" y="4341469"/>
                  <a:pt x="9305052" y="4324626"/>
                </a:cubicBezTo>
                <a:cubicBezTo>
                  <a:pt x="9329379" y="4259130"/>
                  <a:pt x="9357450" y="4195505"/>
                  <a:pt x="9385518" y="4131881"/>
                </a:cubicBezTo>
                <a:cubicBezTo>
                  <a:pt x="9394876" y="4111295"/>
                  <a:pt x="9411717" y="4090711"/>
                  <a:pt x="9394876" y="4073868"/>
                </a:cubicBezTo>
                <a:cubicBezTo>
                  <a:pt x="9383646" y="4060770"/>
                  <a:pt x="9359320" y="4058898"/>
                  <a:pt x="9340606" y="4055155"/>
                </a:cubicBezTo>
                <a:cubicBezTo>
                  <a:pt x="9323766" y="4051412"/>
                  <a:pt x="9306923" y="4053285"/>
                  <a:pt x="9291953" y="4053285"/>
                </a:cubicBezTo>
                <a:cubicBezTo>
                  <a:pt x="9254526" y="4049542"/>
                  <a:pt x="9258269" y="4086968"/>
                  <a:pt x="9245170" y="4103810"/>
                </a:cubicBezTo>
                <a:cubicBezTo>
                  <a:pt x="9217099" y="4139366"/>
                  <a:pt x="9198386" y="4182405"/>
                  <a:pt x="9168445" y="4217961"/>
                </a:cubicBezTo>
                <a:cubicBezTo>
                  <a:pt x="9151604" y="4238545"/>
                  <a:pt x="9153475" y="4255388"/>
                  <a:pt x="9170317" y="4266616"/>
                </a:cubicBezTo>
                <a:cubicBezTo>
                  <a:pt x="9190901" y="4281587"/>
                  <a:pt x="9202128" y="4298427"/>
                  <a:pt x="9189031" y="4317140"/>
                </a:cubicBezTo>
                <a:cubicBezTo>
                  <a:pt x="9181545" y="4328368"/>
                  <a:pt x="9157217" y="4328368"/>
                  <a:pt x="9132890" y="4333983"/>
                </a:cubicBezTo>
                <a:cubicBezTo>
                  <a:pt x="9132890" y="4332111"/>
                  <a:pt x="9129146" y="4341469"/>
                  <a:pt x="9125406" y="4352696"/>
                </a:cubicBezTo>
                <a:cubicBezTo>
                  <a:pt x="9121661" y="4345212"/>
                  <a:pt x="9117920" y="4341469"/>
                  <a:pt x="9110433" y="4328368"/>
                </a:cubicBezTo>
                <a:cubicBezTo>
                  <a:pt x="9104820" y="4341469"/>
                  <a:pt x="9101077" y="4352696"/>
                  <a:pt x="9095465" y="4365795"/>
                </a:cubicBezTo>
                <a:cubicBezTo>
                  <a:pt x="9091719" y="4363924"/>
                  <a:pt x="9087979" y="4362052"/>
                  <a:pt x="9084235" y="4358309"/>
                </a:cubicBezTo>
                <a:cubicBezTo>
                  <a:pt x="9067393" y="4326498"/>
                  <a:pt x="9052423" y="4292814"/>
                  <a:pt x="9033709" y="4259130"/>
                </a:cubicBezTo>
                <a:cubicBezTo>
                  <a:pt x="9005641" y="4266616"/>
                  <a:pt x="8981313" y="4264744"/>
                  <a:pt x="8970085" y="4227317"/>
                </a:cubicBezTo>
                <a:cubicBezTo>
                  <a:pt x="8966342" y="4216089"/>
                  <a:pt x="8945759" y="4210476"/>
                  <a:pt x="8928915" y="4201119"/>
                </a:cubicBezTo>
                <a:cubicBezTo>
                  <a:pt x="8930787" y="4221704"/>
                  <a:pt x="8934529" y="4236675"/>
                  <a:pt x="8936401" y="4253515"/>
                </a:cubicBezTo>
                <a:cubicBezTo>
                  <a:pt x="8936401" y="4261001"/>
                  <a:pt x="8940144" y="4270359"/>
                  <a:pt x="8936401" y="4274101"/>
                </a:cubicBezTo>
                <a:cubicBezTo>
                  <a:pt x="8891490" y="4333983"/>
                  <a:pt x="8910202" y="4406964"/>
                  <a:pt x="8902717" y="4472461"/>
                </a:cubicBezTo>
                <a:cubicBezTo>
                  <a:pt x="8898974" y="4498660"/>
                  <a:pt x="8900846" y="4526728"/>
                  <a:pt x="8893362" y="4551057"/>
                </a:cubicBezTo>
                <a:cubicBezTo>
                  <a:pt x="8889619" y="4560412"/>
                  <a:pt x="8869033" y="4569770"/>
                  <a:pt x="8857806" y="4569770"/>
                </a:cubicBezTo>
                <a:cubicBezTo>
                  <a:pt x="8837222" y="4569770"/>
                  <a:pt x="8829734" y="4554800"/>
                  <a:pt x="8833479" y="4534214"/>
                </a:cubicBezTo>
                <a:cubicBezTo>
                  <a:pt x="8840963" y="4476204"/>
                  <a:pt x="8844707" y="4416322"/>
                  <a:pt x="8859675" y="4360182"/>
                </a:cubicBezTo>
                <a:cubicBezTo>
                  <a:pt x="8882134" y="4270359"/>
                  <a:pt x="8863420" y="4191763"/>
                  <a:pt x="8812894" y="4118780"/>
                </a:cubicBezTo>
                <a:cubicBezTo>
                  <a:pt x="8762368" y="4120652"/>
                  <a:pt x="8724943" y="4077611"/>
                  <a:pt x="8734298" y="4025214"/>
                </a:cubicBezTo>
                <a:cubicBezTo>
                  <a:pt x="8734298" y="4023344"/>
                  <a:pt x="8736168" y="4019601"/>
                  <a:pt x="8736168" y="4017729"/>
                </a:cubicBezTo>
                <a:cubicBezTo>
                  <a:pt x="8732427" y="3946618"/>
                  <a:pt x="8760496" y="3879251"/>
                  <a:pt x="8760496" y="3808140"/>
                </a:cubicBezTo>
                <a:cubicBezTo>
                  <a:pt x="8760496" y="3778199"/>
                  <a:pt x="8771725" y="3759486"/>
                  <a:pt x="8805408" y="3753873"/>
                </a:cubicBezTo>
                <a:cubicBezTo>
                  <a:pt x="8833479" y="3750130"/>
                  <a:pt x="8859675" y="3737030"/>
                  <a:pt x="8885875" y="3729545"/>
                </a:cubicBezTo>
                <a:cubicBezTo>
                  <a:pt x="8885875" y="3723932"/>
                  <a:pt x="8885875" y="3720189"/>
                  <a:pt x="8885875" y="3714574"/>
                </a:cubicBezTo>
                <a:cubicBezTo>
                  <a:pt x="8872776" y="3714574"/>
                  <a:pt x="8854063" y="3718317"/>
                  <a:pt x="8846578" y="3712704"/>
                </a:cubicBezTo>
                <a:cubicBezTo>
                  <a:pt x="8835349" y="3703346"/>
                  <a:pt x="8831607" y="3686506"/>
                  <a:pt x="8824121" y="3671536"/>
                </a:cubicBezTo>
                <a:cubicBezTo>
                  <a:pt x="8872776" y="3654692"/>
                  <a:pt x="8872776" y="3654692"/>
                  <a:pt x="8872776" y="3619138"/>
                </a:cubicBezTo>
                <a:cubicBezTo>
                  <a:pt x="8809151" y="3598553"/>
                  <a:pt x="8803536" y="3585454"/>
                  <a:pt x="8831607" y="3501243"/>
                </a:cubicBezTo>
                <a:cubicBezTo>
                  <a:pt x="8812894" y="3480660"/>
                  <a:pt x="8792308" y="3460075"/>
                  <a:pt x="8820379" y="3432006"/>
                </a:cubicBezTo>
                <a:cubicBezTo>
                  <a:pt x="8824121" y="3428263"/>
                  <a:pt x="8825994" y="3420778"/>
                  <a:pt x="8824121" y="3415163"/>
                </a:cubicBezTo>
                <a:cubicBezTo>
                  <a:pt x="8814766" y="3372123"/>
                  <a:pt x="8857806" y="3353410"/>
                  <a:pt x="8869033" y="3317854"/>
                </a:cubicBezTo>
                <a:cubicBezTo>
                  <a:pt x="8876519" y="3291656"/>
                  <a:pt x="8915816" y="3297271"/>
                  <a:pt x="8947629" y="3325340"/>
                </a:cubicBezTo>
                <a:cubicBezTo>
                  <a:pt x="8947629" y="3246744"/>
                  <a:pt x="8947629" y="3170020"/>
                  <a:pt x="8947629" y="3091426"/>
                </a:cubicBezTo>
                <a:cubicBezTo>
                  <a:pt x="8940144" y="3108266"/>
                  <a:pt x="8934529" y="3121366"/>
                  <a:pt x="8928915" y="3136338"/>
                </a:cubicBezTo>
                <a:cubicBezTo>
                  <a:pt x="8925172" y="3136338"/>
                  <a:pt x="8923300" y="3134464"/>
                  <a:pt x="8919560" y="3134464"/>
                </a:cubicBezTo>
                <a:cubicBezTo>
                  <a:pt x="8921431" y="3119494"/>
                  <a:pt x="8921431" y="3102654"/>
                  <a:pt x="8927046" y="3091426"/>
                </a:cubicBezTo>
                <a:cubicBezTo>
                  <a:pt x="8951372" y="3052127"/>
                  <a:pt x="8977570" y="3012829"/>
                  <a:pt x="9003768" y="2973531"/>
                </a:cubicBezTo>
                <a:cubicBezTo>
                  <a:pt x="9005641" y="2969788"/>
                  <a:pt x="9009382" y="2966045"/>
                  <a:pt x="9011254" y="2966045"/>
                </a:cubicBezTo>
                <a:cubicBezTo>
                  <a:pt x="9050553" y="2967917"/>
                  <a:pt x="9071136" y="2939847"/>
                  <a:pt x="9095465" y="2911778"/>
                </a:cubicBezTo>
                <a:cubicBezTo>
                  <a:pt x="9110433" y="2930492"/>
                  <a:pt x="9123534" y="2945462"/>
                  <a:pt x="9136633" y="2962303"/>
                </a:cubicBezTo>
                <a:cubicBezTo>
                  <a:pt x="9153475" y="2936104"/>
                  <a:pt x="9155347" y="2883708"/>
                  <a:pt x="9207743" y="2923007"/>
                </a:cubicBezTo>
                <a:cubicBezTo>
                  <a:pt x="9239555" y="2885580"/>
                  <a:pt x="9271367" y="2850024"/>
                  <a:pt x="9301309" y="2812597"/>
                </a:cubicBezTo>
                <a:cubicBezTo>
                  <a:pt x="9297565" y="2812597"/>
                  <a:pt x="9291953" y="2812597"/>
                  <a:pt x="9288210" y="2810727"/>
                </a:cubicBezTo>
                <a:cubicBezTo>
                  <a:pt x="9280724" y="2788271"/>
                  <a:pt x="9265753" y="2765815"/>
                  <a:pt x="9265753" y="2743359"/>
                </a:cubicBezTo>
                <a:cubicBezTo>
                  <a:pt x="9265753" y="2692833"/>
                  <a:pt x="9269496" y="2642308"/>
                  <a:pt x="9276981" y="2593653"/>
                </a:cubicBezTo>
                <a:cubicBezTo>
                  <a:pt x="9280724" y="2558098"/>
                  <a:pt x="9248913" y="2511315"/>
                  <a:pt x="9213357" y="2505700"/>
                </a:cubicBezTo>
                <a:cubicBezTo>
                  <a:pt x="9153475" y="2496344"/>
                  <a:pt x="9149732" y="2492601"/>
                  <a:pt x="9138504" y="2432719"/>
                </a:cubicBezTo>
                <a:cubicBezTo>
                  <a:pt x="9134761" y="2414007"/>
                  <a:pt x="9132890" y="2395294"/>
                  <a:pt x="9129146" y="2374708"/>
                </a:cubicBezTo>
                <a:cubicBezTo>
                  <a:pt x="9127275" y="2361610"/>
                  <a:pt x="9121661" y="2346639"/>
                  <a:pt x="9117920" y="2333539"/>
                </a:cubicBezTo>
                <a:cubicBezTo>
                  <a:pt x="9101077" y="2342896"/>
                  <a:pt x="9084235" y="2350382"/>
                  <a:pt x="9067393" y="2359737"/>
                </a:cubicBezTo>
                <a:cubicBezTo>
                  <a:pt x="9065521" y="2355995"/>
                  <a:pt x="9063650" y="2352251"/>
                  <a:pt x="9059909" y="2348510"/>
                </a:cubicBezTo>
                <a:cubicBezTo>
                  <a:pt x="9065521" y="2342896"/>
                  <a:pt x="9071136" y="2335411"/>
                  <a:pt x="9078621" y="2331668"/>
                </a:cubicBezTo>
                <a:cubicBezTo>
                  <a:pt x="9108563" y="2318568"/>
                  <a:pt x="9110433" y="2303597"/>
                  <a:pt x="9095465" y="2277399"/>
                </a:cubicBezTo>
                <a:cubicBezTo>
                  <a:pt x="9078621" y="2249330"/>
                  <a:pt x="9067393" y="2217516"/>
                  <a:pt x="9058038" y="2183833"/>
                </a:cubicBezTo>
                <a:cubicBezTo>
                  <a:pt x="9052423" y="2159506"/>
                  <a:pt x="9052423" y="2137051"/>
                  <a:pt x="9028094" y="2118338"/>
                </a:cubicBezTo>
                <a:cubicBezTo>
                  <a:pt x="9016867" y="2108980"/>
                  <a:pt x="9020612" y="2077169"/>
                  <a:pt x="9022482" y="2056583"/>
                </a:cubicBezTo>
                <a:cubicBezTo>
                  <a:pt x="9028094" y="2013544"/>
                  <a:pt x="9031839" y="1968632"/>
                  <a:pt x="9050553" y="1931205"/>
                </a:cubicBezTo>
                <a:cubicBezTo>
                  <a:pt x="9071136" y="1890036"/>
                  <a:pt x="9087979" y="1837639"/>
                  <a:pt x="9147860" y="1824539"/>
                </a:cubicBezTo>
                <a:cubicBezTo>
                  <a:pt x="9189031" y="1815184"/>
                  <a:pt x="9226457" y="1792727"/>
                  <a:pt x="9265753" y="1781500"/>
                </a:cubicBezTo>
                <a:cubicBezTo>
                  <a:pt x="9342479" y="1762786"/>
                  <a:pt x="9421073" y="1766529"/>
                  <a:pt x="9497798" y="1788984"/>
                </a:cubicBezTo>
                <a:cubicBezTo>
                  <a:pt x="9544581" y="1802083"/>
                  <a:pt x="9585750" y="1824539"/>
                  <a:pt x="9619434" y="1860095"/>
                </a:cubicBezTo>
                <a:cubicBezTo>
                  <a:pt x="9673701" y="1916234"/>
                  <a:pt x="9703642" y="1985472"/>
                  <a:pt x="9707385" y="2064068"/>
                </a:cubicBezTo>
                <a:cubicBezTo>
                  <a:pt x="9707385" y="2090266"/>
                  <a:pt x="9707385" y="2114595"/>
                  <a:pt x="9729842" y="2131436"/>
                </a:cubicBezTo>
                <a:cubicBezTo>
                  <a:pt x="9733583" y="2135178"/>
                  <a:pt x="9735457" y="2142664"/>
                  <a:pt x="9735457" y="2150149"/>
                </a:cubicBezTo>
                <a:cubicBezTo>
                  <a:pt x="9737326" y="2166992"/>
                  <a:pt x="9737326" y="2181963"/>
                  <a:pt x="9739198" y="2206289"/>
                </a:cubicBezTo>
                <a:cubicBezTo>
                  <a:pt x="9727969" y="2215647"/>
                  <a:pt x="9726099" y="2226875"/>
                  <a:pt x="9733583" y="2251200"/>
                </a:cubicBezTo>
                <a:cubicBezTo>
                  <a:pt x="9744812" y="2281142"/>
                  <a:pt x="9707385" y="2290499"/>
                  <a:pt x="9686800" y="2303597"/>
                </a:cubicBezTo>
                <a:cubicBezTo>
                  <a:pt x="9677444" y="2309213"/>
                  <a:pt x="9664346" y="2309213"/>
                  <a:pt x="9647503" y="2312955"/>
                </a:cubicBezTo>
                <a:cubicBezTo>
                  <a:pt x="9658731" y="2320441"/>
                  <a:pt x="9664346" y="2324183"/>
                  <a:pt x="9679316" y="2335411"/>
                </a:cubicBezTo>
                <a:cubicBezTo>
                  <a:pt x="9656861" y="2359737"/>
                  <a:pt x="9638147" y="2382193"/>
                  <a:pt x="9615690" y="2400906"/>
                </a:cubicBezTo>
                <a:cubicBezTo>
                  <a:pt x="9593234" y="2421492"/>
                  <a:pt x="9591364" y="2438333"/>
                  <a:pt x="9615690" y="2472017"/>
                </a:cubicBezTo>
                <a:cubicBezTo>
                  <a:pt x="9668086" y="2451433"/>
                  <a:pt x="9716743" y="2458918"/>
                  <a:pt x="9765395" y="2486988"/>
                </a:cubicBezTo>
                <a:cubicBezTo>
                  <a:pt x="9782238" y="2479502"/>
                  <a:pt x="9800952" y="2473889"/>
                  <a:pt x="9817793" y="2466403"/>
                </a:cubicBezTo>
                <a:cubicBezTo>
                  <a:pt x="9836505" y="2457045"/>
                  <a:pt x="9851478" y="2457045"/>
                  <a:pt x="9870192" y="2472017"/>
                </a:cubicBezTo>
                <a:cubicBezTo>
                  <a:pt x="9877675" y="2479502"/>
                  <a:pt x="9902002" y="2481374"/>
                  <a:pt x="9905745" y="2475759"/>
                </a:cubicBezTo>
                <a:cubicBezTo>
                  <a:pt x="9933814" y="2442075"/>
                  <a:pt x="9961885" y="2445818"/>
                  <a:pt x="9995569" y="2464531"/>
                </a:cubicBezTo>
                <a:cubicBezTo>
                  <a:pt x="9999312" y="2466403"/>
                  <a:pt x="10006798" y="2464531"/>
                  <a:pt x="10016154" y="2466403"/>
                </a:cubicBezTo>
                <a:cubicBezTo>
                  <a:pt x="10012412" y="2455176"/>
                  <a:pt x="10010539" y="2447690"/>
                  <a:pt x="10006798" y="2432719"/>
                </a:cubicBezTo>
                <a:cubicBezTo>
                  <a:pt x="10023638" y="2436462"/>
                  <a:pt x="10036739" y="2440205"/>
                  <a:pt x="10047966" y="2442075"/>
                </a:cubicBezTo>
                <a:cubicBezTo>
                  <a:pt x="10055451" y="2391550"/>
                  <a:pt x="10059194" y="2389679"/>
                  <a:pt x="10117204" y="2395294"/>
                </a:cubicBezTo>
                <a:cubicBezTo>
                  <a:pt x="10085392" y="2320441"/>
                  <a:pt x="10055451" y="2249330"/>
                  <a:pt x="10027381" y="2183833"/>
                </a:cubicBezTo>
                <a:cubicBezTo>
                  <a:pt x="10008667" y="2191318"/>
                  <a:pt x="9993699" y="2202546"/>
                  <a:pt x="9980598" y="2200676"/>
                </a:cubicBezTo>
                <a:cubicBezTo>
                  <a:pt x="9971241" y="2198803"/>
                  <a:pt x="9960015" y="2181963"/>
                  <a:pt x="9958143" y="2170734"/>
                </a:cubicBezTo>
                <a:cubicBezTo>
                  <a:pt x="9941301" y="2107110"/>
                  <a:pt x="9933814" y="2039742"/>
                  <a:pt x="9911358" y="1977988"/>
                </a:cubicBezTo>
                <a:cubicBezTo>
                  <a:pt x="9870192" y="1871323"/>
                  <a:pt x="9825280" y="1766529"/>
                  <a:pt x="9771010" y="1665477"/>
                </a:cubicBezTo>
                <a:cubicBezTo>
                  <a:pt x="9582008" y="1315539"/>
                  <a:pt x="9393004" y="965603"/>
                  <a:pt x="9196513" y="619407"/>
                </a:cubicBezTo>
                <a:cubicBezTo>
                  <a:pt x="9091719" y="434147"/>
                  <a:pt x="8973827" y="258243"/>
                  <a:pt x="8861548" y="78596"/>
                </a:cubicBezTo>
                <a:cubicBezTo>
                  <a:pt x="8831607" y="31812"/>
                  <a:pt x="8829734" y="31812"/>
                  <a:pt x="8848448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286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1383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2723765"/>
            <a:ext cx="4871870" cy="13681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286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7320144" y="4089341"/>
            <a:ext cx="4871858" cy="136815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286"/>
            <a:endParaRPr lang="ko-KR" altLang="en-US">
              <a:solidFill>
                <a:prstClr val="white"/>
              </a:solidFill>
            </a:endParaRPr>
          </a:p>
        </p:txBody>
      </p:sp>
      <p:grpSp>
        <p:nvGrpSpPr>
          <p:cNvPr id="19" name="Group 3">
            <a:extLst>
              <a:ext uri="{FF2B5EF4-FFF2-40B4-BE49-F238E27FC236}">
                <a16:creationId xmlns="" xmlns:a16="http://schemas.microsoft.com/office/drawing/2014/main" id="{AFB14A29-9DB3-4438-921C-3A2E2DDA88A5}"/>
              </a:ext>
            </a:extLst>
          </p:cNvPr>
          <p:cNvGrpSpPr/>
          <p:nvPr userDrawn="1"/>
        </p:nvGrpSpPr>
        <p:grpSpPr>
          <a:xfrm>
            <a:off x="4871870" y="1990159"/>
            <a:ext cx="2448272" cy="4303935"/>
            <a:chOff x="445712" y="1449040"/>
            <a:chExt cx="2113018" cy="3924176"/>
          </a:xfrm>
        </p:grpSpPr>
        <p:sp>
          <p:nvSpPr>
            <p:cNvPr id="20" name="Rounded Rectangle 4">
              <a:extLst>
                <a:ext uri="{FF2B5EF4-FFF2-40B4-BE49-F238E27FC236}">
                  <a16:creationId xmlns="" xmlns:a16="http://schemas.microsoft.com/office/drawing/2014/main" id="{C2825A4D-504A-4BE8-846E-0B3420902E19}"/>
                </a:ext>
              </a:extLst>
            </p:cNvPr>
            <p:cNvSpPr/>
            <p:nvPr userDrawn="1"/>
          </p:nvSpPr>
          <p:spPr>
            <a:xfrm>
              <a:off x="445712" y="1449040"/>
              <a:ext cx="2113018" cy="3924176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6"/>
              <a:endParaRPr lang="ko-KR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21" name="Rectangle 5">
              <a:extLst>
                <a:ext uri="{FF2B5EF4-FFF2-40B4-BE49-F238E27FC236}">
                  <a16:creationId xmlns="" xmlns:a16="http://schemas.microsoft.com/office/drawing/2014/main" id="{EFC66CBE-0B29-440B-B8E9-02ED4EF50B09}"/>
                </a:ext>
              </a:extLst>
            </p:cNvPr>
            <p:cNvSpPr/>
            <p:nvPr userDrawn="1"/>
          </p:nvSpPr>
          <p:spPr>
            <a:xfrm>
              <a:off x="1379920" y="1650572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6"/>
              <a:endParaRPr lang="ko-KR" altLang="en-US">
                <a:solidFill>
                  <a:prstClr val="white"/>
                </a:solidFill>
              </a:endParaRPr>
            </a:p>
          </p:txBody>
        </p:sp>
        <p:grpSp>
          <p:nvGrpSpPr>
            <p:cNvPr id="22" name="Group 6">
              <a:extLst>
                <a:ext uri="{FF2B5EF4-FFF2-40B4-BE49-F238E27FC236}">
                  <a16:creationId xmlns="" xmlns:a16="http://schemas.microsoft.com/office/drawing/2014/main" id="{90CA33D0-D1A2-412E-AAC6-7F047A3199E8}"/>
                </a:ext>
              </a:extLst>
            </p:cNvPr>
            <p:cNvGrpSpPr/>
            <p:nvPr userDrawn="1"/>
          </p:nvGrpSpPr>
          <p:grpSpPr>
            <a:xfrm>
              <a:off x="1407705" y="5045834"/>
              <a:ext cx="211967" cy="211967"/>
              <a:chOff x="1549420" y="5712364"/>
              <a:chExt cx="312583" cy="312583"/>
            </a:xfrm>
          </p:grpSpPr>
          <p:sp>
            <p:nvSpPr>
              <p:cNvPr id="23" name="Oval 7">
                <a:extLst>
                  <a:ext uri="{FF2B5EF4-FFF2-40B4-BE49-F238E27FC236}">
                    <a16:creationId xmlns="" xmlns:a16="http://schemas.microsoft.com/office/drawing/2014/main" id="{7C422800-5898-42C6-8498-8A56D0BB5277}"/>
                  </a:ext>
                </a:extLst>
              </p:cNvPr>
              <p:cNvSpPr/>
              <p:nvPr userDrawn="1"/>
            </p:nvSpPr>
            <p:spPr>
              <a:xfrm>
                <a:off x="1549420" y="5712364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4" name="Rounded Rectangle 8">
                <a:extLst>
                  <a:ext uri="{FF2B5EF4-FFF2-40B4-BE49-F238E27FC236}">
                    <a16:creationId xmlns="" xmlns:a16="http://schemas.microsoft.com/office/drawing/2014/main" id="{3989E3EA-780D-4D08-A804-4AC862CB069D}"/>
                  </a:ext>
                </a:extLst>
              </p:cNvPr>
              <p:cNvSpPr/>
              <p:nvPr userDrawn="1"/>
            </p:nvSpPr>
            <p:spPr>
              <a:xfrm>
                <a:off x="1634225" y="5796647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/>
                <a:endParaRPr lang="ko-KR" alt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25" name="Picture Placeholder 2">
            <a:extLst>
              <a:ext uri="{FF2B5EF4-FFF2-40B4-BE49-F238E27FC236}">
                <a16:creationId xmlns="" xmlns:a16="http://schemas.microsoft.com/office/drawing/2014/main" id="{C6024068-94D6-4F24-9A64-8F69CDF7ED34}"/>
              </a:ext>
            </a:extLst>
          </p:cNvPr>
          <p:cNvSpPr>
            <a:spLocks noGrp="1"/>
          </p:cNvSpPr>
          <p:nvPr>
            <p:ph type="pic" idx="22" hasCustomPrompt="1"/>
          </p:nvPr>
        </p:nvSpPr>
        <p:spPr>
          <a:xfrm>
            <a:off x="5051890" y="2449937"/>
            <a:ext cx="2088232" cy="338437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8525798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제목 1">
            <a:extLst>
              <a:ext uri="{FF2B5EF4-FFF2-40B4-BE49-F238E27FC236}">
                <a16:creationId xmlns="" xmlns:a16="http://schemas.microsoft.com/office/drawing/2014/main" id="{9099AC61-1714-44EF-95DB-C3E1D342C2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60648"/>
            <a:ext cx="12192000" cy="504056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3600" b="0" baseline="0">
                <a:solidFill>
                  <a:schemeClr val="bg1"/>
                </a:solidFill>
              </a:defRPr>
            </a:lvl1pPr>
          </a:lstStyle>
          <a:p>
            <a:r>
              <a:rPr lang="en-US" altLang="ko-KR" dirty="0"/>
              <a:t>BASIC LAYOUT</a:t>
            </a:r>
            <a:endParaRPr lang="ko-KR" altLang="en-US" dirty="0"/>
          </a:p>
        </p:txBody>
      </p:sp>
      <p:sp>
        <p:nvSpPr>
          <p:cNvPr id="30" name="Rectangle 6">
            <a:extLst>
              <a:ext uri="{FF2B5EF4-FFF2-40B4-BE49-F238E27FC236}">
                <a16:creationId xmlns="" xmlns:a16="http://schemas.microsoft.com/office/drawing/2014/main" id="{DEDDA702-7BD7-4FBF-AE39-0DF68E4F6615}"/>
              </a:ext>
            </a:extLst>
          </p:cNvPr>
          <p:cNvSpPr/>
          <p:nvPr userDrawn="1"/>
        </p:nvSpPr>
        <p:spPr>
          <a:xfrm>
            <a:off x="0" y="6597352"/>
            <a:ext cx="12192000" cy="26064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8" name="Oval 9">
            <a:extLst>
              <a:ext uri="{FF2B5EF4-FFF2-40B4-BE49-F238E27FC236}">
                <a16:creationId xmlns="" xmlns:a16="http://schemas.microsoft.com/office/drawing/2014/main" id="{E82BEB7C-F700-427B-9B6D-07AF4DCFC4D6}"/>
              </a:ext>
            </a:extLst>
          </p:cNvPr>
          <p:cNvSpPr/>
          <p:nvPr userDrawn="1"/>
        </p:nvSpPr>
        <p:spPr>
          <a:xfrm>
            <a:off x="6714751" y="3822261"/>
            <a:ext cx="2520000" cy="252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/>
            <a:endParaRPr lang="ko-KR" altLang="en-US" sz="2700">
              <a:solidFill>
                <a:prstClr val="white"/>
              </a:solidFill>
            </a:endParaRPr>
          </a:p>
        </p:txBody>
      </p:sp>
      <p:pic>
        <p:nvPicPr>
          <p:cNvPr id="28" name="Picture 18" descr="Screen Clipping">
            <a:extLst>
              <a:ext uri="{FF2B5EF4-FFF2-40B4-BE49-F238E27FC236}">
                <a16:creationId xmlns="" xmlns:a16="http://schemas.microsoft.com/office/drawing/2014/main" id="{36AD953A-B3F8-4444-871F-7FCDDA7B07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2002" y="2081628"/>
            <a:ext cx="2519999" cy="4276180"/>
          </a:xfrm>
          <a:prstGeom prst="rect">
            <a:avLst/>
          </a:prstGeom>
        </p:spPr>
      </p:pic>
      <p:sp>
        <p:nvSpPr>
          <p:cNvPr id="29" name="Picture Placeholder 2">
            <a:extLst>
              <a:ext uri="{FF2B5EF4-FFF2-40B4-BE49-F238E27FC236}">
                <a16:creationId xmlns="" xmlns:a16="http://schemas.microsoft.com/office/drawing/2014/main" id="{7ED0E029-9FE5-464D-8D99-5F5FDE246656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9828608" y="2270539"/>
            <a:ext cx="2363393" cy="273681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grpSp>
        <p:nvGrpSpPr>
          <p:cNvPr id="33" name="Group 20">
            <a:extLst>
              <a:ext uri="{FF2B5EF4-FFF2-40B4-BE49-F238E27FC236}">
                <a16:creationId xmlns="" xmlns:a16="http://schemas.microsoft.com/office/drawing/2014/main" id="{9154414E-F9D0-4176-8423-AD2B0FDFF273}"/>
              </a:ext>
            </a:extLst>
          </p:cNvPr>
          <p:cNvGrpSpPr/>
          <p:nvPr userDrawn="1"/>
        </p:nvGrpSpPr>
        <p:grpSpPr>
          <a:xfrm>
            <a:off x="7019112" y="2420331"/>
            <a:ext cx="1890758" cy="3323854"/>
            <a:chOff x="445712" y="1449040"/>
            <a:chExt cx="2113018" cy="3924176"/>
          </a:xfrm>
        </p:grpSpPr>
        <p:sp>
          <p:nvSpPr>
            <p:cNvPr id="34" name="Rounded Rectangle 21">
              <a:extLst>
                <a:ext uri="{FF2B5EF4-FFF2-40B4-BE49-F238E27FC236}">
                  <a16:creationId xmlns="" xmlns:a16="http://schemas.microsoft.com/office/drawing/2014/main" id="{48E8CA5B-130B-4AD8-AB4B-4E5FAED2D7F0}"/>
                </a:ext>
              </a:extLst>
            </p:cNvPr>
            <p:cNvSpPr/>
            <p:nvPr userDrawn="1"/>
          </p:nvSpPr>
          <p:spPr>
            <a:xfrm>
              <a:off x="445712" y="1449040"/>
              <a:ext cx="2113018" cy="3924176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6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35" name="Rectangle 22">
              <a:extLst>
                <a:ext uri="{FF2B5EF4-FFF2-40B4-BE49-F238E27FC236}">
                  <a16:creationId xmlns="" xmlns:a16="http://schemas.microsoft.com/office/drawing/2014/main" id="{245400F7-8368-40C0-BB3D-0AD35E01855B}"/>
                </a:ext>
              </a:extLst>
            </p:cNvPr>
            <p:cNvSpPr/>
            <p:nvPr userDrawn="1"/>
          </p:nvSpPr>
          <p:spPr>
            <a:xfrm>
              <a:off x="1379920" y="1650572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6"/>
              <a:endParaRPr lang="ko-KR" altLang="en-US">
                <a:solidFill>
                  <a:prstClr val="white"/>
                </a:solidFill>
              </a:endParaRPr>
            </a:p>
          </p:txBody>
        </p:sp>
        <p:grpSp>
          <p:nvGrpSpPr>
            <p:cNvPr id="36" name="Group 23">
              <a:extLst>
                <a:ext uri="{FF2B5EF4-FFF2-40B4-BE49-F238E27FC236}">
                  <a16:creationId xmlns="" xmlns:a16="http://schemas.microsoft.com/office/drawing/2014/main" id="{FF3A9B8F-6595-4BDF-BD37-651F326557E5}"/>
                </a:ext>
              </a:extLst>
            </p:cNvPr>
            <p:cNvGrpSpPr/>
            <p:nvPr userDrawn="1"/>
          </p:nvGrpSpPr>
          <p:grpSpPr>
            <a:xfrm>
              <a:off x="1407705" y="5045834"/>
              <a:ext cx="211967" cy="211967"/>
              <a:chOff x="1549420" y="5712364"/>
              <a:chExt cx="312583" cy="312583"/>
            </a:xfrm>
          </p:grpSpPr>
          <p:sp>
            <p:nvSpPr>
              <p:cNvPr id="37" name="Oval 24">
                <a:extLst>
                  <a:ext uri="{FF2B5EF4-FFF2-40B4-BE49-F238E27FC236}">
                    <a16:creationId xmlns="" xmlns:a16="http://schemas.microsoft.com/office/drawing/2014/main" id="{FADAA692-E4F3-412A-BA4C-194DE2CBC22F}"/>
                  </a:ext>
                </a:extLst>
              </p:cNvPr>
              <p:cNvSpPr/>
              <p:nvPr userDrawn="1"/>
            </p:nvSpPr>
            <p:spPr>
              <a:xfrm>
                <a:off x="1549420" y="5712364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8" name="Rounded Rectangle 25">
                <a:extLst>
                  <a:ext uri="{FF2B5EF4-FFF2-40B4-BE49-F238E27FC236}">
                    <a16:creationId xmlns="" xmlns:a16="http://schemas.microsoft.com/office/drawing/2014/main" id="{D44E170A-6DEE-45EF-886B-6671E94CB4A0}"/>
                  </a:ext>
                </a:extLst>
              </p:cNvPr>
              <p:cNvSpPr/>
              <p:nvPr userDrawn="1"/>
            </p:nvSpPr>
            <p:spPr>
              <a:xfrm>
                <a:off x="1634225" y="5796647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/>
                <a:endParaRPr lang="ko-KR" alt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39" name="Picture Placeholder 2">
            <a:extLst>
              <a:ext uri="{FF2B5EF4-FFF2-40B4-BE49-F238E27FC236}">
                <a16:creationId xmlns="" xmlns:a16="http://schemas.microsoft.com/office/drawing/2014/main" id="{BAA35CAB-B035-468E-9BA1-B8848776C9F8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7145482" y="2747285"/>
            <a:ext cx="1624041" cy="266342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540145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="" xmlns:a16="http://schemas.microsoft.com/office/drawing/2014/main" id="{3C468676-AFF3-48C1-9822-ACE1AABEA72C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5" name="그림 개체 틀 5">
            <a:extLst>
              <a:ext uri="{FF2B5EF4-FFF2-40B4-BE49-F238E27FC236}">
                <a16:creationId xmlns="" xmlns:a16="http://schemas.microsoft.com/office/drawing/2014/main" id="{5C62372A-493F-41CA-8B53-D454FBD9407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938588" y="637903"/>
            <a:ext cx="4314824" cy="5582195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7708142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5">
            <a:extLst>
              <a:ext uri="{FF2B5EF4-FFF2-40B4-BE49-F238E27FC236}">
                <a16:creationId xmlns="" xmlns:a16="http://schemas.microsoft.com/office/drawing/2014/main" id="{6CAC6C94-EF5E-4D40-8064-70C4AE8D538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5573486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013576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5">
            <a:extLst>
              <a:ext uri="{FF2B5EF4-FFF2-40B4-BE49-F238E27FC236}">
                <a16:creationId xmlns="" xmlns:a16="http://schemas.microsoft.com/office/drawing/2014/main" id="{6CAC6C94-EF5E-4D40-8064-70C4AE8D538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180011" y="3572698"/>
            <a:ext cx="2743200" cy="27432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그림 개체 틀 5">
            <a:extLst>
              <a:ext uri="{FF2B5EF4-FFF2-40B4-BE49-F238E27FC236}">
                <a16:creationId xmlns="" xmlns:a16="http://schemas.microsoft.com/office/drawing/2014/main" id="{FD31565C-2926-4592-8A61-0F10AFB84A5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733109" y="3572698"/>
            <a:ext cx="2743200" cy="27432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그림 개체 틀 5">
            <a:extLst>
              <a:ext uri="{FF2B5EF4-FFF2-40B4-BE49-F238E27FC236}">
                <a16:creationId xmlns="" xmlns:a16="http://schemas.microsoft.com/office/drawing/2014/main" id="{56938BD1-B98B-4510-BA28-5E205124E6B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286207" y="3572698"/>
            <a:ext cx="2743200" cy="27432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658317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5069192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515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3061626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022451E-F6BA-964D-942E-3A2694175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0B98B182-43AD-EB44-97B5-847C7867AE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DF84EF59-D283-AA4B-91EE-C1C780D61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DCAEE-8C7D-934C-9731-756F74428F35}" type="datetimeFigureOut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25/5/2021</a:t>
            </a:fld>
            <a:endParaRPr kumimoji="0" lang="es-EC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BB04FF48-4252-684C-B6AA-8755BE58D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99B53F34-A70F-C044-9ACE-E3B617E6B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7973DA-7E5B-3245-A411-B52F02EF68FA}" type="slidenum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C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12766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/>
            <a:endParaRPr lang="ko-KR" altLang="en-US" sz="1351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/>
            <a:endParaRPr lang="ko-KR" altLang="en-US" sz="1351">
              <a:solidFill>
                <a:prstClr val="white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/>
            <a:endParaRPr lang="ko-KR" altLang="en-US" sz="1351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914286"/>
            <a:r>
              <a:rPr lang="en-US" altLang="ko-KR" sz="1400" b="1" dirty="0">
                <a:solidFill>
                  <a:prstClr val="white"/>
                </a:solidFill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914286"/>
            <a:r>
              <a:rPr lang="en-US" altLang="ko-KR" sz="1400" b="1" dirty="0">
                <a:solidFill>
                  <a:prstClr val="white"/>
                </a:solidFill>
                <a:cs typeface="Arial" pitchFamily="34" charset="0"/>
              </a:rPr>
              <a:t>You can Change Fill Color &amp;</a:t>
            </a:r>
          </a:p>
          <a:p>
            <a:pPr defTabSz="914286"/>
            <a:r>
              <a:rPr lang="en-US" altLang="ko-KR" sz="1400" b="1" dirty="0">
                <a:solidFill>
                  <a:prstClr val="white"/>
                </a:solidFill>
                <a:cs typeface="Arial" pitchFamily="34" charset="0"/>
              </a:rPr>
              <a:t>Line Color</a:t>
            </a:r>
            <a:endParaRPr lang="ko-KR" altLang="en-US" sz="14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914286"/>
            <a:r>
              <a:rPr lang="en-US" altLang="ko-KR" sz="1400" dirty="0">
                <a:solidFill>
                  <a:prstClr val="white"/>
                </a:solidFill>
                <a:cs typeface="Arial" pitchFamily="34" charset="0"/>
              </a:rPr>
              <a:t>www.allppt.com</a:t>
            </a:r>
            <a:endParaRPr lang="ko-KR" altLang="en-US" sz="1400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914286"/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FREE </a:t>
            </a:r>
          </a:p>
          <a:p>
            <a:pPr defTabSz="914286"/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8749251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>
            <a:extLst>
              <a:ext uri="{FF2B5EF4-FFF2-40B4-BE49-F238E27FC236}">
                <a16:creationId xmlns="" xmlns:a16="http://schemas.microsoft.com/office/drawing/2014/main" id="{B3CA5F7E-D45F-4887-AF9C-BB7E27A9C9CE}"/>
              </a:ext>
            </a:extLst>
          </p:cNvPr>
          <p:cNvSpPr/>
          <p:nvPr userDrawn="1"/>
        </p:nvSpPr>
        <p:spPr>
          <a:xfrm>
            <a:off x="7228120" y="1876149"/>
            <a:ext cx="4320000" cy="432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2" name="그림 개체 틀 5">
            <a:extLst>
              <a:ext uri="{FF2B5EF4-FFF2-40B4-BE49-F238E27FC236}">
                <a16:creationId xmlns="" xmlns:a16="http://schemas.microsoft.com/office/drawing/2014/main" id="{1C677DB5-A9F3-459B-9D51-37160E08512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00213" y="653142"/>
            <a:ext cx="4320000" cy="43200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5500936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>
            <a:extLst>
              <a:ext uri="{FF2B5EF4-FFF2-40B4-BE49-F238E27FC236}">
                <a16:creationId xmlns="" xmlns:a16="http://schemas.microsoft.com/office/drawing/2014/main" id="{3BA6D116-08C4-4B82-9CED-6CAA135A4C41}"/>
              </a:ext>
            </a:extLst>
          </p:cNvPr>
          <p:cNvSpPr/>
          <p:nvPr userDrawn="1"/>
        </p:nvSpPr>
        <p:spPr>
          <a:xfrm>
            <a:off x="647699" y="619125"/>
            <a:ext cx="10906125" cy="5619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2" name="그림 개체 틀 5">
            <a:extLst>
              <a:ext uri="{FF2B5EF4-FFF2-40B4-BE49-F238E27FC236}">
                <a16:creationId xmlns="" xmlns:a16="http://schemas.microsoft.com/office/drawing/2014/main" id="{94D1C30F-C049-4A2E-AA78-FB452C660A0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133600" y="0"/>
            <a:ext cx="3960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763843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40009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slide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909CAF33-C70F-4F86-AEBF-A90C86C62CCA}"/>
              </a:ext>
            </a:extLst>
          </p:cNvPr>
          <p:cNvSpPr/>
          <p:nvPr userDrawn="1"/>
        </p:nvSpPr>
        <p:spPr>
          <a:xfrm>
            <a:off x="0" y="1395662"/>
            <a:ext cx="12192000" cy="40666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6E6B65C4-5532-4F7F-AF63-4751FB9C128F}"/>
              </a:ext>
            </a:extLst>
          </p:cNvPr>
          <p:cNvSpPr/>
          <p:nvPr userDrawn="1"/>
        </p:nvSpPr>
        <p:spPr>
          <a:xfrm>
            <a:off x="0" y="2045368"/>
            <a:ext cx="12192000" cy="276726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72E5BB8-6BB6-4712-AC60-7CF3B189B0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73"/>
            <a:ext cx="6364705" cy="684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5976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FB603C3-C482-2A4A-A0B4-1F0CDB6D0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E72438E8-96A0-854E-AA9E-79FF067F2E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564C1BA2-C490-AE4E-AD81-4F70E87551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0A6CCD44-7B3A-0C4E-903E-8A380E9E6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DCAEE-8C7D-934C-9731-756F74428F35}" type="datetimeFigureOut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25/5/2021</a:t>
            </a:fld>
            <a:endParaRPr kumimoji="0" lang="es-EC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6D89298D-0D0B-234C-AB52-E7DA52121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B03DC63B-26CF-A94E-A018-0000DE3D0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7973DA-7E5B-3245-A411-B52F02EF68FA}" type="slidenum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C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7104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AEAA371-FBB7-B441-97DB-D80F7CA10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116AC16D-BF7C-4645-BB5A-4D3D8709B6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2507B89A-6D01-1A49-9622-169182F474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texto 4">
            <a:extLst>
              <a:ext uri="{FF2B5EF4-FFF2-40B4-BE49-F238E27FC236}">
                <a16:creationId xmlns="" xmlns:a16="http://schemas.microsoft.com/office/drawing/2014/main" id="{BFBBB904-3002-CF4C-80E4-E500036D8C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="" xmlns:a16="http://schemas.microsoft.com/office/drawing/2014/main" id="{C2CD1188-D647-5A43-8041-F28703308B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7" name="Marcador de fecha 6">
            <a:extLst>
              <a:ext uri="{FF2B5EF4-FFF2-40B4-BE49-F238E27FC236}">
                <a16:creationId xmlns="" xmlns:a16="http://schemas.microsoft.com/office/drawing/2014/main" id="{AE47BC2F-B3C1-DD47-BD12-A093E8F82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DCAEE-8C7D-934C-9731-756F74428F35}" type="datetimeFigureOut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25/5/2021</a:t>
            </a:fld>
            <a:endParaRPr kumimoji="0" lang="es-EC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="" xmlns:a16="http://schemas.microsoft.com/office/drawing/2014/main" id="{23E770EB-1360-0642-A60E-51ACB7BFD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="" xmlns:a16="http://schemas.microsoft.com/office/drawing/2014/main" id="{BEB7D974-499F-7142-989B-7605603BE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7973DA-7E5B-3245-A411-B52F02EF68FA}" type="slidenum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C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9225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D22F863-32B5-E043-8B29-B2B42B09E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>
            <a:extLst>
              <a:ext uri="{FF2B5EF4-FFF2-40B4-BE49-F238E27FC236}">
                <a16:creationId xmlns="" xmlns:a16="http://schemas.microsoft.com/office/drawing/2014/main" id="{7503C7F0-236D-1F41-A743-89B5BE352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DCAEE-8C7D-934C-9731-756F74428F35}" type="datetimeFigureOut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25/5/2021</a:t>
            </a:fld>
            <a:endParaRPr kumimoji="0" lang="es-EC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408A0E5D-EDA8-E640-A4F0-7E5583224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A30AA488-FC1E-F649-9ADD-2417DE8A9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7973DA-7E5B-3245-A411-B52F02EF68FA}" type="slidenum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C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9192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="" xmlns:a16="http://schemas.microsoft.com/office/drawing/2014/main" id="{E318E160-FA5B-2244-8810-AD04240FE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DCAEE-8C7D-934C-9731-756F74428F35}" type="datetimeFigureOut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25/5/2021</a:t>
            </a:fld>
            <a:endParaRPr kumimoji="0" lang="es-EC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="" xmlns:a16="http://schemas.microsoft.com/office/drawing/2014/main" id="{BC21AB13-2DEF-0344-B1D7-B1F4AB601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C863795B-19D2-AD43-9863-9B05A8A1C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7973DA-7E5B-3245-A411-B52F02EF68FA}" type="slidenum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C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328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3C95D86-35BD-8545-A3E0-41C64631F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DF3A1EC2-4C7C-9F48-830A-C3B6272AE6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A82F7240-2900-D84E-BA26-4FC9FE1EC9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A36B5B85-161C-904E-9207-186EBB251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DCAEE-8C7D-934C-9731-756F74428F35}" type="datetimeFigureOut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25/5/2021</a:t>
            </a:fld>
            <a:endParaRPr kumimoji="0" lang="es-EC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2469783A-774F-9244-97A8-8183B2FC7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CDBEA04C-078E-9748-B3E9-0DC63A14A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7973DA-7E5B-3245-A411-B52F02EF68FA}" type="slidenum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C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4371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517830F-4AFE-D44A-87AB-12F619825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="" xmlns:a16="http://schemas.microsoft.com/office/drawing/2014/main" id="{D0E74663-3C3B-9C46-B131-4E91903028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 dirty="0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AC53015C-D6A5-4346-B392-3224F1038D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A608FAE1-2E88-494E-974B-BF126FE93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DCAEE-8C7D-934C-9731-756F74428F35}" type="datetimeFigureOut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25/5/2021</a:t>
            </a:fld>
            <a:endParaRPr kumimoji="0" lang="es-EC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47C9DE75-F967-4240-90C9-45FDD881D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5C47412B-6343-E341-80F0-3B42EF51B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7973DA-7E5B-3245-A411-B52F02EF68FA}" type="slidenum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C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2017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="" xmlns:a16="http://schemas.microsoft.com/office/drawing/2014/main" id="{65341551-D91D-DD4C-9019-575BBC73A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290A3BEC-0F0A-2945-922F-1288E89F01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220204C7-0270-EA43-8408-ABA1431161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DCAEE-8C7D-934C-9731-756F74428F35}" type="datetimeFigureOut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25/5/2021</a:t>
            </a:fld>
            <a:endParaRPr kumimoji="0" lang="es-EC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09078A95-3068-B648-A44E-9FF31274D7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C894070A-9262-3E42-9371-AEF9FDA0F4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7973DA-7E5B-3245-A411-B52F02EF68FA}" type="slidenum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C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1436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5574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</p:sldLayoutIdLs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1938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</p:sldLayoutIdLs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35.png"/><Relationship Id="rId4" Type="http://schemas.openxmlformats.org/officeDocument/2006/relationships/image" Target="../media/image34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="" xmlns:a16="http://schemas.microsoft.com/office/drawing/2014/main" id="{7C5C8CE6-F51C-0649-93D3-8129F63B15DD}"/>
              </a:ext>
            </a:extLst>
          </p:cNvPr>
          <p:cNvSpPr/>
          <p:nvPr/>
        </p:nvSpPr>
        <p:spPr>
          <a:xfrm>
            <a:off x="1922322" y="2080205"/>
            <a:ext cx="932217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s-EC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TEMA: </a:t>
            </a:r>
            <a:r>
              <a:rPr lang="es-EC" sz="3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ANÁLISIS DE LA INTELIGENCIA EMOCIONAL EN EL LIDERAZGO DE LOS SOLDADOS </a:t>
            </a:r>
            <a:r>
              <a:rPr lang="es-EC" sz="3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ECUATORIANOS</a:t>
            </a:r>
            <a:endParaRPr lang="es-EC" sz="3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BCE7088B-96EC-8841-A837-F44032347E3E}"/>
              </a:ext>
            </a:extLst>
          </p:cNvPr>
          <p:cNvCxnSpPr/>
          <p:nvPr/>
        </p:nvCxnSpPr>
        <p:spPr>
          <a:xfrm>
            <a:off x="1485900" y="1984669"/>
            <a:ext cx="10195023" cy="2021"/>
          </a:xfrm>
          <a:prstGeom prst="line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Conector recto 9">
            <a:extLst>
              <a:ext uri="{FF2B5EF4-FFF2-40B4-BE49-F238E27FC236}">
                <a16:creationId xmlns="" xmlns:a16="http://schemas.microsoft.com/office/drawing/2014/main" id="{F24E8BE2-0783-824A-A337-74107E91AF45}"/>
              </a:ext>
            </a:extLst>
          </p:cNvPr>
          <p:cNvCxnSpPr/>
          <p:nvPr/>
        </p:nvCxnSpPr>
        <p:spPr>
          <a:xfrm>
            <a:off x="1485900" y="3682613"/>
            <a:ext cx="10195023" cy="2021"/>
          </a:xfrm>
          <a:prstGeom prst="line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3818474D-A86F-C244-AA31-418253F2C546}"/>
              </a:ext>
            </a:extLst>
          </p:cNvPr>
          <p:cNvSpPr txBox="1"/>
          <p:nvPr/>
        </p:nvSpPr>
        <p:spPr>
          <a:xfrm>
            <a:off x="3667244" y="1460464"/>
            <a:ext cx="60546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MAESTRÍA EN </a:t>
            </a:r>
            <a:r>
              <a:rPr kumimoji="0" lang="es-EC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DEFENSA Y SEGURIDAD</a:t>
            </a:r>
            <a:endParaRPr kumimoji="0" lang="es-EC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="" xmlns:a16="http://schemas.microsoft.com/office/drawing/2014/main" id="{4D62C163-8FCA-404B-839C-BEA41DD0379B}"/>
              </a:ext>
            </a:extLst>
          </p:cNvPr>
          <p:cNvSpPr txBox="1"/>
          <p:nvPr/>
        </p:nvSpPr>
        <p:spPr>
          <a:xfrm>
            <a:off x="1485900" y="3557533"/>
            <a:ext cx="101950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450215" algn="ctr">
              <a:lnSpc>
                <a:spcPct val="200000"/>
              </a:lnSpc>
            </a:pPr>
            <a:r>
              <a:rPr lang="es-EC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TCRN. DE E.M ÁNGEL ALBÁN </a:t>
            </a:r>
            <a:r>
              <a:rPr lang="es-EC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 y </a:t>
            </a:r>
            <a:r>
              <a:rPr kumimoji="0" lang="es-EC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TCRN</a:t>
            </a:r>
            <a:r>
              <a:rPr kumimoji="0" lang="es-EC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lang="es-EC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E.M JOSÉ JÁCOME </a:t>
            </a:r>
            <a:r>
              <a:rPr lang="es-EC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s-EC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DIRECTOR: TCRN</a:t>
            </a:r>
            <a:r>
              <a:rPr lang="es-EC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DE E.M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MGS. </a:t>
            </a:r>
            <a:r>
              <a:rPr lang="es-EC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CARLOS </a:t>
            </a:r>
            <a:r>
              <a:rPr lang="es-EC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VÉLEZ INTRIAGO.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CODIRECTOR: CPFG. DE E.M MGS. MARCO HELOU</a:t>
            </a:r>
            <a:endParaRPr lang="es-EC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934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2670292927"/>
              </p:ext>
            </p:extLst>
          </p:nvPr>
        </p:nvGraphicFramePr>
        <p:xfrm>
          <a:off x="2179208" y="1500864"/>
          <a:ext cx="9252520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CuadroTexto 1"/>
          <p:cNvSpPr txBox="1"/>
          <p:nvPr/>
        </p:nvSpPr>
        <p:spPr>
          <a:xfrm>
            <a:off x="5240609" y="4599840"/>
            <a:ext cx="2551109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POSIBLE SOLUCION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="" xmlns:a16="http://schemas.microsoft.com/office/drawing/2014/main" id="{4D03F866-B935-403F-9F2B-78728D282BE2}"/>
              </a:ext>
            </a:extLst>
          </p:cNvPr>
          <p:cNvSpPr/>
          <p:nvPr/>
        </p:nvSpPr>
        <p:spPr>
          <a:xfrm>
            <a:off x="2825262" y="140823"/>
            <a:ext cx="7180156" cy="731520"/>
          </a:xfrm>
          <a:prstGeom prst="rect">
            <a:avLst/>
          </a:prstGeom>
          <a:solidFill>
            <a:srgbClr val="D3EFC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HIPÓTESIS</a:t>
            </a:r>
          </a:p>
        </p:txBody>
      </p:sp>
    </p:spTree>
    <p:extLst>
      <p:ext uri="{BB962C8B-B14F-4D97-AF65-F5344CB8AC3E}">
        <p14:creationId xmlns:p14="http://schemas.microsoft.com/office/powerpoint/2010/main" val="2091928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6307745" y="1832389"/>
            <a:ext cx="4575408" cy="37856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EC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 cambio conductual, para un mejor desempeño y efectividad del personal en las misiones encomendadas, será el resultante de tener: liderazgo transformacional basado en la aplicación de las características de la inteligencia emocional en los comandantes de todos los niveles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="" xmlns:a16="http://schemas.microsoft.com/office/drawing/2014/main" id="{4D03F866-B935-403F-9F2B-78728D282BE2}"/>
              </a:ext>
            </a:extLst>
          </p:cNvPr>
          <p:cNvSpPr/>
          <p:nvPr/>
        </p:nvSpPr>
        <p:spPr>
          <a:xfrm>
            <a:off x="2825262" y="140823"/>
            <a:ext cx="7180156" cy="731520"/>
          </a:xfrm>
          <a:prstGeom prst="rect">
            <a:avLst/>
          </a:prstGeom>
          <a:solidFill>
            <a:srgbClr val="D3EFC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HIPÓTESIS</a:t>
            </a:r>
          </a:p>
        </p:txBody>
      </p:sp>
      <p:pic>
        <p:nvPicPr>
          <p:cNvPr id="2050" name="Picture 2" descr="Cómo se formula correctamente una hipótesis? - Guioteca">
            <a:extLst>
              <a:ext uri="{FF2B5EF4-FFF2-40B4-BE49-F238E27FC236}">
                <a16:creationId xmlns="" xmlns:a16="http://schemas.microsoft.com/office/drawing/2014/main" id="{96DC75A6-A0CC-4671-86B7-B74D9D8369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6" r="11869"/>
          <a:stretch/>
        </p:blipFill>
        <p:spPr bwMode="auto">
          <a:xfrm>
            <a:off x="1559860" y="2334565"/>
            <a:ext cx="4061011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860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F3E3CE28-1FC8-8E46-A07E-10CC378E0146}"/>
              </a:ext>
            </a:extLst>
          </p:cNvPr>
          <p:cNvSpPr/>
          <p:nvPr/>
        </p:nvSpPr>
        <p:spPr>
          <a:xfrm>
            <a:off x="1808251" y="230506"/>
            <a:ext cx="9574123" cy="731520"/>
          </a:xfrm>
          <a:prstGeom prst="rect">
            <a:avLst/>
          </a:prstGeom>
          <a:solidFill>
            <a:srgbClr val="D3EFC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OPERACIONALIZACIÓN  DE  VARIABLES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="" xmlns:a16="http://schemas.microsoft.com/office/drawing/2014/main" id="{255BF8B1-2D43-466F-AB78-C83D8E16A3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3814655"/>
              </p:ext>
            </p:extLst>
          </p:nvPr>
        </p:nvGraphicFramePr>
        <p:xfrm>
          <a:off x="1808252" y="1390919"/>
          <a:ext cx="9357731" cy="4845853"/>
        </p:xfrm>
        <a:graphic>
          <a:graphicData uri="http://schemas.openxmlformats.org/drawingml/2006/table">
            <a:tbl>
              <a:tblPr firstRow="1" firstCol="1" bandRow="1"/>
              <a:tblGrid>
                <a:gridCol w="3710266">
                  <a:extLst>
                    <a:ext uri="{9D8B030D-6E8A-4147-A177-3AD203B41FA5}">
                      <a16:colId xmlns="" xmlns:a16="http://schemas.microsoft.com/office/drawing/2014/main" val="2792730195"/>
                    </a:ext>
                  </a:extLst>
                </a:gridCol>
                <a:gridCol w="2113657">
                  <a:extLst>
                    <a:ext uri="{9D8B030D-6E8A-4147-A177-3AD203B41FA5}">
                      <a16:colId xmlns="" xmlns:a16="http://schemas.microsoft.com/office/drawing/2014/main" val="2022750445"/>
                    </a:ext>
                  </a:extLst>
                </a:gridCol>
                <a:gridCol w="2113657">
                  <a:extLst>
                    <a:ext uri="{9D8B030D-6E8A-4147-A177-3AD203B41FA5}">
                      <a16:colId xmlns="" xmlns:a16="http://schemas.microsoft.com/office/drawing/2014/main" val="3081491024"/>
                    </a:ext>
                  </a:extLst>
                </a:gridCol>
                <a:gridCol w="1420151">
                  <a:extLst>
                    <a:ext uri="{9D8B030D-6E8A-4147-A177-3AD203B41FA5}">
                      <a16:colId xmlns="" xmlns:a16="http://schemas.microsoft.com/office/drawing/2014/main" val="769697265"/>
                    </a:ext>
                  </a:extLst>
                </a:gridCol>
              </a:tblGrid>
              <a:tr h="76544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</a:pPr>
                      <a:r>
                        <a:rPr lang="es-EC" sz="18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VARIABLE 1</a:t>
                      </a:r>
                      <a:endParaRPr lang="es-EC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186" marR="321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</a:pPr>
                      <a:r>
                        <a:rPr lang="es-EC" sz="18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DIMENSIÓN</a:t>
                      </a:r>
                      <a:endParaRPr lang="es-EC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186" marR="321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indent="-12700" algn="ctr">
                        <a:lnSpc>
                          <a:spcPct val="100000"/>
                        </a:lnSpc>
                      </a:pPr>
                      <a:r>
                        <a:rPr lang="es-EC" sz="18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INDICADORES</a:t>
                      </a:r>
                      <a:endParaRPr lang="es-EC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186" marR="321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indent="-494665" algn="ctr">
                        <a:lnSpc>
                          <a:spcPct val="100000"/>
                        </a:lnSpc>
                      </a:pPr>
                      <a:r>
                        <a:rPr lang="es-EC" sz="18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ÍTEM</a:t>
                      </a:r>
                      <a:endParaRPr lang="es-EC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186" marR="321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97283142"/>
                  </a:ext>
                </a:extLst>
              </a:tr>
              <a:tr h="1719555">
                <a:tc rowSpan="3">
                  <a:txBody>
                    <a:bodyPr/>
                    <a:lstStyle/>
                    <a:p>
                      <a:pPr marL="42545" indent="180340" algn="just">
                        <a:lnSpc>
                          <a:spcPct val="100000"/>
                        </a:lnSpc>
                      </a:pPr>
                      <a:r>
                        <a:rPr lang="es-EC" sz="18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INTELIGENCIA EMOCIONAL 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42545" indent="180340" algn="just">
                        <a:lnSpc>
                          <a:spcPct val="100000"/>
                        </a:lnSpc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</a:b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Conceptualización: </a:t>
                      </a:r>
                      <a:b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</a:b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</a:br>
                      <a:r>
                        <a:rPr lang="es-EC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Conjunto de habilidades personales, emocionales, sociales y de destrezas que influyen en nuestra habilidad para adaptarse y enfrentar las demandas y presiones del medio.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186" marR="321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2545" indent="3175" algn="ctr">
                        <a:lnSpc>
                          <a:spcPct val="100000"/>
                        </a:lnSpc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Intrapersonal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186" marR="321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0975" lvl="0" indent="-180975" algn="just">
                        <a:lnSpc>
                          <a:spcPct val="100000"/>
                        </a:lnSpc>
                        <a:buFont typeface="Times New Roman" panose="02020603050405020304" pitchFamily="18" charset="0"/>
                        <a:buChar char="-"/>
                      </a:pPr>
                      <a:r>
                        <a:rPr lang="es-EC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Comprensión de sí mismo 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180975" lvl="0" indent="-180975" algn="just">
                        <a:lnSpc>
                          <a:spcPct val="100000"/>
                        </a:lnSpc>
                        <a:buFont typeface="Times New Roman" panose="02020603050405020304" pitchFamily="18" charset="0"/>
                        <a:buChar char="-"/>
                      </a:pPr>
                      <a:r>
                        <a:rPr lang="es-EC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Asertividad 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180975" lvl="0" indent="-180975" algn="just">
                        <a:lnSpc>
                          <a:spcPct val="100000"/>
                        </a:lnSpc>
                        <a:buFont typeface="Times New Roman" panose="02020603050405020304" pitchFamily="18" charset="0"/>
                        <a:buChar char="-"/>
                      </a:pPr>
                      <a:r>
                        <a:rPr lang="es-EC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Auto concepto 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180975" lvl="0" indent="-180975" algn="just">
                        <a:lnSpc>
                          <a:spcPct val="100000"/>
                        </a:lnSpc>
                        <a:buFont typeface="Times New Roman" panose="02020603050405020304" pitchFamily="18" charset="0"/>
                        <a:buChar char="-"/>
                      </a:pPr>
                      <a:r>
                        <a:rPr lang="es-EC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Autorrealización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180975" lvl="0" indent="-180975" algn="just">
                        <a:lnSpc>
                          <a:spcPct val="100000"/>
                        </a:lnSpc>
                        <a:buFont typeface="Times New Roman" panose="02020603050405020304" pitchFamily="18" charset="0"/>
                        <a:buChar char="-"/>
                      </a:pPr>
                      <a:r>
                        <a:rPr lang="es-EC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Independencia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2186" marR="321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41275" indent="-41275" algn="just">
                        <a:lnSpc>
                          <a:spcPct val="100000"/>
                        </a:lnSpc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Puntaje obtenido en el Test de Inteligencia emocional de Daniel Goleman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186" marR="321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780705692"/>
                  </a:ext>
                </a:extLst>
              </a:tr>
              <a:tr h="142598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" indent="-45720" algn="ctr">
                        <a:lnSpc>
                          <a:spcPct val="100000"/>
                        </a:lnSpc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Interpersonal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186" marR="321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0975" lvl="0" indent="-180975" algn="just">
                        <a:lnSpc>
                          <a:spcPct val="100000"/>
                        </a:lnSpc>
                        <a:buFont typeface="Times New Roman" panose="02020603050405020304" pitchFamily="18" charset="0"/>
                        <a:buChar char="-"/>
                      </a:pPr>
                      <a:r>
                        <a:rPr lang="es-EC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Empatía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180975" lvl="0" indent="-180975" algn="just">
                        <a:lnSpc>
                          <a:spcPct val="100000"/>
                        </a:lnSpc>
                        <a:buFont typeface="Times New Roman" panose="02020603050405020304" pitchFamily="18" charset="0"/>
                        <a:buChar char="-"/>
                      </a:pPr>
                      <a:r>
                        <a:rPr lang="es-EC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Relaciones interpersonales 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180975" lvl="0" indent="-180975" algn="just">
                        <a:lnSpc>
                          <a:spcPct val="100000"/>
                        </a:lnSpc>
                        <a:buFont typeface="Times New Roman" panose="02020603050405020304" pitchFamily="18" charset="0"/>
                        <a:buChar char="-"/>
                      </a:pPr>
                      <a:r>
                        <a:rPr lang="es-EC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Responsabilidad social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2186" marR="321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553928026"/>
                  </a:ext>
                </a:extLst>
              </a:tr>
              <a:tr h="142598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Adaptabilidad 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186" marR="321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0975" lvl="0" indent="-180975" algn="just">
                        <a:lnSpc>
                          <a:spcPct val="100000"/>
                        </a:lnSpc>
                        <a:buFont typeface="Times New Roman" panose="02020603050405020304" pitchFamily="18" charset="0"/>
                        <a:buChar char="-"/>
                      </a:pPr>
                      <a:r>
                        <a:rPr lang="es-EC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Solución de problemas 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180975" lvl="0" indent="-180975" algn="just">
                        <a:lnSpc>
                          <a:spcPct val="100000"/>
                        </a:lnSpc>
                        <a:buFont typeface="Times New Roman" panose="02020603050405020304" pitchFamily="18" charset="0"/>
                        <a:buChar char="-"/>
                      </a:pPr>
                      <a:r>
                        <a:rPr lang="es-EC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Prueba de la realidad 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180975" lvl="0" indent="-180975" algn="just">
                        <a:lnSpc>
                          <a:spcPct val="100000"/>
                        </a:lnSpc>
                        <a:buFont typeface="Times New Roman" panose="02020603050405020304" pitchFamily="18" charset="0"/>
                        <a:buChar char="-"/>
                      </a:pPr>
                      <a:r>
                        <a:rPr lang="es-EC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Flexibilidad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2186" marR="321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3154717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0564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F3E3CE28-1FC8-8E46-A07E-10CC378E0146}"/>
              </a:ext>
            </a:extLst>
          </p:cNvPr>
          <p:cNvSpPr/>
          <p:nvPr/>
        </p:nvSpPr>
        <p:spPr>
          <a:xfrm>
            <a:off x="1808251" y="230506"/>
            <a:ext cx="9574123" cy="731520"/>
          </a:xfrm>
          <a:prstGeom prst="rect">
            <a:avLst/>
          </a:prstGeom>
          <a:solidFill>
            <a:srgbClr val="D3EFC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OPERACIONALIZACIÓN  DE  VARIABLES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="" xmlns:a16="http://schemas.microsoft.com/office/drawing/2014/main" id="{EC094AE2-CBFF-42C1-A35D-FA4387C3D3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0873422"/>
              </p:ext>
            </p:extLst>
          </p:nvPr>
        </p:nvGraphicFramePr>
        <p:xfrm>
          <a:off x="2465072" y="1429555"/>
          <a:ext cx="8559243" cy="4329967"/>
        </p:xfrm>
        <a:graphic>
          <a:graphicData uri="http://schemas.openxmlformats.org/drawingml/2006/table">
            <a:tbl>
              <a:tblPr firstRow="1" firstCol="1" bandRow="1"/>
              <a:tblGrid>
                <a:gridCol w="2969813">
                  <a:extLst>
                    <a:ext uri="{9D8B030D-6E8A-4147-A177-3AD203B41FA5}">
                      <a16:colId xmlns="" xmlns:a16="http://schemas.microsoft.com/office/drawing/2014/main" val="1132022567"/>
                    </a:ext>
                  </a:extLst>
                </a:gridCol>
                <a:gridCol w="2112135">
                  <a:extLst>
                    <a:ext uri="{9D8B030D-6E8A-4147-A177-3AD203B41FA5}">
                      <a16:colId xmlns="" xmlns:a16="http://schemas.microsoft.com/office/drawing/2014/main" val="3232028396"/>
                    </a:ext>
                  </a:extLst>
                </a:gridCol>
                <a:gridCol w="1996225">
                  <a:extLst>
                    <a:ext uri="{9D8B030D-6E8A-4147-A177-3AD203B41FA5}">
                      <a16:colId xmlns="" xmlns:a16="http://schemas.microsoft.com/office/drawing/2014/main" val="2273296850"/>
                    </a:ext>
                  </a:extLst>
                </a:gridCol>
                <a:gridCol w="1481070">
                  <a:extLst>
                    <a:ext uri="{9D8B030D-6E8A-4147-A177-3AD203B41FA5}">
                      <a16:colId xmlns="" xmlns:a16="http://schemas.microsoft.com/office/drawing/2014/main" val="3036113603"/>
                    </a:ext>
                  </a:extLst>
                </a:gridCol>
              </a:tblGrid>
              <a:tr h="360383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</a:pPr>
                      <a:r>
                        <a:rPr lang="es-EC" sz="18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VARIABLE 2</a:t>
                      </a:r>
                      <a:endParaRPr lang="es-EC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indent="-44450" algn="ctr">
                        <a:lnSpc>
                          <a:spcPct val="200000"/>
                        </a:lnSpc>
                      </a:pPr>
                      <a:r>
                        <a:rPr lang="es-EC" sz="18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DIMENSIÓN</a:t>
                      </a:r>
                      <a:endParaRPr lang="es-EC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indent="-12700" algn="ctr">
                        <a:lnSpc>
                          <a:spcPct val="200000"/>
                        </a:lnSpc>
                      </a:pPr>
                      <a:r>
                        <a:rPr lang="es-EC" sz="18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INDICADORES</a:t>
                      </a:r>
                      <a:endParaRPr lang="es-EC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indent="-44450" algn="ctr">
                        <a:lnSpc>
                          <a:spcPct val="200000"/>
                        </a:lnSpc>
                      </a:pPr>
                      <a:r>
                        <a:rPr lang="es-EC" sz="18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ÍTEM</a:t>
                      </a:r>
                      <a:endParaRPr lang="es-EC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78570918"/>
                  </a:ext>
                </a:extLst>
              </a:tr>
              <a:tr h="1919041">
                <a:tc rowSpan="3">
                  <a:txBody>
                    <a:bodyPr/>
                    <a:lstStyle/>
                    <a:p>
                      <a:pPr marL="42545" indent="180340" algn="just">
                        <a:lnSpc>
                          <a:spcPct val="100000"/>
                        </a:lnSpc>
                      </a:pPr>
                      <a:r>
                        <a:rPr lang="es-EC" sz="18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LIDERAZGO</a:t>
                      </a: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</a:b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</a:b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Conceptualización:</a:t>
                      </a:r>
                      <a:b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</a:b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</a:b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Es la influencia interpersonal ejercido y dirigido a través del proceso de comunicación al lograr una o varias metas.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Transformacional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0975" lvl="0" indent="-180975" algn="just">
                        <a:lnSpc>
                          <a:spcPct val="100000"/>
                        </a:lnSpc>
                        <a:buFont typeface="Times New Roman" panose="02020603050405020304" pitchFamily="18" charset="0"/>
                        <a:buChar char="-"/>
                      </a:pPr>
                      <a:r>
                        <a:rPr lang="es-EC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Carisma 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180975" lvl="0" indent="-180975" algn="just">
                        <a:lnSpc>
                          <a:spcPct val="100000"/>
                        </a:lnSpc>
                        <a:buFont typeface="Times New Roman" panose="02020603050405020304" pitchFamily="18" charset="0"/>
                        <a:buChar char="-"/>
                      </a:pPr>
                      <a:r>
                        <a:rPr lang="es-EC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Inspiración 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180975" lvl="0" indent="-180975" algn="just">
                        <a:lnSpc>
                          <a:spcPct val="100000"/>
                        </a:lnSpc>
                        <a:buFont typeface="Times New Roman" panose="02020603050405020304" pitchFamily="18" charset="0"/>
                        <a:buChar char="-"/>
                      </a:pPr>
                      <a:r>
                        <a:rPr lang="es-EC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Estimulación intelectual 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180975" lvl="0" indent="-180975" algn="just">
                        <a:lnSpc>
                          <a:spcPct val="100000"/>
                        </a:lnSpc>
                        <a:buFont typeface="Times New Roman" panose="02020603050405020304" pitchFamily="18" charset="0"/>
                        <a:buChar char="-"/>
                      </a:pPr>
                      <a:r>
                        <a:rPr lang="es-EC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Consideración individualizada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44450" indent="-44450" algn="just">
                        <a:lnSpc>
                          <a:spcPct val="100000"/>
                        </a:lnSpc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Puntaje obtenido en el cuestionario de estilos de Liderazgo (CELID)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470915914"/>
                  </a:ext>
                </a:extLst>
              </a:tr>
              <a:tr h="1313646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Transaccional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0975" lvl="0" indent="-180975" algn="l">
                        <a:lnSpc>
                          <a:spcPct val="100000"/>
                        </a:lnSpc>
                        <a:buFont typeface="Times New Roman" panose="02020603050405020304" pitchFamily="18" charset="0"/>
                        <a:buChar char="-"/>
                      </a:pPr>
                      <a:r>
                        <a:rPr lang="es-EC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Recompensa contingente 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180975" lvl="0" indent="-180975" algn="l">
                        <a:lnSpc>
                          <a:spcPct val="100000"/>
                        </a:lnSpc>
                        <a:buFont typeface="Times New Roman" panose="02020603050405020304" pitchFamily="18" charset="0"/>
                        <a:buChar char="-"/>
                      </a:pPr>
                      <a:r>
                        <a:rPr lang="es-EC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Dirección por excepción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725312232"/>
                  </a:ext>
                </a:extLst>
              </a:tr>
              <a:tr h="36038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Laissez Faire  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0975" indent="-180975" algn="just">
                        <a:lnSpc>
                          <a:spcPct val="100000"/>
                        </a:lnSpc>
                        <a:buFontTx/>
                        <a:buChar char="-"/>
                        <a:tabLst>
                          <a:tab pos="180975" algn="l"/>
                        </a:tabLst>
                      </a:pPr>
                      <a:r>
                        <a:rPr lang="es-EC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No hay</a:t>
                      </a:r>
                    </a:p>
                    <a:p>
                      <a:pPr marL="0" indent="0" algn="just">
                        <a:lnSpc>
                          <a:spcPct val="100000"/>
                        </a:lnSpc>
                        <a:buFontTx/>
                        <a:buNone/>
                        <a:tabLst>
                          <a:tab pos="180975" algn="l"/>
                        </a:tabLst>
                      </a:pPr>
                      <a:r>
                        <a:rPr lang="es-EC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respuesta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3473314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0165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318" y="1235553"/>
            <a:ext cx="10020300" cy="47167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Rectángulo redondeado 3"/>
          <p:cNvSpPr/>
          <p:nvPr/>
        </p:nvSpPr>
        <p:spPr>
          <a:xfrm>
            <a:off x="529846" y="2965688"/>
            <a:ext cx="2327653" cy="1118130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171450" lvl="0" indent="-171450">
              <a:buFont typeface="Arial" panose="020B0604020202020204" pitchFamily="34" charset="0"/>
              <a:buChar char="•"/>
              <a:tabLst/>
            </a:pPr>
            <a:r>
              <a:rPr lang="es-ES" b="1" dirty="0"/>
              <a:t>Nuevas Propuestas.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s-ES" b="1" dirty="0"/>
              <a:t>Innovar Mercados Académicos.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s-ES" b="1" dirty="0"/>
              <a:t>Tendencias.</a:t>
            </a:r>
            <a:endParaRPr lang="en-US" b="1" dirty="0"/>
          </a:p>
        </p:txBody>
      </p:sp>
      <p:sp>
        <p:nvSpPr>
          <p:cNvPr id="6" name="Rectángulo redondeado 5"/>
          <p:cNvSpPr/>
          <p:nvPr/>
        </p:nvSpPr>
        <p:spPr>
          <a:xfrm>
            <a:off x="3420014" y="5342261"/>
            <a:ext cx="2138577" cy="1071775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tabLst/>
            </a:pPr>
            <a:endParaRPr lang="es-ES" b="1" dirty="0"/>
          </a:p>
          <a:p>
            <a:pPr marL="171450" lvl="0" indent="-171450">
              <a:buFont typeface="Arial" panose="020B0604020202020204" pitchFamily="34" charset="0"/>
              <a:buChar char="•"/>
              <a:tabLst/>
            </a:pPr>
            <a:r>
              <a:rPr lang="es-ES" b="1" dirty="0"/>
              <a:t>Desarrollo de intereses, conocimientos y habilidades.</a:t>
            </a:r>
          </a:p>
          <a:p>
            <a:pPr lvl="0"/>
            <a:endParaRPr lang="en-US" b="1" dirty="0"/>
          </a:p>
        </p:txBody>
      </p:sp>
      <p:sp>
        <p:nvSpPr>
          <p:cNvPr id="8" name="Rectángulo redondeado 7"/>
          <p:cNvSpPr/>
          <p:nvPr/>
        </p:nvSpPr>
        <p:spPr>
          <a:xfrm rot="21406954">
            <a:off x="9629621" y="1196321"/>
            <a:ext cx="2368749" cy="1178045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b="1" dirty="0"/>
              <a:t>Proceso Formación.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b="1" dirty="0"/>
              <a:t>Necesidades del Estado.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b="1" dirty="0"/>
              <a:t> Nuevas Influencias.</a:t>
            </a:r>
          </a:p>
        </p:txBody>
      </p:sp>
      <p:sp>
        <p:nvSpPr>
          <p:cNvPr id="9" name="Rectángulo redondeado 8"/>
          <p:cNvSpPr/>
          <p:nvPr/>
        </p:nvSpPr>
        <p:spPr>
          <a:xfrm>
            <a:off x="7740556" y="5215721"/>
            <a:ext cx="2279743" cy="993559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171450" lvl="0" indent="-171450">
              <a:buFont typeface="Arial" panose="020B0604020202020204" pitchFamily="34" charset="0"/>
              <a:buChar char="•"/>
              <a:tabLst/>
            </a:pPr>
            <a:r>
              <a:rPr lang="es-ES_tradnl" b="1" dirty="0"/>
              <a:t>Desarrollo social e integral, nacional, regional y mundial</a:t>
            </a:r>
            <a:endParaRPr lang="es-ES" b="1" dirty="0"/>
          </a:p>
        </p:txBody>
      </p:sp>
      <p:sp>
        <p:nvSpPr>
          <p:cNvPr id="10" name="Rectángulo redondeado 9"/>
          <p:cNvSpPr/>
          <p:nvPr/>
        </p:nvSpPr>
        <p:spPr>
          <a:xfrm>
            <a:off x="4881860" y="1235553"/>
            <a:ext cx="1353463" cy="608528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tabLst/>
            </a:pPr>
            <a:r>
              <a:rPr lang="es-ES" b="1" dirty="0"/>
              <a:t>Educación </a:t>
            </a:r>
          </a:p>
          <a:p>
            <a:pPr lvl="0" algn="ctr">
              <a:tabLst/>
            </a:pPr>
            <a:r>
              <a:rPr lang="es-ES" b="1" dirty="0"/>
              <a:t>Superior</a:t>
            </a:r>
            <a:endParaRPr lang="en-US" b="1" dirty="0"/>
          </a:p>
        </p:txBody>
      </p:sp>
      <p:sp>
        <p:nvSpPr>
          <p:cNvPr id="11" name="Rectángulo redondeado 10"/>
          <p:cNvSpPr/>
          <p:nvPr/>
        </p:nvSpPr>
        <p:spPr>
          <a:xfrm rot="20239653">
            <a:off x="5365291" y="4209547"/>
            <a:ext cx="1403667" cy="570741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tabLst/>
            </a:pPr>
            <a:r>
              <a:rPr lang="es-ES" b="1" dirty="0"/>
              <a:t>Enfoque</a:t>
            </a:r>
          </a:p>
          <a:p>
            <a:pPr lvl="0" algn="ctr">
              <a:tabLst/>
            </a:pPr>
            <a:r>
              <a:rPr lang="es-ES" b="1" dirty="0"/>
              <a:t>Conceptual</a:t>
            </a:r>
          </a:p>
        </p:txBody>
      </p:sp>
      <p:sp>
        <p:nvSpPr>
          <p:cNvPr id="12" name="Rectángulo redondeado 11"/>
          <p:cNvSpPr/>
          <p:nvPr/>
        </p:nvSpPr>
        <p:spPr>
          <a:xfrm rot="19990842">
            <a:off x="7746296" y="3206102"/>
            <a:ext cx="1395949" cy="594796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tabLst/>
            </a:pPr>
            <a:r>
              <a:rPr lang="es-ES" dirty="0"/>
              <a:t>Resultado </a:t>
            </a:r>
          </a:p>
          <a:p>
            <a:pPr lvl="0" algn="ctr">
              <a:tabLst/>
            </a:pPr>
            <a:r>
              <a:rPr lang="es-ES" dirty="0"/>
              <a:t>Prospectivo</a:t>
            </a:r>
            <a:endParaRPr lang="en-US" dirty="0"/>
          </a:p>
        </p:txBody>
      </p:sp>
      <p:sp>
        <p:nvSpPr>
          <p:cNvPr id="13" name="Rectángulo redondeado 12"/>
          <p:cNvSpPr/>
          <p:nvPr/>
        </p:nvSpPr>
        <p:spPr>
          <a:xfrm rot="497666">
            <a:off x="7400306" y="1631251"/>
            <a:ext cx="1253685" cy="535461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tabLst/>
            </a:pPr>
            <a:r>
              <a:rPr lang="es-ES" b="1" dirty="0"/>
              <a:t>Ambiente</a:t>
            </a:r>
          </a:p>
          <a:p>
            <a:pPr lvl="0" algn="ctr">
              <a:tabLst/>
            </a:pPr>
            <a:r>
              <a:rPr lang="es-ES" b="1" dirty="0"/>
              <a:t>Militar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="" xmlns:a16="http://schemas.microsoft.com/office/drawing/2014/main" id="{F3E3CE28-1FC8-8E46-A07E-10CC378E0146}"/>
              </a:ext>
            </a:extLst>
          </p:cNvPr>
          <p:cNvSpPr/>
          <p:nvPr/>
        </p:nvSpPr>
        <p:spPr>
          <a:xfrm>
            <a:off x="949734" y="242509"/>
            <a:ext cx="10234779" cy="731520"/>
          </a:xfrm>
          <a:prstGeom prst="rect">
            <a:avLst/>
          </a:prstGeom>
          <a:solidFill>
            <a:srgbClr val="D3EFC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 DE ESTUDIO </a:t>
            </a:r>
          </a:p>
        </p:txBody>
      </p:sp>
    </p:spTree>
    <p:extLst>
      <p:ext uri="{BB962C8B-B14F-4D97-AF65-F5344CB8AC3E}">
        <p14:creationId xmlns:p14="http://schemas.microsoft.com/office/powerpoint/2010/main" val="328796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1504398799"/>
              </p:ext>
            </p:extLst>
          </p:nvPr>
        </p:nvGraphicFramePr>
        <p:xfrm>
          <a:off x="333423" y="1233871"/>
          <a:ext cx="11056819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F3E3CE28-1FC8-8E46-A07E-10CC378E0146}"/>
              </a:ext>
            </a:extLst>
          </p:cNvPr>
          <p:cNvSpPr/>
          <p:nvPr/>
        </p:nvSpPr>
        <p:spPr>
          <a:xfrm>
            <a:off x="863837" y="244892"/>
            <a:ext cx="10356613" cy="731520"/>
          </a:xfrm>
          <a:prstGeom prst="rect">
            <a:avLst/>
          </a:prstGeom>
          <a:solidFill>
            <a:srgbClr val="D3EFC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CAMPO DE ACCIÓN</a:t>
            </a:r>
          </a:p>
        </p:txBody>
      </p:sp>
    </p:spTree>
    <p:extLst>
      <p:ext uri="{BB962C8B-B14F-4D97-AF65-F5344CB8AC3E}">
        <p14:creationId xmlns:p14="http://schemas.microsoft.com/office/powerpoint/2010/main" val="445894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="" xmlns:a16="http://schemas.microsoft.com/office/drawing/2014/main" id="{8FE0AF9A-C89E-42DD-9B7A-E84BD58FCCDB}"/>
              </a:ext>
            </a:extLst>
          </p:cNvPr>
          <p:cNvSpPr/>
          <p:nvPr/>
        </p:nvSpPr>
        <p:spPr>
          <a:xfrm>
            <a:off x="1656981" y="121732"/>
            <a:ext cx="8806029" cy="731520"/>
          </a:xfrm>
          <a:prstGeom prst="rect">
            <a:avLst/>
          </a:prstGeom>
          <a:solidFill>
            <a:srgbClr val="D3EFC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DISEÑO  DE  LA  INVESTIGACIÓN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="" xmlns:a16="http://schemas.microsoft.com/office/drawing/2014/main" id="{5DAA608B-E6D7-4DCE-9D11-1FEF2B59C4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38742000"/>
              </p:ext>
            </p:extLst>
          </p:nvPr>
        </p:nvGraphicFramePr>
        <p:xfrm>
          <a:off x="1325344" y="1371600"/>
          <a:ext cx="10297144" cy="5311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3703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ceso alternativo 3"/>
          <p:cNvSpPr/>
          <p:nvPr/>
        </p:nvSpPr>
        <p:spPr>
          <a:xfrm>
            <a:off x="1653988" y="2675965"/>
            <a:ext cx="9708777" cy="3334870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pSp>
        <p:nvGrpSpPr>
          <p:cNvPr id="5" name="Grupo 4"/>
          <p:cNvGrpSpPr/>
          <p:nvPr/>
        </p:nvGrpSpPr>
        <p:grpSpPr>
          <a:xfrm>
            <a:off x="4149522" y="1725467"/>
            <a:ext cx="3922535" cy="582826"/>
            <a:chOff x="667254" y="3962895"/>
            <a:chExt cx="2372461" cy="1885732"/>
          </a:xfrm>
          <a:solidFill>
            <a:schemeClr val="accent6">
              <a:lumMod val="75000"/>
            </a:schemeClr>
          </a:solidFill>
        </p:grpSpPr>
        <p:sp>
          <p:nvSpPr>
            <p:cNvPr id="6" name="Rectángulo redondeado 5"/>
            <p:cNvSpPr/>
            <p:nvPr/>
          </p:nvSpPr>
          <p:spPr>
            <a:xfrm>
              <a:off x="667254" y="3962895"/>
              <a:ext cx="2372461" cy="1885732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ectángulo 6"/>
            <p:cNvSpPr/>
            <p:nvPr/>
          </p:nvSpPr>
          <p:spPr>
            <a:xfrm>
              <a:off x="759308" y="4054949"/>
              <a:ext cx="2188353" cy="170162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34290" rIns="68580" bIns="3429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BO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MUESTRA</a:t>
              </a:r>
              <a:r>
                <a:rPr lang="es-BO" b="1" dirty="0"/>
                <a:t> </a:t>
              </a:r>
            </a:p>
          </p:txBody>
        </p:sp>
      </p:grpSp>
      <p:sp>
        <p:nvSpPr>
          <p:cNvPr id="2" name="Rectángulo 1">
            <a:extLst>
              <a:ext uri="{FF2B5EF4-FFF2-40B4-BE49-F238E27FC236}">
                <a16:creationId xmlns="" xmlns:a16="http://schemas.microsoft.com/office/drawing/2014/main" id="{9D62C12D-9F3C-45D9-A802-51010FCC58E0}"/>
              </a:ext>
            </a:extLst>
          </p:cNvPr>
          <p:cNvSpPr/>
          <p:nvPr/>
        </p:nvSpPr>
        <p:spPr>
          <a:xfrm>
            <a:off x="2289958" y="2918012"/>
            <a:ext cx="8352927" cy="280666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MX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 utilizará una muestra “no probabilística, también llamada muestra dirigida, suponen un procedimiento de selección informal, estudiando:</a:t>
            </a:r>
          </a:p>
          <a:p>
            <a:pPr algn="just">
              <a:lnSpc>
                <a:spcPct val="150000"/>
              </a:lnSpc>
            </a:pPr>
            <a:endParaRPr lang="es-MX" sz="2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los Oficiales en los diferentes cursos de perfeccionamiento de la Academia de Guerra del Ejército pues son casos muy representativos de la población</a:t>
            </a:r>
            <a:r>
              <a:rPr lang="es-MX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="" xmlns:a16="http://schemas.microsoft.com/office/drawing/2014/main" id="{BD90EC62-7225-4BF0-BF95-FB14CB8AD7C2}"/>
              </a:ext>
            </a:extLst>
          </p:cNvPr>
          <p:cNvSpPr/>
          <p:nvPr/>
        </p:nvSpPr>
        <p:spPr>
          <a:xfrm>
            <a:off x="1707776" y="456583"/>
            <a:ext cx="8806029" cy="731520"/>
          </a:xfrm>
          <a:prstGeom prst="rect">
            <a:avLst/>
          </a:prstGeom>
          <a:solidFill>
            <a:srgbClr val="D3EFC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DISEÑO  DE  LA  INVESTIGACIÓN</a:t>
            </a:r>
          </a:p>
        </p:txBody>
      </p:sp>
    </p:spTree>
    <p:extLst>
      <p:ext uri="{BB962C8B-B14F-4D97-AF65-F5344CB8AC3E}">
        <p14:creationId xmlns:p14="http://schemas.microsoft.com/office/powerpoint/2010/main" val="2133015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2566202325"/>
              </p:ext>
            </p:extLst>
          </p:nvPr>
        </p:nvGraphicFramePr>
        <p:xfrm>
          <a:off x="1692985" y="1371600"/>
          <a:ext cx="10081120" cy="50023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Rectángulo 1">
            <a:extLst>
              <a:ext uri="{FF2B5EF4-FFF2-40B4-BE49-F238E27FC236}">
                <a16:creationId xmlns="" xmlns:a16="http://schemas.microsoft.com/office/drawing/2014/main" id="{BFC59D38-228D-458A-B7DC-C0372598E06C}"/>
              </a:ext>
            </a:extLst>
          </p:cNvPr>
          <p:cNvSpPr/>
          <p:nvPr/>
        </p:nvSpPr>
        <p:spPr>
          <a:xfrm>
            <a:off x="1692985" y="147490"/>
            <a:ext cx="8806029" cy="731520"/>
          </a:xfrm>
          <a:prstGeom prst="rect">
            <a:avLst/>
          </a:prstGeom>
          <a:solidFill>
            <a:srgbClr val="D3EFC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DISEÑO  DE  LA  INVESTIGACIÓN</a:t>
            </a:r>
          </a:p>
        </p:txBody>
      </p:sp>
    </p:spTree>
    <p:extLst>
      <p:ext uri="{BB962C8B-B14F-4D97-AF65-F5344CB8AC3E}">
        <p14:creationId xmlns:p14="http://schemas.microsoft.com/office/powerpoint/2010/main" val="213928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" y="0"/>
            <a:ext cx="12191872" cy="6858000"/>
          </a:xfrm>
          <a:prstGeom prst="rect">
            <a:avLst/>
          </a:prstGeom>
        </p:spPr>
      </p:pic>
      <p:sp>
        <p:nvSpPr>
          <p:cNvPr id="56" name="Rectangle 43">
            <a:extLst>
              <a:ext uri="{FF2B5EF4-FFF2-40B4-BE49-F238E27FC236}">
                <a16:creationId xmlns="" xmlns:a16="http://schemas.microsoft.com/office/drawing/2014/main" id="{5707F116-8EC0-4822-9067-186AC8C96E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2700000">
            <a:off x="1138684" y="1316432"/>
            <a:ext cx="4225136" cy="4225134"/>
          </a:xfrm>
          <a:prstGeom prst="rect">
            <a:avLst/>
          </a:prstGeom>
          <a:solidFill>
            <a:schemeClr val="accent3">
              <a:alpha val="72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Freeform: Shape 45">
            <a:extLst>
              <a:ext uri="{FF2B5EF4-FFF2-40B4-BE49-F238E27FC236}">
                <a16:creationId xmlns="" xmlns:a16="http://schemas.microsoft.com/office/drawing/2014/main" id="{49F1A7E4-819D-4D21-8E8B-32671A9F985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2700000">
            <a:off x="563919" y="753376"/>
            <a:ext cx="5353835" cy="5353835"/>
          </a:xfrm>
          <a:custGeom>
            <a:avLst/>
            <a:gdLst>
              <a:gd name="connsiteX0" fmla="*/ 690507 w 5353835"/>
              <a:gd name="connsiteY0" fmla="*/ 5273742 h 5353835"/>
              <a:gd name="connsiteX1" fmla="*/ 4938299 w 5353835"/>
              <a:gd name="connsiteY1" fmla="*/ 5273742 h 5353835"/>
              <a:gd name="connsiteX2" fmla="*/ 4858206 w 5353835"/>
              <a:gd name="connsiteY2" fmla="*/ 5353835 h 5353835"/>
              <a:gd name="connsiteX3" fmla="*/ 770600 w 5353835"/>
              <a:gd name="connsiteY3" fmla="*/ 5353835 h 5353835"/>
              <a:gd name="connsiteX4" fmla="*/ 433255 w 5353835"/>
              <a:gd name="connsiteY4" fmla="*/ 80093 h 5353835"/>
              <a:gd name="connsiteX5" fmla="*/ 513348 w 5353835"/>
              <a:gd name="connsiteY5" fmla="*/ 0 h 5353835"/>
              <a:gd name="connsiteX6" fmla="*/ 5353835 w 5353835"/>
              <a:gd name="connsiteY6" fmla="*/ 0 h 5353835"/>
              <a:gd name="connsiteX7" fmla="*/ 5353835 w 5353835"/>
              <a:gd name="connsiteY7" fmla="*/ 4858206 h 5353835"/>
              <a:gd name="connsiteX8" fmla="*/ 5273742 w 5353835"/>
              <a:gd name="connsiteY8" fmla="*/ 4938299 h 5353835"/>
              <a:gd name="connsiteX9" fmla="*/ 5273742 w 5353835"/>
              <a:gd name="connsiteY9" fmla="*/ 80093 h 5353835"/>
              <a:gd name="connsiteX10" fmla="*/ 0 w 5353835"/>
              <a:gd name="connsiteY10" fmla="*/ 513348 h 5353835"/>
              <a:gd name="connsiteX11" fmla="*/ 80093 w 5353835"/>
              <a:gd name="connsiteY11" fmla="*/ 433255 h 5353835"/>
              <a:gd name="connsiteX12" fmla="*/ 80093 w 5353835"/>
              <a:gd name="connsiteY12" fmla="*/ 4663328 h 5353835"/>
              <a:gd name="connsiteX13" fmla="*/ 0 w 5353835"/>
              <a:gd name="connsiteY13" fmla="*/ 4583235 h 535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53835" h="5353835">
                <a:moveTo>
                  <a:pt x="690507" y="5273742"/>
                </a:moveTo>
                <a:lnTo>
                  <a:pt x="4938299" y="5273742"/>
                </a:lnTo>
                <a:lnTo>
                  <a:pt x="4858206" y="5353835"/>
                </a:lnTo>
                <a:lnTo>
                  <a:pt x="770600" y="5353835"/>
                </a:lnTo>
                <a:close/>
                <a:moveTo>
                  <a:pt x="433255" y="80093"/>
                </a:moveTo>
                <a:lnTo>
                  <a:pt x="513348" y="0"/>
                </a:lnTo>
                <a:lnTo>
                  <a:pt x="5353835" y="0"/>
                </a:lnTo>
                <a:lnTo>
                  <a:pt x="5353835" y="4858206"/>
                </a:lnTo>
                <a:lnTo>
                  <a:pt x="5273742" y="4938299"/>
                </a:lnTo>
                <a:lnTo>
                  <a:pt x="5273742" y="80093"/>
                </a:lnTo>
                <a:close/>
                <a:moveTo>
                  <a:pt x="0" y="513348"/>
                </a:moveTo>
                <a:lnTo>
                  <a:pt x="80093" y="433255"/>
                </a:lnTo>
                <a:lnTo>
                  <a:pt x="80093" y="4663328"/>
                </a:lnTo>
                <a:lnTo>
                  <a:pt x="0" y="4583235"/>
                </a:lnTo>
                <a:close/>
              </a:path>
            </a:pathLst>
          </a:custGeom>
          <a:solidFill>
            <a:schemeClr val="bg2">
              <a:lumMod val="2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テキスト プレースホルダー 10">
            <a:extLst>
              <a:ext uri="{FF2B5EF4-FFF2-40B4-BE49-F238E27FC236}">
                <a16:creationId xmlns="" xmlns:a16="http://schemas.microsoft.com/office/drawing/2014/main" id="{8BFE2E7C-5E2D-418C-A2BD-D3ECDE500A3A}"/>
              </a:ext>
            </a:extLst>
          </p:cNvPr>
          <p:cNvSpPr txBox="1">
            <a:spLocks/>
          </p:cNvSpPr>
          <p:nvPr/>
        </p:nvSpPr>
        <p:spPr>
          <a:xfrm>
            <a:off x="1116677" y="2452525"/>
            <a:ext cx="4248318" cy="195294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DESARROLLO DE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LOS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OBJETIVOS</a:t>
            </a:r>
          </a:p>
        </p:txBody>
      </p:sp>
    </p:spTree>
    <p:extLst>
      <p:ext uri="{BB962C8B-B14F-4D97-AF65-F5344CB8AC3E}">
        <p14:creationId xmlns:p14="http://schemas.microsoft.com/office/powerpoint/2010/main" val="85108352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F3E3CE28-1FC8-8E46-A07E-10CC378E0146}"/>
              </a:ext>
            </a:extLst>
          </p:cNvPr>
          <p:cNvSpPr/>
          <p:nvPr/>
        </p:nvSpPr>
        <p:spPr>
          <a:xfrm>
            <a:off x="1143000" y="223222"/>
            <a:ext cx="10210233" cy="731520"/>
          </a:xfrm>
          <a:prstGeom prst="rect">
            <a:avLst/>
          </a:prstGeom>
          <a:solidFill>
            <a:srgbClr val="D3EFC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TEMARIO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1AC222EB-CE0E-1D4E-BA24-831B2CB3AD74}"/>
              </a:ext>
            </a:extLst>
          </p:cNvPr>
          <p:cNvSpPr txBox="1"/>
          <p:nvPr/>
        </p:nvSpPr>
        <p:spPr>
          <a:xfrm>
            <a:off x="1953260" y="1264447"/>
            <a:ext cx="6065521" cy="5096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C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PLANTEAMIENTO DEL PROBLEMA</a:t>
            </a:r>
          </a:p>
          <a:p>
            <a:pPr marL="457200" marR="0" lvl="0" indent="-4572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C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ENUNCIADO DEL PROBLEMA</a:t>
            </a:r>
            <a:endParaRPr kumimoji="0" lang="es-EC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C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PREGUNTAS DE INVESTIGACIÓN</a:t>
            </a:r>
            <a:endParaRPr kumimoji="0" lang="es-EC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C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JUSTIFICACIÓN DE LA INVESTIGACIÓN</a:t>
            </a:r>
            <a:endParaRPr kumimoji="0" lang="es-EC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C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OBJETIVO GENERAL</a:t>
            </a:r>
          </a:p>
          <a:p>
            <a:pPr marL="457200" marR="0" lvl="0" indent="-4572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C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FUNDAMENTACIÓN TEÓRICA</a:t>
            </a:r>
            <a:endParaRPr kumimoji="0" lang="es-EC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C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HIPÓTESIS</a:t>
            </a:r>
            <a:endParaRPr kumimoji="0" lang="es-EC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C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VARIABLES INDEPENDIENTE Y DEPENDIENTES</a:t>
            </a:r>
            <a:endParaRPr kumimoji="0" lang="es-EC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C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OPERACIONALIZACIÓN DE LAS VARIABLES</a:t>
            </a:r>
            <a:endParaRPr kumimoji="0" lang="es-EC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C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OBJETO DE ESTUDIO Y CAMPO DE ACCIÓN</a:t>
            </a:r>
            <a:endParaRPr kumimoji="0" lang="es-EC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C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DISEÑO DE LA INVESTIGACIÓN</a:t>
            </a:r>
          </a:p>
          <a:p>
            <a:pPr marL="457200" marR="0" lvl="0" indent="-4572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C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DESARROLLO DE LOS OBJETIVOS</a:t>
            </a:r>
          </a:p>
          <a:p>
            <a:pPr marL="457200" marR="0" lvl="0" indent="-4572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C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PROPUESTA</a:t>
            </a:r>
          </a:p>
          <a:p>
            <a:pPr marL="457200" marR="0" lvl="0" indent="-4572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14"/>
              <a:tabLst/>
              <a:defRPr/>
            </a:pPr>
            <a:r>
              <a:rPr kumimoji="0" lang="es-EC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CONCLUSIONES Y RECOMENDACIONES</a:t>
            </a:r>
            <a:endParaRPr kumimoji="0" lang="es-EC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8611" y="1331683"/>
            <a:ext cx="4464423" cy="5405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07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arcador de posición de imagen 7">
            <a:extLst>
              <a:ext uri="{FF2B5EF4-FFF2-40B4-BE49-F238E27FC236}">
                <a16:creationId xmlns="" xmlns:a16="http://schemas.microsoft.com/office/drawing/2014/main" id="{1EC43684-2F6B-45C0-BAD9-CEDC15A52BEE}"/>
              </a:ext>
            </a:extLst>
          </p:cNvPr>
          <p:cNvPicPr>
            <a:picLocks noGrp="1" noChangeAspect="1"/>
          </p:cNvPicPr>
          <p:nvPr>
            <p:ph type="pic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094" y="208977"/>
            <a:ext cx="8499171" cy="6265964"/>
          </a:xfrm>
        </p:spPr>
      </p:pic>
      <p:sp>
        <p:nvSpPr>
          <p:cNvPr id="4" name="Freeform: Shape 3">
            <a:extLst>
              <a:ext uri="{FF2B5EF4-FFF2-40B4-BE49-F238E27FC236}">
                <a16:creationId xmlns="" xmlns:a16="http://schemas.microsoft.com/office/drawing/2014/main" id="{FED5B0CD-4E20-4CF1-9224-32D48550D703}"/>
              </a:ext>
            </a:extLst>
          </p:cNvPr>
          <p:cNvSpPr/>
          <p:nvPr/>
        </p:nvSpPr>
        <p:spPr>
          <a:xfrm rot="19342014">
            <a:off x="6133223" y="-2321663"/>
            <a:ext cx="4799557" cy="9999893"/>
          </a:xfrm>
          <a:custGeom>
            <a:avLst/>
            <a:gdLst>
              <a:gd name="connsiteX0" fmla="*/ 4073780 w 4799557"/>
              <a:gd name="connsiteY0" fmla="*/ 3127743 h 9999893"/>
              <a:gd name="connsiteX1" fmla="*/ 4799557 w 4799557"/>
              <a:gd name="connsiteY1" fmla="*/ 3687335 h 9999893"/>
              <a:gd name="connsiteX2" fmla="*/ 4799557 w 4799557"/>
              <a:gd name="connsiteY2" fmla="*/ 6802618 h 9999893"/>
              <a:gd name="connsiteX3" fmla="*/ 4436668 w 4799557"/>
              <a:gd name="connsiteY3" fmla="*/ 7165507 h 9999893"/>
              <a:gd name="connsiteX4" fmla="*/ 4436669 w 4799557"/>
              <a:gd name="connsiteY4" fmla="*/ 7165506 h 9999893"/>
              <a:gd name="connsiteX5" fmla="*/ 4073780 w 4799557"/>
              <a:gd name="connsiteY5" fmla="*/ 6802617 h 9999893"/>
              <a:gd name="connsiteX6" fmla="*/ 2433232 w 4799557"/>
              <a:gd name="connsiteY6" fmla="*/ 1862841 h 9999893"/>
              <a:gd name="connsiteX7" fmla="*/ 3161653 w 4799557"/>
              <a:gd name="connsiteY7" fmla="*/ 2424471 h 9999893"/>
              <a:gd name="connsiteX8" fmla="*/ 3195473 w 4799557"/>
              <a:gd name="connsiteY8" fmla="*/ 9635303 h 9999893"/>
              <a:gd name="connsiteX9" fmla="*/ 2834290 w 4799557"/>
              <a:gd name="connsiteY9" fmla="*/ 9999890 h 9999893"/>
              <a:gd name="connsiteX10" fmla="*/ 2834291 w 4799557"/>
              <a:gd name="connsiteY10" fmla="*/ 9999889 h 9999893"/>
              <a:gd name="connsiteX11" fmla="*/ 2469704 w 4799557"/>
              <a:gd name="connsiteY11" fmla="*/ 9638706 h 9999893"/>
              <a:gd name="connsiteX12" fmla="*/ 17172 w 4799557"/>
              <a:gd name="connsiteY12" fmla="*/ 0 h 9999893"/>
              <a:gd name="connsiteX13" fmla="*/ 725778 w 4799557"/>
              <a:gd name="connsiteY13" fmla="*/ 546352 h 9999893"/>
              <a:gd name="connsiteX14" fmla="*/ 725777 w 4799557"/>
              <a:gd name="connsiteY14" fmla="*/ 5737279 h 9999893"/>
              <a:gd name="connsiteX15" fmla="*/ 362888 w 4799557"/>
              <a:gd name="connsiteY15" fmla="*/ 6100168 h 9999893"/>
              <a:gd name="connsiteX16" fmla="*/ 362889 w 4799557"/>
              <a:gd name="connsiteY16" fmla="*/ 6100167 h 9999893"/>
              <a:gd name="connsiteX17" fmla="*/ 0 w 4799557"/>
              <a:gd name="connsiteY17" fmla="*/ 5737278 h 9999893"/>
              <a:gd name="connsiteX18" fmla="*/ 0 w 4799557"/>
              <a:gd name="connsiteY18" fmla="*/ 104702 h 9999893"/>
              <a:gd name="connsiteX19" fmla="*/ 7373 w 4799557"/>
              <a:gd name="connsiteY19" fmla="*/ 31568 h 9999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799557" h="9999893">
                <a:moveTo>
                  <a:pt x="4073780" y="3127743"/>
                </a:moveTo>
                <a:lnTo>
                  <a:pt x="4799557" y="3687335"/>
                </a:lnTo>
                <a:lnTo>
                  <a:pt x="4799557" y="6802618"/>
                </a:lnTo>
                <a:cubicBezTo>
                  <a:pt x="4799557" y="7003036"/>
                  <a:pt x="4637086" y="7165507"/>
                  <a:pt x="4436668" y="7165507"/>
                </a:cubicBezTo>
                <a:lnTo>
                  <a:pt x="4436669" y="7165506"/>
                </a:lnTo>
                <a:cubicBezTo>
                  <a:pt x="4236251" y="7165506"/>
                  <a:pt x="4073780" y="7003035"/>
                  <a:pt x="4073780" y="6802617"/>
                </a:cubicBezTo>
                <a:close/>
                <a:moveTo>
                  <a:pt x="2433232" y="1862841"/>
                </a:moveTo>
                <a:lnTo>
                  <a:pt x="3161653" y="2424471"/>
                </a:lnTo>
                <a:lnTo>
                  <a:pt x="3195473" y="9635303"/>
                </a:lnTo>
                <a:cubicBezTo>
                  <a:pt x="3196413" y="9835718"/>
                  <a:pt x="3034706" y="9998950"/>
                  <a:pt x="2834290" y="9999890"/>
                </a:cubicBezTo>
                <a:lnTo>
                  <a:pt x="2834291" y="9999889"/>
                </a:lnTo>
                <a:cubicBezTo>
                  <a:pt x="2633875" y="10000829"/>
                  <a:pt x="2470644" y="9839122"/>
                  <a:pt x="2469704" y="9638706"/>
                </a:cubicBezTo>
                <a:close/>
                <a:moveTo>
                  <a:pt x="17172" y="0"/>
                </a:moveTo>
                <a:lnTo>
                  <a:pt x="725778" y="546352"/>
                </a:lnTo>
                <a:lnTo>
                  <a:pt x="725777" y="5737279"/>
                </a:lnTo>
                <a:cubicBezTo>
                  <a:pt x="725777" y="5937697"/>
                  <a:pt x="563306" y="6100168"/>
                  <a:pt x="362888" y="6100168"/>
                </a:cubicBezTo>
                <a:lnTo>
                  <a:pt x="362889" y="6100167"/>
                </a:lnTo>
                <a:cubicBezTo>
                  <a:pt x="162471" y="6100167"/>
                  <a:pt x="0" y="5937696"/>
                  <a:pt x="0" y="5737278"/>
                </a:cubicBezTo>
                <a:lnTo>
                  <a:pt x="0" y="104702"/>
                </a:lnTo>
                <a:cubicBezTo>
                  <a:pt x="0" y="79650"/>
                  <a:pt x="2539" y="55191"/>
                  <a:pt x="7373" y="31568"/>
                </a:cubicBezTo>
                <a:close/>
              </a:path>
            </a:pathLst>
          </a:custGeom>
          <a:solidFill>
            <a:schemeClr val="accent5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D655D711-3F3F-4577-A1BD-B196A5AB9899}"/>
              </a:ext>
            </a:extLst>
          </p:cNvPr>
          <p:cNvSpPr txBox="1"/>
          <p:nvPr/>
        </p:nvSpPr>
        <p:spPr>
          <a:xfrm>
            <a:off x="1314798" y="3137805"/>
            <a:ext cx="46047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Medir el cociente de inteligencia emocional en los oficiales de arma, servicios y especialistas de los cursos de la Academia de Guerra del Ejército. </a:t>
            </a:r>
            <a:endParaRPr lang="es-EC" sz="24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upo 16">
            <a:extLst>
              <a:ext uri="{FF2B5EF4-FFF2-40B4-BE49-F238E27FC236}">
                <a16:creationId xmlns="" xmlns:a16="http://schemas.microsoft.com/office/drawing/2014/main" id="{1CD95D52-958A-4F73-B2C6-59C26999660C}"/>
              </a:ext>
            </a:extLst>
          </p:cNvPr>
          <p:cNvGrpSpPr/>
          <p:nvPr/>
        </p:nvGrpSpPr>
        <p:grpSpPr>
          <a:xfrm>
            <a:off x="98928" y="956999"/>
            <a:ext cx="4236134" cy="459620"/>
            <a:chOff x="-125039" y="522708"/>
            <a:chExt cx="12442078" cy="919097"/>
          </a:xfrm>
        </p:grpSpPr>
        <p:pic>
          <p:nvPicPr>
            <p:cNvPr id="18" name="図 14">
              <a:extLst>
                <a:ext uri="{FF2B5EF4-FFF2-40B4-BE49-F238E27FC236}">
                  <a16:creationId xmlns="" xmlns:a16="http://schemas.microsoft.com/office/drawing/2014/main" id="{683E0232-28D3-4736-884D-55AA6FF395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41"/>
            <a:stretch/>
          </p:blipFill>
          <p:spPr>
            <a:xfrm>
              <a:off x="968589" y="522708"/>
              <a:ext cx="11348450" cy="919097"/>
            </a:xfrm>
            <a:prstGeom prst="rect">
              <a:avLst/>
            </a:prstGeom>
          </p:spPr>
        </p:pic>
        <p:pic>
          <p:nvPicPr>
            <p:cNvPr id="19" name="図 20">
              <a:extLst>
                <a:ext uri="{FF2B5EF4-FFF2-40B4-BE49-F238E27FC236}">
                  <a16:creationId xmlns="" xmlns:a16="http://schemas.microsoft.com/office/drawing/2014/main" id="{66D5D663-E1E9-4509-A7EB-9BF231A813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41"/>
            <a:stretch/>
          </p:blipFill>
          <p:spPr>
            <a:xfrm flipH="1">
              <a:off x="-125039" y="522708"/>
              <a:ext cx="11348450" cy="919097"/>
            </a:xfrm>
            <a:prstGeom prst="rect">
              <a:avLst/>
            </a:prstGeom>
          </p:spPr>
        </p:pic>
      </p:grpSp>
      <p:sp>
        <p:nvSpPr>
          <p:cNvPr id="20" name="Rectángulo 19">
            <a:extLst>
              <a:ext uri="{FF2B5EF4-FFF2-40B4-BE49-F238E27FC236}">
                <a16:creationId xmlns="" xmlns:a16="http://schemas.microsoft.com/office/drawing/2014/main" id="{091BE637-C17D-4D31-BECD-B9BFF1A0DC73}"/>
              </a:ext>
            </a:extLst>
          </p:cNvPr>
          <p:cNvSpPr/>
          <p:nvPr/>
        </p:nvSpPr>
        <p:spPr>
          <a:xfrm>
            <a:off x="184653" y="311157"/>
            <a:ext cx="4064684" cy="731520"/>
          </a:xfrm>
          <a:prstGeom prst="rect">
            <a:avLst/>
          </a:prstGeom>
          <a:solidFill>
            <a:srgbClr val="D3EFC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OBJETIVO 1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1592" y="189420"/>
            <a:ext cx="8480271" cy="628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66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="" xmlns:a16="http://schemas.microsoft.com/office/drawing/2014/main" id="{2B499060-3FA9-40F6-8469-37670340D73A}"/>
              </a:ext>
            </a:extLst>
          </p:cNvPr>
          <p:cNvSpPr/>
          <p:nvPr/>
        </p:nvSpPr>
        <p:spPr>
          <a:xfrm>
            <a:off x="5990606" y="225483"/>
            <a:ext cx="5885854" cy="12003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s-EC" sz="2400" dirty="0">
                <a:latin typeface="Arial" panose="020B0604020202020204" pitchFamily="34" charset="0"/>
                <a:cs typeface="Arial" panose="020B0604020202020204" pitchFamily="34" charset="0"/>
              </a:rPr>
              <a:t>Para determinar el cociente de inteligencia </a:t>
            </a:r>
            <a:r>
              <a:rPr lang="es-EC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emocional  </a:t>
            </a:r>
            <a:r>
              <a:rPr lang="es-EC" sz="2400" dirty="0">
                <a:latin typeface="Arial" panose="020B0604020202020204" pitchFamily="34" charset="0"/>
                <a:cs typeface="Arial" panose="020B0604020202020204" pitchFamily="34" charset="0"/>
              </a:rPr>
              <a:t>hemos aplicado el </a:t>
            </a:r>
            <a:r>
              <a:rPr lang="es-EC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cuestionario de Daniel Goleman.</a:t>
            </a:r>
            <a:endParaRPr lang="es-EC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Rectangle 62">
            <a:extLst>
              <a:ext uri="{FF2B5EF4-FFF2-40B4-BE49-F238E27FC236}">
                <a16:creationId xmlns="" xmlns:a16="http://schemas.microsoft.com/office/drawing/2014/main" id="{6F6A3F8A-3279-42FE-83B4-987F43C500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5933" y="4575463"/>
            <a:ext cx="65" cy="52576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6348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 eaLnBrk="0" fontAlgn="t" hangingPunct="0">
              <a:spcBef>
                <a:spcPct val="0"/>
              </a:spcBef>
              <a:spcAft>
                <a:spcPct val="0"/>
              </a:spcAft>
            </a:pPr>
            <a:r>
              <a:rPr lang="es-EC" altLang="es-EC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C" altLang="es-EC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EC" altLang="es-EC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5" name="Imagen 74">
            <a:extLst>
              <a:ext uri="{FF2B5EF4-FFF2-40B4-BE49-F238E27FC236}">
                <a16:creationId xmlns="" xmlns:a16="http://schemas.microsoft.com/office/drawing/2014/main" id="{D5C70B3E-24B7-49E2-8190-59C4DDD837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5605" y="1906260"/>
            <a:ext cx="4301452" cy="4312759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="" xmlns:a16="http://schemas.microsoft.com/office/drawing/2014/main" id="{091BE637-C17D-4D31-BECD-B9BFF1A0DC73}"/>
              </a:ext>
            </a:extLst>
          </p:cNvPr>
          <p:cNvSpPr/>
          <p:nvPr/>
        </p:nvSpPr>
        <p:spPr>
          <a:xfrm>
            <a:off x="280904" y="287094"/>
            <a:ext cx="4098589" cy="731520"/>
          </a:xfrm>
          <a:prstGeom prst="rect">
            <a:avLst/>
          </a:prstGeom>
          <a:solidFill>
            <a:srgbClr val="D3EFC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OBJETIVO 1</a:t>
            </a:r>
          </a:p>
        </p:txBody>
      </p:sp>
      <p:grpSp>
        <p:nvGrpSpPr>
          <p:cNvPr id="12" name="Group 24">
            <a:extLst>
              <a:ext uri="{FF2B5EF4-FFF2-40B4-BE49-F238E27FC236}">
                <a16:creationId xmlns="" xmlns:a16="http://schemas.microsoft.com/office/drawing/2014/main" id="{17A151D0-7DAB-44A4-9C34-D23C19C42AE2}"/>
              </a:ext>
            </a:extLst>
          </p:cNvPr>
          <p:cNvGrpSpPr/>
          <p:nvPr/>
        </p:nvGrpSpPr>
        <p:grpSpPr>
          <a:xfrm>
            <a:off x="1755186" y="1969345"/>
            <a:ext cx="5682756" cy="1302947"/>
            <a:chOff x="2950927" y="1842943"/>
            <a:chExt cx="5119886" cy="1103428"/>
          </a:xfrm>
        </p:grpSpPr>
        <p:sp>
          <p:nvSpPr>
            <p:cNvPr id="13" name="Rounded Rectangle 11">
              <a:extLst>
                <a:ext uri="{FF2B5EF4-FFF2-40B4-BE49-F238E27FC236}">
                  <a16:creationId xmlns="" xmlns:a16="http://schemas.microsoft.com/office/drawing/2014/main" id="{D9BC0408-2714-4B77-BC11-8337CCAB17CA}"/>
                </a:ext>
              </a:extLst>
            </p:cNvPr>
            <p:cNvSpPr/>
            <p:nvPr/>
          </p:nvSpPr>
          <p:spPr>
            <a:xfrm>
              <a:off x="2950927" y="1842943"/>
              <a:ext cx="5119886" cy="1103428"/>
            </a:xfrm>
            <a:custGeom>
              <a:avLst/>
              <a:gdLst/>
              <a:ahLst/>
              <a:cxnLst/>
              <a:rect l="l" t="t" r="r" b="b"/>
              <a:pathLst>
                <a:path w="4320480" h="1296000">
                  <a:moveTo>
                    <a:pt x="291768" y="0"/>
                  </a:moveTo>
                  <a:lnTo>
                    <a:pt x="4028712" y="0"/>
                  </a:lnTo>
                  <a:cubicBezTo>
                    <a:pt x="4189851" y="0"/>
                    <a:pt x="4320480" y="130629"/>
                    <a:pt x="4320480" y="291768"/>
                  </a:cubicBezTo>
                  <a:lnTo>
                    <a:pt x="4320480" y="1004232"/>
                  </a:lnTo>
                  <a:cubicBezTo>
                    <a:pt x="4320480" y="1165371"/>
                    <a:pt x="4189851" y="1296000"/>
                    <a:pt x="4028712" y="1296000"/>
                  </a:cubicBezTo>
                  <a:lnTo>
                    <a:pt x="291768" y="1296000"/>
                  </a:lnTo>
                  <a:cubicBezTo>
                    <a:pt x="130629" y="1296000"/>
                    <a:pt x="0" y="1165371"/>
                    <a:pt x="0" y="1004232"/>
                  </a:cubicBezTo>
                  <a:lnTo>
                    <a:pt x="0" y="769158"/>
                  </a:lnTo>
                  <a:lnTo>
                    <a:pt x="401179" y="769158"/>
                  </a:lnTo>
                  <a:lnTo>
                    <a:pt x="401179" y="890316"/>
                  </a:lnTo>
                  <a:lnTo>
                    <a:pt x="643495" y="648000"/>
                  </a:lnTo>
                  <a:lnTo>
                    <a:pt x="401179" y="405684"/>
                  </a:lnTo>
                  <a:lnTo>
                    <a:pt x="401179" y="526842"/>
                  </a:lnTo>
                  <a:lnTo>
                    <a:pt x="0" y="526842"/>
                  </a:lnTo>
                  <a:lnTo>
                    <a:pt x="0" y="291768"/>
                  </a:lnTo>
                  <a:cubicBezTo>
                    <a:pt x="0" y="130629"/>
                    <a:pt x="130629" y="0"/>
                    <a:pt x="2917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22">
              <a:extLst>
                <a:ext uri="{FF2B5EF4-FFF2-40B4-BE49-F238E27FC236}">
                  <a16:creationId xmlns="" xmlns:a16="http://schemas.microsoft.com/office/drawing/2014/main" id="{0EA1A8C6-A0A9-4509-AC56-1EA8ED6C6696}"/>
                </a:ext>
              </a:extLst>
            </p:cNvPr>
            <p:cNvSpPr txBox="1"/>
            <p:nvPr/>
          </p:nvSpPr>
          <p:spPr>
            <a:xfrm>
              <a:off x="3750918" y="1938862"/>
              <a:ext cx="3865675" cy="912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s-EC" sz="24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Componente </a:t>
              </a:r>
              <a:r>
                <a:rPr lang="es-EC" sz="2400" b="1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atención: </a:t>
              </a:r>
            </a:p>
            <a:p>
              <a:pPr lvl="0"/>
              <a:r>
                <a:rPr lang="es-MX" sz="2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Soy </a:t>
              </a:r>
              <a:r>
                <a:rPr lang="es-MX" sz="2000" dirty="0">
                  <a:latin typeface="Arial" panose="020B0604020202020204" pitchFamily="34" charset="0"/>
                  <a:cs typeface="Arial" panose="020B0604020202020204" pitchFamily="34" charset="0"/>
                </a:rPr>
                <a:t>capaz de sentir y expresar los sentimientos de forma adecuada</a:t>
              </a:r>
              <a:endParaRPr lang="es-EC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30">
            <a:extLst>
              <a:ext uri="{FF2B5EF4-FFF2-40B4-BE49-F238E27FC236}">
                <a16:creationId xmlns="" xmlns:a16="http://schemas.microsoft.com/office/drawing/2014/main" id="{9F3353B6-D58C-40A7-BFFB-07ADAF87210E}"/>
              </a:ext>
            </a:extLst>
          </p:cNvPr>
          <p:cNvGrpSpPr/>
          <p:nvPr/>
        </p:nvGrpSpPr>
        <p:grpSpPr>
          <a:xfrm>
            <a:off x="1755186" y="3449545"/>
            <a:ext cx="5682756" cy="1302947"/>
            <a:chOff x="2950927" y="1842943"/>
            <a:chExt cx="5119886" cy="1103428"/>
          </a:xfrm>
          <a:solidFill>
            <a:schemeClr val="accent5">
              <a:lumMod val="75000"/>
            </a:schemeClr>
          </a:solidFill>
        </p:grpSpPr>
        <p:sp>
          <p:nvSpPr>
            <p:cNvPr id="16" name="Rounded Rectangle 11">
              <a:extLst>
                <a:ext uri="{FF2B5EF4-FFF2-40B4-BE49-F238E27FC236}">
                  <a16:creationId xmlns="" xmlns:a16="http://schemas.microsoft.com/office/drawing/2014/main" id="{09CA0344-F65C-4DEC-A5FC-90998125E990}"/>
                </a:ext>
              </a:extLst>
            </p:cNvPr>
            <p:cNvSpPr/>
            <p:nvPr/>
          </p:nvSpPr>
          <p:spPr>
            <a:xfrm>
              <a:off x="2950927" y="1842943"/>
              <a:ext cx="5119886" cy="1103428"/>
            </a:xfrm>
            <a:custGeom>
              <a:avLst/>
              <a:gdLst/>
              <a:ahLst/>
              <a:cxnLst/>
              <a:rect l="l" t="t" r="r" b="b"/>
              <a:pathLst>
                <a:path w="4320480" h="1296000">
                  <a:moveTo>
                    <a:pt x="291768" y="0"/>
                  </a:moveTo>
                  <a:lnTo>
                    <a:pt x="4028712" y="0"/>
                  </a:lnTo>
                  <a:cubicBezTo>
                    <a:pt x="4189851" y="0"/>
                    <a:pt x="4320480" y="130629"/>
                    <a:pt x="4320480" y="291768"/>
                  </a:cubicBezTo>
                  <a:lnTo>
                    <a:pt x="4320480" y="1004232"/>
                  </a:lnTo>
                  <a:cubicBezTo>
                    <a:pt x="4320480" y="1165371"/>
                    <a:pt x="4189851" y="1296000"/>
                    <a:pt x="4028712" y="1296000"/>
                  </a:cubicBezTo>
                  <a:lnTo>
                    <a:pt x="291768" y="1296000"/>
                  </a:lnTo>
                  <a:cubicBezTo>
                    <a:pt x="130629" y="1296000"/>
                    <a:pt x="0" y="1165371"/>
                    <a:pt x="0" y="1004232"/>
                  </a:cubicBezTo>
                  <a:lnTo>
                    <a:pt x="0" y="769158"/>
                  </a:lnTo>
                  <a:lnTo>
                    <a:pt x="401179" y="769158"/>
                  </a:lnTo>
                  <a:lnTo>
                    <a:pt x="401179" y="890316"/>
                  </a:lnTo>
                  <a:lnTo>
                    <a:pt x="643495" y="648000"/>
                  </a:lnTo>
                  <a:lnTo>
                    <a:pt x="401179" y="405684"/>
                  </a:lnTo>
                  <a:lnTo>
                    <a:pt x="401179" y="526842"/>
                  </a:lnTo>
                  <a:lnTo>
                    <a:pt x="0" y="526842"/>
                  </a:lnTo>
                  <a:lnTo>
                    <a:pt x="0" y="291768"/>
                  </a:lnTo>
                  <a:cubicBezTo>
                    <a:pt x="0" y="130629"/>
                    <a:pt x="130629" y="0"/>
                    <a:pt x="291768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33">
              <a:extLst>
                <a:ext uri="{FF2B5EF4-FFF2-40B4-BE49-F238E27FC236}">
                  <a16:creationId xmlns="" xmlns:a16="http://schemas.microsoft.com/office/drawing/2014/main" id="{1D5CD2D9-42CE-4C33-A711-D7C26A04B8B3}"/>
                </a:ext>
              </a:extLst>
            </p:cNvPr>
            <p:cNvSpPr txBox="1"/>
            <p:nvPr/>
          </p:nvSpPr>
          <p:spPr>
            <a:xfrm>
              <a:off x="3873385" y="2036347"/>
              <a:ext cx="3865675" cy="65161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lvl="0"/>
              <a:r>
                <a:rPr lang="es-EC" sz="24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Componente </a:t>
              </a:r>
              <a:r>
                <a:rPr lang="es-EC" sz="2400" b="1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claridad:</a:t>
              </a:r>
              <a:endParaRPr lang="es-EC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0"/>
              <a:r>
                <a:rPr lang="es-MX" sz="2000" dirty="0">
                  <a:latin typeface="Arial" panose="020B0604020202020204" pitchFamily="34" charset="0"/>
                  <a:cs typeface="Arial" panose="020B0604020202020204" pitchFamily="34" charset="0"/>
                </a:rPr>
                <a:t>Comprendo </a:t>
              </a:r>
              <a:r>
                <a:rPr lang="es-MX" sz="2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bien mis emociones.</a:t>
              </a:r>
              <a:endParaRPr lang="es-EC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30">
            <a:extLst>
              <a:ext uri="{FF2B5EF4-FFF2-40B4-BE49-F238E27FC236}">
                <a16:creationId xmlns="" xmlns:a16="http://schemas.microsoft.com/office/drawing/2014/main" id="{8E4247C2-01DB-4B56-AD4C-B6FF3D31BDF0}"/>
              </a:ext>
            </a:extLst>
          </p:cNvPr>
          <p:cNvGrpSpPr/>
          <p:nvPr/>
        </p:nvGrpSpPr>
        <p:grpSpPr>
          <a:xfrm>
            <a:off x="1833222" y="4852428"/>
            <a:ext cx="5549282" cy="1302947"/>
            <a:chOff x="2950927" y="1842943"/>
            <a:chExt cx="5119886" cy="1103428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9" name="Rounded Rectangle 11">
              <a:extLst>
                <a:ext uri="{FF2B5EF4-FFF2-40B4-BE49-F238E27FC236}">
                  <a16:creationId xmlns="" xmlns:a16="http://schemas.microsoft.com/office/drawing/2014/main" id="{C03AB094-D4AB-4117-A663-C1EA4569065A}"/>
                </a:ext>
              </a:extLst>
            </p:cNvPr>
            <p:cNvSpPr/>
            <p:nvPr/>
          </p:nvSpPr>
          <p:spPr>
            <a:xfrm>
              <a:off x="2950927" y="1842943"/>
              <a:ext cx="5119886" cy="1103428"/>
            </a:xfrm>
            <a:custGeom>
              <a:avLst/>
              <a:gdLst/>
              <a:ahLst/>
              <a:cxnLst/>
              <a:rect l="l" t="t" r="r" b="b"/>
              <a:pathLst>
                <a:path w="4320480" h="1296000">
                  <a:moveTo>
                    <a:pt x="291768" y="0"/>
                  </a:moveTo>
                  <a:lnTo>
                    <a:pt x="4028712" y="0"/>
                  </a:lnTo>
                  <a:cubicBezTo>
                    <a:pt x="4189851" y="0"/>
                    <a:pt x="4320480" y="130629"/>
                    <a:pt x="4320480" y="291768"/>
                  </a:cubicBezTo>
                  <a:lnTo>
                    <a:pt x="4320480" y="1004232"/>
                  </a:lnTo>
                  <a:cubicBezTo>
                    <a:pt x="4320480" y="1165371"/>
                    <a:pt x="4189851" y="1296000"/>
                    <a:pt x="4028712" y="1296000"/>
                  </a:cubicBezTo>
                  <a:lnTo>
                    <a:pt x="291768" y="1296000"/>
                  </a:lnTo>
                  <a:cubicBezTo>
                    <a:pt x="130629" y="1296000"/>
                    <a:pt x="0" y="1165371"/>
                    <a:pt x="0" y="1004232"/>
                  </a:cubicBezTo>
                  <a:lnTo>
                    <a:pt x="0" y="769158"/>
                  </a:lnTo>
                  <a:lnTo>
                    <a:pt x="401179" y="769158"/>
                  </a:lnTo>
                  <a:lnTo>
                    <a:pt x="401179" y="890316"/>
                  </a:lnTo>
                  <a:lnTo>
                    <a:pt x="643495" y="648000"/>
                  </a:lnTo>
                  <a:lnTo>
                    <a:pt x="401179" y="405684"/>
                  </a:lnTo>
                  <a:lnTo>
                    <a:pt x="401179" y="526842"/>
                  </a:lnTo>
                  <a:lnTo>
                    <a:pt x="0" y="526842"/>
                  </a:lnTo>
                  <a:lnTo>
                    <a:pt x="0" y="291768"/>
                  </a:lnTo>
                  <a:cubicBezTo>
                    <a:pt x="0" y="130629"/>
                    <a:pt x="130629" y="0"/>
                    <a:pt x="291768" y="0"/>
                  </a:cubicBezTo>
                  <a:close/>
                </a:path>
              </a:pathLst>
            </a:custGeom>
            <a:grpFill/>
            <a:ln>
              <a:solidFill>
                <a:schemeClr val="accent4">
                  <a:lumMod val="40000"/>
                  <a:lumOff val="6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33">
              <a:extLst>
                <a:ext uri="{FF2B5EF4-FFF2-40B4-BE49-F238E27FC236}">
                  <a16:creationId xmlns="" xmlns:a16="http://schemas.microsoft.com/office/drawing/2014/main" id="{E01AD1BB-D330-4646-9ED5-CCB7679E47BA}"/>
                </a:ext>
              </a:extLst>
            </p:cNvPr>
            <p:cNvSpPr txBox="1"/>
            <p:nvPr/>
          </p:nvSpPr>
          <p:spPr>
            <a:xfrm>
              <a:off x="3806986" y="1993142"/>
              <a:ext cx="3975243" cy="91226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lvl="0"/>
              <a:r>
                <a:rPr lang="es-EC" sz="24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Componente de reparación</a:t>
              </a:r>
            </a:p>
            <a:p>
              <a:pPr lvl="0"/>
              <a:r>
                <a:rPr lang="es-MX" sz="2000" dirty="0">
                  <a:latin typeface="Arial" panose="020B0604020202020204" pitchFamily="34" charset="0"/>
                  <a:cs typeface="Arial" panose="020B0604020202020204" pitchFamily="34" charset="0"/>
                </a:rPr>
                <a:t>Soy capaz de </a:t>
              </a:r>
              <a:r>
                <a:rPr lang="es-MX" sz="2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regular y controlar los </a:t>
              </a:r>
              <a:r>
                <a:rPr lang="es-MX" sz="2000" dirty="0">
                  <a:latin typeface="Arial" panose="020B0604020202020204" pitchFamily="34" charset="0"/>
                  <a:cs typeface="Arial" panose="020B0604020202020204" pitchFamily="34" charset="0"/>
                </a:rPr>
                <a:t>estados </a:t>
              </a:r>
              <a:r>
                <a:rPr lang="es-MX" sz="2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emocionales.</a:t>
              </a:r>
              <a:endParaRPr lang="es-EC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Flecha: a la derecha 46">
            <a:extLst>
              <a:ext uri="{FF2B5EF4-FFF2-40B4-BE49-F238E27FC236}">
                <a16:creationId xmlns="" xmlns:a16="http://schemas.microsoft.com/office/drawing/2014/main" id="{AC580EA8-D220-4F70-9F0A-CCD63EFB20A2}"/>
              </a:ext>
            </a:extLst>
          </p:cNvPr>
          <p:cNvSpPr/>
          <p:nvPr/>
        </p:nvSpPr>
        <p:spPr>
          <a:xfrm>
            <a:off x="1369956" y="2428838"/>
            <a:ext cx="955964" cy="39093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3" name="Flecha: a la derecha 47">
            <a:extLst>
              <a:ext uri="{FF2B5EF4-FFF2-40B4-BE49-F238E27FC236}">
                <a16:creationId xmlns="" xmlns:a16="http://schemas.microsoft.com/office/drawing/2014/main" id="{835A26D0-3D14-4B18-9077-D1742223D07C}"/>
              </a:ext>
            </a:extLst>
          </p:cNvPr>
          <p:cNvSpPr/>
          <p:nvPr/>
        </p:nvSpPr>
        <p:spPr>
          <a:xfrm>
            <a:off x="1336218" y="3899865"/>
            <a:ext cx="955964" cy="390934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4" name="Flecha: a la derecha 48">
            <a:extLst>
              <a:ext uri="{FF2B5EF4-FFF2-40B4-BE49-F238E27FC236}">
                <a16:creationId xmlns="" xmlns:a16="http://schemas.microsoft.com/office/drawing/2014/main" id="{0A1F2241-C0B6-45A3-BA74-A71B37F07C7B}"/>
              </a:ext>
            </a:extLst>
          </p:cNvPr>
          <p:cNvSpPr/>
          <p:nvPr/>
        </p:nvSpPr>
        <p:spPr>
          <a:xfrm>
            <a:off x="1415904" y="5307232"/>
            <a:ext cx="955964" cy="390934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5" name="Flecha: a la derecha 2">
            <a:extLst>
              <a:ext uri="{FF2B5EF4-FFF2-40B4-BE49-F238E27FC236}">
                <a16:creationId xmlns="" xmlns:a16="http://schemas.microsoft.com/office/drawing/2014/main" id="{FA9506F6-53AF-44FA-8401-631BB6008FA2}"/>
              </a:ext>
            </a:extLst>
          </p:cNvPr>
          <p:cNvSpPr/>
          <p:nvPr/>
        </p:nvSpPr>
        <p:spPr>
          <a:xfrm>
            <a:off x="4658941" y="457387"/>
            <a:ext cx="955964" cy="390934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719693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91BE637-C17D-4D31-BECD-B9BFF1A0DC73}"/>
              </a:ext>
            </a:extLst>
          </p:cNvPr>
          <p:cNvSpPr/>
          <p:nvPr/>
        </p:nvSpPr>
        <p:spPr>
          <a:xfrm>
            <a:off x="156762" y="150142"/>
            <a:ext cx="3313288" cy="731520"/>
          </a:xfrm>
          <a:prstGeom prst="rect">
            <a:avLst/>
          </a:prstGeom>
          <a:solidFill>
            <a:srgbClr val="D3EFC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 1</a:t>
            </a:r>
          </a:p>
        </p:txBody>
      </p:sp>
      <p:pic>
        <p:nvPicPr>
          <p:cNvPr id="28" name="Imagen 2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050" y="2452914"/>
            <a:ext cx="8051897" cy="416150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0" name="Imagen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2705" y="254645"/>
            <a:ext cx="6089242" cy="2303608"/>
          </a:xfrm>
          <a:prstGeom prst="rect">
            <a:avLst/>
          </a:prstGeom>
        </p:spPr>
      </p:pic>
      <p:sp>
        <p:nvSpPr>
          <p:cNvPr id="31" name="Rectángulo redondeado 30"/>
          <p:cNvSpPr/>
          <p:nvPr/>
        </p:nvSpPr>
        <p:spPr>
          <a:xfrm>
            <a:off x="1813406" y="1406449"/>
            <a:ext cx="3188369" cy="78588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ESCALA ATENCIÓN </a:t>
            </a:r>
            <a:r>
              <a:rPr lang="es-EC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EMOCIONAL</a:t>
            </a:r>
          </a:p>
        </p:txBody>
      </p:sp>
    </p:spTree>
    <p:extLst>
      <p:ext uri="{BB962C8B-B14F-4D97-AF65-F5344CB8AC3E}">
        <p14:creationId xmlns:p14="http://schemas.microsoft.com/office/powerpoint/2010/main" val="96148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/>
          <p:cNvSpPr/>
          <p:nvPr/>
        </p:nvSpPr>
        <p:spPr>
          <a:xfrm>
            <a:off x="1976549" y="1314744"/>
            <a:ext cx="3361306" cy="78588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ESCALA ATENCIÓN </a:t>
            </a:r>
            <a:r>
              <a:rPr lang="es-EC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EMOCIONAL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="" xmlns:a16="http://schemas.microsoft.com/office/drawing/2014/main" id="{091BE637-C17D-4D31-BECD-B9BFF1A0DC73}"/>
              </a:ext>
            </a:extLst>
          </p:cNvPr>
          <p:cNvSpPr/>
          <p:nvPr/>
        </p:nvSpPr>
        <p:spPr>
          <a:xfrm>
            <a:off x="156762" y="150142"/>
            <a:ext cx="3313288" cy="731520"/>
          </a:xfrm>
          <a:prstGeom prst="rect">
            <a:avLst/>
          </a:prstGeom>
          <a:solidFill>
            <a:srgbClr val="D3EFC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 1</a:t>
            </a:r>
          </a:p>
        </p:txBody>
      </p:sp>
      <p:sp>
        <p:nvSpPr>
          <p:cNvPr id="8" name="Rectangle 62">
            <a:extLst>
              <a:ext uri="{FF2B5EF4-FFF2-40B4-BE49-F238E27FC236}">
                <a16:creationId xmlns="" xmlns:a16="http://schemas.microsoft.com/office/drawing/2014/main" id="{6F6A3F8A-3279-42FE-83B4-987F43C500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0525" y="6482256"/>
            <a:ext cx="65" cy="52576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6348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 eaLnBrk="0" fontAlgn="t" hangingPunct="0">
              <a:spcBef>
                <a:spcPct val="0"/>
              </a:spcBef>
              <a:spcAft>
                <a:spcPct val="0"/>
              </a:spcAft>
            </a:pPr>
            <a:r>
              <a:rPr lang="es-EC" altLang="es-EC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C" altLang="es-EC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EC" altLang="es-EC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24">
            <a:extLst>
              <a:ext uri="{FF2B5EF4-FFF2-40B4-BE49-F238E27FC236}">
                <a16:creationId xmlns="" xmlns:a16="http://schemas.microsoft.com/office/drawing/2014/main" id="{17A151D0-7DAB-44A4-9C34-D23C19C42AE2}"/>
              </a:ext>
            </a:extLst>
          </p:cNvPr>
          <p:cNvGrpSpPr/>
          <p:nvPr/>
        </p:nvGrpSpPr>
        <p:grpSpPr>
          <a:xfrm>
            <a:off x="1352277" y="2761173"/>
            <a:ext cx="4887158" cy="1127272"/>
            <a:chOff x="2950927" y="1842943"/>
            <a:chExt cx="5119886" cy="1103428"/>
          </a:xfrm>
        </p:grpSpPr>
        <p:sp>
          <p:nvSpPr>
            <p:cNvPr id="10" name="Rounded Rectangle 11">
              <a:extLst>
                <a:ext uri="{FF2B5EF4-FFF2-40B4-BE49-F238E27FC236}">
                  <a16:creationId xmlns="" xmlns:a16="http://schemas.microsoft.com/office/drawing/2014/main" id="{D9BC0408-2714-4B77-BC11-8337CCAB17CA}"/>
                </a:ext>
              </a:extLst>
            </p:cNvPr>
            <p:cNvSpPr/>
            <p:nvPr/>
          </p:nvSpPr>
          <p:spPr>
            <a:xfrm>
              <a:off x="2950927" y="1842943"/>
              <a:ext cx="5119886" cy="1103428"/>
            </a:xfrm>
            <a:custGeom>
              <a:avLst/>
              <a:gdLst/>
              <a:ahLst/>
              <a:cxnLst/>
              <a:rect l="l" t="t" r="r" b="b"/>
              <a:pathLst>
                <a:path w="4320480" h="1296000">
                  <a:moveTo>
                    <a:pt x="291768" y="0"/>
                  </a:moveTo>
                  <a:lnTo>
                    <a:pt x="4028712" y="0"/>
                  </a:lnTo>
                  <a:cubicBezTo>
                    <a:pt x="4189851" y="0"/>
                    <a:pt x="4320480" y="130629"/>
                    <a:pt x="4320480" y="291768"/>
                  </a:cubicBezTo>
                  <a:lnTo>
                    <a:pt x="4320480" y="1004232"/>
                  </a:lnTo>
                  <a:cubicBezTo>
                    <a:pt x="4320480" y="1165371"/>
                    <a:pt x="4189851" y="1296000"/>
                    <a:pt x="4028712" y="1296000"/>
                  </a:cubicBezTo>
                  <a:lnTo>
                    <a:pt x="291768" y="1296000"/>
                  </a:lnTo>
                  <a:cubicBezTo>
                    <a:pt x="130629" y="1296000"/>
                    <a:pt x="0" y="1165371"/>
                    <a:pt x="0" y="1004232"/>
                  </a:cubicBezTo>
                  <a:lnTo>
                    <a:pt x="0" y="769158"/>
                  </a:lnTo>
                  <a:lnTo>
                    <a:pt x="401179" y="769158"/>
                  </a:lnTo>
                  <a:lnTo>
                    <a:pt x="401179" y="890316"/>
                  </a:lnTo>
                  <a:lnTo>
                    <a:pt x="643495" y="648000"/>
                  </a:lnTo>
                  <a:lnTo>
                    <a:pt x="401179" y="405684"/>
                  </a:lnTo>
                  <a:lnTo>
                    <a:pt x="401179" y="526842"/>
                  </a:lnTo>
                  <a:lnTo>
                    <a:pt x="0" y="526842"/>
                  </a:lnTo>
                  <a:lnTo>
                    <a:pt x="0" y="291768"/>
                  </a:lnTo>
                  <a:cubicBezTo>
                    <a:pt x="0" y="130629"/>
                    <a:pt x="130629" y="0"/>
                    <a:pt x="2917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22">
              <a:extLst>
                <a:ext uri="{FF2B5EF4-FFF2-40B4-BE49-F238E27FC236}">
                  <a16:creationId xmlns="" xmlns:a16="http://schemas.microsoft.com/office/drawing/2014/main" id="{0EA1A8C6-A0A9-4509-AC56-1EA8ED6C6696}"/>
                </a:ext>
              </a:extLst>
            </p:cNvPr>
            <p:cNvSpPr txBox="1"/>
            <p:nvPr/>
          </p:nvSpPr>
          <p:spPr>
            <a:xfrm>
              <a:off x="3750917" y="1938862"/>
              <a:ext cx="3687347" cy="7994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/>
              <a:r>
                <a:rPr lang="es-E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Déficit </a:t>
              </a:r>
              <a:r>
                <a:rPr lang="es-ES" dirty="0">
                  <a:latin typeface="Arial" panose="020B0604020202020204" pitchFamily="34" charset="0"/>
                  <a:cs typeface="Arial" panose="020B0604020202020204" pitchFamily="34" charset="0"/>
                </a:rPr>
                <a:t>en esta </a:t>
              </a:r>
              <a:r>
                <a:rPr lang="es-E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dimensión de IE.</a:t>
              </a:r>
            </a:p>
            <a:p>
              <a:pPr marL="342900" lvl="0" indent="-342900">
                <a:buFont typeface="Arial" panose="020B0604020202020204" pitchFamily="34" charset="0"/>
                <a:buChar char="•"/>
              </a:pPr>
              <a:r>
                <a:rPr lang="es-E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Expresar sentimientos, creencias y pensamientos. </a:t>
              </a:r>
              <a:endParaRPr lang="es-EC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30">
            <a:extLst>
              <a:ext uri="{FF2B5EF4-FFF2-40B4-BE49-F238E27FC236}">
                <a16:creationId xmlns="" xmlns:a16="http://schemas.microsoft.com/office/drawing/2014/main" id="{9F3353B6-D58C-40A7-BFFB-07ADAF87210E}"/>
              </a:ext>
            </a:extLst>
          </p:cNvPr>
          <p:cNvGrpSpPr/>
          <p:nvPr/>
        </p:nvGrpSpPr>
        <p:grpSpPr>
          <a:xfrm>
            <a:off x="3034368" y="4149246"/>
            <a:ext cx="5202541" cy="1116685"/>
            <a:chOff x="2950927" y="1842943"/>
            <a:chExt cx="5119886" cy="1103428"/>
          </a:xfrm>
          <a:solidFill>
            <a:schemeClr val="accent5">
              <a:lumMod val="75000"/>
            </a:schemeClr>
          </a:solidFill>
        </p:grpSpPr>
        <p:sp>
          <p:nvSpPr>
            <p:cNvPr id="13" name="Rounded Rectangle 11">
              <a:extLst>
                <a:ext uri="{FF2B5EF4-FFF2-40B4-BE49-F238E27FC236}">
                  <a16:creationId xmlns="" xmlns:a16="http://schemas.microsoft.com/office/drawing/2014/main" id="{09CA0344-F65C-4DEC-A5FC-90998125E990}"/>
                </a:ext>
              </a:extLst>
            </p:cNvPr>
            <p:cNvSpPr/>
            <p:nvPr/>
          </p:nvSpPr>
          <p:spPr>
            <a:xfrm>
              <a:off x="2950927" y="1842943"/>
              <a:ext cx="5119886" cy="1103428"/>
            </a:xfrm>
            <a:custGeom>
              <a:avLst/>
              <a:gdLst/>
              <a:ahLst/>
              <a:cxnLst/>
              <a:rect l="l" t="t" r="r" b="b"/>
              <a:pathLst>
                <a:path w="4320480" h="1296000">
                  <a:moveTo>
                    <a:pt x="291768" y="0"/>
                  </a:moveTo>
                  <a:lnTo>
                    <a:pt x="4028712" y="0"/>
                  </a:lnTo>
                  <a:cubicBezTo>
                    <a:pt x="4189851" y="0"/>
                    <a:pt x="4320480" y="130629"/>
                    <a:pt x="4320480" y="291768"/>
                  </a:cubicBezTo>
                  <a:lnTo>
                    <a:pt x="4320480" y="1004232"/>
                  </a:lnTo>
                  <a:cubicBezTo>
                    <a:pt x="4320480" y="1165371"/>
                    <a:pt x="4189851" y="1296000"/>
                    <a:pt x="4028712" y="1296000"/>
                  </a:cubicBezTo>
                  <a:lnTo>
                    <a:pt x="291768" y="1296000"/>
                  </a:lnTo>
                  <a:cubicBezTo>
                    <a:pt x="130629" y="1296000"/>
                    <a:pt x="0" y="1165371"/>
                    <a:pt x="0" y="1004232"/>
                  </a:cubicBezTo>
                  <a:lnTo>
                    <a:pt x="0" y="769158"/>
                  </a:lnTo>
                  <a:lnTo>
                    <a:pt x="401179" y="769158"/>
                  </a:lnTo>
                  <a:lnTo>
                    <a:pt x="401179" y="890316"/>
                  </a:lnTo>
                  <a:lnTo>
                    <a:pt x="643495" y="648000"/>
                  </a:lnTo>
                  <a:lnTo>
                    <a:pt x="401179" y="405684"/>
                  </a:lnTo>
                  <a:lnTo>
                    <a:pt x="401179" y="526842"/>
                  </a:lnTo>
                  <a:lnTo>
                    <a:pt x="0" y="526842"/>
                  </a:lnTo>
                  <a:lnTo>
                    <a:pt x="0" y="291768"/>
                  </a:lnTo>
                  <a:cubicBezTo>
                    <a:pt x="0" y="130629"/>
                    <a:pt x="130629" y="0"/>
                    <a:pt x="291768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33">
              <a:extLst>
                <a:ext uri="{FF2B5EF4-FFF2-40B4-BE49-F238E27FC236}">
                  <a16:creationId xmlns="" xmlns:a16="http://schemas.microsoft.com/office/drawing/2014/main" id="{1D5CD2D9-42CE-4C33-A711-D7C26A04B8B3}"/>
                </a:ext>
              </a:extLst>
            </p:cNvPr>
            <p:cNvSpPr txBox="1"/>
            <p:nvPr/>
          </p:nvSpPr>
          <p:spPr>
            <a:xfrm>
              <a:off x="3756060" y="1914077"/>
              <a:ext cx="3926147" cy="82093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342900" lvl="0" indent="-342900" algn="just">
                <a:buFont typeface="Arial" panose="020B0604020202020204" pitchFamily="34" charset="0"/>
                <a:buChar char="•"/>
              </a:pPr>
              <a:r>
                <a:rPr lang="es-E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Deficiencia </a:t>
              </a:r>
              <a:r>
                <a:rPr lang="es-ES" dirty="0">
                  <a:latin typeface="Arial" panose="020B0604020202020204" pitchFamily="34" charset="0"/>
                  <a:cs typeface="Arial" panose="020B0604020202020204" pitchFamily="34" charset="0"/>
                </a:rPr>
                <a:t>en soportar eventos adversos, situaciones estresantes y fuertes </a:t>
              </a:r>
              <a:r>
                <a:rPr lang="es-E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emociones.</a:t>
              </a:r>
              <a:endParaRPr lang="es-EC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30">
            <a:extLst>
              <a:ext uri="{FF2B5EF4-FFF2-40B4-BE49-F238E27FC236}">
                <a16:creationId xmlns="" xmlns:a16="http://schemas.microsoft.com/office/drawing/2014/main" id="{8E4247C2-01DB-4B56-AD4C-B6FF3D31BDF0}"/>
              </a:ext>
            </a:extLst>
          </p:cNvPr>
          <p:cNvGrpSpPr/>
          <p:nvPr/>
        </p:nvGrpSpPr>
        <p:grpSpPr>
          <a:xfrm>
            <a:off x="5919529" y="5564325"/>
            <a:ext cx="4528836" cy="917931"/>
            <a:chOff x="2950927" y="1842943"/>
            <a:chExt cx="5119886" cy="1103428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6" name="Rounded Rectangle 11">
              <a:extLst>
                <a:ext uri="{FF2B5EF4-FFF2-40B4-BE49-F238E27FC236}">
                  <a16:creationId xmlns="" xmlns:a16="http://schemas.microsoft.com/office/drawing/2014/main" id="{C03AB094-D4AB-4117-A663-C1EA4569065A}"/>
                </a:ext>
              </a:extLst>
            </p:cNvPr>
            <p:cNvSpPr/>
            <p:nvPr/>
          </p:nvSpPr>
          <p:spPr>
            <a:xfrm>
              <a:off x="2950927" y="1842943"/>
              <a:ext cx="5119886" cy="1103428"/>
            </a:xfrm>
            <a:custGeom>
              <a:avLst/>
              <a:gdLst/>
              <a:ahLst/>
              <a:cxnLst/>
              <a:rect l="l" t="t" r="r" b="b"/>
              <a:pathLst>
                <a:path w="4320480" h="1296000">
                  <a:moveTo>
                    <a:pt x="291768" y="0"/>
                  </a:moveTo>
                  <a:lnTo>
                    <a:pt x="4028712" y="0"/>
                  </a:lnTo>
                  <a:cubicBezTo>
                    <a:pt x="4189851" y="0"/>
                    <a:pt x="4320480" y="130629"/>
                    <a:pt x="4320480" y="291768"/>
                  </a:cubicBezTo>
                  <a:lnTo>
                    <a:pt x="4320480" y="1004232"/>
                  </a:lnTo>
                  <a:cubicBezTo>
                    <a:pt x="4320480" y="1165371"/>
                    <a:pt x="4189851" y="1296000"/>
                    <a:pt x="4028712" y="1296000"/>
                  </a:cubicBezTo>
                  <a:lnTo>
                    <a:pt x="291768" y="1296000"/>
                  </a:lnTo>
                  <a:cubicBezTo>
                    <a:pt x="130629" y="1296000"/>
                    <a:pt x="0" y="1165371"/>
                    <a:pt x="0" y="1004232"/>
                  </a:cubicBezTo>
                  <a:lnTo>
                    <a:pt x="0" y="769158"/>
                  </a:lnTo>
                  <a:lnTo>
                    <a:pt x="401179" y="769158"/>
                  </a:lnTo>
                  <a:lnTo>
                    <a:pt x="401179" y="890316"/>
                  </a:lnTo>
                  <a:lnTo>
                    <a:pt x="643495" y="648000"/>
                  </a:lnTo>
                  <a:lnTo>
                    <a:pt x="401179" y="405684"/>
                  </a:lnTo>
                  <a:lnTo>
                    <a:pt x="401179" y="526842"/>
                  </a:lnTo>
                  <a:lnTo>
                    <a:pt x="0" y="526842"/>
                  </a:lnTo>
                  <a:lnTo>
                    <a:pt x="0" y="291768"/>
                  </a:lnTo>
                  <a:cubicBezTo>
                    <a:pt x="0" y="130629"/>
                    <a:pt x="130629" y="0"/>
                    <a:pt x="291768" y="0"/>
                  </a:cubicBezTo>
                  <a:close/>
                </a:path>
              </a:pathLst>
            </a:custGeom>
            <a:grpFill/>
            <a:ln>
              <a:solidFill>
                <a:schemeClr val="accent4">
                  <a:lumMod val="40000"/>
                  <a:lumOff val="6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33">
              <a:extLst>
                <a:ext uri="{FF2B5EF4-FFF2-40B4-BE49-F238E27FC236}">
                  <a16:creationId xmlns="" xmlns:a16="http://schemas.microsoft.com/office/drawing/2014/main" id="{E01AD1BB-D330-4646-9ED5-CCB7679E47BA}"/>
                </a:ext>
              </a:extLst>
            </p:cNvPr>
            <p:cNvSpPr txBox="1"/>
            <p:nvPr/>
          </p:nvSpPr>
          <p:spPr>
            <a:xfrm>
              <a:off x="3806986" y="2025408"/>
              <a:ext cx="3741302" cy="63007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342900" lvl="0" indent="-342900" algn="just">
                <a:buFont typeface="Arial" panose="020B0604020202020204" pitchFamily="34" charset="0"/>
                <a:buChar char="•"/>
              </a:pPr>
              <a:r>
                <a:rPr lang="es-E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Actitud </a:t>
              </a:r>
              <a:r>
                <a:rPr lang="es-ES" dirty="0">
                  <a:latin typeface="Arial" panose="020B0604020202020204" pitchFamily="34" charset="0"/>
                  <a:cs typeface="Arial" panose="020B0604020202020204" pitchFamily="34" charset="0"/>
                </a:rPr>
                <a:t>para resistir o postergar </a:t>
              </a:r>
              <a:r>
                <a:rPr lang="es-E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impulsos.</a:t>
              </a:r>
              <a:endParaRPr lang="es-EC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Flecha: a la derecha 46">
            <a:extLst>
              <a:ext uri="{FF2B5EF4-FFF2-40B4-BE49-F238E27FC236}">
                <a16:creationId xmlns="" xmlns:a16="http://schemas.microsoft.com/office/drawing/2014/main" id="{AC580EA8-D220-4F70-9F0A-CCD63EFB20A2}"/>
              </a:ext>
            </a:extLst>
          </p:cNvPr>
          <p:cNvSpPr/>
          <p:nvPr/>
        </p:nvSpPr>
        <p:spPr>
          <a:xfrm>
            <a:off x="1102659" y="3146611"/>
            <a:ext cx="748221" cy="382813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9" name="Flecha: a la derecha 47">
            <a:extLst>
              <a:ext uri="{FF2B5EF4-FFF2-40B4-BE49-F238E27FC236}">
                <a16:creationId xmlns="" xmlns:a16="http://schemas.microsoft.com/office/drawing/2014/main" id="{835A26D0-3D14-4B18-9077-D1742223D07C}"/>
              </a:ext>
            </a:extLst>
          </p:cNvPr>
          <p:cNvSpPr/>
          <p:nvPr/>
        </p:nvSpPr>
        <p:spPr>
          <a:xfrm>
            <a:off x="2823882" y="4562433"/>
            <a:ext cx="725743" cy="372427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0" name="Flecha: a la derecha 48">
            <a:extLst>
              <a:ext uri="{FF2B5EF4-FFF2-40B4-BE49-F238E27FC236}">
                <a16:creationId xmlns="" xmlns:a16="http://schemas.microsoft.com/office/drawing/2014/main" id="{0A1F2241-C0B6-45A3-BA74-A71B37F07C7B}"/>
              </a:ext>
            </a:extLst>
          </p:cNvPr>
          <p:cNvSpPr/>
          <p:nvPr/>
        </p:nvSpPr>
        <p:spPr>
          <a:xfrm>
            <a:off x="5635639" y="5870352"/>
            <a:ext cx="744560" cy="390934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23" name="Imagen 2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763" y="213705"/>
            <a:ext cx="5386527" cy="36371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350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91BE637-C17D-4D31-BECD-B9BFF1A0DC73}"/>
              </a:ext>
            </a:extLst>
          </p:cNvPr>
          <p:cNvSpPr/>
          <p:nvPr/>
        </p:nvSpPr>
        <p:spPr>
          <a:xfrm>
            <a:off x="156762" y="150142"/>
            <a:ext cx="3313288" cy="731520"/>
          </a:xfrm>
          <a:prstGeom prst="rect">
            <a:avLst/>
          </a:prstGeom>
          <a:solidFill>
            <a:srgbClr val="D3EFC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 1</a:t>
            </a:r>
          </a:p>
        </p:txBody>
      </p:sp>
      <p:sp>
        <p:nvSpPr>
          <p:cNvPr id="31" name="Rectángulo redondeado 30"/>
          <p:cNvSpPr/>
          <p:nvPr/>
        </p:nvSpPr>
        <p:spPr>
          <a:xfrm>
            <a:off x="1425245" y="2981234"/>
            <a:ext cx="3046593" cy="78588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ESCALA </a:t>
            </a:r>
            <a:r>
              <a:rPr lang="es-EC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CLARIDAD EMOCIONAL </a:t>
            </a:r>
            <a:endParaRPr lang="es-EC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/>
          <a:srcRect l="5429" t="-1375" r="33482" b="18174"/>
          <a:stretch/>
        </p:blipFill>
        <p:spPr>
          <a:xfrm>
            <a:off x="4959996" y="293157"/>
            <a:ext cx="6859469" cy="207021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4296" y="2504049"/>
            <a:ext cx="6611817" cy="4206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8269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redondeado 2"/>
          <p:cNvSpPr/>
          <p:nvPr/>
        </p:nvSpPr>
        <p:spPr>
          <a:xfrm>
            <a:off x="1356136" y="3041060"/>
            <a:ext cx="6623638" cy="263885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4" name="Rectángulo redondeado 3"/>
          <p:cNvSpPr/>
          <p:nvPr/>
        </p:nvSpPr>
        <p:spPr>
          <a:xfrm>
            <a:off x="2635291" y="1571507"/>
            <a:ext cx="3528677" cy="78588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ESCALA </a:t>
            </a:r>
            <a:r>
              <a:rPr lang="es-EC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CLARIDAD</a:t>
            </a:r>
            <a:r>
              <a:rPr lang="es-EC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EC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C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EMOCIONAL</a:t>
            </a:r>
            <a:endParaRPr lang="es-EC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="" xmlns:a16="http://schemas.microsoft.com/office/drawing/2014/main" id="{091BE637-C17D-4D31-BECD-B9BFF1A0DC73}"/>
              </a:ext>
            </a:extLst>
          </p:cNvPr>
          <p:cNvSpPr/>
          <p:nvPr/>
        </p:nvSpPr>
        <p:spPr>
          <a:xfrm>
            <a:off x="156762" y="150142"/>
            <a:ext cx="3313288" cy="731520"/>
          </a:xfrm>
          <a:prstGeom prst="rect">
            <a:avLst/>
          </a:prstGeom>
          <a:solidFill>
            <a:srgbClr val="D3EFC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 1</a:t>
            </a:r>
          </a:p>
        </p:txBody>
      </p:sp>
      <p:sp>
        <p:nvSpPr>
          <p:cNvPr id="8" name="Rectangle 62">
            <a:extLst>
              <a:ext uri="{FF2B5EF4-FFF2-40B4-BE49-F238E27FC236}">
                <a16:creationId xmlns="" xmlns:a16="http://schemas.microsoft.com/office/drawing/2014/main" id="{6F6A3F8A-3279-42FE-83B4-987F43C500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9090" y="4868373"/>
            <a:ext cx="65" cy="52576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6348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 eaLnBrk="0" fontAlgn="t" hangingPunct="0">
              <a:spcBef>
                <a:spcPct val="0"/>
              </a:spcBef>
              <a:spcAft>
                <a:spcPct val="0"/>
              </a:spcAft>
            </a:pPr>
            <a:r>
              <a:rPr lang="es-EC" altLang="es-EC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C" altLang="es-EC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EC" altLang="es-EC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24">
            <a:extLst>
              <a:ext uri="{FF2B5EF4-FFF2-40B4-BE49-F238E27FC236}">
                <a16:creationId xmlns="" xmlns:a16="http://schemas.microsoft.com/office/drawing/2014/main" id="{17A151D0-7DAB-44A4-9C34-D23C19C42AE2}"/>
              </a:ext>
            </a:extLst>
          </p:cNvPr>
          <p:cNvGrpSpPr/>
          <p:nvPr/>
        </p:nvGrpSpPr>
        <p:grpSpPr>
          <a:xfrm>
            <a:off x="1751451" y="3634478"/>
            <a:ext cx="5183304" cy="858393"/>
            <a:chOff x="2950927" y="1842943"/>
            <a:chExt cx="5119886" cy="1103428"/>
          </a:xfrm>
        </p:grpSpPr>
        <p:sp>
          <p:nvSpPr>
            <p:cNvPr id="10" name="Rounded Rectangle 11">
              <a:extLst>
                <a:ext uri="{FF2B5EF4-FFF2-40B4-BE49-F238E27FC236}">
                  <a16:creationId xmlns="" xmlns:a16="http://schemas.microsoft.com/office/drawing/2014/main" id="{D9BC0408-2714-4B77-BC11-8337CCAB17CA}"/>
                </a:ext>
              </a:extLst>
            </p:cNvPr>
            <p:cNvSpPr/>
            <p:nvPr/>
          </p:nvSpPr>
          <p:spPr>
            <a:xfrm>
              <a:off x="2950927" y="1842943"/>
              <a:ext cx="5119886" cy="1103428"/>
            </a:xfrm>
            <a:custGeom>
              <a:avLst/>
              <a:gdLst/>
              <a:ahLst/>
              <a:cxnLst/>
              <a:rect l="l" t="t" r="r" b="b"/>
              <a:pathLst>
                <a:path w="4320480" h="1296000">
                  <a:moveTo>
                    <a:pt x="291768" y="0"/>
                  </a:moveTo>
                  <a:lnTo>
                    <a:pt x="4028712" y="0"/>
                  </a:lnTo>
                  <a:cubicBezTo>
                    <a:pt x="4189851" y="0"/>
                    <a:pt x="4320480" y="130629"/>
                    <a:pt x="4320480" y="291768"/>
                  </a:cubicBezTo>
                  <a:lnTo>
                    <a:pt x="4320480" y="1004232"/>
                  </a:lnTo>
                  <a:cubicBezTo>
                    <a:pt x="4320480" y="1165371"/>
                    <a:pt x="4189851" y="1296000"/>
                    <a:pt x="4028712" y="1296000"/>
                  </a:cubicBezTo>
                  <a:lnTo>
                    <a:pt x="291768" y="1296000"/>
                  </a:lnTo>
                  <a:cubicBezTo>
                    <a:pt x="130629" y="1296000"/>
                    <a:pt x="0" y="1165371"/>
                    <a:pt x="0" y="1004232"/>
                  </a:cubicBezTo>
                  <a:lnTo>
                    <a:pt x="0" y="769158"/>
                  </a:lnTo>
                  <a:lnTo>
                    <a:pt x="401179" y="769158"/>
                  </a:lnTo>
                  <a:lnTo>
                    <a:pt x="401179" y="890316"/>
                  </a:lnTo>
                  <a:lnTo>
                    <a:pt x="643495" y="648000"/>
                  </a:lnTo>
                  <a:lnTo>
                    <a:pt x="401179" y="405684"/>
                  </a:lnTo>
                  <a:lnTo>
                    <a:pt x="401179" y="526842"/>
                  </a:lnTo>
                  <a:lnTo>
                    <a:pt x="0" y="526842"/>
                  </a:lnTo>
                  <a:lnTo>
                    <a:pt x="0" y="291768"/>
                  </a:lnTo>
                  <a:cubicBezTo>
                    <a:pt x="0" y="130629"/>
                    <a:pt x="130629" y="0"/>
                    <a:pt x="2917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22">
              <a:extLst>
                <a:ext uri="{FF2B5EF4-FFF2-40B4-BE49-F238E27FC236}">
                  <a16:creationId xmlns="" xmlns:a16="http://schemas.microsoft.com/office/drawing/2014/main" id="{0EA1A8C6-A0A9-4509-AC56-1EA8ED6C6696}"/>
                </a:ext>
              </a:extLst>
            </p:cNvPr>
            <p:cNvSpPr txBox="1"/>
            <p:nvPr/>
          </p:nvSpPr>
          <p:spPr>
            <a:xfrm>
              <a:off x="3679227" y="1985869"/>
              <a:ext cx="3560048" cy="830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lvl="0" indent="-342900" algn="just">
                <a:buFont typeface="Arial" panose="020B0604020202020204" pitchFamily="34" charset="0"/>
                <a:buChar char="•"/>
              </a:pPr>
              <a:r>
                <a:rPr lang="es-EC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En </a:t>
              </a:r>
              <a:r>
                <a:rPr lang="es-EC" dirty="0">
                  <a:latin typeface="Arial" panose="020B0604020202020204" pitchFamily="34" charset="0"/>
                  <a:cs typeface="Arial" panose="020B0604020202020204" pitchFamily="34" charset="0"/>
                </a:rPr>
                <a:t>mostrar su </a:t>
              </a:r>
              <a:r>
                <a:rPr lang="es-EC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empatía.</a:t>
              </a:r>
            </a:p>
            <a:p>
              <a:pPr marL="342900" lvl="0" indent="-342900" algn="just">
                <a:buFont typeface="Arial" panose="020B0604020202020204" pitchFamily="34" charset="0"/>
                <a:buChar char="•"/>
              </a:pPr>
              <a:r>
                <a:rPr lang="es-EC" dirty="0" smtClean="0">
                  <a:latin typeface="Arial" panose="020B0604020202020204" pitchFamily="34" charset="0"/>
                  <a:cs typeface="Arial" panose="020B0604020202020204" pitchFamily="34" charset="0"/>
                </a:rPr>
                <a:t>Relaciones interpersonales</a:t>
              </a:r>
              <a:endParaRPr lang="es-EC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30">
            <a:extLst>
              <a:ext uri="{FF2B5EF4-FFF2-40B4-BE49-F238E27FC236}">
                <a16:creationId xmlns="" xmlns:a16="http://schemas.microsoft.com/office/drawing/2014/main" id="{9F3353B6-D58C-40A7-BFFB-07ADAF87210E}"/>
              </a:ext>
            </a:extLst>
          </p:cNvPr>
          <p:cNvGrpSpPr/>
          <p:nvPr/>
        </p:nvGrpSpPr>
        <p:grpSpPr>
          <a:xfrm>
            <a:off x="2148112" y="4584061"/>
            <a:ext cx="5682756" cy="949402"/>
            <a:chOff x="2950927" y="1842943"/>
            <a:chExt cx="5119886" cy="1103428"/>
          </a:xfrm>
          <a:solidFill>
            <a:schemeClr val="accent5">
              <a:lumMod val="75000"/>
            </a:schemeClr>
          </a:solidFill>
        </p:grpSpPr>
        <p:sp>
          <p:nvSpPr>
            <p:cNvPr id="13" name="Rounded Rectangle 11">
              <a:extLst>
                <a:ext uri="{FF2B5EF4-FFF2-40B4-BE49-F238E27FC236}">
                  <a16:creationId xmlns="" xmlns:a16="http://schemas.microsoft.com/office/drawing/2014/main" id="{09CA0344-F65C-4DEC-A5FC-90998125E990}"/>
                </a:ext>
              </a:extLst>
            </p:cNvPr>
            <p:cNvSpPr/>
            <p:nvPr/>
          </p:nvSpPr>
          <p:spPr>
            <a:xfrm>
              <a:off x="2950927" y="1842943"/>
              <a:ext cx="5119886" cy="1103428"/>
            </a:xfrm>
            <a:custGeom>
              <a:avLst/>
              <a:gdLst/>
              <a:ahLst/>
              <a:cxnLst/>
              <a:rect l="l" t="t" r="r" b="b"/>
              <a:pathLst>
                <a:path w="4320480" h="1296000">
                  <a:moveTo>
                    <a:pt x="291768" y="0"/>
                  </a:moveTo>
                  <a:lnTo>
                    <a:pt x="4028712" y="0"/>
                  </a:lnTo>
                  <a:cubicBezTo>
                    <a:pt x="4189851" y="0"/>
                    <a:pt x="4320480" y="130629"/>
                    <a:pt x="4320480" y="291768"/>
                  </a:cubicBezTo>
                  <a:lnTo>
                    <a:pt x="4320480" y="1004232"/>
                  </a:lnTo>
                  <a:cubicBezTo>
                    <a:pt x="4320480" y="1165371"/>
                    <a:pt x="4189851" y="1296000"/>
                    <a:pt x="4028712" y="1296000"/>
                  </a:cubicBezTo>
                  <a:lnTo>
                    <a:pt x="291768" y="1296000"/>
                  </a:lnTo>
                  <a:cubicBezTo>
                    <a:pt x="130629" y="1296000"/>
                    <a:pt x="0" y="1165371"/>
                    <a:pt x="0" y="1004232"/>
                  </a:cubicBezTo>
                  <a:lnTo>
                    <a:pt x="0" y="769158"/>
                  </a:lnTo>
                  <a:lnTo>
                    <a:pt x="401179" y="769158"/>
                  </a:lnTo>
                  <a:lnTo>
                    <a:pt x="401179" y="890316"/>
                  </a:lnTo>
                  <a:lnTo>
                    <a:pt x="643495" y="648000"/>
                  </a:lnTo>
                  <a:lnTo>
                    <a:pt x="401179" y="405684"/>
                  </a:lnTo>
                  <a:lnTo>
                    <a:pt x="401179" y="526842"/>
                  </a:lnTo>
                  <a:lnTo>
                    <a:pt x="0" y="526842"/>
                  </a:lnTo>
                  <a:lnTo>
                    <a:pt x="0" y="291768"/>
                  </a:lnTo>
                  <a:cubicBezTo>
                    <a:pt x="0" y="130629"/>
                    <a:pt x="130629" y="0"/>
                    <a:pt x="291768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33">
              <a:extLst>
                <a:ext uri="{FF2B5EF4-FFF2-40B4-BE49-F238E27FC236}">
                  <a16:creationId xmlns="" xmlns:a16="http://schemas.microsoft.com/office/drawing/2014/main" id="{1D5CD2D9-42CE-4C33-A711-D7C26A04B8B3}"/>
                </a:ext>
              </a:extLst>
            </p:cNvPr>
            <p:cNvSpPr txBox="1"/>
            <p:nvPr/>
          </p:nvSpPr>
          <p:spPr>
            <a:xfrm>
              <a:off x="3699249" y="2056878"/>
              <a:ext cx="4087268" cy="75118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lvl="0" algn="just"/>
              <a:r>
                <a:rPr lang="es-EC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Disposición para cooperar, contribuir </a:t>
              </a:r>
              <a:r>
                <a:rPr lang="es-EC" dirty="0">
                  <a:latin typeface="Arial" panose="020B0604020202020204" pitchFamily="34" charset="0"/>
                  <a:cs typeface="Arial" panose="020B0604020202020204" pitchFamily="34" charset="0"/>
                </a:rPr>
                <a:t>y </a:t>
              </a:r>
              <a:r>
                <a:rPr lang="es-EC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ser </a:t>
              </a:r>
              <a:r>
                <a:rPr lang="es-EC" dirty="0">
                  <a:latin typeface="Arial" panose="020B0604020202020204" pitchFamily="34" charset="0"/>
                  <a:cs typeface="Arial" panose="020B0604020202020204" pitchFamily="34" charset="0"/>
                </a:rPr>
                <a:t>miembro constructivo del grupo </a:t>
              </a:r>
              <a:r>
                <a:rPr lang="es-EC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social.</a:t>
              </a:r>
              <a:endParaRPr lang="es-EC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Flecha: a la derecha 46">
            <a:extLst>
              <a:ext uri="{FF2B5EF4-FFF2-40B4-BE49-F238E27FC236}">
                <a16:creationId xmlns="" xmlns:a16="http://schemas.microsoft.com/office/drawing/2014/main" id="{AC580EA8-D220-4F70-9F0A-CCD63EFB20A2}"/>
              </a:ext>
            </a:extLst>
          </p:cNvPr>
          <p:cNvSpPr/>
          <p:nvPr/>
        </p:nvSpPr>
        <p:spPr>
          <a:xfrm>
            <a:off x="1448405" y="3923688"/>
            <a:ext cx="737321" cy="290286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9" name="Flecha: a la derecha 47">
            <a:extLst>
              <a:ext uri="{FF2B5EF4-FFF2-40B4-BE49-F238E27FC236}">
                <a16:creationId xmlns="" xmlns:a16="http://schemas.microsoft.com/office/drawing/2014/main" id="{835A26D0-3D14-4B18-9077-D1742223D07C}"/>
              </a:ext>
            </a:extLst>
          </p:cNvPr>
          <p:cNvSpPr/>
          <p:nvPr/>
        </p:nvSpPr>
        <p:spPr>
          <a:xfrm>
            <a:off x="1874094" y="4896143"/>
            <a:ext cx="761197" cy="313917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" name="Rectángulo 1"/>
          <p:cNvSpPr/>
          <p:nvPr/>
        </p:nvSpPr>
        <p:spPr>
          <a:xfrm>
            <a:off x="1569811" y="3128895"/>
            <a:ext cx="49952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000" b="1" dirty="0">
                <a:latin typeface="Arial" panose="020B0604020202020204" pitchFamily="34" charset="0"/>
                <a:cs typeface="Arial" panose="020B0604020202020204" pitchFamily="34" charset="0"/>
              </a:rPr>
              <a:t>Alto índice de oficiales tiene </a:t>
            </a:r>
            <a:r>
              <a:rPr lang="es-EC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problemas</a:t>
            </a:r>
            <a:endParaRPr lang="es-EC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ortar rectángulo de esquina diagonal 4"/>
          <p:cNvSpPr/>
          <p:nvPr/>
        </p:nvSpPr>
        <p:spPr>
          <a:xfrm>
            <a:off x="5903225" y="5799249"/>
            <a:ext cx="6056535" cy="942639"/>
          </a:xfrm>
          <a:prstGeom prst="snip2Diag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600" dirty="0"/>
          </a:p>
        </p:txBody>
      </p:sp>
      <p:sp>
        <p:nvSpPr>
          <p:cNvPr id="17" name="TextBox 33">
            <a:extLst>
              <a:ext uri="{FF2B5EF4-FFF2-40B4-BE49-F238E27FC236}">
                <a16:creationId xmlns="" xmlns:a16="http://schemas.microsoft.com/office/drawing/2014/main" id="{E01AD1BB-D330-4646-9ED5-CCB7679E47BA}"/>
              </a:ext>
            </a:extLst>
          </p:cNvPr>
          <p:cNvSpPr txBox="1"/>
          <p:nvPr/>
        </p:nvSpPr>
        <p:spPr>
          <a:xfrm>
            <a:off x="6160925" y="5931139"/>
            <a:ext cx="555209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just"/>
            <a:r>
              <a:rPr lang="es-EC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Actúan </a:t>
            </a:r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de manera impulsiva sin pensar claramente antes de tomar una decisión.</a:t>
            </a:r>
            <a:endParaRPr lang="es-EC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5089" y="118810"/>
            <a:ext cx="5451361" cy="2803251"/>
          </a:xfrm>
          <a:prstGeom prst="rect">
            <a:avLst/>
          </a:prstGeom>
        </p:spPr>
      </p:pic>
      <p:sp>
        <p:nvSpPr>
          <p:cNvPr id="15" name="Flecha doblada 14"/>
          <p:cNvSpPr/>
          <p:nvPr/>
        </p:nvSpPr>
        <p:spPr>
          <a:xfrm rot="5400000">
            <a:off x="7928307" y="4435192"/>
            <a:ext cx="1430445" cy="1059004"/>
          </a:xfrm>
          <a:prstGeom prst="bentArrow">
            <a:avLst>
              <a:gd name="adj1" fmla="val 18956"/>
              <a:gd name="adj2" fmla="val 18965"/>
              <a:gd name="adj3" fmla="val 29533"/>
              <a:gd name="adj4" fmla="val 30151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605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91BE637-C17D-4D31-BECD-B9BFF1A0DC73}"/>
              </a:ext>
            </a:extLst>
          </p:cNvPr>
          <p:cNvSpPr/>
          <p:nvPr/>
        </p:nvSpPr>
        <p:spPr>
          <a:xfrm>
            <a:off x="156762" y="150142"/>
            <a:ext cx="3313288" cy="731520"/>
          </a:xfrm>
          <a:prstGeom prst="rect">
            <a:avLst/>
          </a:prstGeom>
          <a:solidFill>
            <a:srgbClr val="D3EFC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 1</a:t>
            </a:r>
          </a:p>
        </p:txBody>
      </p:sp>
      <p:sp>
        <p:nvSpPr>
          <p:cNvPr id="31" name="Rectángulo redondeado 30"/>
          <p:cNvSpPr/>
          <p:nvPr/>
        </p:nvSpPr>
        <p:spPr>
          <a:xfrm>
            <a:off x="1425245" y="2981234"/>
            <a:ext cx="3046593" cy="78588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ESCALA </a:t>
            </a:r>
            <a:r>
              <a:rPr lang="es-EC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REPARACIÓN EMOCIONAL </a:t>
            </a:r>
            <a:endParaRPr lang="es-EC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9516" y="176420"/>
            <a:ext cx="6796209" cy="225395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9516" y="2695074"/>
            <a:ext cx="6796209" cy="4162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89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/>
          <p:cNvSpPr/>
          <p:nvPr/>
        </p:nvSpPr>
        <p:spPr>
          <a:xfrm>
            <a:off x="1492829" y="1623711"/>
            <a:ext cx="3760999" cy="78588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ESCALA REPARACIÓN EMOCIONAL</a:t>
            </a:r>
            <a:endParaRPr lang="es-EC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="" xmlns:a16="http://schemas.microsoft.com/office/drawing/2014/main" id="{091BE637-C17D-4D31-BECD-B9BFF1A0DC73}"/>
              </a:ext>
            </a:extLst>
          </p:cNvPr>
          <p:cNvSpPr/>
          <p:nvPr/>
        </p:nvSpPr>
        <p:spPr>
          <a:xfrm>
            <a:off x="156762" y="150142"/>
            <a:ext cx="3313288" cy="731520"/>
          </a:xfrm>
          <a:prstGeom prst="rect">
            <a:avLst/>
          </a:prstGeom>
          <a:solidFill>
            <a:srgbClr val="D3EFC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 1</a:t>
            </a:r>
          </a:p>
        </p:txBody>
      </p:sp>
      <p:sp>
        <p:nvSpPr>
          <p:cNvPr id="8" name="Rectangle 62">
            <a:extLst>
              <a:ext uri="{FF2B5EF4-FFF2-40B4-BE49-F238E27FC236}">
                <a16:creationId xmlns="" xmlns:a16="http://schemas.microsoft.com/office/drawing/2014/main" id="{6F6A3F8A-3279-42FE-83B4-987F43C500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1327" y="5077766"/>
            <a:ext cx="65" cy="61809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6348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 eaLnBrk="0" fontAlgn="t" hangingPunct="0">
              <a:spcBef>
                <a:spcPct val="0"/>
              </a:spcBef>
              <a:spcAft>
                <a:spcPct val="0"/>
              </a:spcAft>
            </a:pPr>
            <a:r>
              <a:rPr lang="es-EC" altLang="es-EC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C" altLang="es-EC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EC" altLang="es-EC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24">
            <a:extLst>
              <a:ext uri="{FF2B5EF4-FFF2-40B4-BE49-F238E27FC236}">
                <a16:creationId xmlns="" xmlns:a16="http://schemas.microsoft.com/office/drawing/2014/main" id="{17A151D0-7DAB-44A4-9C34-D23C19C42AE2}"/>
              </a:ext>
            </a:extLst>
          </p:cNvPr>
          <p:cNvGrpSpPr/>
          <p:nvPr/>
        </p:nvGrpSpPr>
        <p:grpSpPr>
          <a:xfrm>
            <a:off x="1492829" y="3444681"/>
            <a:ext cx="3603606" cy="960215"/>
            <a:chOff x="2950927" y="1842943"/>
            <a:chExt cx="5119886" cy="1103428"/>
          </a:xfrm>
        </p:grpSpPr>
        <p:sp>
          <p:nvSpPr>
            <p:cNvPr id="10" name="Rounded Rectangle 11">
              <a:extLst>
                <a:ext uri="{FF2B5EF4-FFF2-40B4-BE49-F238E27FC236}">
                  <a16:creationId xmlns="" xmlns:a16="http://schemas.microsoft.com/office/drawing/2014/main" id="{D9BC0408-2714-4B77-BC11-8337CCAB17CA}"/>
                </a:ext>
              </a:extLst>
            </p:cNvPr>
            <p:cNvSpPr/>
            <p:nvPr/>
          </p:nvSpPr>
          <p:spPr>
            <a:xfrm>
              <a:off x="2950927" y="1842943"/>
              <a:ext cx="5119886" cy="1103428"/>
            </a:xfrm>
            <a:custGeom>
              <a:avLst/>
              <a:gdLst/>
              <a:ahLst/>
              <a:cxnLst/>
              <a:rect l="l" t="t" r="r" b="b"/>
              <a:pathLst>
                <a:path w="4320480" h="1296000">
                  <a:moveTo>
                    <a:pt x="291768" y="0"/>
                  </a:moveTo>
                  <a:lnTo>
                    <a:pt x="4028712" y="0"/>
                  </a:lnTo>
                  <a:cubicBezTo>
                    <a:pt x="4189851" y="0"/>
                    <a:pt x="4320480" y="130629"/>
                    <a:pt x="4320480" y="291768"/>
                  </a:cubicBezTo>
                  <a:lnTo>
                    <a:pt x="4320480" y="1004232"/>
                  </a:lnTo>
                  <a:cubicBezTo>
                    <a:pt x="4320480" y="1165371"/>
                    <a:pt x="4189851" y="1296000"/>
                    <a:pt x="4028712" y="1296000"/>
                  </a:cubicBezTo>
                  <a:lnTo>
                    <a:pt x="291768" y="1296000"/>
                  </a:lnTo>
                  <a:cubicBezTo>
                    <a:pt x="130629" y="1296000"/>
                    <a:pt x="0" y="1165371"/>
                    <a:pt x="0" y="1004232"/>
                  </a:cubicBezTo>
                  <a:lnTo>
                    <a:pt x="0" y="769158"/>
                  </a:lnTo>
                  <a:lnTo>
                    <a:pt x="401179" y="769158"/>
                  </a:lnTo>
                  <a:lnTo>
                    <a:pt x="401179" y="890316"/>
                  </a:lnTo>
                  <a:lnTo>
                    <a:pt x="643495" y="648000"/>
                  </a:lnTo>
                  <a:lnTo>
                    <a:pt x="401179" y="405684"/>
                  </a:lnTo>
                  <a:lnTo>
                    <a:pt x="401179" y="526842"/>
                  </a:lnTo>
                  <a:lnTo>
                    <a:pt x="0" y="526842"/>
                  </a:lnTo>
                  <a:lnTo>
                    <a:pt x="0" y="291768"/>
                  </a:lnTo>
                  <a:cubicBezTo>
                    <a:pt x="0" y="130629"/>
                    <a:pt x="130629" y="0"/>
                    <a:pt x="2917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22">
              <a:extLst>
                <a:ext uri="{FF2B5EF4-FFF2-40B4-BE49-F238E27FC236}">
                  <a16:creationId xmlns="" xmlns:a16="http://schemas.microsoft.com/office/drawing/2014/main" id="{0EA1A8C6-A0A9-4509-AC56-1EA8ED6C6696}"/>
                </a:ext>
              </a:extLst>
            </p:cNvPr>
            <p:cNvSpPr txBox="1"/>
            <p:nvPr/>
          </p:nvSpPr>
          <p:spPr>
            <a:xfrm>
              <a:off x="3750918" y="2020375"/>
              <a:ext cx="3833925" cy="7427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lvl="0" indent="-342900">
                <a:buFont typeface="Arial" panose="020B0604020202020204" pitchFamily="34" charset="0"/>
                <a:buChar char="•"/>
              </a:pPr>
              <a:r>
                <a:rPr lang="es-EC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Dificultad para enfrentar problemas.</a:t>
              </a:r>
              <a:endParaRPr lang="es-EC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30">
            <a:extLst>
              <a:ext uri="{FF2B5EF4-FFF2-40B4-BE49-F238E27FC236}">
                <a16:creationId xmlns="" xmlns:a16="http://schemas.microsoft.com/office/drawing/2014/main" id="{9F3353B6-D58C-40A7-BFFB-07ADAF87210E}"/>
              </a:ext>
            </a:extLst>
          </p:cNvPr>
          <p:cNvGrpSpPr/>
          <p:nvPr/>
        </p:nvGrpSpPr>
        <p:grpSpPr>
          <a:xfrm>
            <a:off x="3761814" y="4542605"/>
            <a:ext cx="3741645" cy="960214"/>
            <a:chOff x="2919545" y="1845350"/>
            <a:chExt cx="5119886" cy="1103428"/>
          </a:xfrm>
          <a:solidFill>
            <a:schemeClr val="accent5">
              <a:lumMod val="75000"/>
            </a:schemeClr>
          </a:solidFill>
        </p:grpSpPr>
        <p:sp>
          <p:nvSpPr>
            <p:cNvPr id="13" name="Rounded Rectangle 11">
              <a:extLst>
                <a:ext uri="{FF2B5EF4-FFF2-40B4-BE49-F238E27FC236}">
                  <a16:creationId xmlns="" xmlns:a16="http://schemas.microsoft.com/office/drawing/2014/main" id="{09CA0344-F65C-4DEC-A5FC-90998125E990}"/>
                </a:ext>
              </a:extLst>
            </p:cNvPr>
            <p:cNvSpPr/>
            <p:nvPr/>
          </p:nvSpPr>
          <p:spPr>
            <a:xfrm>
              <a:off x="2919545" y="1845350"/>
              <a:ext cx="5119886" cy="1103428"/>
            </a:xfrm>
            <a:custGeom>
              <a:avLst/>
              <a:gdLst/>
              <a:ahLst/>
              <a:cxnLst/>
              <a:rect l="l" t="t" r="r" b="b"/>
              <a:pathLst>
                <a:path w="4320480" h="1296000">
                  <a:moveTo>
                    <a:pt x="291768" y="0"/>
                  </a:moveTo>
                  <a:lnTo>
                    <a:pt x="4028712" y="0"/>
                  </a:lnTo>
                  <a:cubicBezTo>
                    <a:pt x="4189851" y="0"/>
                    <a:pt x="4320480" y="130629"/>
                    <a:pt x="4320480" y="291768"/>
                  </a:cubicBezTo>
                  <a:lnTo>
                    <a:pt x="4320480" y="1004232"/>
                  </a:lnTo>
                  <a:cubicBezTo>
                    <a:pt x="4320480" y="1165371"/>
                    <a:pt x="4189851" y="1296000"/>
                    <a:pt x="4028712" y="1296000"/>
                  </a:cubicBezTo>
                  <a:lnTo>
                    <a:pt x="291768" y="1296000"/>
                  </a:lnTo>
                  <a:cubicBezTo>
                    <a:pt x="130629" y="1296000"/>
                    <a:pt x="0" y="1165371"/>
                    <a:pt x="0" y="1004232"/>
                  </a:cubicBezTo>
                  <a:lnTo>
                    <a:pt x="0" y="769158"/>
                  </a:lnTo>
                  <a:lnTo>
                    <a:pt x="401179" y="769158"/>
                  </a:lnTo>
                  <a:lnTo>
                    <a:pt x="401179" y="890316"/>
                  </a:lnTo>
                  <a:lnTo>
                    <a:pt x="643495" y="648000"/>
                  </a:lnTo>
                  <a:lnTo>
                    <a:pt x="401179" y="405684"/>
                  </a:lnTo>
                  <a:lnTo>
                    <a:pt x="401179" y="526842"/>
                  </a:lnTo>
                  <a:lnTo>
                    <a:pt x="0" y="526842"/>
                  </a:lnTo>
                  <a:lnTo>
                    <a:pt x="0" y="291768"/>
                  </a:lnTo>
                  <a:cubicBezTo>
                    <a:pt x="0" y="130629"/>
                    <a:pt x="130629" y="0"/>
                    <a:pt x="291768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33">
              <a:extLst>
                <a:ext uri="{FF2B5EF4-FFF2-40B4-BE49-F238E27FC236}">
                  <a16:creationId xmlns="" xmlns:a16="http://schemas.microsoft.com/office/drawing/2014/main" id="{1D5CD2D9-42CE-4C33-A711-D7C26A04B8B3}"/>
                </a:ext>
              </a:extLst>
            </p:cNvPr>
            <p:cNvSpPr txBox="1"/>
            <p:nvPr/>
          </p:nvSpPr>
          <p:spPr>
            <a:xfrm>
              <a:off x="3754675" y="2030996"/>
              <a:ext cx="3550513" cy="74273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lvl="0" algn="just"/>
              <a:r>
                <a:rPr lang="es-EC" dirty="0" smtClean="0">
                  <a:latin typeface="Arial" panose="020B0604020202020204" pitchFamily="34" charset="0"/>
                  <a:cs typeface="Arial" panose="020B0604020202020204" pitchFamily="34" charset="0"/>
                </a:rPr>
                <a:t>No diferencia entre lo objetivo y subjetivo.</a:t>
              </a:r>
              <a:endParaRPr lang="es-EC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Flecha: a la derecha 46">
            <a:extLst>
              <a:ext uri="{FF2B5EF4-FFF2-40B4-BE49-F238E27FC236}">
                <a16:creationId xmlns="" xmlns:a16="http://schemas.microsoft.com/office/drawing/2014/main" id="{AC580EA8-D220-4F70-9F0A-CCD63EFB20A2}"/>
              </a:ext>
            </a:extLst>
          </p:cNvPr>
          <p:cNvSpPr/>
          <p:nvPr/>
        </p:nvSpPr>
        <p:spPr>
          <a:xfrm>
            <a:off x="1179080" y="3784872"/>
            <a:ext cx="797571" cy="305270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9" name="Flecha: a la derecha 47">
            <a:extLst>
              <a:ext uri="{FF2B5EF4-FFF2-40B4-BE49-F238E27FC236}">
                <a16:creationId xmlns="" xmlns:a16="http://schemas.microsoft.com/office/drawing/2014/main" id="{835A26D0-3D14-4B18-9077-D1742223D07C}"/>
              </a:ext>
            </a:extLst>
          </p:cNvPr>
          <p:cNvSpPr/>
          <p:nvPr/>
        </p:nvSpPr>
        <p:spPr>
          <a:xfrm>
            <a:off x="3427026" y="4885413"/>
            <a:ext cx="784679" cy="270321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grpSp>
        <p:nvGrpSpPr>
          <p:cNvPr id="21" name="Group 30">
            <a:extLst>
              <a:ext uri="{FF2B5EF4-FFF2-40B4-BE49-F238E27FC236}">
                <a16:creationId xmlns="" xmlns:a16="http://schemas.microsoft.com/office/drawing/2014/main" id="{8E4247C2-01DB-4B56-AD4C-B6FF3D31BDF0}"/>
              </a:ext>
            </a:extLst>
          </p:cNvPr>
          <p:cNvGrpSpPr/>
          <p:nvPr/>
        </p:nvGrpSpPr>
        <p:grpSpPr>
          <a:xfrm>
            <a:off x="6118465" y="5608034"/>
            <a:ext cx="5056041" cy="960214"/>
            <a:chOff x="2950927" y="1842943"/>
            <a:chExt cx="5119886" cy="1103428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22" name="Rounded Rectangle 11">
              <a:extLst>
                <a:ext uri="{FF2B5EF4-FFF2-40B4-BE49-F238E27FC236}">
                  <a16:creationId xmlns="" xmlns:a16="http://schemas.microsoft.com/office/drawing/2014/main" id="{C03AB094-D4AB-4117-A663-C1EA4569065A}"/>
                </a:ext>
              </a:extLst>
            </p:cNvPr>
            <p:cNvSpPr/>
            <p:nvPr/>
          </p:nvSpPr>
          <p:spPr>
            <a:xfrm>
              <a:off x="2950927" y="1842943"/>
              <a:ext cx="5119886" cy="1103428"/>
            </a:xfrm>
            <a:custGeom>
              <a:avLst/>
              <a:gdLst/>
              <a:ahLst/>
              <a:cxnLst/>
              <a:rect l="l" t="t" r="r" b="b"/>
              <a:pathLst>
                <a:path w="4320480" h="1296000">
                  <a:moveTo>
                    <a:pt x="291768" y="0"/>
                  </a:moveTo>
                  <a:lnTo>
                    <a:pt x="4028712" y="0"/>
                  </a:lnTo>
                  <a:cubicBezTo>
                    <a:pt x="4189851" y="0"/>
                    <a:pt x="4320480" y="130629"/>
                    <a:pt x="4320480" y="291768"/>
                  </a:cubicBezTo>
                  <a:lnTo>
                    <a:pt x="4320480" y="1004232"/>
                  </a:lnTo>
                  <a:cubicBezTo>
                    <a:pt x="4320480" y="1165371"/>
                    <a:pt x="4189851" y="1296000"/>
                    <a:pt x="4028712" y="1296000"/>
                  </a:cubicBezTo>
                  <a:lnTo>
                    <a:pt x="291768" y="1296000"/>
                  </a:lnTo>
                  <a:cubicBezTo>
                    <a:pt x="130629" y="1296000"/>
                    <a:pt x="0" y="1165371"/>
                    <a:pt x="0" y="1004232"/>
                  </a:cubicBezTo>
                  <a:lnTo>
                    <a:pt x="0" y="769158"/>
                  </a:lnTo>
                  <a:lnTo>
                    <a:pt x="401179" y="769158"/>
                  </a:lnTo>
                  <a:lnTo>
                    <a:pt x="401179" y="890316"/>
                  </a:lnTo>
                  <a:lnTo>
                    <a:pt x="643495" y="648000"/>
                  </a:lnTo>
                  <a:lnTo>
                    <a:pt x="401179" y="405684"/>
                  </a:lnTo>
                  <a:lnTo>
                    <a:pt x="401179" y="526842"/>
                  </a:lnTo>
                  <a:lnTo>
                    <a:pt x="0" y="526842"/>
                  </a:lnTo>
                  <a:lnTo>
                    <a:pt x="0" y="291768"/>
                  </a:lnTo>
                  <a:cubicBezTo>
                    <a:pt x="0" y="130629"/>
                    <a:pt x="130629" y="0"/>
                    <a:pt x="291768" y="0"/>
                  </a:cubicBezTo>
                  <a:close/>
                </a:path>
              </a:pathLst>
            </a:custGeom>
            <a:grpFill/>
            <a:ln>
              <a:solidFill>
                <a:schemeClr val="accent4">
                  <a:lumMod val="40000"/>
                  <a:lumOff val="6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Box 33">
              <a:extLst>
                <a:ext uri="{FF2B5EF4-FFF2-40B4-BE49-F238E27FC236}">
                  <a16:creationId xmlns="" xmlns:a16="http://schemas.microsoft.com/office/drawing/2014/main" id="{E01AD1BB-D330-4646-9ED5-CCB7679E47BA}"/>
                </a:ext>
              </a:extLst>
            </p:cNvPr>
            <p:cNvSpPr txBox="1"/>
            <p:nvPr/>
          </p:nvSpPr>
          <p:spPr>
            <a:xfrm>
              <a:off x="3722519" y="1880666"/>
              <a:ext cx="4128161" cy="1061043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lvl="0"/>
              <a:r>
                <a:rPr lang="es-EC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Aptitud </a:t>
              </a:r>
              <a:r>
                <a:rPr lang="es-EC" dirty="0">
                  <a:latin typeface="Arial" panose="020B0604020202020204" pitchFamily="34" charset="0"/>
                  <a:cs typeface="Arial" panose="020B0604020202020204" pitchFamily="34" charset="0"/>
                </a:rPr>
                <a:t>para mostrar </a:t>
              </a:r>
              <a:r>
                <a:rPr lang="es-EC" dirty="0" smtClean="0">
                  <a:latin typeface="Arial" panose="020B0604020202020204" pitchFamily="34" charset="0"/>
                  <a:cs typeface="Arial" panose="020B0604020202020204" pitchFamily="34" charset="0"/>
                </a:rPr>
                <a:t>flexibilidad  ante conductas </a:t>
              </a:r>
              <a:r>
                <a:rPr lang="es-EC" dirty="0">
                  <a:latin typeface="Arial" panose="020B0604020202020204" pitchFamily="34" charset="0"/>
                  <a:cs typeface="Arial" panose="020B0604020202020204" pitchFamily="34" charset="0"/>
                </a:rPr>
                <a:t>a situaciones y condiciones cambiantes</a:t>
              </a:r>
              <a:endParaRPr lang="es-EC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4" name="Rectángulo 23"/>
          <p:cNvSpPr/>
          <p:nvPr/>
        </p:nvSpPr>
        <p:spPr>
          <a:xfrm>
            <a:off x="1179080" y="2796609"/>
            <a:ext cx="38699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000" b="1" dirty="0">
                <a:latin typeface="Arial" panose="020B0604020202020204" pitchFamily="34" charset="0"/>
                <a:cs typeface="Arial" panose="020B0604020202020204" pitchFamily="34" charset="0"/>
              </a:rPr>
              <a:t>Alto índice de oficiales </a:t>
            </a:r>
            <a:r>
              <a:rPr lang="es-EC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tienen:</a:t>
            </a:r>
            <a:endParaRPr lang="es-EC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Flecha: a la derecha 48">
            <a:extLst>
              <a:ext uri="{FF2B5EF4-FFF2-40B4-BE49-F238E27FC236}">
                <a16:creationId xmlns="" xmlns:a16="http://schemas.microsoft.com/office/drawing/2014/main" id="{0A1F2241-C0B6-45A3-BA74-A71B37F07C7B}"/>
              </a:ext>
            </a:extLst>
          </p:cNvPr>
          <p:cNvSpPr/>
          <p:nvPr/>
        </p:nvSpPr>
        <p:spPr>
          <a:xfrm>
            <a:off x="5869643" y="5950836"/>
            <a:ext cx="797406" cy="275542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7577" y="107500"/>
            <a:ext cx="6419960" cy="4162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961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91BE637-C17D-4D31-BECD-B9BFF1A0DC73}"/>
              </a:ext>
            </a:extLst>
          </p:cNvPr>
          <p:cNvSpPr/>
          <p:nvPr/>
        </p:nvSpPr>
        <p:spPr>
          <a:xfrm>
            <a:off x="1793057" y="126079"/>
            <a:ext cx="9035364" cy="731520"/>
          </a:xfrm>
          <a:prstGeom prst="rect">
            <a:avLst/>
          </a:prstGeom>
          <a:solidFill>
            <a:srgbClr val="D3EFC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OBJETIVO 1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CECF00A7-B42E-470D-A26F-5FC684D5489D}"/>
              </a:ext>
            </a:extLst>
          </p:cNvPr>
          <p:cNvSpPr txBox="1"/>
          <p:nvPr/>
        </p:nvSpPr>
        <p:spPr>
          <a:xfrm>
            <a:off x="1576173" y="1082845"/>
            <a:ext cx="925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CONCLUSIONES PARCIALES</a:t>
            </a:r>
          </a:p>
        </p:txBody>
      </p:sp>
      <p:sp>
        <p:nvSpPr>
          <p:cNvPr id="32" name="Rectangle 14">
            <a:extLst>
              <a:ext uri="{FF2B5EF4-FFF2-40B4-BE49-F238E27FC236}">
                <a16:creationId xmlns="" xmlns:a16="http://schemas.microsoft.com/office/drawing/2014/main" id="{554C536A-8D9E-49D8-A314-1CC5BF43C049}"/>
              </a:ext>
            </a:extLst>
          </p:cNvPr>
          <p:cNvSpPr/>
          <p:nvPr/>
        </p:nvSpPr>
        <p:spPr>
          <a:xfrm>
            <a:off x="5200606" y="1922351"/>
            <a:ext cx="5551615" cy="1345877"/>
          </a:xfrm>
          <a:custGeom>
            <a:avLst/>
            <a:gdLst>
              <a:gd name="connsiteX0" fmla="*/ 0 w 5029530"/>
              <a:gd name="connsiteY0" fmla="*/ 0 h 1188719"/>
              <a:gd name="connsiteX1" fmla="*/ 5029530 w 5029530"/>
              <a:gd name="connsiteY1" fmla="*/ 0 h 1188719"/>
              <a:gd name="connsiteX2" fmla="*/ 5029530 w 5029530"/>
              <a:gd name="connsiteY2" fmla="*/ 1188719 h 1188719"/>
              <a:gd name="connsiteX3" fmla="*/ 0 w 5029530"/>
              <a:gd name="connsiteY3" fmla="*/ 1188719 h 1188719"/>
              <a:gd name="connsiteX4" fmla="*/ 0 w 5029530"/>
              <a:gd name="connsiteY4" fmla="*/ 0 h 1188719"/>
              <a:gd name="connsiteX0" fmla="*/ 0 w 5029530"/>
              <a:gd name="connsiteY0" fmla="*/ 0 h 1197511"/>
              <a:gd name="connsiteX1" fmla="*/ 5029530 w 5029530"/>
              <a:gd name="connsiteY1" fmla="*/ 0 h 1197511"/>
              <a:gd name="connsiteX2" fmla="*/ 5029530 w 5029530"/>
              <a:gd name="connsiteY2" fmla="*/ 1188719 h 1197511"/>
              <a:gd name="connsiteX3" fmla="*/ 131885 w 5029530"/>
              <a:gd name="connsiteY3" fmla="*/ 1197511 h 1197511"/>
              <a:gd name="connsiteX4" fmla="*/ 0 w 5029530"/>
              <a:gd name="connsiteY4" fmla="*/ 0 h 1197511"/>
              <a:gd name="connsiteX0" fmla="*/ 0 w 5029530"/>
              <a:gd name="connsiteY0" fmla="*/ 0 h 1188719"/>
              <a:gd name="connsiteX1" fmla="*/ 5029530 w 5029530"/>
              <a:gd name="connsiteY1" fmla="*/ 0 h 1188719"/>
              <a:gd name="connsiteX2" fmla="*/ 5029530 w 5029530"/>
              <a:gd name="connsiteY2" fmla="*/ 1188719 h 1188719"/>
              <a:gd name="connsiteX3" fmla="*/ 123093 w 5029530"/>
              <a:gd name="connsiteY3" fmla="*/ 1179926 h 1188719"/>
              <a:gd name="connsiteX4" fmla="*/ 0 w 5029530"/>
              <a:gd name="connsiteY4" fmla="*/ 0 h 1188719"/>
              <a:gd name="connsiteX0" fmla="*/ 0 w 5029530"/>
              <a:gd name="connsiteY0" fmla="*/ 0 h 1197511"/>
              <a:gd name="connsiteX1" fmla="*/ 5029530 w 5029530"/>
              <a:gd name="connsiteY1" fmla="*/ 0 h 1197511"/>
              <a:gd name="connsiteX2" fmla="*/ 5029530 w 5029530"/>
              <a:gd name="connsiteY2" fmla="*/ 1188719 h 1197511"/>
              <a:gd name="connsiteX3" fmla="*/ 131885 w 5029530"/>
              <a:gd name="connsiteY3" fmla="*/ 1197511 h 1197511"/>
              <a:gd name="connsiteX4" fmla="*/ 0 w 5029530"/>
              <a:gd name="connsiteY4" fmla="*/ 0 h 1197511"/>
              <a:gd name="connsiteX0" fmla="*/ 0 w 5029530"/>
              <a:gd name="connsiteY0" fmla="*/ 0 h 1197511"/>
              <a:gd name="connsiteX1" fmla="*/ 5029530 w 5029530"/>
              <a:gd name="connsiteY1" fmla="*/ 0 h 1197511"/>
              <a:gd name="connsiteX2" fmla="*/ 5029530 w 5029530"/>
              <a:gd name="connsiteY2" fmla="*/ 1188719 h 1197511"/>
              <a:gd name="connsiteX3" fmla="*/ 131885 w 5029530"/>
              <a:gd name="connsiteY3" fmla="*/ 1197511 h 1197511"/>
              <a:gd name="connsiteX4" fmla="*/ 0 w 5029530"/>
              <a:gd name="connsiteY4" fmla="*/ 0 h 1197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29530" h="1197511">
                <a:moveTo>
                  <a:pt x="0" y="0"/>
                </a:moveTo>
                <a:lnTo>
                  <a:pt x="5029530" y="0"/>
                </a:lnTo>
                <a:lnTo>
                  <a:pt x="5029530" y="1188719"/>
                </a:lnTo>
                <a:lnTo>
                  <a:pt x="131885" y="119751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33" name="Rectangle 16">
            <a:extLst>
              <a:ext uri="{FF2B5EF4-FFF2-40B4-BE49-F238E27FC236}">
                <a16:creationId xmlns="" xmlns:a16="http://schemas.microsoft.com/office/drawing/2014/main" id="{CC69CF4A-4912-4C11-907B-2BEA423BAE49}"/>
              </a:ext>
            </a:extLst>
          </p:cNvPr>
          <p:cNvSpPr/>
          <p:nvPr/>
        </p:nvSpPr>
        <p:spPr>
          <a:xfrm>
            <a:off x="5154706" y="5057118"/>
            <a:ext cx="5551615" cy="1376640"/>
          </a:xfrm>
          <a:custGeom>
            <a:avLst/>
            <a:gdLst>
              <a:gd name="connsiteX0" fmla="*/ 0 w 5029530"/>
              <a:gd name="connsiteY0" fmla="*/ 0 h 1188720"/>
              <a:gd name="connsiteX1" fmla="*/ 5029530 w 5029530"/>
              <a:gd name="connsiteY1" fmla="*/ 0 h 1188720"/>
              <a:gd name="connsiteX2" fmla="*/ 5029530 w 5029530"/>
              <a:gd name="connsiteY2" fmla="*/ 1188720 h 1188720"/>
              <a:gd name="connsiteX3" fmla="*/ 0 w 5029530"/>
              <a:gd name="connsiteY3" fmla="*/ 1188720 h 1188720"/>
              <a:gd name="connsiteX4" fmla="*/ 0 w 5029530"/>
              <a:gd name="connsiteY4" fmla="*/ 0 h 1188720"/>
              <a:gd name="connsiteX0" fmla="*/ 131884 w 5029530"/>
              <a:gd name="connsiteY0" fmla="*/ 0 h 1197513"/>
              <a:gd name="connsiteX1" fmla="*/ 5029530 w 5029530"/>
              <a:gd name="connsiteY1" fmla="*/ 8793 h 1197513"/>
              <a:gd name="connsiteX2" fmla="*/ 5029530 w 5029530"/>
              <a:gd name="connsiteY2" fmla="*/ 1197513 h 1197513"/>
              <a:gd name="connsiteX3" fmla="*/ 0 w 5029530"/>
              <a:gd name="connsiteY3" fmla="*/ 1197513 h 1197513"/>
              <a:gd name="connsiteX4" fmla="*/ 131884 w 5029530"/>
              <a:gd name="connsiteY4" fmla="*/ 0 h 119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29530" h="1197513">
                <a:moveTo>
                  <a:pt x="131884" y="0"/>
                </a:moveTo>
                <a:lnTo>
                  <a:pt x="5029530" y="8793"/>
                </a:lnTo>
                <a:lnTo>
                  <a:pt x="5029530" y="1197513"/>
                </a:lnTo>
                <a:lnTo>
                  <a:pt x="0" y="1197513"/>
                </a:lnTo>
                <a:lnTo>
                  <a:pt x="131884" y="0"/>
                </a:lnTo>
                <a:close/>
              </a:path>
            </a:pathLst>
          </a:custGeom>
          <a:solidFill>
            <a:srgbClr val="564A44">
              <a:alpha val="7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34" name="Isosceles Triangle 11">
            <a:extLst>
              <a:ext uri="{FF2B5EF4-FFF2-40B4-BE49-F238E27FC236}">
                <a16:creationId xmlns="" xmlns:a16="http://schemas.microsoft.com/office/drawing/2014/main" id="{A743CE49-85DC-4079-BF3D-7A010F9FED1C}"/>
              </a:ext>
            </a:extLst>
          </p:cNvPr>
          <p:cNvSpPr/>
          <p:nvPr/>
        </p:nvSpPr>
        <p:spPr>
          <a:xfrm rot="13500000">
            <a:off x="4554291" y="2764789"/>
            <a:ext cx="110478" cy="1097280"/>
          </a:xfrm>
          <a:prstGeom prst="triangle">
            <a:avLst/>
          </a:prstGeom>
          <a:solidFill>
            <a:schemeClr val="bg2">
              <a:lumMod val="2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35" name="Isosceles Triangle 12">
            <a:extLst>
              <a:ext uri="{FF2B5EF4-FFF2-40B4-BE49-F238E27FC236}">
                <a16:creationId xmlns="" xmlns:a16="http://schemas.microsoft.com/office/drawing/2014/main" id="{3A95CF98-5A89-4898-99C7-098E0296A3EF}"/>
              </a:ext>
            </a:extLst>
          </p:cNvPr>
          <p:cNvSpPr/>
          <p:nvPr/>
        </p:nvSpPr>
        <p:spPr>
          <a:xfrm rot="16200000">
            <a:off x="4659215" y="3687664"/>
            <a:ext cx="112521" cy="932249"/>
          </a:xfrm>
          <a:prstGeom prst="triangle">
            <a:avLst/>
          </a:prstGeom>
          <a:solidFill>
            <a:srgbClr val="7597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36" name="Isosceles Triangle 13">
            <a:extLst>
              <a:ext uri="{FF2B5EF4-FFF2-40B4-BE49-F238E27FC236}">
                <a16:creationId xmlns="" xmlns:a16="http://schemas.microsoft.com/office/drawing/2014/main" id="{B1514FD5-1201-4DFF-B57B-6CB1C5015EDD}"/>
              </a:ext>
            </a:extLst>
          </p:cNvPr>
          <p:cNvSpPr/>
          <p:nvPr/>
        </p:nvSpPr>
        <p:spPr>
          <a:xfrm rot="18600000" flipH="1">
            <a:off x="4551508" y="4518755"/>
            <a:ext cx="94948" cy="986611"/>
          </a:xfrm>
          <a:prstGeom prst="triangle">
            <a:avLst/>
          </a:prstGeom>
          <a:solidFill>
            <a:srgbClr val="564A4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37" name="Rectangle 15">
            <a:extLst>
              <a:ext uri="{FF2B5EF4-FFF2-40B4-BE49-F238E27FC236}">
                <a16:creationId xmlns="" xmlns:a16="http://schemas.microsoft.com/office/drawing/2014/main" id="{7121150B-B331-4D93-A79A-E9738DCAF482}"/>
              </a:ext>
            </a:extLst>
          </p:cNvPr>
          <p:cNvSpPr/>
          <p:nvPr/>
        </p:nvSpPr>
        <p:spPr>
          <a:xfrm>
            <a:off x="5974977" y="3436725"/>
            <a:ext cx="5066426" cy="1463040"/>
          </a:xfrm>
          <a:prstGeom prst="rect">
            <a:avLst/>
          </a:prstGeom>
          <a:solidFill>
            <a:srgbClr val="759774">
              <a:alpha val="7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grpSp>
        <p:nvGrpSpPr>
          <p:cNvPr id="72" name="Grupo 71"/>
          <p:cNvGrpSpPr/>
          <p:nvPr/>
        </p:nvGrpSpPr>
        <p:grpSpPr>
          <a:xfrm>
            <a:off x="2031037" y="3157568"/>
            <a:ext cx="2344391" cy="1992440"/>
            <a:chOff x="2031037" y="3157568"/>
            <a:chExt cx="2344391" cy="1992440"/>
          </a:xfrm>
        </p:grpSpPr>
        <p:grpSp>
          <p:nvGrpSpPr>
            <p:cNvPr id="38" name="Group 18">
              <a:extLst>
                <a:ext uri="{FF2B5EF4-FFF2-40B4-BE49-F238E27FC236}">
                  <a16:creationId xmlns="" xmlns:a16="http://schemas.microsoft.com/office/drawing/2014/main" id="{BC4D7C5D-074C-4A73-8F69-0ECA6D92932D}"/>
                </a:ext>
              </a:extLst>
            </p:cNvPr>
            <p:cNvGrpSpPr/>
            <p:nvPr/>
          </p:nvGrpSpPr>
          <p:grpSpPr>
            <a:xfrm>
              <a:off x="2060792" y="3157568"/>
              <a:ext cx="2314636" cy="1992440"/>
              <a:chOff x="3860031" y="4628834"/>
              <a:chExt cx="1440000" cy="1454400"/>
            </a:xfrm>
          </p:grpSpPr>
          <p:sp>
            <p:nvSpPr>
              <p:cNvPr id="39" name="Oval 19">
                <a:extLst>
                  <a:ext uri="{FF2B5EF4-FFF2-40B4-BE49-F238E27FC236}">
                    <a16:creationId xmlns="" xmlns:a16="http://schemas.microsoft.com/office/drawing/2014/main" id="{8271512B-6714-4717-B5F2-2AFD9C364146}"/>
                  </a:ext>
                </a:extLst>
              </p:cNvPr>
              <p:cNvSpPr/>
              <p:nvPr/>
            </p:nvSpPr>
            <p:spPr>
              <a:xfrm>
                <a:off x="3860031" y="4628834"/>
                <a:ext cx="1440000" cy="1454400"/>
              </a:xfrm>
              <a:prstGeom prst="ellipse">
                <a:avLst/>
              </a:prstGeom>
              <a:solidFill>
                <a:srgbClr val="9C9493">
                  <a:alpha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C" altLang="ko-KR" sz="2700" b="0" i="0" u="none" strike="noStrike" kern="0" cap="none" spc="0" normalizeH="0" baseline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40" name="Oval 20">
                <a:extLst>
                  <a:ext uri="{FF2B5EF4-FFF2-40B4-BE49-F238E27FC236}">
                    <a16:creationId xmlns="" xmlns:a16="http://schemas.microsoft.com/office/drawing/2014/main" id="{1E93E211-B381-44E8-8F2F-82D6E9D1249E}"/>
                  </a:ext>
                </a:extLst>
              </p:cNvPr>
              <p:cNvSpPr/>
              <p:nvPr/>
            </p:nvSpPr>
            <p:spPr>
              <a:xfrm>
                <a:off x="3932031" y="4700834"/>
                <a:ext cx="1296000" cy="1296000"/>
              </a:xfrm>
              <a:prstGeom prst="ellipse">
                <a:avLst/>
              </a:prstGeom>
              <a:solidFill>
                <a:srgbClr val="9C9493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C" altLang="ko-KR" sz="2700" b="0" i="0" u="none" strike="noStrike" kern="0" cap="none" spc="0" normalizeH="0" baseline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</p:grpSp>
        <p:sp>
          <p:nvSpPr>
            <p:cNvPr id="42" name="TextBox 22">
              <a:extLst>
                <a:ext uri="{FF2B5EF4-FFF2-40B4-BE49-F238E27FC236}">
                  <a16:creationId xmlns="" xmlns:a16="http://schemas.microsoft.com/office/drawing/2014/main" id="{6944DBC3-665F-4733-A045-F63E71F8B641}"/>
                </a:ext>
              </a:extLst>
            </p:cNvPr>
            <p:cNvSpPr txBox="1"/>
            <p:nvPr/>
          </p:nvSpPr>
          <p:spPr>
            <a:xfrm>
              <a:off x="2031037" y="3714155"/>
              <a:ext cx="220238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286"/>
              <a:r>
                <a:rPr lang="es-EC" altLang="ko-KR" sz="2800" b="1" dirty="0" smtClean="0">
                  <a:latin typeface="Arial"/>
                  <a:ea typeface="Arial Unicode MS"/>
                  <a:cs typeface="Arial" pitchFamily="34" charset="0"/>
                </a:rPr>
                <a:t>Cociente</a:t>
              </a:r>
            </a:p>
            <a:p>
              <a:pPr algn="ctr" defTabSz="914286"/>
              <a:r>
                <a:rPr lang="en-US" altLang="ko-KR" sz="2800" b="1" dirty="0" smtClean="0">
                  <a:latin typeface="Arial"/>
                  <a:ea typeface="Arial Unicode MS"/>
                  <a:cs typeface="Arial" pitchFamily="34" charset="0"/>
                </a:rPr>
                <a:t> </a:t>
              </a:r>
              <a:r>
                <a:rPr lang="es-EC" altLang="ko-KR" sz="2800" b="1" dirty="0" smtClean="0">
                  <a:latin typeface="Arial"/>
                  <a:ea typeface="Arial Unicode MS"/>
                  <a:cs typeface="Arial" pitchFamily="34" charset="0"/>
                </a:rPr>
                <a:t>IE</a:t>
              </a:r>
              <a:endParaRPr lang="es-EC" altLang="ko-KR" sz="2800" b="1" dirty="0">
                <a:latin typeface="Arial"/>
                <a:ea typeface="Arial Unicode MS"/>
                <a:cs typeface="Arial" pitchFamily="34" charset="0"/>
              </a:endParaRPr>
            </a:p>
          </p:txBody>
        </p:sp>
      </p:grpSp>
      <p:sp>
        <p:nvSpPr>
          <p:cNvPr id="49" name="TextBox 29">
            <a:extLst>
              <a:ext uri="{FF2B5EF4-FFF2-40B4-BE49-F238E27FC236}">
                <a16:creationId xmlns="" xmlns:a16="http://schemas.microsoft.com/office/drawing/2014/main" id="{C4996C47-C602-4688-8BE4-5A541A1D4FC9}"/>
              </a:ext>
            </a:extLst>
          </p:cNvPr>
          <p:cNvSpPr txBox="1"/>
          <p:nvPr/>
        </p:nvSpPr>
        <p:spPr>
          <a:xfrm>
            <a:off x="6131416" y="2061588"/>
            <a:ext cx="42062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286"/>
            <a:r>
              <a:rPr lang="es-EC" altLang="ko-KR" sz="1600" b="1" dirty="0" smtClean="0">
                <a:solidFill>
                  <a:prstClr val="white"/>
                </a:solidFill>
                <a:latin typeface="Arial"/>
                <a:ea typeface="Arial Unicode MS"/>
                <a:cs typeface="Arial" pitchFamily="34" charset="0"/>
              </a:rPr>
              <a:t>ATENCIÓN</a:t>
            </a:r>
            <a:r>
              <a:rPr lang="en-US" altLang="ko-KR" sz="1600" b="1" dirty="0" smtClean="0">
                <a:solidFill>
                  <a:prstClr val="white"/>
                </a:solidFill>
                <a:latin typeface="Arial"/>
                <a:ea typeface="Arial Unicode MS"/>
                <a:cs typeface="Arial" pitchFamily="34" charset="0"/>
              </a:rPr>
              <a:t> </a:t>
            </a:r>
            <a:r>
              <a:rPr lang="es-EC" altLang="ko-KR" sz="1600" b="1" dirty="0" smtClean="0">
                <a:solidFill>
                  <a:prstClr val="white"/>
                </a:solidFill>
                <a:latin typeface="Arial"/>
                <a:ea typeface="Arial Unicode MS"/>
                <a:cs typeface="Arial" pitchFamily="34" charset="0"/>
              </a:rPr>
              <a:t>EMOCIONAL</a:t>
            </a:r>
          </a:p>
          <a:p>
            <a:pPr algn="just" defTabSz="914286"/>
            <a:r>
              <a:rPr lang="es-EC" altLang="ko-KR" sz="1600" b="1" dirty="0" smtClean="0">
                <a:solidFill>
                  <a:prstClr val="white"/>
                </a:solidFill>
                <a:latin typeface="Arial"/>
                <a:ea typeface="Arial Unicode MS"/>
                <a:cs typeface="Arial" pitchFamily="34" charset="0"/>
              </a:rPr>
              <a:t>Falta habilidades  para reconocer y comprender sus sentimientos</a:t>
            </a:r>
            <a:endParaRPr lang="es-EC" altLang="ko-KR" sz="1600" b="1" dirty="0">
              <a:solidFill>
                <a:prstClr val="white"/>
              </a:solidFill>
              <a:latin typeface="Arial"/>
              <a:ea typeface="Arial Unicode MS"/>
              <a:cs typeface="Arial" pitchFamily="34" charset="0"/>
            </a:endParaRPr>
          </a:p>
        </p:txBody>
      </p:sp>
      <p:sp>
        <p:nvSpPr>
          <p:cNvPr id="56" name="TextBox 29">
            <a:extLst>
              <a:ext uri="{FF2B5EF4-FFF2-40B4-BE49-F238E27FC236}">
                <a16:creationId xmlns="" xmlns:a16="http://schemas.microsoft.com/office/drawing/2014/main" id="{C4996C47-C602-4688-8BE4-5A541A1D4FC9}"/>
              </a:ext>
            </a:extLst>
          </p:cNvPr>
          <p:cNvSpPr txBox="1"/>
          <p:nvPr/>
        </p:nvSpPr>
        <p:spPr>
          <a:xfrm>
            <a:off x="6427953" y="3632924"/>
            <a:ext cx="42062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286"/>
            <a:r>
              <a:rPr lang="es-EC" altLang="ko-KR" sz="1600" b="1" dirty="0" smtClean="0">
                <a:latin typeface="Arial"/>
                <a:ea typeface="Arial Unicode MS"/>
                <a:cs typeface="Arial" pitchFamily="34" charset="0"/>
              </a:rPr>
              <a:t>CLARIDAD EMOCIONAL</a:t>
            </a:r>
          </a:p>
          <a:p>
            <a:pPr algn="just" defTabSz="914286"/>
            <a:r>
              <a:rPr lang="es-EC" altLang="ko-KR" sz="1600" b="1" dirty="0" smtClean="0">
                <a:latin typeface="Arial"/>
                <a:ea typeface="Arial Unicode MS"/>
                <a:cs typeface="Arial" pitchFamily="34" charset="0"/>
              </a:rPr>
              <a:t>La </a:t>
            </a:r>
            <a:r>
              <a:rPr lang="es-EC" altLang="ko-KR" sz="1600" b="1" dirty="0">
                <a:latin typeface="Arial"/>
                <a:ea typeface="Arial Unicode MS"/>
                <a:cs typeface="Arial" pitchFamily="34" charset="0"/>
              </a:rPr>
              <a:t>mayoría </a:t>
            </a:r>
            <a:r>
              <a:rPr lang="es-EC" altLang="ko-KR" sz="1600" b="1" dirty="0" smtClean="0">
                <a:latin typeface="Arial"/>
                <a:ea typeface="Arial Unicode MS"/>
                <a:cs typeface="Arial" pitchFamily="34" charset="0"/>
              </a:rPr>
              <a:t>necesita </a:t>
            </a:r>
            <a:r>
              <a:rPr lang="es-EC" altLang="ko-KR" sz="1600" b="1" dirty="0">
                <a:latin typeface="Arial"/>
                <a:ea typeface="Arial Unicode MS"/>
                <a:cs typeface="Arial" pitchFamily="34" charset="0"/>
              </a:rPr>
              <a:t>mejorar sus habilidades para </a:t>
            </a:r>
            <a:r>
              <a:rPr lang="es-EC" altLang="ko-KR" sz="1600" b="1" dirty="0" smtClean="0">
                <a:latin typeface="Arial"/>
                <a:ea typeface="Arial Unicode MS"/>
                <a:cs typeface="Arial" pitchFamily="34" charset="0"/>
              </a:rPr>
              <a:t>comprender y percibir las emociones</a:t>
            </a:r>
            <a:endParaRPr lang="es-EC" altLang="ko-KR" sz="1600" b="1" dirty="0">
              <a:latin typeface="Arial"/>
              <a:ea typeface="Arial Unicode MS"/>
              <a:cs typeface="Arial" pitchFamily="34" charset="0"/>
            </a:endParaRPr>
          </a:p>
        </p:txBody>
      </p:sp>
      <p:sp>
        <p:nvSpPr>
          <p:cNvPr id="57" name="TextBox 29">
            <a:extLst>
              <a:ext uri="{FF2B5EF4-FFF2-40B4-BE49-F238E27FC236}">
                <a16:creationId xmlns="" xmlns:a16="http://schemas.microsoft.com/office/drawing/2014/main" id="{C4996C47-C602-4688-8BE4-5A541A1D4FC9}"/>
              </a:ext>
            </a:extLst>
          </p:cNvPr>
          <p:cNvSpPr txBox="1"/>
          <p:nvPr/>
        </p:nvSpPr>
        <p:spPr>
          <a:xfrm>
            <a:off x="6013353" y="5390631"/>
            <a:ext cx="42062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286"/>
            <a:r>
              <a:rPr lang="es-EC" altLang="ko-KR" sz="1600" b="1" dirty="0" smtClean="0">
                <a:solidFill>
                  <a:prstClr val="white"/>
                </a:solidFill>
                <a:latin typeface="Arial"/>
                <a:ea typeface="Arial Unicode MS"/>
                <a:cs typeface="Arial" pitchFamily="34" charset="0"/>
              </a:rPr>
              <a:t>REPARACIÓN EMOCIONAL</a:t>
            </a:r>
          </a:p>
          <a:p>
            <a:pPr algn="just" defTabSz="914286"/>
            <a:r>
              <a:rPr lang="es-EC" altLang="ko-KR" sz="1600" b="1" dirty="0" smtClean="0">
                <a:solidFill>
                  <a:prstClr val="white"/>
                </a:solidFill>
                <a:latin typeface="Arial"/>
                <a:ea typeface="Arial Unicode MS"/>
                <a:cs typeface="Arial" pitchFamily="34" charset="0"/>
              </a:rPr>
              <a:t>Carencia para enfrentar problemas, conductas o situaciones cambiantes.</a:t>
            </a:r>
            <a:endParaRPr lang="es-EC" altLang="ko-KR" sz="1600" b="1" dirty="0">
              <a:solidFill>
                <a:prstClr val="white"/>
              </a:solidFill>
              <a:latin typeface="Arial"/>
              <a:ea typeface="Arial Unicode MS"/>
              <a:cs typeface="Arial" pitchFamily="34" charset="0"/>
            </a:endParaRPr>
          </a:p>
        </p:txBody>
      </p:sp>
      <p:pic>
        <p:nvPicPr>
          <p:cNvPr id="58" name="Graphic 6">
            <a:extLst>
              <a:ext uri="{FF2B5EF4-FFF2-40B4-BE49-F238E27FC236}">
                <a16:creationId xmlns="" xmlns:a16="http://schemas.microsoft.com/office/drawing/2014/main" id="{90FCC9E9-F487-4156-9903-BFD55B71E0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78919" y="4712870"/>
            <a:ext cx="1028852" cy="1920207"/>
          </a:xfrm>
          <a:prstGeom prst="rect">
            <a:avLst/>
          </a:prstGeom>
        </p:spPr>
      </p:pic>
      <p:grpSp>
        <p:nvGrpSpPr>
          <p:cNvPr id="68" name="Group 10">
            <a:extLst>
              <a:ext uri="{FF2B5EF4-FFF2-40B4-BE49-F238E27FC236}">
                <a16:creationId xmlns="" xmlns:a16="http://schemas.microsoft.com/office/drawing/2014/main" id="{E473AB59-BABB-46D0-B4AC-124F2DD5E732}"/>
              </a:ext>
            </a:extLst>
          </p:cNvPr>
          <p:cNvGrpSpPr/>
          <p:nvPr/>
        </p:nvGrpSpPr>
        <p:grpSpPr>
          <a:xfrm>
            <a:off x="1171253" y="1316728"/>
            <a:ext cx="4984054" cy="5693671"/>
            <a:chOff x="7071794" y="2076295"/>
            <a:chExt cx="3953917" cy="3953917"/>
          </a:xfrm>
        </p:grpSpPr>
        <p:sp>
          <p:nvSpPr>
            <p:cNvPr id="69" name="Block Arc 7">
              <a:extLst>
                <a:ext uri="{FF2B5EF4-FFF2-40B4-BE49-F238E27FC236}">
                  <a16:creationId xmlns="" xmlns:a16="http://schemas.microsoft.com/office/drawing/2014/main" id="{882C9875-FBE9-4A15-A629-81FE57C36987}"/>
                </a:ext>
              </a:extLst>
            </p:cNvPr>
            <p:cNvSpPr/>
            <p:nvPr/>
          </p:nvSpPr>
          <p:spPr>
            <a:xfrm>
              <a:off x="7071794" y="2076295"/>
              <a:ext cx="3953917" cy="3953917"/>
            </a:xfrm>
            <a:prstGeom prst="blockArc">
              <a:avLst>
                <a:gd name="adj1" fmla="val 18257751"/>
                <a:gd name="adj2" fmla="val 20385997"/>
                <a:gd name="adj3" fmla="val 15553"/>
              </a:avLst>
            </a:prstGeom>
            <a:solidFill>
              <a:srgbClr val="63856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70" name="Block Arc 8">
              <a:extLst>
                <a:ext uri="{FF2B5EF4-FFF2-40B4-BE49-F238E27FC236}">
                  <a16:creationId xmlns="" xmlns:a16="http://schemas.microsoft.com/office/drawing/2014/main" id="{5A388584-FB04-4C9C-BE78-F6E3363DCCAE}"/>
                </a:ext>
              </a:extLst>
            </p:cNvPr>
            <p:cNvSpPr/>
            <p:nvPr/>
          </p:nvSpPr>
          <p:spPr>
            <a:xfrm>
              <a:off x="7071794" y="2076295"/>
              <a:ext cx="3953917" cy="3953917"/>
            </a:xfrm>
            <a:prstGeom prst="blockArc">
              <a:avLst>
                <a:gd name="adj1" fmla="val 20558746"/>
                <a:gd name="adj2" fmla="val 1045932"/>
                <a:gd name="adj3" fmla="val 15398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71" name="Block Arc 9">
              <a:extLst>
                <a:ext uri="{FF2B5EF4-FFF2-40B4-BE49-F238E27FC236}">
                  <a16:creationId xmlns="" xmlns:a16="http://schemas.microsoft.com/office/drawing/2014/main" id="{CEE666A6-76D0-47D5-B679-E9A23D68A013}"/>
                </a:ext>
              </a:extLst>
            </p:cNvPr>
            <p:cNvSpPr/>
            <p:nvPr/>
          </p:nvSpPr>
          <p:spPr>
            <a:xfrm>
              <a:off x="7071794" y="2076295"/>
              <a:ext cx="3953917" cy="3953917"/>
            </a:xfrm>
            <a:prstGeom prst="blockArc">
              <a:avLst>
                <a:gd name="adj1" fmla="val 1222556"/>
                <a:gd name="adj2" fmla="val 3386058"/>
                <a:gd name="adj3" fmla="val 15438"/>
              </a:avLst>
            </a:prstGeom>
            <a:solidFill>
              <a:srgbClr val="564A4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sp>
        <p:nvSpPr>
          <p:cNvPr id="59" name="Frame 17">
            <a:extLst>
              <a:ext uri="{FF2B5EF4-FFF2-40B4-BE49-F238E27FC236}">
                <a16:creationId xmlns="" xmlns:a16="http://schemas.microsoft.com/office/drawing/2014/main" id="{1278BF84-DDF3-43F8-88E4-A0F28E4079EF}"/>
              </a:ext>
            </a:extLst>
          </p:cNvPr>
          <p:cNvSpPr/>
          <p:nvPr/>
        </p:nvSpPr>
        <p:spPr>
          <a:xfrm>
            <a:off x="5132541" y="5399752"/>
            <a:ext cx="474899" cy="294542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15456" y="380544"/>
                </a:moveTo>
                <a:lnTo>
                  <a:pt x="415456" y="385333"/>
                </a:lnTo>
                <a:lnTo>
                  <a:pt x="385333" y="385333"/>
                </a:lnTo>
                <a:lnTo>
                  <a:pt x="385333" y="2854667"/>
                </a:lnTo>
                <a:lnTo>
                  <a:pt x="1529120" y="2854667"/>
                </a:lnTo>
                <a:cubicBezTo>
                  <a:pt x="1267123" y="2430711"/>
                  <a:pt x="997530" y="1721825"/>
                  <a:pt x="436017" y="1672600"/>
                </a:cubicBezTo>
                <a:lnTo>
                  <a:pt x="600235" y="1185112"/>
                </a:lnTo>
                <a:cubicBezTo>
                  <a:pt x="1132790" y="1359573"/>
                  <a:pt x="1278822" y="1550851"/>
                  <a:pt x="1544730" y="1923929"/>
                </a:cubicBezTo>
                <a:cubicBezTo>
                  <a:pt x="1789452" y="1379400"/>
                  <a:pt x="1927092" y="1088696"/>
                  <a:pt x="2233403" y="596568"/>
                </a:cubicBezTo>
                <a:lnTo>
                  <a:pt x="2770666" y="596568"/>
                </a:lnTo>
                <a:cubicBezTo>
                  <a:pt x="2331495" y="1220469"/>
                  <a:pt x="1907612" y="2113878"/>
                  <a:pt x="1578489" y="2854667"/>
                </a:cubicBezTo>
                <a:lnTo>
                  <a:pt x="2854667" y="2854667"/>
                </a:lnTo>
                <a:lnTo>
                  <a:pt x="2854667" y="596568"/>
                </a:lnTo>
                <a:lnTo>
                  <a:pt x="2858395" y="596568"/>
                </a:lnTo>
                <a:lnTo>
                  <a:pt x="2858395" y="380544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3240000"/>
                </a:lnTo>
                <a:lnTo>
                  <a:pt x="0" y="3240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60" name="Frame 17">
            <a:extLst>
              <a:ext uri="{FF2B5EF4-FFF2-40B4-BE49-F238E27FC236}">
                <a16:creationId xmlns="" xmlns:a16="http://schemas.microsoft.com/office/drawing/2014/main" id="{1278BF84-DDF3-43F8-88E4-A0F28E4079EF}"/>
              </a:ext>
            </a:extLst>
          </p:cNvPr>
          <p:cNvSpPr/>
          <p:nvPr/>
        </p:nvSpPr>
        <p:spPr>
          <a:xfrm>
            <a:off x="5143456" y="2613992"/>
            <a:ext cx="474899" cy="294542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15456" y="380544"/>
                </a:moveTo>
                <a:lnTo>
                  <a:pt x="415456" y="385333"/>
                </a:lnTo>
                <a:lnTo>
                  <a:pt x="385333" y="385333"/>
                </a:lnTo>
                <a:lnTo>
                  <a:pt x="385333" y="2854667"/>
                </a:lnTo>
                <a:lnTo>
                  <a:pt x="1529120" y="2854667"/>
                </a:lnTo>
                <a:cubicBezTo>
                  <a:pt x="1267123" y="2430711"/>
                  <a:pt x="997530" y="1721825"/>
                  <a:pt x="436017" y="1672600"/>
                </a:cubicBezTo>
                <a:lnTo>
                  <a:pt x="600235" y="1185112"/>
                </a:lnTo>
                <a:cubicBezTo>
                  <a:pt x="1132790" y="1359573"/>
                  <a:pt x="1278822" y="1550851"/>
                  <a:pt x="1544730" y="1923929"/>
                </a:cubicBezTo>
                <a:cubicBezTo>
                  <a:pt x="1789452" y="1379400"/>
                  <a:pt x="1927092" y="1088696"/>
                  <a:pt x="2233403" y="596568"/>
                </a:cubicBezTo>
                <a:lnTo>
                  <a:pt x="2770666" y="596568"/>
                </a:lnTo>
                <a:cubicBezTo>
                  <a:pt x="2331495" y="1220469"/>
                  <a:pt x="1907612" y="2113878"/>
                  <a:pt x="1578489" y="2854667"/>
                </a:cubicBezTo>
                <a:lnTo>
                  <a:pt x="2854667" y="2854667"/>
                </a:lnTo>
                <a:lnTo>
                  <a:pt x="2854667" y="596568"/>
                </a:lnTo>
                <a:lnTo>
                  <a:pt x="2858395" y="596568"/>
                </a:lnTo>
                <a:lnTo>
                  <a:pt x="2858395" y="380544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3240000"/>
                </a:lnTo>
                <a:lnTo>
                  <a:pt x="0" y="3240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62" name="Frame 17">
            <a:extLst>
              <a:ext uri="{FF2B5EF4-FFF2-40B4-BE49-F238E27FC236}">
                <a16:creationId xmlns="" xmlns:a16="http://schemas.microsoft.com/office/drawing/2014/main" id="{1278BF84-DDF3-43F8-88E4-A0F28E4079EF}"/>
              </a:ext>
            </a:extLst>
          </p:cNvPr>
          <p:cNvSpPr/>
          <p:nvPr/>
        </p:nvSpPr>
        <p:spPr>
          <a:xfrm>
            <a:off x="5510650" y="4032529"/>
            <a:ext cx="474899" cy="294542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15456" y="380544"/>
                </a:moveTo>
                <a:lnTo>
                  <a:pt x="415456" y="385333"/>
                </a:lnTo>
                <a:lnTo>
                  <a:pt x="385333" y="385333"/>
                </a:lnTo>
                <a:lnTo>
                  <a:pt x="385333" y="2854667"/>
                </a:lnTo>
                <a:lnTo>
                  <a:pt x="1529120" y="2854667"/>
                </a:lnTo>
                <a:cubicBezTo>
                  <a:pt x="1267123" y="2430711"/>
                  <a:pt x="997530" y="1721825"/>
                  <a:pt x="436017" y="1672600"/>
                </a:cubicBezTo>
                <a:lnTo>
                  <a:pt x="600235" y="1185112"/>
                </a:lnTo>
                <a:cubicBezTo>
                  <a:pt x="1132790" y="1359573"/>
                  <a:pt x="1278822" y="1550851"/>
                  <a:pt x="1544730" y="1923929"/>
                </a:cubicBezTo>
                <a:cubicBezTo>
                  <a:pt x="1789452" y="1379400"/>
                  <a:pt x="1927092" y="1088696"/>
                  <a:pt x="2233403" y="596568"/>
                </a:cubicBezTo>
                <a:lnTo>
                  <a:pt x="2770666" y="596568"/>
                </a:lnTo>
                <a:cubicBezTo>
                  <a:pt x="2331495" y="1220469"/>
                  <a:pt x="1907612" y="2113878"/>
                  <a:pt x="1578489" y="2854667"/>
                </a:cubicBezTo>
                <a:lnTo>
                  <a:pt x="2854667" y="2854667"/>
                </a:lnTo>
                <a:lnTo>
                  <a:pt x="2854667" y="596568"/>
                </a:lnTo>
                <a:lnTo>
                  <a:pt x="2858395" y="596568"/>
                </a:lnTo>
                <a:lnTo>
                  <a:pt x="2858395" y="380544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3240000"/>
                </a:lnTo>
                <a:lnTo>
                  <a:pt x="0" y="324000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784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o 16">
            <a:extLst>
              <a:ext uri="{FF2B5EF4-FFF2-40B4-BE49-F238E27FC236}">
                <a16:creationId xmlns="" xmlns:a16="http://schemas.microsoft.com/office/drawing/2014/main" id="{1CD95D52-958A-4F73-B2C6-59C26999660C}"/>
              </a:ext>
            </a:extLst>
          </p:cNvPr>
          <p:cNvGrpSpPr/>
          <p:nvPr/>
        </p:nvGrpSpPr>
        <p:grpSpPr>
          <a:xfrm>
            <a:off x="98928" y="956999"/>
            <a:ext cx="4236134" cy="459620"/>
            <a:chOff x="-125039" y="522708"/>
            <a:chExt cx="12442078" cy="919097"/>
          </a:xfrm>
        </p:grpSpPr>
        <p:pic>
          <p:nvPicPr>
            <p:cNvPr id="18" name="図 14">
              <a:extLst>
                <a:ext uri="{FF2B5EF4-FFF2-40B4-BE49-F238E27FC236}">
                  <a16:creationId xmlns="" xmlns:a16="http://schemas.microsoft.com/office/drawing/2014/main" id="{683E0232-28D3-4736-884D-55AA6FF395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41"/>
            <a:stretch/>
          </p:blipFill>
          <p:spPr>
            <a:xfrm>
              <a:off x="968589" y="522708"/>
              <a:ext cx="11348450" cy="919097"/>
            </a:xfrm>
            <a:prstGeom prst="rect">
              <a:avLst/>
            </a:prstGeom>
          </p:spPr>
        </p:pic>
        <p:pic>
          <p:nvPicPr>
            <p:cNvPr id="19" name="図 20">
              <a:extLst>
                <a:ext uri="{FF2B5EF4-FFF2-40B4-BE49-F238E27FC236}">
                  <a16:creationId xmlns="" xmlns:a16="http://schemas.microsoft.com/office/drawing/2014/main" id="{66D5D663-E1E9-4509-A7EB-9BF231A813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41"/>
            <a:stretch/>
          </p:blipFill>
          <p:spPr>
            <a:xfrm flipH="1">
              <a:off x="-125039" y="522708"/>
              <a:ext cx="11348450" cy="919097"/>
            </a:xfrm>
            <a:prstGeom prst="rect">
              <a:avLst/>
            </a:prstGeom>
          </p:spPr>
        </p:pic>
      </p:grpSp>
      <p:pic>
        <p:nvPicPr>
          <p:cNvPr id="16" name="Marcador de posición de imagen 7">
            <a:extLst>
              <a:ext uri="{FF2B5EF4-FFF2-40B4-BE49-F238E27FC236}">
                <a16:creationId xmlns="" xmlns:a16="http://schemas.microsoft.com/office/drawing/2014/main" id="{1EC43684-2F6B-45C0-BAD9-CEDC15A52BEE}"/>
              </a:ext>
            </a:extLst>
          </p:cNvPr>
          <p:cNvPicPr>
            <a:picLocks noGrp="1" noChangeAspect="1"/>
          </p:cNvPicPr>
          <p:nvPr>
            <p:ph type="pic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558" y="67689"/>
            <a:ext cx="8499475" cy="6101041"/>
          </a:xfrm>
        </p:spPr>
      </p:pic>
      <p:sp>
        <p:nvSpPr>
          <p:cNvPr id="20" name="Rectángulo 19">
            <a:extLst>
              <a:ext uri="{FF2B5EF4-FFF2-40B4-BE49-F238E27FC236}">
                <a16:creationId xmlns="" xmlns:a16="http://schemas.microsoft.com/office/drawing/2014/main" id="{091BE637-C17D-4D31-BECD-B9BFF1A0DC73}"/>
              </a:ext>
            </a:extLst>
          </p:cNvPr>
          <p:cNvSpPr/>
          <p:nvPr/>
        </p:nvSpPr>
        <p:spPr>
          <a:xfrm>
            <a:off x="184653" y="311157"/>
            <a:ext cx="4064684" cy="731520"/>
          </a:xfrm>
          <a:prstGeom prst="rect">
            <a:avLst/>
          </a:prstGeom>
          <a:solidFill>
            <a:srgbClr val="D3EFC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OBJETIVO 2</a:t>
            </a:r>
          </a:p>
        </p:txBody>
      </p:sp>
      <p:sp>
        <p:nvSpPr>
          <p:cNvPr id="21" name="Freeform: Shape 3">
            <a:extLst>
              <a:ext uri="{FF2B5EF4-FFF2-40B4-BE49-F238E27FC236}">
                <a16:creationId xmlns="" xmlns:a16="http://schemas.microsoft.com/office/drawing/2014/main" id="{FED5B0CD-4E20-4CF1-9224-32D48550D703}"/>
              </a:ext>
            </a:extLst>
          </p:cNvPr>
          <p:cNvSpPr/>
          <p:nvPr/>
        </p:nvSpPr>
        <p:spPr>
          <a:xfrm rot="19342014">
            <a:off x="5872281" y="-2495128"/>
            <a:ext cx="4799557" cy="9999893"/>
          </a:xfrm>
          <a:custGeom>
            <a:avLst/>
            <a:gdLst>
              <a:gd name="connsiteX0" fmla="*/ 4073780 w 4799557"/>
              <a:gd name="connsiteY0" fmla="*/ 3127743 h 9999893"/>
              <a:gd name="connsiteX1" fmla="*/ 4799557 w 4799557"/>
              <a:gd name="connsiteY1" fmla="*/ 3687335 h 9999893"/>
              <a:gd name="connsiteX2" fmla="*/ 4799557 w 4799557"/>
              <a:gd name="connsiteY2" fmla="*/ 6802618 h 9999893"/>
              <a:gd name="connsiteX3" fmla="*/ 4436668 w 4799557"/>
              <a:gd name="connsiteY3" fmla="*/ 7165507 h 9999893"/>
              <a:gd name="connsiteX4" fmla="*/ 4436669 w 4799557"/>
              <a:gd name="connsiteY4" fmla="*/ 7165506 h 9999893"/>
              <a:gd name="connsiteX5" fmla="*/ 4073780 w 4799557"/>
              <a:gd name="connsiteY5" fmla="*/ 6802617 h 9999893"/>
              <a:gd name="connsiteX6" fmla="*/ 2433232 w 4799557"/>
              <a:gd name="connsiteY6" fmla="*/ 1862841 h 9999893"/>
              <a:gd name="connsiteX7" fmla="*/ 3161653 w 4799557"/>
              <a:gd name="connsiteY7" fmla="*/ 2424471 h 9999893"/>
              <a:gd name="connsiteX8" fmla="*/ 3195473 w 4799557"/>
              <a:gd name="connsiteY8" fmla="*/ 9635303 h 9999893"/>
              <a:gd name="connsiteX9" fmla="*/ 2834290 w 4799557"/>
              <a:gd name="connsiteY9" fmla="*/ 9999890 h 9999893"/>
              <a:gd name="connsiteX10" fmla="*/ 2834291 w 4799557"/>
              <a:gd name="connsiteY10" fmla="*/ 9999889 h 9999893"/>
              <a:gd name="connsiteX11" fmla="*/ 2469704 w 4799557"/>
              <a:gd name="connsiteY11" fmla="*/ 9638706 h 9999893"/>
              <a:gd name="connsiteX12" fmla="*/ 17172 w 4799557"/>
              <a:gd name="connsiteY12" fmla="*/ 0 h 9999893"/>
              <a:gd name="connsiteX13" fmla="*/ 725778 w 4799557"/>
              <a:gd name="connsiteY13" fmla="*/ 546352 h 9999893"/>
              <a:gd name="connsiteX14" fmla="*/ 725777 w 4799557"/>
              <a:gd name="connsiteY14" fmla="*/ 5737279 h 9999893"/>
              <a:gd name="connsiteX15" fmla="*/ 362888 w 4799557"/>
              <a:gd name="connsiteY15" fmla="*/ 6100168 h 9999893"/>
              <a:gd name="connsiteX16" fmla="*/ 362889 w 4799557"/>
              <a:gd name="connsiteY16" fmla="*/ 6100167 h 9999893"/>
              <a:gd name="connsiteX17" fmla="*/ 0 w 4799557"/>
              <a:gd name="connsiteY17" fmla="*/ 5737278 h 9999893"/>
              <a:gd name="connsiteX18" fmla="*/ 0 w 4799557"/>
              <a:gd name="connsiteY18" fmla="*/ 104702 h 9999893"/>
              <a:gd name="connsiteX19" fmla="*/ 7373 w 4799557"/>
              <a:gd name="connsiteY19" fmla="*/ 31568 h 9999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799557" h="9999893">
                <a:moveTo>
                  <a:pt x="4073780" y="3127743"/>
                </a:moveTo>
                <a:lnTo>
                  <a:pt x="4799557" y="3687335"/>
                </a:lnTo>
                <a:lnTo>
                  <a:pt x="4799557" y="6802618"/>
                </a:lnTo>
                <a:cubicBezTo>
                  <a:pt x="4799557" y="7003036"/>
                  <a:pt x="4637086" y="7165507"/>
                  <a:pt x="4436668" y="7165507"/>
                </a:cubicBezTo>
                <a:lnTo>
                  <a:pt x="4436669" y="7165506"/>
                </a:lnTo>
                <a:cubicBezTo>
                  <a:pt x="4236251" y="7165506"/>
                  <a:pt x="4073780" y="7003035"/>
                  <a:pt x="4073780" y="6802617"/>
                </a:cubicBezTo>
                <a:close/>
                <a:moveTo>
                  <a:pt x="2433232" y="1862841"/>
                </a:moveTo>
                <a:lnTo>
                  <a:pt x="3161653" y="2424471"/>
                </a:lnTo>
                <a:lnTo>
                  <a:pt x="3195473" y="9635303"/>
                </a:lnTo>
                <a:cubicBezTo>
                  <a:pt x="3196413" y="9835718"/>
                  <a:pt x="3034706" y="9998950"/>
                  <a:pt x="2834290" y="9999890"/>
                </a:cubicBezTo>
                <a:lnTo>
                  <a:pt x="2834291" y="9999889"/>
                </a:lnTo>
                <a:cubicBezTo>
                  <a:pt x="2633875" y="10000829"/>
                  <a:pt x="2470644" y="9839122"/>
                  <a:pt x="2469704" y="9638706"/>
                </a:cubicBezTo>
                <a:close/>
                <a:moveTo>
                  <a:pt x="17172" y="0"/>
                </a:moveTo>
                <a:lnTo>
                  <a:pt x="725778" y="546352"/>
                </a:lnTo>
                <a:lnTo>
                  <a:pt x="725777" y="5737279"/>
                </a:lnTo>
                <a:cubicBezTo>
                  <a:pt x="725777" y="5937697"/>
                  <a:pt x="563306" y="6100168"/>
                  <a:pt x="362888" y="6100168"/>
                </a:cubicBezTo>
                <a:lnTo>
                  <a:pt x="362889" y="6100167"/>
                </a:lnTo>
                <a:cubicBezTo>
                  <a:pt x="162471" y="6100167"/>
                  <a:pt x="0" y="5937696"/>
                  <a:pt x="0" y="5737278"/>
                </a:cubicBezTo>
                <a:lnTo>
                  <a:pt x="0" y="104702"/>
                </a:lnTo>
                <a:cubicBezTo>
                  <a:pt x="0" y="79650"/>
                  <a:pt x="2539" y="55191"/>
                  <a:pt x="7373" y="31568"/>
                </a:cubicBezTo>
                <a:close/>
              </a:path>
            </a:pathLst>
          </a:custGeom>
          <a:solidFill>
            <a:schemeClr val="tx2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BD57037B-C3FF-4A7A-B7CA-9D5DBA9DB51C}"/>
              </a:ext>
            </a:extLst>
          </p:cNvPr>
          <p:cNvSpPr txBox="1"/>
          <p:nvPr/>
        </p:nvSpPr>
        <p:spPr>
          <a:xfrm>
            <a:off x="1770002" y="2305929"/>
            <a:ext cx="4958669" cy="3970318"/>
          </a:xfrm>
          <a:prstGeom prst="rect">
            <a:avLst/>
          </a:prstGeom>
          <a:solidFill>
            <a:schemeClr val="accent6">
              <a:lumMod val="20000"/>
              <a:lumOff val="80000"/>
              <a:alpha val="32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C" sz="2400" dirty="0" smtClean="0">
                <a:latin typeface="Arial" panose="020B0604020202020204" pitchFamily="34" charset="0"/>
                <a:ea typeface="Calibri" panose="020F0502020204030204" pitchFamily="34" charset="0"/>
              </a:rPr>
              <a:t>Identificar los estilos de liderazgo que conocen y ejecutan los oficiales de arma, servicios y especialistas de los cursos de la Academia de Guerra del Ejército en el transcurso de su carrera profesional.</a:t>
            </a:r>
            <a:endParaRPr lang="es-EC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49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="" xmlns:a16="http://schemas.microsoft.com/office/drawing/2014/main" id="{460AED15-8A06-4174-9FA6-D9E7FA353FE6}"/>
              </a:ext>
            </a:extLst>
          </p:cNvPr>
          <p:cNvSpPr/>
          <p:nvPr/>
        </p:nvSpPr>
        <p:spPr>
          <a:xfrm>
            <a:off x="845982" y="232275"/>
            <a:ext cx="10848974" cy="731520"/>
          </a:xfrm>
          <a:prstGeom prst="rect">
            <a:avLst/>
          </a:prstGeom>
          <a:solidFill>
            <a:srgbClr val="D3EFC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PLANTEAMIENTO DEL PROBLEMA</a:t>
            </a:r>
          </a:p>
        </p:txBody>
      </p:sp>
      <p:pic>
        <p:nvPicPr>
          <p:cNvPr id="4" name="Picture 4" descr="Resultado de imagen para operaciones militares">
            <a:extLst>
              <a:ext uri="{FF2B5EF4-FFF2-40B4-BE49-F238E27FC236}">
                <a16:creationId xmlns="" xmlns:a16="http://schemas.microsoft.com/office/drawing/2014/main" id="{6C1EEAA2-710D-404D-BF23-ABABF1BE9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680" y="4783015"/>
            <a:ext cx="5534990" cy="20749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="" xmlns:a16="http://schemas.microsoft.com/office/drawing/2014/main" id="{DA0D5A3D-628B-4256-B80E-68F5CADE806D}"/>
              </a:ext>
            </a:extLst>
          </p:cNvPr>
          <p:cNvSpPr/>
          <p:nvPr/>
        </p:nvSpPr>
        <p:spPr>
          <a:xfrm>
            <a:off x="1419726" y="1185204"/>
            <a:ext cx="1015838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CAUSA</a:t>
            </a:r>
          </a:p>
          <a:p>
            <a:pPr algn="ctr">
              <a:defRPr/>
            </a:pPr>
            <a:endParaRPr lang="es-ES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es-E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oficiales como comandantes en sus diferentes niveles, están conduciendo a sus tropas, sin tomar en cuenta, los nuevos conceptos de liderazgo transformacional donde prima nuestra inteligencia emocional en complementariedad con el ejemplo para lograr un cambio conductual en nuestros oficiales y en nuestra tropa</a:t>
            </a:r>
            <a:r>
              <a:rPr lang="es-E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C" sz="2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8319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>
            <a:extLst>
              <a:ext uri="{FF2B5EF4-FFF2-40B4-BE49-F238E27FC236}">
                <a16:creationId xmlns="" xmlns:a16="http://schemas.microsoft.com/office/drawing/2014/main" id="{A01AD440-EDE8-4482-A64E-2CB2DC8366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222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Rectángulo 17">
            <a:extLst>
              <a:ext uri="{FF2B5EF4-FFF2-40B4-BE49-F238E27FC236}">
                <a16:creationId xmlns="" xmlns:a16="http://schemas.microsoft.com/office/drawing/2014/main" id="{2B499060-3FA9-40F6-8469-37670340D73A}"/>
              </a:ext>
            </a:extLst>
          </p:cNvPr>
          <p:cNvSpPr/>
          <p:nvPr/>
        </p:nvSpPr>
        <p:spPr>
          <a:xfrm>
            <a:off x="6047756" y="206433"/>
            <a:ext cx="5885854" cy="1200329"/>
          </a:xfrm>
          <a:prstGeom prst="rect">
            <a:avLst/>
          </a:prstGeom>
          <a:solidFill>
            <a:srgbClr val="70AD47">
              <a:lumMod val="60000"/>
              <a:lumOff val="40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Para identificar los estilos de liderazgo se utilizo el cuestionario de estilos de liderazgo CELID. (Bass &amp; Avolio)</a:t>
            </a:r>
          </a:p>
        </p:txBody>
      </p:sp>
      <p:sp>
        <p:nvSpPr>
          <p:cNvPr id="19" name="Rectangle 62">
            <a:extLst>
              <a:ext uri="{FF2B5EF4-FFF2-40B4-BE49-F238E27FC236}">
                <a16:creationId xmlns="" xmlns:a16="http://schemas.microsoft.com/office/drawing/2014/main" id="{6F6A3F8A-3279-42FE-83B4-987F43C500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9783" y="4556413"/>
            <a:ext cx="65" cy="52576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6348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 eaLnBrk="0" fontAlgn="t" hangingPunct="0">
              <a:spcBef>
                <a:spcPct val="0"/>
              </a:spcBef>
              <a:spcAft>
                <a:spcPct val="0"/>
              </a:spcAft>
            </a:pPr>
            <a:r>
              <a:rPr lang="es-EC" altLang="es-EC" sz="1200" dirty="0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es-EC" altLang="es-EC" sz="1200" dirty="0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es-EC" altLang="es-EC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="" xmlns:a16="http://schemas.microsoft.com/office/drawing/2014/main" id="{091BE637-C17D-4D31-BECD-B9BFF1A0DC73}"/>
              </a:ext>
            </a:extLst>
          </p:cNvPr>
          <p:cNvSpPr/>
          <p:nvPr/>
        </p:nvSpPr>
        <p:spPr>
          <a:xfrm>
            <a:off x="338054" y="268044"/>
            <a:ext cx="4098589" cy="731520"/>
          </a:xfrm>
          <a:prstGeom prst="rect">
            <a:avLst/>
          </a:prstGeom>
          <a:solidFill>
            <a:srgbClr val="D3EFC2"/>
          </a:solidFill>
          <a:ln w="12700" cap="flat" cmpd="sng" algn="ctr">
            <a:noFill/>
            <a:prstDash val="solid"/>
            <a:miter lim="800000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OBJETIVO </a:t>
            </a:r>
            <a:r>
              <a:rPr kumimoji="0" lang="es-EC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2</a:t>
            </a:r>
            <a:endParaRPr kumimoji="0" lang="es-EC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1" name="Group 24">
            <a:extLst>
              <a:ext uri="{FF2B5EF4-FFF2-40B4-BE49-F238E27FC236}">
                <a16:creationId xmlns="" xmlns:a16="http://schemas.microsoft.com/office/drawing/2014/main" id="{17A151D0-7DAB-44A4-9C34-D23C19C42AE2}"/>
              </a:ext>
            </a:extLst>
          </p:cNvPr>
          <p:cNvGrpSpPr/>
          <p:nvPr/>
        </p:nvGrpSpPr>
        <p:grpSpPr>
          <a:xfrm>
            <a:off x="2079036" y="2171699"/>
            <a:ext cx="5682756" cy="2652535"/>
            <a:chOff x="2950927" y="1842943"/>
            <a:chExt cx="5119886" cy="1103428"/>
          </a:xfrm>
        </p:grpSpPr>
        <p:sp>
          <p:nvSpPr>
            <p:cNvPr id="22" name="Rounded Rectangle 11">
              <a:extLst>
                <a:ext uri="{FF2B5EF4-FFF2-40B4-BE49-F238E27FC236}">
                  <a16:creationId xmlns="" xmlns:a16="http://schemas.microsoft.com/office/drawing/2014/main" id="{D9BC0408-2714-4B77-BC11-8337CCAB17CA}"/>
                </a:ext>
              </a:extLst>
            </p:cNvPr>
            <p:cNvSpPr/>
            <p:nvPr/>
          </p:nvSpPr>
          <p:spPr>
            <a:xfrm>
              <a:off x="2950927" y="1842943"/>
              <a:ext cx="5119886" cy="1103428"/>
            </a:xfrm>
            <a:custGeom>
              <a:avLst/>
              <a:gdLst/>
              <a:ahLst/>
              <a:cxnLst/>
              <a:rect l="l" t="t" r="r" b="b"/>
              <a:pathLst>
                <a:path w="4320480" h="1296000">
                  <a:moveTo>
                    <a:pt x="291768" y="0"/>
                  </a:moveTo>
                  <a:lnTo>
                    <a:pt x="4028712" y="0"/>
                  </a:lnTo>
                  <a:cubicBezTo>
                    <a:pt x="4189851" y="0"/>
                    <a:pt x="4320480" y="130629"/>
                    <a:pt x="4320480" y="291768"/>
                  </a:cubicBezTo>
                  <a:lnTo>
                    <a:pt x="4320480" y="1004232"/>
                  </a:lnTo>
                  <a:cubicBezTo>
                    <a:pt x="4320480" y="1165371"/>
                    <a:pt x="4189851" y="1296000"/>
                    <a:pt x="4028712" y="1296000"/>
                  </a:cubicBezTo>
                  <a:lnTo>
                    <a:pt x="291768" y="1296000"/>
                  </a:lnTo>
                  <a:cubicBezTo>
                    <a:pt x="130629" y="1296000"/>
                    <a:pt x="0" y="1165371"/>
                    <a:pt x="0" y="1004232"/>
                  </a:cubicBezTo>
                  <a:lnTo>
                    <a:pt x="0" y="769158"/>
                  </a:lnTo>
                  <a:lnTo>
                    <a:pt x="401179" y="769158"/>
                  </a:lnTo>
                  <a:lnTo>
                    <a:pt x="401179" y="890316"/>
                  </a:lnTo>
                  <a:lnTo>
                    <a:pt x="643495" y="648000"/>
                  </a:lnTo>
                  <a:lnTo>
                    <a:pt x="401179" y="405684"/>
                  </a:lnTo>
                  <a:lnTo>
                    <a:pt x="401179" y="526842"/>
                  </a:lnTo>
                  <a:lnTo>
                    <a:pt x="0" y="526842"/>
                  </a:lnTo>
                  <a:lnTo>
                    <a:pt x="0" y="291768"/>
                  </a:lnTo>
                  <a:cubicBezTo>
                    <a:pt x="0" y="130629"/>
                    <a:pt x="130629" y="0"/>
                    <a:pt x="291768" y="0"/>
                  </a:cubicBezTo>
                  <a:close/>
                </a:path>
              </a:pathLst>
            </a:custGeom>
            <a:solidFill>
              <a:srgbClr val="ED7D31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Arial" panose="020B060402020202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0EA1A8C6-A0A9-4509-AC56-1EA8ED6C6696}"/>
                </a:ext>
              </a:extLst>
            </p:cNvPr>
            <p:cNvSpPr txBox="1"/>
            <p:nvPr/>
          </p:nvSpPr>
          <p:spPr>
            <a:xfrm>
              <a:off x="3817971" y="2017128"/>
              <a:ext cx="3865675" cy="7444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C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anose="020B0604020202020204" pitchFamily="34" charset="0"/>
                </a:rPr>
                <a:t>Brinda una idea acerca de los estilos de liderazgo predominantes y de las dimensiones que lo componen.</a:t>
              </a:r>
              <a:endParaRPr kumimoji="0" lang="es-EC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</p:grpSp>
      <p:sp>
        <p:nvSpPr>
          <p:cNvPr id="24" name="Flecha: a la derecha 46">
            <a:extLst>
              <a:ext uri="{FF2B5EF4-FFF2-40B4-BE49-F238E27FC236}">
                <a16:creationId xmlns="" xmlns:a16="http://schemas.microsoft.com/office/drawing/2014/main" id="{AC580EA8-D220-4F70-9F0A-CCD63EFB20A2}"/>
              </a:ext>
            </a:extLst>
          </p:cNvPr>
          <p:cNvSpPr/>
          <p:nvPr/>
        </p:nvSpPr>
        <p:spPr>
          <a:xfrm>
            <a:off x="1524000" y="3101280"/>
            <a:ext cx="1240070" cy="803969"/>
          </a:xfrm>
          <a:prstGeom prst="rightArrow">
            <a:avLst>
              <a:gd name="adj1" fmla="val 50000"/>
              <a:gd name="adj2" fmla="val 42891"/>
            </a:avLst>
          </a:prstGeom>
          <a:solidFill>
            <a:srgbClr val="FFC000"/>
          </a:solidFill>
          <a:ln w="12700" cap="flat" cmpd="sng" algn="ctr">
            <a:solidFill>
              <a:sysClr val="window" lastClr="FFFFFF">
                <a:lumMod val="9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lecha: a la derecha 2">
            <a:extLst>
              <a:ext uri="{FF2B5EF4-FFF2-40B4-BE49-F238E27FC236}">
                <a16:creationId xmlns="" xmlns:a16="http://schemas.microsoft.com/office/drawing/2014/main" id="{FA9506F6-53AF-44FA-8401-631BB6008FA2}"/>
              </a:ext>
            </a:extLst>
          </p:cNvPr>
          <p:cNvSpPr/>
          <p:nvPr/>
        </p:nvSpPr>
        <p:spPr>
          <a:xfrm>
            <a:off x="4716091" y="438337"/>
            <a:ext cx="955964" cy="390934"/>
          </a:xfrm>
          <a:prstGeom prst="rightArrow">
            <a:avLst/>
          </a:prstGeom>
          <a:solidFill>
            <a:srgbClr val="70AD47">
              <a:lumMod val="50000"/>
            </a:srgbClr>
          </a:solidFill>
          <a:ln w="12700" cap="flat" cmpd="sng" algn="ctr">
            <a:solidFill>
              <a:sysClr val="window" lastClr="FFFFFF">
                <a:lumMod val="9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149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91BE637-C17D-4D31-BECD-B9BFF1A0DC73}"/>
              </a:ext>
            </a:extLst>
          </p:cNvPr>
          <p:cNvSpPr/>
          <p:nvPr/>
        </p:nvSpPr>
        <p:spPr>
          <a:xfrm>
            <a:off x="156762" y="150142"/>
            <a:ext cx="3313288" cy="731520"/>
          </a:xfrm>
          <a:prstGeom prst="rect">
            <a:avLst/>
          </a:prstGeom>
          <a:solidFill>
            <a:srgbClr val="D3EFC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 </a:t>
            </a:r>
            <a:r>
              <a:rPr lang="es-EC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s-EC" sz="2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ángulo redondeado 30"/>
          <p:cNvSpPr/>
          <p:nvPr/>
        </p:nvSpPr>
        <p:spPr>
          <a:xfrm>
            <a:off x="1879808" y="3614281"/>
            <a:ext cx="3046593" cy="78588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LIDERAZGO TRANSFORMACIONAL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lum bright="-40000" contrast="-40000"/>
          </a:blip>
          <a:srcRect l="9518" r="37708" b="20646"/>
          <a:stretch/>
        </p:blipFill>
        <p:spPr>
          <a:xfrm>
            <a:off x="5571983" y="225126"/>
            <a:ext cx="6019800" cy="209394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8465" y="2319074"/>
            <a:ext cx="6686836" cy="4272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79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/>
          <p:cNvSpPr/>
          <p:nvPr/>
        </p:nvSpPr>
        <p:spPr>
          <a:xfrm>
            <a:off x="1725754" y="1596772"/>
            <a:ext cx="3437780" cy="78588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LIDERAZGO TRANSFORMACIONAL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="" xmlns:a16="http://schemas.microsoft.com/office/drawing/2014/main" id="{091BE637-C17D-4D31-BECD-B9BFF1A0DC73}"/>
              </a:ext>
            </a:extLst>
          </p:cNvPr>
          <p:cNvSpPr/>
          <p:nvPr/>
        </p:nvSpPr>
        <p:spPr>
          <a:xfrm>
            <a:off x="156762" y="150142"/>
            <a:ext cx="3313288" cy="731520"/>
          </a:xfrm>
          <a:prstGeom prst="rect">
            <a:avLst/>
          </a:prstGeom>
          <a:solidFill>
            <a:srgbClr val="D3EFC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 </a:t>
            </a:r>
            <a:r>
              <a:rPr lang="es-EC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s-EC" sz="2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62">
            <a:extLst>
              <a:ext uri="{FF2B5EF4-FFF2-40B4-BE49-F238E27FC236}">
                <a16:creationId xmlns="" xmlns:a16="http://schemas.microsoft.com/office/drawing/2014/main" id="{6F6A3F8A-3279-42FE-83B4-987F43C500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7142" y="5106669"/>
            <a:ext cx="61144" cy="52576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6348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 eaLnBrk="0" fontAlgn="t" hangingPunct="0">
              <a:spcBef>
                <a:spcPct val="0"/>
              </a:spcBef>
              <a:spcAft>
                <a:spcPct val="0"/>
              </a:spcAft>
            </a:pPr>
            <a:r>
              <a:rPr lang="es-EC" altLang="es-EC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C" altLang="es-EC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EC" altLang="es-EC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2" name="Group 2">
            <a:extLst>
              <a:ext uri="{FF2B5EF4-FFF2-40B4-BE49-F238E27FC236}">
                <a16:creationId xmlns="" xmlns:a16="http://schemas.microsoft.com/office/drawing/2014/main" id="{B4B9F634-3122-4ED5-A877-E504E5960DA3}"/>
              </a:ext>
            </a:extLst>
          </p:cNvPr>
          <p:cNvGrpSpPr/>
          <p:nvPr/>
        </p:nvGrpSpPr>
        <p:grpSpPr>
          <a:xfrm>
            <a:off x="1108867" y="3339306"/>
            <a:ext cx="881298" cy="497166"/>
            <a:chOff x="827584" y="2315185"/>
            <a:chExt cx="1800000" cy="1008000"/>
          </a:xfrm>
        </p:grpSpPr>
        <p:sp>
          <p:nvSpPr>
            <p:cNvPr id="103" name="Right Arrow 7">
              <a:extLst>
                <a:ext uri="{FF2B5EF4-FFF2-40B4-BE49-F238E27FC236}">
                  <a16:creationId xmlns="" xmlns:a16="http://schemas.microsoft.com/office/drawing/2014/main" id="{B18DBAF8-5E95-47CE-92D2-E0AE7E36A194}"/>
                </a:ext>
              </a:extLst>
            </p:cNvPr>
            <p:cNvSpPr/>
            <p:nvPr/>
          </p:nvSpPr>
          <p:spPr>
            <a:xfrm>
              <a:off x="827584" y="2369185"/>
              <a:ext cx="1800000" cy="900000"/>
            </a:xfrm>
            <a:prstGeom prst="rightArrow">
              <a:avLst/>
            </a:prstGeom>
            <a:solidFill>
              <a:schemeClr val="accent6">
                <a:lumMod val="50000"/>
              </a:scheme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104" name="Rectangle 4">
              <a:extLst>
                <a:ext uri="{FF2B5EF4-FFF2-40B4-BE49-F238E27FC236}">
                  <a16:creationId xmlns="" xmlns:a16="http://schemas.microsoft.com/office/drawing/2014/main" id="{3899430D-AEE2-4FF9-AEEC-C94EE3771A05}"/>
                </a:ext>
              </a:extLst>
            </p:cNvPr>
            <p:cNvSpPr/>
            <p:nvPr/>
          </p:nvSpPr>
          <p:spPr>
            <a:xfrm>
              <a:off x="1079540" y="2315185"/>
              <a:ext cx="1008000" cy="10080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18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105" name="Rectangle 5">
              <a:extLst>
                <a:ext uri="{FF2B5EF4-FFF2-40B4-BE49-F238E27FC236}">
                  <a16:creationId xmlns="" xmlns:a16="http://schemas.microsoft.com/office/drawing/2014/main" id="{8603E3C1-331F-4404-B55A-73B191DE0E50}"/>
                </a:ext>
              </a:extLst>
            </p:cNvPr>
            <p:cNvSpPr/>
            <p:nvPr/>
          </p:nvSpPr>
          <p:spPr>
            <a:xfrm>
              <a:off x="1160122" y="2410777"/>
              <a:ext cx="828000" cy="828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106" name="Text Placeholder 12">
              <a:extLst>
                <a:ext uri="{FF2B5EF4-FFF2-40B4-BE49-F238E27FC236}">
                  <a16:creationId xmlns="" xmlns:a16="http://schemas.microsoft.com/office/drawing/2014/main" id="{B3D01169-61F6-4964-B64C-E48901220A84}"/>
                </a:ext>
              </a:extLst>
            </p:cNvPr>
            <p:cNvSpPr txBox="1">
              <a:spLocks/>
            </p:cNvSpPr>
            <p:nvPr/>
          </p:nvSpPr>
          <p:spPr>
            <a:xfrm>
              <a:off x="1291518" y="2608898"/>
              <a:ext cx="565207" cy="420574"/>
            </a:xfrm>
            <a:prstGeom prst="rect">
              <a:avLst/>
            </a:prstGeom>
          </p:spPr>
          <p:txBody>
            <a:bodyPr lIns="0" tIns="0" rIns="0" bIns="0" anchor="ctr"/>
            <a:lstStyle>
              <a:lvl1pPr marL="0" indent="0" algn="l" defTabSz="914400" rtl="0" eaLnBrk="1" latinLnBrk="0" hangingPunct="1">
                <a:spcBef>
                  <a:spcPct val="20000"/>
                </a:spcBef>
                <a:buFontTx/>
                <a:buNone/>
                <a:defRPr sz="3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rPr>
                <a:t>01</a:t>
              </a:r>
            </a:p>
          </p:txBody>
        </p:sp>
      </p:grpSp>
      <p:grpSp>
        <p:nvGrpSpPr>
          <p:cNvPr id="107" name="Group 7">
            <a:extLst>
              <a:ext uri="{FF2B5EF4-FFF2-40B4-BE49-F238E27FC236}">
                <a16:creationId xmlns="" xmlns:a16="http://schemas.microsoft.com/office/drawing/2014/main" id="{8C3253C9-D7F4-4466-9B4B-78A82D253AA0}"/>
              </a:ext>
            </a:extLst>
          </p:cNvPr>
          <p:cNvGrpSpPr/>
          <p:nvPr/>
        </p:nvGrpSpPr>
        <p:grpSpPr>
          <a:xfrm>
            <a:off x="3260429" y="4823374"/>
            <a:ext cx="872583" cy="450018"/>
            <a:chOff x="827584" y="2315185"/>
            <a:chExt cx="1800000" cy="1008000"/>
          </a:xfrm>
          <a:solidFill>
            <a:schemeClr val="accent1">
              <a:lumMod val="50000"/>
            </a:schemeClr>
          </a:solidFill>
        </p:grpSpPr>
        <p:sp>
          <p:nvSpPr>
            <p:cNvPr id="108" name="Right Arrow 12">
              <a:extLst>
                <a:ext uri="{FF2B5EF4-FFF2-40B4-BE49-F238E27FC236}">
                  <a16:creationId xmlns="" xmlns:a16="http://schemas.microsoft.com/office/drawing/2014/main" id="{8B569A2D-9C26-45B9-8454-83DEF6B203ED}"/>
                </a:ext>
              </a:extLst>
            </p:cNvPr>
            <p:cNvSpPr/>
            <p:nvPr/>
          </p:nvSpPr>
          <p:spPr>
            <a:xfrm>
              <a:off x="827584" y="2369185"/>
              <a:ext cx="1800000" cy="900000"/>
            </a:xfrm>
            <a:prstGeom prst="rightArrow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109" name="Rectangle 9">
              <a:extLst>
                <a:ext uri="{FF2B5EF4-FFF2-40B4-BE49-F238E27FC236}">
                  <a16:creationId xmlns="" xmlns:a16="http://schemas.microsoft.com/office/drawing/2014/main" id="{A307B30B-1F78-4373-B451-6E732E3DAEFE}"/>
                </a:ext>
              </a:extLst>
            </p:cNvPr>
            <p:cNvSpPr/>
            <p:nvPr/>
          </p:nvSpPr>
          <p:spPr>
            <a:xfrm>
              <a:off x="1079540" y="2315185"/>
              <a:ext cx="1008000" cy="10080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18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110" name="Rectangle 10">
              <a:extLst>
                <a:ext uri="{FF2B5EF4-FFF2-40B4-BE49-F238E27FC236}">
                  <a16:creationId xmlns="" xmlns:a16="http://schemas.microsoft.com/office/drawing/2014/main" id="{78320D75-E74C-4273-8E0B-7DDFF70CD067}"/>
                </a:ext>
              </a:extLst>
            </p:cNvPr>
            <p:cNvSpPr/>
            <p:nvPr/>
          </p:nvSpPr>
          <p:spPr>
            <a:xfrm>
              <a:off x="1160122" y="2410777"/>
              <a:ext cx="828000" cy="82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111" name="Text Placeholder 12">
              <a:extLst>
                <a:ext uri="{FF2B5EF4-FFF2-40B4-BE49-F238E27FC236}">
                  <a16:creationId xmlns="" xmlns:a16="http://schemas.microsoft.com/office/drawing/2014/main" id="{DA35372A-4E15-48D9-A112-B67022581122}"/>
                </a:ext>
              </a:extLst>
            </p:cNvPr>
            <p:cNvSpPr txBox="1">
              <a:spLocks/>
            </p:cNvSpPr>
            <p:nvPr/>
          </p:nvSpPr>
          <p:spPr>
            <a:xfrm>
              <a:off x="1291518" y="2608898"/>
              <a:ext cx="565207" cy="420574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lIns="0" tIns="0" rIns="0" bIns="0" anchor="ctr"/>
            <a:lstStyle>
              <a:lvl1pPr marL="0" indent="0" algn="l" defTabSz="914400" rtl="0" eaLnBrk="1" latinLnBrk="0" hangingPunct="1">
                <a:spcBef>
                  <a:spcPct val="20000"/>
                </a:spcBef>
                <a:buFontTx/>
                <a:buNone/>
                <a:defRPr sz="3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rPr>
                <a:t>02</a:t>
              </a:r>
            </a:p>
          </p:txBody>
        </p:sp>
      </p:grpSp>
      <p:grpSp>
        <p:nvGrpSpPr>
          <p:cNvPr id="112" name="Group 12">
            <a:extLst>
              <a:ext uri="{FF2B5EF4-FFF2-40B4-BE49-F238E27FC236}">
                <a16:creationId xmlns="" xmlns:a16="http://schemas.microsoft.com/office/drawing/2014/main" id="{EFB78E1E-543E-4E66-84D1-C494E451CB97}"/>
              </a:ext>
            </a:extLst>
          </p:cNvPr>
          <p:cNvGrpSpPr/>
          <p:nvPr/>
        </p:nvGrpSpPr>
        <p:grpSpPr>
          <a:xfrm>
            <a:off x="5651576" y="5937567"/>
            <a:ext cx="904243" cy="503500"/>
            <a:chOff x="827584" y="2315185"/>
            <a:chExt cx="1800000" cy="1008000"/>
          </a:xfrm>
          <a:solidFill>
            <a:schemeClr val="accent2">
              <a:lumMod val="50000"/>
            </a:schemeClr>
          </a:solidFill>
        </p:grpSpPr>
        <p:sp>
          <p:nvSpPr>
            <p:cNvPr id="113" name="Right Arrow 17">
              <a:extLst>
                <a:ext uri="{FF2B5EF4-FFF2-40B4-BE49-F238E27FC236}">
                  <a16:creationId xmlns="" xmlns:a16="http://schemas.microsoft.com/office/drawing/2014/main" id="{94B3A9CC-3B6E-4FE2-B092-9DD5C37FE04B}"/>
                </a:ext>
              </a:extLst>
            </p:cNvPr>
            <p:cNvSpPr/>
            <p:nvPr/>
          </p:nvSpPr>
          <p:spPr>
            <a:xfrm>
              <a:off x="827584" y="2369185"/>
              <a:ext cx="1800000" cy="900000"/>
            </a:xfrm>
            <a:prstGeom prst="rightArrow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114" name="Rectangle 14">
              <a:extLst>
                <a:ext uri="{FF2B5EF4-FFF2-40B4-BE49-F238E27FC236}">
                  <a16:creationId xmlns="" xmlns:a16="http://schemas.microsoft.com/office/drawing/2014/main" id="{83E2E8C7-CFDB-4AD6-8439-38096034E183}"/>
                </a:ext>
              </a:extLst>
            </p:cNvPr>
            <p:cNvSpPr/>
            <p:nvPr/>
          </p:nvSpPr>
          <p:spPr>
            <a:xfrm>
              <a:off x="1079540" y="2315185"/>
              <a:ext cx="1008000" cy="1008000"/>
            </a:xfrm>
            <a:prstGeom prst="rect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18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115" name="Rectangle 15">
              <a:extLst>
                <a:ext uri="{FF2B5EF4-FFF2-40B4-BE49-F238E27FC236}">
                  <a16:creationId xmlns="" xmlns:a16="http://schemas.microsoft.com/office/drawing/2014/main" id="{C655EDCF-1B90-49D8-B09A-755BA5493F8D}"/>
                </a:ext>
              </a:extLst>
            </p:cNvPr>
            <p:cNvSpPr/>
            <p:nvPr/>
          </p:nvSpPr>
          <p:spPr>
            <a:xfrm>
              <a:off x="1160122" y="2410777"/>
              <a:ext cx="828000" cy="828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116" name="Text Placeholder 12">
              <a:extLst>
                <a:ext uri="{FF2B5EF4-FFF2-40B4-BE49-F238E27FC236}">
                  <a16:creationId xmlns="" xmlns:a16="http://schemas.microsoft.com/office/drawing/2014/main" id="{37FBF431-2505-43EB-A814-B08B5B51F0F0}"/>
                </a:ext>
              </a:extLst>
            </p:cNvPr>
            <p:cNvSpPr txBox="1">
              <a:spLocks/>
            </p:cNvSpPr>
            <p:nvPr/>
          </p:nvSpPr>
          <p:spPr>
            <a:xfrm>
              <a:off x="1291518" y="2608898"/>
              <a:ext cx="565207" cy="4205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txBody>
            <a:bodyPr lIns="0" tIns="0" rIns="0" bIns="0" anchor="ctr"/>
            <a:lstStyle>
              <a:lvl1pPr marL="0" indent="0" algn="l" defTabSz="914400" rtl="0" eaLnBrk="1" latinLnBrk="0" hangingPunct="1">
                <a:spcBef>
                  <a:spcPct val="20000"/>
                </a:spcBef>
                <a:buFontTx/>
                <a:buNone/>
                <a:defRPr sz="3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rPr>
                <a:t>03</a:t>
              </a:r>
            </a:p>
          </p:txBody>
        </p:sp>
      </p:grpSp>
      <p:sp>
        <p:nvSpPr>
          <p:cNvPr id="117" name="Rectangle 22">
            <a:extLst>
              <a:ext uri="{FF2B5EF4-FFF2-40B4-BE49-F238E27FC236}">
                <a16:creationId xmlns="" xmlns:a16="http://schemas.microsoft.com/office/drawing/2014/main" id="{DA12C567-F5AF-451B-B36E-C94F28A25E21}"/>
              </a:ext>
            </a:extLst>
          </p:cNvPr>
          <p:cNvSpPr/>
          <p:nvPr/>
        </p:nvSpPr>
        <p:spPr>
          <a:xfrm>
            <a:off x="2092544" y="2998400"/>
            <a:ext cx="3423579" cy="125335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18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2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21" name="TextBox 27">
            <a:extLst>
              <a:ext uri="{FF2B5EF4-FFF2-40B4-BE49-F238E27FC236}">
                <a16:creationId xmlns="" xmlns:a16="http://schemas.microsoft.com/office/drawing/2014/main" id="{4D0C19E6-3B1F-4FDD-88E2-EBD573C68D95}"/>
              </a:ext>
            </a:extLst>
          </p:cNvPr>
          <p:cNvSpPr txBox="1"/>
          <p:nvPr/>
        </p:nvSpPr>
        <p:spPr>
          <a:xfrm>
            <a:off x="2164626" y="2991797"/>
            <a:ext cx="32907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286"/>
            <a:r>
              <a:rPr lang="es-EC" altLang="ko-KR" dirty="0">
                <a:solidFill>
                  <a:sysClr val="windowText" lastClr="000000"/>
                </a:solidFill>
                <a:latin typeface="Arial"/>
                <a:ea typeface="Arial Unicode MS"/>
                <a:cs typeface="Arial" pitchFamily="34" charset="0"/>
              </a:rPr>
              <a:t>Alto índice de oficiales no promueven el </a:t>
            </a:r>
            <a:r>
              <a:rPr lang="es-EC" altLang="ko-KR" dirty="0" smtClean="0">
                <a:solidFill>
                  <a:sysClr val="windowText" lastClr="000000"/>
                </a:solidFill>
                <a:latin typeface="Arial"/>
                <a:ea typeface="Arial Unicode MS"/>
                <a:cs typeface="Arial" pitchFamily="34" charset="0"/>
              </a:rPr>
              <a:t>cambio y la </a:t>
            </a:r>
            <a:r>
              <a:rPr lang="es-EC" altLang="ko-KR" dirty="0">
                <a:solidFill>
                  <a:sysClr val="windowText" lastClr="000000"/>
                </a:solidFill>
                <a:latin typeface="Arial"/>
                <a:ea typeface="Arial Unicode MS"/>
                <a:cs typeface="Arial" pitchFamily="34" charset="0"/>
              </a:rPr>
              <a:t>innovación en la organización </a:t>
            </a:r>
            <a:r>
              <a:rPr lang="es-EC" altLang="ko-KR" dirty="0" smtClean="0">
                <a:solidFill>
                  <a:sysClr val="windowText" lastClr="000000"/>
                </a:solidFill>
                <a:latin typeface="Arial"/>
                <a:ea typeface="Arial Unicode MS"/>
                <a:cs typeface="Arial" pitchFamily="34" charset="0"/>
              </a:rPr>
              <a:t>militar.</a:t>
            </a:r>
            <a:endParaRPr lang="es-EC" altLang="ko-KR" dirty="0">
              <a:solidFill>
                <a:sysClr val="windowText" lastClr="000000"/>
              </a:solidFill>
              <a:latin typeface="Arial"/>
              <a:ea typeface="Arial Unicode MS"/>
              <a:cs typeface="Arial" pitchFamily="34" charset="0"/>
            </a:endParaRPr>
          </a:p>
        </p:txBody>
      </p:sp>
      <p:sp>
        <p:nvSpPr>
          <p:cNvPr id="129" name="Rectangle 22">
            <a:extLst>
              <a:ext uri="{FF2B5EF4-FFF2-40B4-BE49-F238E27FC236}">
                <a16:creationId xmlns="" xmlns:a16="http://schemas.microsoft.com/office/drawing/2014/main" id="{DA12C567-F5AF-451B-B36E-C94F28A25E21}"/>
              </a:ext>
            </a:extLst>
          </p:cNvPr>
          <p:cNvSpPr/>
          <p:nvPr/>
        </p:nvSpPr>
        <p:spPr>
          <a:xfrm>
            <a:off x="4202775" y="4505881"/>
            <a:ext cx="3311757" cy="1080299"/>
          </a:xfrm>
          <a:prstGeom prst="rect">
            <a:avLst/>
          </a:prstGeom>
          <a:solidFill>
            <a:schemeClr val="tx2">
              <a:lumMod val="5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18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2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30" name="TextBox 27">
            <a:extLst>
              <a:ext uri="{FF2B5EF4-FFF2-40B4-BE49-F238E27FC236}">
                <a16:creationId xmlns="" xmlns:a16="http://schemas.microsoft.com/office/drawing/2014/main" id="{4D0C19E6-3B1F-4FDD-88E2-EBD573C68D95}"/>
              </a:ext>
            </a:extLst>
          </p:cNvPr>
          <p:cNvSpPr txBox="1"/>
          <p:nvPr/>
        </p:nvSpPr>
        <p:spPr>
          <a:xfrm>
            <a:off x="4308857" y="4541257"/>
            <a:ext cx="30332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286"/>
            <a:r>
              <a:rPr lang="es-EC" altLang="ko-KR" dirty="0" smtClean="0">
                <a:solidFill>
                  <a:schemeClr val="bg1"/>
                </a:solidFill>
                <a:latin typeface="Arial"/>
                <a:ea typeface="Arial Unicode MS"/>
                <a:cs typeface="Arial" pitchFamily="34" charset="0"/>
              </a:rPr>
              <a:t>No motivan a sus subordinados para alcanzar objetivos personales.</a:t>
            </a:r>
            <a:endParaRPr lang="es-EC" altLang="ko-KR" dirty="0">
              <a:solidFill>
                <a:schemeClr val="bg1"/>
              </a:solidFill>
              <a:latin typeface="Arial"/>
              <a:ea typeface="Arial Unicode MS"/>
              <a:cs typeface="Arial" pitchFamily="34" charset="0"/>
            </a:endParaRPr>
          </a:p>
        </p:txBody>
      </p:sp>
      <p:sp>
        <p:nvSpPr>
          <p:cNvPr id="131" name="Rectangle 62">
            <a:extLst>
              <a:ext uri="{FF2B5EF4-FFF2-40B4-BE49-F238E27FC236}">
                <a16:creationId xmlns="" xmlns:a16="http://schemas.microsoft.com/office/drawing/2014/main" id="{6F6A3F8A-3279-42FE-83B4-987F43C500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2975" y="5263147"/>
            <a:ext cx="77254" cy="52576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6348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 eaLnBrk="0" fontAlgn="t" hangingPunct="0">
              <a:spcBef>
                <a:spcPct val="0"/>
              </a:spcBef>
              <a:spcAft>
                <a:spcPct val="0"/>
              </a:spcAft>
            </a:pPr>
            <a:r>
              <a:rPr lang="es-EC" altLang="es-EC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C" altLang="es-EC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EC" altLang="es-EC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" name="Rectangle 22">
            <a:extLst>
              <a:ext uri="{FF2B5EF4-FFF2-40B4-BE49-F238E27FC236}">
                <a16:creationId xmlns="" xmlns:a16="http://schemas.microsoft.com/office/drawing/2014/main" id="{DA12C567-F5AF-451B-B36E-C94F28A25E21}"/>
              </a:ext>
            </a:extLst>
          </p:cNvPr>
          <p:cNvSpPr/>
          <p:nvPr/>
        </p:nvSpPr>
        <p:spPr>
          <a:xfrm>
            <a:off x="6738757" y="5809357"/>
            <a:ext cx="3194784" cy="738099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18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2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33" name="TextBox 27">
            <a:extLst>
              <a:ext uri="{FF2B5EF4-FFF2-40B4-BE49-F238E27FC236}">
                <a16:creationId xmlns="" xmlns:a16="http://schemas.microsoft.com/office/drawing/2014/main" id="{4D0C19E6-3B1F-4FDD-88E2-EBD573C68D95}"/>
              </a:ext>
            </a:extLst>
          </p:cNvPr>
          <p:cNvSpPr txBox="1"/>
          <p:nvPr/>
        </p:nvSpPr>
        <p:spPr>
          <a:xfrm>
            <a:off x="6836699" y="5809357"/>
            <a:ext cx="3096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286"/>
            <a:r>
              <a:rPr lang="es-EC" altLang="ko-KR" dirty="0" smtClean="0">
                <a:solidFill>
                  <a:sysClr val="windowText" lastClr="000000"/>
                </a:solidFill>
                <a:latin typeface="Arial"/>
                <a:ea typeface="Arial Unicode MS"/>
                <a:cs typeface="Arial" pitchFamily="34" charset="0"/>
              </a:rPr>
              <a:t>Limita alcanzar objetivos organización. </a:t>
            </a:r>
            <a:endParaRPr lang="es-EC" altLang="ko-KR" dirty="0">
              <a:solidFill>
                <a:sysClr val="windowText" lastClr="000000"/>
              </a:solidFill>
              <a:latin typeface="Arial"/>
              <a:ea typeface="Arial Unicode MS"/>
              <a:cs typeface="Arial" pitchFamily="34" charset="0"/>
            </a:endParaRPr>
          </a:p>
        </p:txBody>
      </p:sp>
      <p:pic>
        <p:nvPicPr>
          <p:cNvPr id="134" name="Graphic 64">
            <a:extLst>
              <a:ext uri="{FF2B5EF4-FFF2-40B4-BE49-F238E27FC236}">
                <a16:creationId xmlns="" xmlns:a16="http://schemas.microsoft.com/office/drawing/2014/main" id="{9693EEBE-17C9-43D5-B556-0F97A9CCDC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5413" y="5171969"/>
            <a:ext cx="907893" cy="1531197"/>
          </a:xfrm>
          <a:prstGeom prst="rect">
            <a:avLst/>
          </a:prstGeom>
          <a:noFill/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2301" y="150142"/>
            <a:ext cx="6125208" cy="410161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55166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91BE637-C17D-4D31-BECD-B9BFF1A0DC73}"/>
              </a:ext>
            </a:extLst>
          </p:cNvPr>
          <p:cNvSpPr/>
          <p:nvPr/>
        </p:nvSpPr>
        <p:spPr>
          <a:xfrm>
            <a:off x="156762" y="150142"/>
            <a:ext cx="3313288" cy="731520"/>
          </a:xfrm>
          <a:prstGeom prst="rect">
            <a:avLst/>
          </a:prstGeom>
          <a:solidFill>
            <a:srgbClr val="D3EFC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 </a:t>
            </a:r>
            <a:r>
              <a:rPr lang="es-EC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s-EC" sz="2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ángulo redondeado 30"/>
          <p:cNvSpPr/>
          <p:nvPr/>
        </p:nvSpPr>
        <p:spPr>
          <a:xfrm>
            <a:off x="1813406" y="3118981"/>
            <a:ext cx="3046593" cy="78588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LIDERAZGO TRANSACCIONAL.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10374" r="37763" b="22022"/>
          <a:stretch/>
        </p:blipFill>
        <p:spPr>
          <a:xfrm>
            <a:off x="5867401" y="230152"/>
            <a:ext cx="5962650" cy="192249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4514" y="2266950"/>
            <a:ext cx="6735537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795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/>
          <p:cNvSpPr/>
          <p:nvPr/>
        </p:nvSpPr>
        <p:spPr>
          <a:xfrm>
            <a:off x="1876835" y="1574784"/>
            <a:ext cx="3082535" cy="78588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LIDERAZGO TRANSACCIONAL.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="" xmlns:a16="http://schemas.microsoft.com/office/drawing/2014/main" id="{091BE637-C17D-4D31-BECD-B9BFF1A0DC73}"/>
              </a:ext>
            </a:extLst>
          </p:cNvPr>
          <p:cNvSpPr/>
          <p:nvPr/>
        </p:nvSpPr>
        <p:spPr>
          <a:xfrm>
            <a:off x="156762" y="150142"/>
            <a:ext cx="3313288" cy="731520"/>
          </a:xfrm>
          <a:prstGeom prst="rect">
            <a:avLst/>
          </a:prstGeom>
          <a:solidFill>
            <a:srgbClr val="D3EFC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 </a:t>
            </a:r>
            <a:r>
              <a:rPr lang="es-EC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s-EC" sz="2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2" name="Group 2">
            <a:extLst>
              <a:ext uri="{FF2B5EF4-FFF2-40B4-BE49-F238E27FC236}">
                <a16:creationId xmlns="" xmlns:a16="http://schemas.microsoft.com/office/drawing/2014/main" id="{B4B9F634-3122-4ED5-A877-E504E5960DA3}"/>
              </a:ext>
            </a:extLst>
          </p:cNvPr>
          <p:cNvGrpSpPr/>
          <p:nvPr/>
        </p:nvGrpSpPr>
        <p:grpSpPr>
          <a:xfrm>
            <a:off x="1152979" y="3353437"/>
            <a:ext cx="1034116" cy="453284"/>
            <a:chOff x="827584" y="2315185"/>
            <a:chExt cx="1800000" cy="1008000"/>
          </a:xfrm>
        </p:grpSpPr>
        <p:sp>
          <p:nvSpPr>
            <p:cNvPr id="103" name="Right Arrow 7">
              <a:extLst>
                <a:ext uri="{FF2B5EF4-FFF2-40B4-BE49-F238E27FC236}">
                  <a16:creationId xmlns="" xmlns:a16="http://schemas.microsoft.com/office/drawing/2014/main" id="{B18DBAF8-5E95-47CE-92D2-E0AE7E36A194}"/>
                </a:ext>
              </a:extLst>
            </p:cNvPr>
            <p:cNvSpPr/>
            <p:nvPr/>
          </p:nvSpPr>
          <p:spPr>
            <a:xfrm>
              <a:off x="827584" y="2369185"/>
              <a:ext cx="1800000" cy="900000"/>
            </a:xfrm>
            <a:prstGeom prst="rightArrow">
              <a:avLst/>
            </a:prstGeom>
            <a:solidFill>
              <a:schemeClr val="accent6">
                <a:lumMod val="50000"/>
              </a:scheme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104" name="Rectangle 4">
              <a:extLst>
                <a:ext uri="{FF2B5EF4-FFF2-40B4-BE49-F238E27FC236}">
                  <a16:creationId xmlns="" xmlns:a16="http://schemas.microsoft.com/office/drawing/2014/main" id="{3899430D-AEE2-4FF9-AEEC-C94EE3771A05}"/>
                </a:ext>
              </a:extLst>
            </p:cNvPr>
            <p:cNvSpPr/>
            <p:nvPr/>
          </p:nvSpPr>
          <p:spPr>
            <a:xfrm>
              <a:off x="1079540" y="2315185"/>
              <a:ext cx="1008000" cy="10080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18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105" name="Rectangle 5">
              <a:extLst>
                <a:ext uri="{FF2B5EF4-FFF2-40B4-BE49-F238E27FC236}">
                  <a16:creationId xmlns="" xmlns:a16="http://schemas.microsoft.com/office/drawing/2014/main" id="{8603E3C1-331F-4404-B55A-73B191DE0E50}"/>
                </a:ext>
              </a:extLst>
            </p:cNvPr>
            <p:cNvSpPr/>
            <p:nvPr/>
          </p:nvSpPr>
          <p:spPr>
            <a:xfrm>
              <a:off x="1160122" y="2410777"/>
              <a:ext cx="828000" cy="828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106" name="Text Placeholder 12">
              <a:extLst>
                <a:ext uri="{FF2B5EF4-FFF2-40B4-BE49-F238E27FC236}">
                  <a16:creationId xmlns="" xmlns:a16="http://schemas.microsoft.com/office/drawing/2014/main" id="{B3D01169-61F6-4964-B64C-E48901220A84}"/>
                </a:ext>
              </a:extLst>
            </p:cNvPr>
            <p:cNvSpPr txBox="1">
              <a:spLocks/>
            </p:cNvSpPr>
            <p:nvPr/>
          </p:nvSpPr>
          <p:spPr>
            <a:xfrm>
              <a:off x="1291518" y="2608898"/>
              <a:ext cx="565207" cy="420574"/>
            </a:xfrm>
            <a:prstGeom prst="rect">
              <a:avLst/>
            </a:prstGeom>
          </p:spPr>
          <p:txBody>
            <a:bodyPr lIns="0" tIns="0" rIns="0" bIns="0" anchor="ctr"/>
            <a:lstStyle>
              <a:lvl1pPr marL="0" indent="0" algn="l" defTabSz="914400" rtl="0" eaLnBrk="1" latinLnBrk="0" hangingPunct="1">
                <a:spcBef>
                  <a:spcPct val="20000"/>
                </a:spcBef>
                <a:buFontTx/>
                <a:buNone/>
                <a:defRPr sz="3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rPr>
                <a:t>01</a:t>
              </a:r>
            </a:p>
          </p:txBody>
        </p:sp>
      </p:grpSp>
      <p:grpSp>
        <p:nvGrpSpPr>
          <p:cNvPr id="107" name="Group 7">
            <a:extLst>
              <a:ext uri="{FF2B5EF4-FFF2-40B4-BE49-F238E27FC236}">
                <a16:creationId xmlns="" xmlns:a16="http://schemas.microsoft.com/office/drawing/2014/main" id="{8C3253C9-D7F4-4466-9B4B-78A82D253AA0}"/>
              </a:ext>
            </a:extLst>
          </p:cNvPr>
          <p:cNvGrpSpPr/>
          <p:nvPr/>
        </p:nvGrpSpPr>
        <p:grpSpPr>
          <a:xfrm>
            <a:off x="3470050" y="4774341"/>
            <a:ext cx="1034116" cy="453284"/>
            <a:chOff x="827584" y="2315185"/>
            <a:chExt cx="1800000" cy="1008000"/>
          </a:xfrm>
          <a:solidFill>
            <a:schemeClr val="accent1">
              <a:lumMod val="50000"/>
            </a:schemeClr>
          </a:solidFill>
        </p:grpSpPr>
        <p:sp>
          <p:nvSpPr>
            <p:cNvPr id="108" name="Right Arrow 12">
              <a:extLst>
                <a:ext uri="{FF2B5EF4-FFF2-40B4-BE49-F238E27FC236}">
                  <a16:creationId xmlns="" xmlns:a16="http://schemas.microsoft.com/office/drawing/2014/main" id="{8B569A2D-9C26-45B9-8454-83DEF6B203ED}"/>
                </a:ext>
              </a:extLst>
            </p:cNvPr>
            <p:cNvSpPr/>
            <p:nvPr/>
          </p:nvSpPr>
          <p:spPr>
            <a:xfrm>
              <a:off x="827584" y="2369185"/>
              <a:ext cx="1800000" cy="900000"/>
            </a:xfrm>
            <a:prstGeom prst="rightArrow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109" name="Rectangle 9">
              <a:extLst>
                <a:ext uri="{FF2B5EF4-FFF2-40B4-BE49-F238E27FC236}">
                  <a16:creationId xmlns="" xmlns:a16="http://schemas.microsoft.com/office/drawing/2014/main" id="{A307B30B-1F78-4373-B451-6E732E3DAEFE}"/>
                </a:ext>
              </a:extLst>
            </p:cNvPr>
            <p:cNvSpPr/>
            <p:nvPr/>
          </p:nvSpPr>
          <p:spPr>
            <a:xfrm>
              <a:off x="1079540" y="2315185"/>
              <a:ext cx="1008000" cy="10080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18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110" name="Rectangle 10">
              <a:extLst>
                <a:ext uri="{FF2B5EF4-FFF2-40B4-BE49-F238E27FC236}">
                  <a16:creationId xmlns="" xmlns:a16="http://schemas.microsoft.com/office/drawing/2014/main" id="{78320D75-E74C-4273-8E0B-7DDFF70CD067}"/>
                </a:ext>
              </a:extLst>
            </p:cNvPr>
            <p:cNvSpPr/>
            <p:nvPr/>
          </p:nvSpPr>
          <p:spPr>
            <a:xfrm>
              <a:off x="1160122" y="2410777"/>
              <a:ext cx="828000" cy="82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111" name="Text Placeholder 12">
              <a:extLst>
                <a:ext uri="{FF2B5EF4-FFF2-40B4-BE49-F238E27FC236}">
                  <a16:creationId xmlns="" xmlns:a16="http://schemas.microsoft.com/office/drawing/2014/main" id="{DA35372A-4E15-48D9-A112-B67022581122}"/>
                </a:ext>
              </a:extLst>
            </p:cNvPr>
            <p:cNvSpPr txBox="1">
              <a:spLocks/>
            </p:cNvSpPr>
            <p:nvPr/>
          </p:nvSpPr>
          <p:spPr>
            <a:xfrm>
              <a:off x="1291518" y="2608898"/>
              <a:ext cx="565207" cy="420574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lIns="0" tIns="0" rIns="0" bIns="0" anchor="ctr"/>
            <a:lstStyle>
              <a:lvl1pPr marL="0" indent="0" algn="l" defTabSz="914400" rtl="0" eaLnBrk="1" latinLnBrk="0" hangingPunct="1">
                <a:spcBef>
                  <a:spcPct val="20000"/>
                </a:spcBef>
                <a:buFontTx/>
                <a:buNone/>
                <a:defRPr sz="3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rPr>
                <a:t>02</a:t>
              </a:r>
            </a:p>
          </p:txBody>
        </p:sp>
      </p:grpSp>
      <p:grpSp>
        <p:nvGrpSpPr>
          <p:cNvPr id="112" name="Group 12">
            <a:extLst>
              <a:ext uri="{FF2B5EF4-FFF2-40B4-BE49-F238E27FC236}">
                <a16:creationId xmlns="" xmlns:a16="http://schemas.microsoft.com/office/drawing/2014/main" id="{EFB78E1E-543E-4E66-84D1-C494E451CB97}"/>
              </a:ext>
            </a:extLst>
          </p:cNvPr>
          <p:cNvGrpSpPr/>
          <p:nvPr/>
        </p:nvGrpSpPr>
        <p:grpSpPr>
          <a:xfrm>
            <a:off x="5547448" y="5917512"/>
            <a:ext cx="1034116" cy="453284"/>
            <a:chOff x="827584" y="2315185"/>
            <a:chExt cx="1800000" cy="1008000"/>
          </a:xfrm>
          <a:solidFill>
            <a:schemeClr val="accent2">
              <a:lumMod val="50000"/>
            </a:schemeClr>
          </a:solidFill>
        </p:grpSpPr>
        <p:sp>
          <p:nvSpPr>
            <p:cNvPr id="113" name="Right Arrow 17">
              <a:extLst>
                <a:ext uri="{FF2B5EF4-FFF2-40B4-BE49-F238E27FC236}">
                  <a16:creationId xmlns="" xmlns:a16="http://schemas.microsoft.com/office/drawing/2014/main" id="{94B3A9CC-3B6E-4FE2-B092-9DD5C37FE04B}"/>
                </a:ext>
              </a:extLst>
            </p:cNvPr>
            <p:cNvSpPr/>
            <p:nvPr/>
          </p:nvSpPr>
          <p:spPr>
            <a:xfrm>
              <a:off x="827584" y="2369185"/>
              <a:ext cx="1800000" cy="900000"/>
            </a:xfrm>
            <a:prstGeom prst="rightArrow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114" name="Rectangle 14">
              <a:extLst>
                <a:ext uri="{FF2B5EF4-FFF2-40B4-BE49-F238E27FC236}">
                  <a16:creationId xmlns="" xmlns:a16="http://schemas.microsoft.com/office/drawing/2014/main" id="{83E2E8C7-CFDB-4AD6-8439-38096034E183}"/>
                </a:ext>
              </a:extLst>
            </p:cNvPr>
            <p:cNvSpPr/>
            <p:nvPr/>
          </p:nvSpPr>
          <p:spPr>
            <a:xfrm>
              <a:off x="1079540" y="2315185"/>
              <a:ext cx="1008000" cy="1008000"/>
            </a:xfrm>
            <a:prstGeom prst="rect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18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115" name="Rectangle 15">
              <a:extLst>
                <a:ext uri="{FF2B5EF4-FFF2-40B4-BE49-F238E27FC236}">
                  <a16:creationId xmlns="" xmlns:a16="http://schemas.microsoft.com/office/drawing/2014/main" id="{C655EDCF-1B90-49D8-B09A-755BA5493F8D}"/>
                </a:ext>
              </a:extLst>
            </p:cNvPr>
            <p:cNvSpPr/>
            <p:nvPr/>
          </p:nvSpPr>
          <p:spPr>
            <a:xfrm>
              <a:off x="1160122" y="2410777"/>
              <a:ext cx="828000" cy="828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116" name="Text Placeholder 12">
              <a:extLst>
                <a:ext uri="{FF2B5EF4-FFF2-40B4-BE49-F238E27FC236}">
                  <a16:creationId xmlns="" xmlns:a16="http://schemas.microsoft.com/office/drawing/2014/main" id="{37FBF431-2505-43EB-A814-B08B5B51F0F0}"/>
                </a:ext>
              </a:extLst>
            </p:cNvPr>
            <p:cNvSpPr txBox="1">
              <a:spLocks/>
            </p:cNvSpPr>
            <p:nvPr/>
          </p:nvSpPr>
          <p:spPr>
            <a:xfrm>
              <a:off x="1291518" y="2608898"/>
              <a:ext cx="565207" cy="4205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txBody>
            <a:bodyPr lIns="0" tIns="0" rIns="0" bIns="0" anchor="ctr"/>
            <a:lstStyle>
              <a:lvl1pPr marL="0" indent="0" algn="l" defTabSz="914400" rtl="0" eaLnBrk="1" latinLnBrk="0" hangingPunct="1">
                <a:spcBef>
                  <a:spcPct val="20000"/>
                </a:spcBef>
                <a:buFontTx/>
                <a:buNone/>
                <a:defRPr sz="3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rPr>
                <a:t>03</a:t>
              </a:r>
            </a:p>
          </p:txBody>
        </p:sp>
      </p:grpSp>
      <p:grpSp>
        <p:nvGrpSpPr>
          <p:cNvPr id="2" name="Grupo 1"/>
          <p:cNvGrpSpPr/>
          <p:nvPr/>
        </p:nvGrpSpPr>
        <p:grpSpPr>
          <a:xfrm>
            <a:off x="2245009" y="3209251"/>
            <a:ext cx="3276589" cy="775381"/>
            <a:chOff x="2207699" y="3292975"/>
            <a:chExt cx="2235520" cy="2592288"/>
          </a:xfrm>
        </p:grpSpPr>
        <p:sp>
          <p:nvSpPr>
            <p:cNvPr id="117" name="Rectangle 22">
              <a:extLst>
                <a:ext uri="{FF2B5EF4-FFF2-40B4-BE49-F238E27FC236}">
                  <a16:creationId xmlns="" xmlns:a16="http://schemas.microsoft.com/office/drawing/2014/main" id="{DA12C567-F5AF-451B-B36E-C94F28A25E21}"/>
                </a:ext>
              </a:extLst>
            </p:cNvPr>
            <p:cNvSpPr/>
            <p:nvPr/>
          </p:nvSpPr>
          <p:spPr>
            <a:xfrm>
              <a:off x="2234835" y="3292975"/>
              <a:ext cx="2208384" cy="2592288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18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121" name="TextBox 27">
              <a:extLst>
                <a:ext uri="{FF2B5EF4-FFF2-40B4-BE49-F238E27FC236}">
                  <a16:creationId xmlns="" xmlns:a16="http://schemas.microsoft.com/office/drawing/2014/main" id="{4D0C19E6-3B1F-4FDD-88E2-EBD573C68D95}"/>
                </a:ext>
              </a:extLst>
            </p:cNvPr>
            <p:cNvSpPr txBox="1"/>
            <p:nvPr/>
          </p:nvSpPr>
          <p:spPr>
            <a:xfrm>
              <a:off x="2207699" y="3407635"/>
              <a:ext cx="2140682" cy="1015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286"/>
              <a:r>
                <a:rPr lang="es-EC" altLang="ko-KR" sz="2000" dirty="0" smtClean="0">
                  <a:solidFill>
                    <a:sysClr val="windowText" lastClr="000000"/>
                  </a:solidFill>
                  <a:latin typeface="Arial"/>
                  <a:ea typeface="Arial Unicode MS"/>
                  <a:cs typeface="Arial" pitchFamily="34" charset="0"/>
                </a:rPr>
                <a:t>Alto porcentaje ejercen este tipo de liderazgo</a:t>
              </a:r>
              <a:endParaRPr lang="es-EC" altLang="ko-KR" sz="2000" dirty="0">
                <a:solidFill>
                  <a:sysClr val="windowText" lastClr="000000"/>
                </a:solidFill>
                <a:latin typeface="Arial"/>
                <a:ea typeface="Arial Unicode MS"/>
                <a:cs typeface="Arial" pitchFamily="34" charset="0"/>
              </a:endParaRPr>
            </a:p>
          </p:txBody>
        </p:sp>
      </p:grpSp>
      <p:grpSp>
        <p:nvGrpSpPr>
          <p:cNvPr id="3" name="Grupo 2"/>
          <p:cNvGrpSpPr/>
          <p:nvPr/>
        </p:nvGrpSpPr>
        <p:grpSpPr>
          <a:xfrm>
            <a:off x="4502916" y="4553160"/>
            <a:ext cx="3461907" cy="863947"/>
            <a:chOff x="5345375" y="3253892"/>
            <a:chExt cx="2268534" cy="2592288"/>
          </a:xfrm>
        </p:grpSpPr>
        <p:sp>
          <p:nvSpPr>
            <p:cNvPr id="8" name="Rectangle 62">
              <a:extLst>
                <a:ext uri="{FF2B5EF4-FFF2-40B4-BE49-F238E27FC236}">
                  <a16:creationId xmlns="" xmlns:a16="http://schemas.microsoft.com/office/drawing/2014/main" id="{6F6A3F8A-3279-42FE-83B4-987F43C500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93259" y="4418438"/>
              <a:ext cx="65" cy="52576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6348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ctr" eaLnBrk="0" fontAlgn="t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EC" altLang="es-EC" sz="12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s-EC" altLang="es-EC" sz="12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endParaRPr lang="es-EC" altLang="es-EC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9" name="Rectangle 22">
              <a:extLst>
                <a:ext uri="{FF2B5EF4-FFF2-40B4-BE49-F238E27FC236}">
                  <a16:creationId xmlns="" xmlns:a16="http://schemas.microsoft.com/office/drawing/2014/main" id="{DA12C567-F5AF-451B-B36E-C94F28A25E21}"/>
                </a:ext>
              </a:extLst>
            </p:cNvPr>
            <p:cNvSpPr/>
            <p:nvPr/>
          </p:nvSpPr>
          <p:spPr>
            <a:xfrm>
              <a:off x="5405525" y="3253892"/>
              <a:ext cx="2208384" cy="2592288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18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130" name="TextBox 27">
              <a:extLst>
                <a:ext uri="{FF2B5EF4-FFF2-40B4-BE49-F238E27FC236}">
                  <a16:creationId xmlns="" xmlns:a16="http://schemas.microsoft.com/office/drawing/2014/main" id="{4D0C19E6-3B1F-4FDD-88E2-EBD573C68D95}"/>
                </a:ext>
              </a:extLst>
            </p:cNvPr>
            <p:cNvSpPr txBox="1"/>
            <p:nvPr/>
          </p:nvSpPr>
          <p:spPr>
            <a:xfrm>
              <a:off x="5345375" y="3388933"/>
              <a:ext cx="2140682" cy="1323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286"/>
              <a:r>
                <a:rPr lang="es-EC" altLang="ko-KR" sz="2000" dirty="0" smtClean="0">
                  <a:solidFill>
                    <a:schemeClr val="bg1"/>
                  </a:solidFill>
                  <a:latin typeface="Arial"/>
                  <a:ea typeface="Arial Unicode MS"/>
                  <a:cs typeface="Arial" pitchFamily="34" charset="0"/>
                </a:rPr>
                <a:t>Responde a la cultura organizacional militar</a:t>
              </a:r>
              <a:endParaRPr lang="es-EC" altLang="ko-KR" sz="2000" dirty="0">
                <a:solidFill>
                  <a:schemeClr val="bg1"/>
                </a:solidFill>
                <a:latin typeface="Arial"/>
                <a:ea typeface="Arial Unicode MS"/>
                <a:cs typeface="Arial" pitchFamily="34" charset="0"/>
              </a:endParaRPr>
            </a:p>
          </p:txBody>
        </p:sp>
      </p:grpSp>
      <p:grpSp>
        <p:nvGrpSpPr>
          <p:cNvPr id="5" name="Grupo 4"/>
          <p:cNvGrpSpPr/>
          <p:nvPr/>
        </p:nvGrpSpPr>
        <p:grpSpPr>
          <a:xfrm>
            <a:off x="6696829" y="5695478"/>
            <a:ext cx="3253996" cy="823947"/>
            <a:chOff x="8380592" y="3292975"/>
            <a:chExt cx="2208384" cy="2592288"/>
          </a:xfrm>
        </p:grpSpPr>
        <p:sp>
          <p:nvSpPr>
            <p:cNvPr id="131" name="Rectangle 62">
              <a:extLst>
                <a:ext uri="{FF2B5EF4-FFF2-40B4-BE49-F238E27FC236}">
                  <a16:creationId xmlns="" xmlns:a16="http://schemas.microsoft.com/office/drawing/2014/main" id="{6F6A3F8A-3279-42FE-83B4-987F43C500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68326" y="4457521"/>
              <a:ext cx="65" cy="52576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6348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ctr" eaLnBrk="0" fontAlgn="t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EC" altLang="es-EC" sz="12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s-EC" altLang="es-EC" sz="12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endParaRPr lang="es-EC" altLang="es-EC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2" name="Rectangle 22">
              <a:extLst>
                <a:ext uri="{FF2B5EF4-FFF2-40B4-BE49-F238E27FC236}">
                  <a16:creationId xmlns="" xmlns:a16="http://schemas.microsoft.com/office/drawing/2014/main" id="{DA12C567-F5AF-451B-B36E-C94F28A25E21}"/>
                </a:ext>
              </a:extLst>
            </p:cNvPr>
            <p:cNvSpPr/>
            <p:nvPr/>
          </p:nvSpPr>
          <p:spPr>
            <a:xfrm>
              <a:off x="8380592" y="3292975"/>
              <a:ext cx="2208384" cy="2592288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18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133" name="TextBox 27">
              <a:extLst>
                <a:ext uri="{FF2B5EF4-FFF2-40B4-BE49-F238E27FC236}">
                  <a16:creationId xmlns="" xmlns:a16="http://schemas.microsoft.com/office/drawing/2014/main" id="{4D0C19E6-3B1F-4FDD-88E2-EBD573C68D95}"/>
                </a:ext>
              </a:extLst>
            </p:cNvPr>
            <p:cNvSpPr txBox="1"/>
            <p:nvPr/>
          </p:nvSpPr>
          <p:spPr>
            <a:xfrm>
              <a:off x="8495483" y="3499009"/>
              <a:ext cx="1866808" cy="2227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4286"/>
              <a:r>
                <a:rPr lang="es-EC" altLang="ko-KR" sz="2000" dirty="0" smtClean="0">
                  <a:solidFill>
                    <a:sysClr val="windowText" lastClr="000000"/>
                  </a:solidFill>
                  <a:latin typeface="Arial"/>
                  <a:ea typeface="Arial Unicode MS"/>
                  <a:cs typeface="Arial" pitchFamily="34" charset="0"/>
                </a:rPr>
                <a:t>Basado en el castigo o recompensa</a:t>
              </a:r>
              <a:endParaRPr lang="es-EC" altLang="ko-KR" sz="2000" dirty="0">
                <a:solidFill>
                  <a:sysClr val="windowText" lastClr="000000"/>
                </a:solidFill>
                <a:latin typeface="Arial"/>
                <a:ea typeface="Arial Unicode MS"/>
                <a:cs typeface="Arial" pitchFamily="34" charset="0"/>
              </a:endParaRPr>
            </a:p>
          </p:txBody>
        </p:sp>
      </p:grpSp>
      <p:sp>
        <p:nvSpPr>
          <p:cNvPr id="29" name="Graphic 3">
            <a:extLst>
              <a:ext uri="{FF2B5EF4-FFF2-40B4-BE49-F238E27FC236}">
                <a16:creationId xmlns="" xmlns:a16="http://schemas.microsoft.com/office/drawing/2014/main" id="{1325B9DB-DE0D-43FC-90EC-32E91733286B}"/>
              </a:ext>
            </a:extLst>
          </p:cNvPr>
          <p:cNvSpPr/>
          <p:nvPr/>
        </p:nvSpPr>
        <p:spPr>
          <a:xfrm>
            <a:off x="11056129" y="5735819"/>
            <a:ext cx="998864" cy="1045981"/>
          </a:xfrm>
          <a:custGeom>
            <a:avLst/>
            <a:gdLst>
              <a:gd name="connsiteX0" fmla="*/ 285036 w 447675"/>
              <a:gd name="connsiteY0" fmla="*/ 7144 h 342900"/>
              <a:gd name="connsiteX1" fmla="*/ 278368 w 447675"/>
              <a:gd name="connsiteY1" fmla="*/ 8096 h 342900"/>
              <a:gd name="connsiteX2" fmla="*/ 264081 w 447675"/>
              <a:gd name="connsiteY2" fmla="*/ 12859 h 342900"/>
              <a:gd name="connsiteX3" fmla="*/ 242173 w 447675"/>
              <a:gd name="connsiteY3" fmla="*/ 29051 h 342900"/>
              <a:gd name="connsiteX4" fmla="*/ 229791 w 447675"/>
              <a:gd name="connsiteY4" fmla="*/ 51911 h 342900"/>
              <a:gd name="connsiteX5" fmla="*/ 231696 w 447675"/>
              <a:gd name="connsiteY5" fmla="*/ 56674 h 342900"/>
              <a:gd name="connsiteX6" fmla="*/ 236458 w 447675"/>
              <a:gd name="connsiteY6" fmla="*/ 61436 h 342900"/>
              <a:gd name="connsiteX7" fmla="*/ 239316 w 447675"/>
              <a:gd name="connsiteY7" fmla="*/ 65246 h 342900"/>
              <a:gd name="connsiteX8" fmla="*/ 240268 w 447675"/>
              <a:gd name="connsiteY8" fmla="*/ 67151 h 342900"/>
              <a:gd name="connsiteX9" fmla="*/ 232648 w 447675"/>
              <a:gd name="connsiteY9" fmla="*/ 67151 h 342900"/>
              <a:gd name="connsiteX10" fmla="*/ 224076 w 447675"/>
              <a:gd name="connsiteY10" fmla="*/ 69056 h 342900"/>
              <a:gd name="connsiteX11" fmla="*/ 218361 w 447675"/>
              <a:gd name="connsiteY11" fmla="*/ 69056 h 342900"/>
              <a:gd name="connsiteX12" fmla="*/ 215503 w 447675"/>
              <a:gd name="connsiteY12" fmla="*/ 68104 h 342900"/>
              <a:gd name="connsiteX13" fmla="*/ 212646 w 447675"/>
              <a:gd name="connsiteY13" fmla="*/ 69056 h 342900"/>
              <a:gd name="connsiteX14" fmla="*/ 210741 w 447675"/>
              <a:gd name="connsiteY14" fmla="*/ 70009 h 342900"/>
              <a:gd name="connsiteX15" fmla="*/ 207883 w 447675"/>
              <a:gd name="connsiteY15" fmla="*/ 65246 h 342900"/>
              <a:gd name="connsiteX16" fmla="*/ 206931 w 447675"/>
              <a:gd name="connsiteY16" fmla="*/ 63341 h 342900"/>
              <a:gd name="connsiteX17" fmla="*/ 201216 w 447675"/>
              <a:gd name="connsiteY17" fmla="*/ 63341 h 342900"/>
              <a:gd name="connsiteX18" fmla="*/ 200263 w 447675"/>
              <a:gd name="connsiteY18" fmla="*/ 65246 h 342900"/>
              <a:gd name="connsiteX19" fmla="*/ 199311 w 447675"/>
              <a:gd name="connsiteY19" fmla="*/ 68104 h 342900"/>
              <a:gd name="connsiteX20" fmla="*/ 195501 w 447675"/>
              <a:gd name="connsiteY20" fmla="*/ 69056 h 342900"/>
              <a:gd name="connsiteX21" fmla="*/ 191691 w 447675"/>
              <a:gd name="connsiteY21" fmla="*/ 68104 h 342900"/>
              <a:gd name="connsiteX22" fmla="*/ 186928 w 447675"/>
              <a:gd name="connsiteY22" fmla="*/ 68104 h 342900"/>
              <a:gd name="connsiteX23" fmla="*/ 183118 w 447675"/>
              <a:gd name="connsiteY23" fmla="*/ 69056 h 342900"/>
              <a:gd name="connsiteX24" fmla="*/ 180261 w 447675"/>
              <a:gd name="connsiteY24" fmla="*/ 69056 h 342900"/>
              <a:gd name="connsiteX25" fmla="*/ 171688 w 447675"/>
              <a:gd name="connsiteY25" fmla="*/ 67151 h 342900"/>
              <a:gd name="connsiteX26" fmla="*/ 158353 w 447675"/>
              <a:gd name="connsiteY26" fmla="*/ 65246 h 342900"/>
              <a:gd name="connsiteX27" fmla="*/ 151686 w 447675"/>
              <a:gd name="connsiteY27" fmla="*/ 66199 h 342900"/>
              <a:gd name="connsiteX28" fmla="*/ 151686 w 447675"/>
              <a:gd name="connsiteY28" fmla="*/ 77629 h 342900"/>
              <a:gd name="connsiteX29" fmla="*/ 151686 w 447675"/>
              <a:gd name="connsiteY29" fmla="*/ 80486 h 342900"/>
              <a:gd name="connsiteX30" fmla="*/ 157401 w 447675"/>
              <a:gd name="connsiteY30" fmla="*/ 80486 h 342900"/>
              <a:gd name="connsiteX31" fmla="*/ 170736 w 447675"/>
              <a:gd name="connsiteY31" fmla="*/ 78581 h 342900"/>
              <a:gd name="connsiteX32" fmla="*/ 184071 w 447675"/>
              <a:gd name="connsiteY32" fmla="*/ 75724 h 342900"/>
              <a:gd name="connsiteX33" fmla="*/ 186928 w 447675"/>
              <a:gd name="connsiteY33" fmla="*/ 76676 h 342900"/>
              <a:gd name="connsiteX34" fmla="*/ 186928 w 447675"/>
              <a:gd name="connsiteY34" fmla="*/ 78581 h 342900"/>
              <a:gd name="connsiteX35" fmla="*/ 185023 w 447675"/>
              <a:gd name="connsiteY35" fmla="*/ 80486 h 342900"/>
              <a:gd name="connsiteX36" fmla="*/ 182166 w 447675"/>
              <a:gd name="connsiteY36" fmla="*/ 79534 h 342900"/>
              <a:gd name="connsiteX37" fmla="*/ 177403 w 447675"/>
              <a:gd name="connsiteY37" fmla="*/ 79534 h 342900"/>
              <a:gd name="connsiteX38" fmla="*/ 174546 w 447675"/>
              <a:gd name="connsiteY38" fmla="*/ 83344 h 342900"/>
              <a:gd name="connsiteX39" fmla="*/ 172641 w 447675"/>
              <a:gd name="connsiteY39" fmla="*/ 83344 h 342900"/>
              <a:gd name="connsiteX40" fmla="*/ 141208 w 447675"/>
              <a:gd name="connsiteY40" fmla="*/ 84296 h 342900"/>
              <a:gd name="connsiteX41" fmla="*/ 106918 w 447675"/>
              <a:gd name="connsiteY41" fmla="*/ 84296 h 342900"/>
              <a:gd name="connsiteX42" fmla="*/ 102156 w 447675"/>
              <a:gd name="connsiteY42" fmla="*/ 82391 h 342900"/>
              <a:gd name="connsiteX43" fmla="*/ 102156 w 447675"/>
              <a:gd name="connsiteY43" fmla="*/ 78581 h 342900"/>
              <a:gd name="connsiteX44" fmla="*/ 99298 w 447675"/>
              <a:gd name="connsiteY44" fmla="*/ 76676 h 342900"/>
              <a:gd name="connsiteX45" fmla="*/ 97393 w 447675"/>
              <a:gd name="connsiteY45" fmla="*/ 78581 h 342900"/>
              <a:gd name="connsiteX46" fmla="*/ 97393 w 447675"/>
              <a:gd name="connsiteY46" fmla="*/ 81439 h 342900"/>
              <a:gd name="connsiteX47" fmla="*/ 95488 w 447675"/>
              <a:gd name="connsiteY47" fmla="*/ 84296 h 342900"/>
              <a:gd name="connsiteX48" fmla="*/ 94536 w 447675"/>
              <a:gd name="connsiteY48" fmla="*/ 88106 h 342900"/>
              <a:gd name="connsiteX49" fmla="*/ 94536 w 447675"/>
              <a:gd name="connsiteY49" fmla="*/ 90964 h 342900"/>
              <a:gd name="connsiteX50" fmla="*/ 78343 w 447675"/>
              <a:gd name="connsiteY50" fmla="*/ 92869 h 342900"/>
              <a:gd name="connsiteX51" fmla="*/ 68818 w 447675"/>
              <a:gd name="connsiteY51" fmla="*/ 92869 h 342900"/>
              <a:gd name="connsiteX52" fmla="*/ 55483 w 447675"/>
              <a:gd name="connsiteY52" fmla="*/ 93821 h 342900"/>
              <a:gd name="connsiteX53" fmla="*/ 41196 w 447675"/>
              <a:gd name="connsiteY53" fmla="*/ 93821 h 342900"/>
              <a:gd name="connsiteX54" fmla="*/ 24051 w 447675"/>
              <a:gd name="connsiteY54" fmla="*/ 92869 h 342900"/>
              <a:gd name="connsiteX55" fmla="*/ 7858 w 447675"/>
              <a:gd name="connsiteY55" fmla="*/ 93821 h 342900"/>
              <a:gd name="connsiteX56" fmla="*/ 7858 w 447675"/>
              <a:gd name="connsiteY56" fmla="*/ 100489 h 342900"/>
              <a:gd name="connsiteX57" fmla="*/ 23098 w 447675"/>
              <a:gd name="connsiteY57" fmla="*/ 100489 h 342900"/>
              <a:gd name="connsiteX58" fmla="*/ 38338 w 447675"/>
              <a:gd name="connsiteY58" fmla="*/ 100489 h 342900"/>
              <a:gd name="connsiteX59" fmla="*/ 41196 w 447675"/>
              <a:gd name="connsiteY59" fmla="*/ 99536 h 342900"/>
              <a:gd name="connsiteX60" fmla="*/ 92631 w 447675"/>
              <a:gd name="connsiteY60" fmla="*/ 99536 h 342900"/>
              <a:gd name="connsiteX61" fmla="*/ 108823 w 447675"/>
              <a:gd name="connsiteY61" fmla="*/ 100489 h 342900"/>
              <a:gd name="connsiteX62" fmla="*/ 108823 w 447675"/>
              <a:gd name="connsiteY62" fmla="*/ 108109 h 342900"/>
              <a:gd name="connsiteX63" fmla="*/ 110728 w 447675"/>
              <a:gd name="connsiteY63" fmla="*/ 108109 h 342900"/>
              <a:gd name="connsiteX64" fmla="*/ 118348 w 447675"/>
              <a:gd name="connsiteY64" fmla="*/ 107156 h 342900"/>
              <a:gd name="connsiteX65" fmla="*/ 125968 w 447675"/>
              <a:gd name="connsiteY65" fmla="*/ 108109 h 342900"/>
              <a:gd name="connsiteX66" fmla="*/ 129778 w 447675"/>
              <a:gd name="connsiteY66" fmla="*/ 108109 h 342900"/>
              <a:gd name="connsiteX67" fmla="*/ 136446 w 447675"/>
              <a:gd name="connsiteY67" fmla="*/ 110014 h 342900"/>
              <a:gd name="connsiteX68" fmla="*/ 142161 w 447675"/>
              <a:gd name="connsiteY68" fmla="*/ 113824 h 342900"/>
              <a:gd name="connsiteX69" fmla="*/ 145971 w 447675"/>
              <a:gd name="connsiteY69" fmla="*/ 115729 h 342900"/>
              <a:gd name="connsiteX70" fmla="*/ 158353 w 447675"/>
              <a:gd name="connsiteY70" fmla="*/ 119539 h 342900"/>
              <a:gd name="connsiteX71" fmla="*/ 163116 w 447675"/>
              <a:gd name="connsiteY71" fmla="*/ 127159 h 342900"/>
              <a:gd name="connsiteX72" fmla="*/ 166926 w 447675"/>
              <a:gd name="connsiteY72" fmla="*/ 131921 h 342900"/>
              <a:gd name="connsiteX73" fmla="*/ 174546 w 447675"/>
              <a:gd name="connsiteY73" fmla="*/ 139541 h 342900"/>
              <a:gd name="connsiteX74" fmla="*/ 180261 w 447675"/>
              <a:gd name="connsiteY74" fmla="*/ 147161 h 342900"/>
              <a:gd name="connsiteX75" fmla="*/ 182166 w 447675"/>
              <a:gd name="connsiteY75" fmla="*/ 151924 h 342900"/>
              <a:gd name="connsiteX76" fmla="*/ 183118 w 447675"/>
              <a:gd name="connsiteY76" fmla="*/ 154781 h 342900"/>
              <a:gd name="connsiteX77" fmla="*/ 177403 w 447675"/>
              <a:gd name="connsiteY77" fmla="*/ 160496 h 342900"/>
              <a:gd name="connsiteX78" fmla="*/ 166926 w 447675"/>
              <a:gd name="connsiteY78" fmla="*/ 175736 h 342900"/>
              <a:gd name="connsiteX79" fmla="*/ 165973 w 447675"/>
              <a:gd name="connsiteY79" fmla="*/ 186214 h 342900"/>
              <a:gd name="connsiteX80" fmla="*/ 165973 w 447675"/>
              <a:gd name="connsiteY80" fmla="*/ 189071 h 342900"/>
              <a:gd name="connsiteX81" fmla="*/ 159306 w 447675"/>
              <a:gd name="connsiteY81" fmla="*/ 210026 h 342900"/>
              <a:gd name="connsiteX82" fmla="*/ 152638 w 447675"/>
              <a:gd name="connsiteY82" fmla="*/ 222409 h 342900"/>
              <a:gd name="connsiteX83" fmla="*/ 143113 w 447675"/>
              <a:gd name="connsiteY83" fmla="*/ 238601 h 342900"/>
              <a:gd name="connsiteX84" fmla="*/ 136446 w 447675"/>
              <a:gd name="connsiteY84" fmla="*/ 250984 h 342900"/>
              <a:gd name="connsiteX85" fmla="*/ 134541 w 447675"/>
              <a:gd name="connsiteY85" fmla="*/ 255746 h 342900"/>
              <a:gd name="connsiteX86" fmla="*/ 138351 w 447675"/>
              <a:gd name="connsiteY86" fmla="*/ 264319 h 342900"/>
              <a:gd name="connsiteX87" fmla="*/ 140256 w 447675"/>
              <a:gd name="connsiteY87" fmla="*/ 267176 h 342900"/>
              <a:gd name="connsiteX88" fmla="*/ 138351 w 447675"/>
              <a:gd name="connsiteY88" fmla="*/ 270986 h 342900"/>
              <a:gd name="connsiteX89" fmla="*/ 133588 w 447675"/>
              <a:gd name="connsiteY89" fmla="*/ 277654 h 342900"/>
              <a:gd name="connsiteX90" fmla="*/ 113586 w 447675"/>
              <a:gd name="connsiteY90" fmla="*/ 303371 h 342900"/>
              <a:gd name="connsiteX91" fmla="*/ 106918 w 447675"/>
              <a:gd name="connsiteY91" fmla="*/ 303371 h 342900"/>
              <a:gd name="connsiteX92" fmla="*/ 92631 w 447675"/>
              <a:gd name="connsiteY92" fmla="*/ 303371 h 342900"/>
              <a:gd name="connsiteX93" fmla="*/ 88821 w 447675"/>
              <a:gd name="connsiteY93" fmla="*/ 305276 h 342900"/>
              <a:gd name="connsiteX94" fmla="*/ 87868 w 447675"/>
              <a:gd name="connsiteY94" fmla="*/ 305276 h 342900"/>
              <a:gd name="connsiteX95" fmla="*/ 85011 w 447675"/>
              <a:gd name="connsiteY95" fmla="*/ 308134 h 342900"/>
              <a:gd name="connsiteX96" fmla="*/ 84058 w 447675"/>
              <a:gd name="connsiteY96" fmla="*/ 311944 h 342900"/>
              <a:gd name="connsiteX97" fmla="*/ 85963 w 447675"/>
              <a:gd name="connsiteY97" fmla="*/ 321469 h 342900"/>
              <a:gd name="connsiteX98" fmla="*/ 95488 w 447675"/>
              <a:gd name="connsiteY98" fmla="*/ 328136 h 342900"/>
              <a:gd name="connsiteX99" fmla="*/ 100251 w 447675"/>
              <a:gd name="connsiteY99" fmla="*/ 330994 h 342900"/>
              <a:gd name="connsiteX100" fmla="*/ 114538 w 447675"/>
              <a:gd name="connsiteY100" fmla="*/ 330041 h 342900"/>
              <a:gd name="connsiteX101" fmla="*/ 114538 w 447675"/>
              <a:gd name="connsiteY101" fmla="*/ 333851 h 342900"/>
              <a:gd name="connsiteX102" fmla="*/ 114538 w 447675"/>
              <a:gd name="connsiteY102" fmla="*/ 336709 h 342900"/>
              <a:gd name="connsiteX103" fmla="*/ 118348 w 447675"/>
              <a:gd name="connsiteY103" fmla="*/ 337661 h 342900"/>
              <a:gd name="connsiteX104" fmla="*/ 132636 w 447675"/>
              <a:gd name="connsiteY104" fmla="*/ 342424 h 342900"/>
              <a:gd name="connsiteX105" fmla="*/ 146923 w 447675"/>
              <a:gd name="connsiteY105" fmla="*/ 344329 h 342900"/>
              <a:gd name="connsiteX106" fmla="*/ 156448 w 447675"/>
              <a:gd name="connsiteY106" fmla="*/ 337661 h 342900"/>
              <a:gd name="connsiteX107" fmla="*/ 158353 w 447675"/>
              <a:gd name="connsiteY107" fmla="*/ 328136 h 342900"/>
              <a:gd name="connsiteX108" fmla="*/ 160258 w 447675"/>
              <a:gd name="connsiteY108" fmla="*/ 313849 h 342900"/>
              <a:gd name="connsiteX109" fmla="*/ 164068 w 447675"/>
              <a:gd name="connsiteY109" fmla="*/ 296704 h 342900"/>
              <a:gd name="connsiteX110" fmla="*/ 167878 w 447675"/>
              <a:gd name="connsiteY110" fmla="*/ 290036 h 342900"/>
              <a:gd name="connsiteX111" fmla="*/ 171688 w 447675"/>
              <a:gd name="connsiteY111" fmla="*/ 287179 h 342900"/>
              <a:gd name="connsiteX112" fmla="*/ 175498 w 447675"/>
              <a:gd name="connsiteY112" fmla="*/ 286226 h 342900"/>
              <a:gd name="connsiteX113" fmla="*/ 179308 w 447675"/>
              <a:gd name="connsiteY113" fmla="*/ 281464 h 342900"/>
              <a:gd name="connsiteX114" fmla="*/ 184071 w 447675"/>
              <a:gd name="connsiteY114" fmla="*/ 274796 h 342900"/>
              <a:gd name="connsiteX115" fmla="*/ 188833 w 447675"/>
              <a:gd name="connsiteY115" fmla="*/ 269081 h 342900"/>
              <a:gd name="connsiteX116" fmla="*/ 191691 w 447675"/>
              <a:gd name="connsiteY116" fmla="*/ 263366 h 342900"/>
              <a:gd name="connsiteX117" fmla="*/ 197406 w 447675"/>
              <a:gd name="connsiteY117" fmla="*/ 252889 h 342900"/>
              <a:gd name="connsiteX118" fmla="*/ 202168 w 447675"/>
              <a:gd name="connsiteY118" fmla="*/ 244316 h 342900"/>
              <a:gd name="connsiteX119" fmla="*/ 203121 w 447675"/>
              <a:gd name="connsiteY119" fmla="*/ 240506 h 342900"/>
              <a:gd name="connsiteX120" fmla="*/ 205978 w 447675"/>
              <a:gd name="connsiteY120" fmla="*/ 229076 h 342900"/>
              <a:gd name="connsiteX121" fmla="*/ 207883 w 447675"/>
              <a:gd name="connsiteY121" fmla="*/ 218599 h 342900"/>
              <a:gd name="connsiteX122" fmla="*/ 206931 w 447675"/>
              <a:gd name="connsiteY122" fmla="*/ 214789 h 342900"/>
              <a:gd name="connsiteX123" fmla="*/ 201216 w 447675"/>
              <a:gd name="connsiteY123" fmla="*/ 202406 h 342900"/>
              <a:gd name="connsiteX124" fmla="*/ 202168 w 447675"/>
              <a:gd name="connsiteY124" fmla="*/ 203359 h 342900"/>
              <a:gd name="connsiteX125" fmla="*/ 204073 w 447675"/>
              <a:gd name="connsiteY125" fmla="*/ 205264 h 342900"/>
              <a:gd name="connsiteX126" fmla="*/ 206931 w 447675"/>
              <a:gd name="connsiteY126" fmla="*/ 210026 h 342900"/>
              <a:gd name="connsiteX127" fmla="*/ 210741 w 447675"/>
              <a:gd name="connsiteY127" fmla="*/ 215741 h 342900"/>
              <a:gd name="connsiteX128" fmla="*/ 212646 w 447675"/>
              <a:gd name="connsiteY128" fmla="*/ 216694 h 342900"/>
              <a:gd name="connsiteX129" fmla="*/ 218361 w 447675"/>
              <a:gd name="connsiteY129" fmla="*/ 220504 h 342900"/>
              <a:gd name="connsiteX130" fmla="*/ 225981 w 447675"/>
              <a:gd name="connsiteY130" fmla="*/ 224314 h 342900"/>
              <a:gd name="connsiteX131" fmla="*/ 229791 w 447675"/>
              <a:gd name="connsiteY131" fmla="*/ 225266 h 342900"/>
              <a:gd name="connsiteX132" fmla="*/ 245031 w 447675"/>
              <a:gd name="connsiteY132" fmla="*/ 227171 h 342900"/>
              <a:gd name="connsiteX133" fmla="*/ 249793 w 447675"/>
              <a:gd name="connsiteY133" fmla="*/ 228124 h 342900"/>
              <a:gd name="connsiteX134" fmla="*/ 256461 w 447675"/>
              <a:gd name="connsiteY134" fmla="*/ 231934 h 342900"/>
              <a:gd name="connsiteX135" fmla="*/ 265033 w 447675"/>
              <a:gd name="connsiteY135" fmla="*/ 244316 h 342900"/>
              <a:gd name="connsiteX136" fmla="*/ 270748 w 447675"/>
              <a:gd name="connsiteY136" fmla="*/ 247174 h 342900"/>
              <a:gd name="connsiteX137" fmla="*/ 296466 w 447675"/>
              <a:gd name="connsiteY137" fmla="*/ 258604 h 342900"/>
              <a:gd name="connsiteX138" fmla="*/ 295513 w 447675"/>
              <a:gd name="connsiteY138" fmla="*/ 265271 h 342900"/>
              <a:gd name="connsiteX139" fmla="*/ 294561 w 447675"/>
              <a:gd name="connsiteY139" fmla="*/ 274796 h 342900"/>
              <a:gd name="connsiteX140" fmla="*/ 294561 w 447675"/>
              <a:gd name="connsiteY140" fmla="*/ 279559 h 342900"/>
              <a:gd name="connsiteX141" fmla="*/ 297418 w 447675"/>
              <a:gd name="connsiteY141" fmla="*/ 293846 h 342900"/>
              <a:gd name="connsiteX142" fmla="*/ 301228 w 447675"/>
              <a:gd name="connsiteY142" fmla="*/ 303371 h 342900"/>
              <a:gd name="connsiteX143" fmla="*/ 305038 w 447675"/>
              <a:gd name="connsiteY143" fmla="*/ 307181 h 342900"/>
              <a:gd name="connsiteX144" fmla="*/ 314563 w 447675"/>
              <a:gd name="connsiteY144" fmla="*/ 312896 h 342900"/>
              <a:gd name="connsiteX145" fmla="*/ 318373 w 447675"/>
              <a:gd name="connsiteY145" fmla="*/ 313849 h 342900"/>
              <a:gd name="connsiteX146" fmla="*/ 325041 w 447675"/>
              <a:gd name="connsiteY146" fmla="*/ 313849 h 342900"/>
              <a:gd name="connsiteX147" fmla="*/ 345996 w 447675"/>
              <a:gd name="connsiteY147" fmla="*/ 310991 h 342900"/>
              <a:gd name="connsiteX148" fmla="*/ 363141 w 447675"/>
              <a:gd name="connsiteY148" fmla="*/ 307181 h 342900"/>
              <a:gd name="connsiteX149" fmla="*/ 372666 w 447675"/>
              <a:gd name="connsiteY149" fmla="*/ 305276 h 342900"/>
              <a:gd name="connsiteX150" fmla="*/ 381238 w 447675"/>
              <a:gd name="connsiteY150" fmla="*/ 303371 h 342900"/>
              <a:gd name="connsiteX151" fmla="*/ 385048 w 447675"/>
              <a:gd name="connsiteY151" fmla="*/ 299561 h 342900"/>
              <a:gd name="connsiteX152" fmla="*/ 387906 w 447675"/>
              <a:gd name="connsiteY152" fmla="*/ 301466 h 342900"/>
              <a:gd name="connsiteX153" fmla="*/ 389811 w 447675"/>
              <a:gd name="connsiteY153" fmla="*/ 310991 h 342900"/>
              <a:gd name="connsiteX154" fmla="*/ 390763 w 447675"/>
              <a:gd name="connsiteY154" fmla="*/ 316706 h 342900"/>
              <a:gd name="connsiteX155" fmla="*/ 388858 w 447675"/>
              <a:gd name="connsiteY155" fmla="*/ 318611 h 342900"/>
              <a:gd name="connsiteX156" fmla="*/ 386953 w 447675"/>
              <a:gd name="connsiteY156" fmla="*/ 324326 h 342900"/>
              <a:gd name="connsiteX157" fmla="*/ 391716 w 447675"/>
              <a:gd name="connsiteY157" fmla="*/ 334804 h 342900"/>
              <a:gd name="connsiteX158" fmla="*/ 406003 w 447675"/>
              <a:gd name="connsiteY158" fmla="*/ 330041 h 342900"/>
              <a:gd name="connsiteX159" fmla="*/ 418386 w 447675"/>
              <a:gd name="connsiteY159" fmla="*/ 323374 h 342900"/>
              <a:gd name="connsiteX160" fmla="*/ 426958 w 447675"/>
              <a:gd name="connsiteY160" fmla="*/ 314801 h 342900"/>
              <a:gd name="connsiteX161" fmla="*/ 425053 w 447675"/>
              <a:gd name="connsiteY161" fmla="*/ 304324 h 342900"/>
              <a:gd name="connsiteX162" fmla="*/ 426958 w 447675"/>
              <a:gd name="connsiteY162" fmla="*/ 300514 h 342900"/>
              <a:gd name="connsiteX163" fmla="*/ 429816 w 447675"/>
              <a:gd name="connsiteY163" fmla="*/ 295751 h 342900"/>
              <a:gd name="connsiteX164" fmla="*/ 430768 w 447675"/>
              <a:gd name="connsiteY164" fmla="*/ 290036 h 342900"/>
              <a:gd name="connsiteX165" fmla="*/ 431721 w 447675"/>
              <a:gd name="connsiteY165" fmla="*/ 282416 h 342900"/>
              <a:gd name="connsiteX166" fmla="*/ 430768 w 447675"/>
              <a:gd name="connsiteY166" fmla="*/ 276701 h 342900"/>
              <a:gd name="connsiteX167" fmla="*/ 429816 w 447675"/>
              <a:gd name="connsiteY167" fmla="*/ 274796 h 342900"/>
              <a:gd name="connsiteX168" fmla="*/ 429816 w 447675"/>
              <a:gd name="connsiteY168" fmla="*/ 273844 h 342900"/>
              <a:gd name="connsiteX169" fmla="*/ 414576 w 447675"/>
              <a:gd name="connsiteY169" fmla="*/ 265271 h 342900"/>
              <a:gd name="connsiteX170" fmla="*/ 404098 w 447675"/>
              <a:gd name="connsiteY170" fmla="*/ 261461 h 342900"/>
              <a:gd name="connsiteX171" fmla="*/ 400288 w 447675"/>
              <a:gd name="connsiteY171" fmla="*/ 260509 h 342900"/>
              <a:gd name="connsiteX172" fmla="*/ 391716 w 447675"/>
              <a:gd name="connsiteY172" fmla="*/ 259556 h 342900"/>
              <a:gd name="connsiteX173" fmla="*/ 385048 w 447675"/>
              <a:gd name="connsiteY173" fmla="*/ 258604 h 342900"/>
              <a:gd name="connsiteX174" fmla="*/ 386001 w 447675"/>
              <a:gd name="connsiteY174" fmla="*/ 257651 h 342900"/>
              <a:gd name="connsiteX175" fmla="*/ 390763 w 447675"/>
              <a:gd name="connsiteY175" fmla="*/ 256699 h 342900"/>
              <a:gd name="connsiteX176" fmla="*/ 397431 w 447675"/>
              <a:gd name="connsiteY176" fmla="*/ 257651 h 342900"/>
              <a:gd name="connsiteX177" fmla="*/ 402193 w 447675"/>
              <a:gd name="connsiteY177" fmla="*/ 256699 h 342900"/>
              <a:gd name="connsiteX178" fmla="*/ 405051 w 447675"/>
              <a:gd name="connsiteY178" fmla="*/ 255746 h 342900"/>
              <a:gd name="connsiteX179" fmla="*/ 410766 w 447675"/>
              <a:gd name="connsiteY179" fmla="*/ 258604 h 342900"/>
              <a:gd name="connsiteX180" fmla="*/ 415528 w 447675"/>
              <a:gd name="connsiteY180" fmla="*/ 261461 h 342900"/>
              <a:gd name="connsiteX181" fmla="*/ 426006 w 447675"/>
              <a:gd name="connsiteY181" fmla="*/ 261461 h 342900"/>
              <a:gd name="connsiteX182" fmla="*/ 430768 w 447675"/>
              <a:gd name="connsiteY182" fmla="*/ 259556 h 342900"/>
              <a:gd name="connsiteX183" fmla="*/ 440293 w 447675"/>
              <a:gd name="connsiteY183" fmla="*/ 252889 h 342900"/>
              <a:gd name="connsiteX184" fmla="*/ 445056 w 447675"/>
              <a:gd name="connsiteY184" fmla="*/ 235744 h 342900"/>
              <a:gd name="connsiteX185" fmla="*/ 446008 w 447675"/>
              <a:gd name="connsiteY185" fmla="*/ 230981 h 342900"/>
              <a:gd name="connsiteX186" fmla="*/ 446008 w 447675"/>
              <a:gd name="connsiteY186" fmla="*/ 213836 h 342900"/>
              <a:gd name="connsiteX187" fmla="*/ 444103 w 447675"/>
              <a:gd name="connsiteY187" fmla="*/ 206216 h 342900"/>
              <a:gd name="connsiteX188" fmla="*/ 437436 w 447675"/>
              <a:gd name="connsiteY188" fmla="*/ 191929 h 342900"/>
              <a:gd name="connsiteX189" fmla="*/ 420291 w 447675"/>
              <a:gd name="connsiteY189" fmla="*/ 181451 h 342900"/>
              <a:gd name="connsiteX190" fmla="*/ 410766 w 447675"/>
              <a:gd name="connsiteY190" fmla="*/ 176689 h 342900"/>
              <a:gd name="connsiteX191" fmla="*/ 409813 w 447675"/>
              <a:gd name="connsiteY191" fmla="*/ 171926 h 342900"/>
              <a:gd name="connsiteX192" fmla="*/ 408861 w 447675"/>
              <a:gd name="connsiteY192" fmla="*/ 169069 h 342900"/>
              <a:gd name="connsiteX193" fmla="*/ 409813 w 447675"/>
              <a:gd name="connsiteY193" fmla="*/ 167164 h 342900"/>
              <a:gd name="connsiteX194" fmla="*/ 411718 w 447675"/>
              <a:gd name="connsiteY194" fmla="*/ 162401 h 342900"/>
              <a:gd name="connsiteX195" fmla="*/ 412671 w 447675"/>
              <a:gd name="connsiteY195" fmla="*/ 150971 h 342900"/>
              <a:gd name="connsiteX196" fmla="*/ 410766 w 447675"/>
              <a:gd name="connsiteY196" fmla="*/ 143351 h 342900"/>
              <a:gd name="connsiteX197" fmla="*/ 406956 w 447675"/>
              <a:gd name="connsiteY197" fmla="*/ 129064 h 342900"/>
              <a:gd name="connsiteX198" fmla="*/ 406003 w 447675"/>
              <a:gd name="connsiteY198" fmla="*/ 124301 h 342900"/>
              <a:gd name="connsiteX199" fmla="*/ 406003 w 447675"/>
              <a:gd name="connsiteY199" fmla="*/ 121444 h 342900"/>
              <a:gd name="connsiteX200" fmla="*/ 403146 w 447675"/>
              <a:gd name="connsiteY200" fmla="*/ 115729 h 342900"/>
              <a:gd name="connsiteX201" fmla="*/ 398383 w 447675"/>
              <a:gd name="connsiteY201" fmla="*/ 104299 h 342900"/>
              <a:gd name="connsiteX202" fmla="*/ 396478 w 447675"/>
              <a:gd name="connsiteY202" fmla="*/ 97631 h 342900"/>
              <a:gd name="connsiteX203" fmla="*/ 385048 w 447675"/>
              <a:gd name="connsiteY203" fmla="*/ 82391 h 342900"/>
              <a:gd name="connsiteX204" fmla="*/ 379333 w 447675"/>
              <a:gd name="connsiteY204" fmla="*/ 74771 h 342900"/>
              <a:gd name="connsiteX205" fmla="*/ 373618 w 447675"/>
              <a:gd name="connsiteY205" fmla="*/ 67151 h 342900"/>
              <a:gd name="connsiteX206" fmla="*/ 369808 w 447675"/>
              <a:gd name="connsiteY206" fmla="*/ 62389 h 342900"/>
              <a:gd name="connsiteX207" fmla="*/ 361236 w 447675"/>
              <a:gd name="connsiteY207" fmla="*/ 55721 h 342900"/>
              <a:gd name="connsiteX208" fmla="*/ 351711 w 447675"/>
              <a:gd name="connsiteY208" fmla="*/ 50959 h 342900"/>
              <a:gd name="connsiteX209" fmla="*/ 345996 w 447675"/>
              <a:gd name="connsiteY209" fmla="*/ 48101 h 342900"/>
              <a:gd name="connsiteX210" fmla="*/ 338376 w 447675"/>
              <a:gd name="connsiteY210" fmla="*/ 48101 h 342900"/>
              <a:gd name="connsiteX211" fmla="*/ 329803 w 447675"/>
              <a:gd name="connsiteY211" fmla="*/ 47149 h 342900"/>
              <a:gd name="connsiteX212" fmla="*/ 317421 w 447675"/>
              <a:gd name="connsiteY212" fmla="*/ 44291 h 342900"/>
              <a:gd name="connsiteX213" fmla="*/ 312658 w 447675"/>
              <a:gd name="connsiteY213" fmla="*/ 43339 h 342900"/>
              <a:gd name="connsiteX214" fmla="*/ 310753 w 447675"/>
              <a:gd name="connsiteY214" fmla="*/ 37624 h 342900"/>
              <a:gd name="connsiteX215" fmla="*/ 303133 w 447675"/>
              <a:gd name="connsiteY215" fmla="*/ 26194 h 342900"/>
              <a:gd name="connsiteX216" fmla="*/ 295513 w 447675"/>
              <a:gd name="connsiteY216" fmla="*/ 18574 h 342900"/>
              <a:gd name="connsiteX217" fmla="*/ 289798 w 447675"/>
              <a:gd name="connsiteY217" fmla="*/ 13811 h 342900"/>
              <a:gd name="connsiteX218" fmla="*/ 285036 w 447675"/>
              <a:gd name="connsiteY218" fmla="*/ 7144 h 342900"/>
              <a:gd name="connsiteX219" fmla="*/ 326946 w 447675"/>
              <a:gd name="connsiteY219" fmla="*/ 40481 h 342900"/>
              <a:gd name="connsiteX220" fmla="*/ 328851 w 447675"/>
              <a:gd name="connsiteY220" fmla="*/ 45244 h 342900"/>
              <a:gd name="connsiteX221" fmla="*/ 324088 w 447675"/>
              <a:gd name="connsiteY221" fmla="*/ 47149 h 342900"/>
              <a:gd name="connsiteX222" fmla="*/ 320278 w 447675"/>
              <a:gd name="connsiteY222" fmla="*/ 48101 h 342900"/>
              <a:gd name="connsiteX223" fmla="*/ 317421 w 447675"/>
              <a:gd name="connsiteY223" fmla="*/ 47149 h 342900"/>
              <a:gd name="connsiteX224" fmla="*/ 315516 w 447675"/>
              <a:gd name="connsiteY224" fmla="*/ 43339 h 342900"/>
              <a:gd name="connsiteX225" fmla="*/ 320278 w 447675"/>
              <a:gd name="connsiteY225" fmla="*/ 39529 h 342900"/>
              <a:gd name="connsiteX226" fmla="*/ 326946 w 447675"/>
              <a:gd name="connsiteY226" fmla="*/ 40481 h 342900"/>
              <a:gd name="connsiteX227" fmla="*/ 256461 w 447675"/>
              <a:gd name="connsiteY227" fmla="*/ 70961 h 342900"/>
              <a:gd name="connsiteX228" fmla="*/ 253603 w 447675"/>
              <a:gd name="connsiteY228" fmla="*/ 74771 h 342900"/>
              <a:gd name="connsiteX229" fmla="*/ 246936 w 447675"/>
              <a:gd name="connsiteY229" fmla="*/ 85249 h 342900"/>
              <a:gd name="connsiteX230" fmla="*/ 245983 w 447675"/>
              <a:gd name="connsiteY230" fmla="*/ 87154 h 342900"/>
              <a:gd name="connsiteX231" fmla="*/ 245031 w 447675"/>
              <a:gd name="connsiteY231" fmla="*/ 87154 h 342900"/>
              <a:gd name="connsiteX232" fmla="*/ 243126 w 447675"/>
              <a:gd name="connsiteY232" fmla="*/ 85249 h 342900"/>
              <a:gd name="connsiteX233" fmla="*/ 238363 w 447675"/>
              <a:gd name="connsiteY233" fmla="*/ 80486 h 342900"/>
              <a:gd name="connsiteX234" fmla="*/ 244078 w 447675"/>
              <a:gd name="connsiteY234" fmla="*/ 79534 h 342900"/>
              <a:gd name="connsiteX235" fmla="*/ 248841 w 447675"/>
              <a:gd name="connsiteY235" fmla="*/ 79534 h 342900"/>
              <a:gd name="connsiteX236" fmla="*/ 248841 w 447675"/>
              <a:gd name="connsiteY236" fmla="*/ 75724 h 342900"/>
              <a:gd name="connsiteX237" fmla="*/ 249793 w 447675"/>
              <a:gd name="connsiteY237" fmla="*/ 70961 h 342900"/>
              <a:gd name="connsiteX238" fmla="*/ 256461 w 447675"/>
              <a:gd name="connsiteY238" fmla="*/ 70961 h 342900"/>
              <a:gd name="connsiteX239" fmla="*/ 223123 w 447675"/>
              <a:gd name="connsiteY239" fmla="*/ 79534 h 342900"/>
              <a:gd name="connsiteX240" fmla="*/ 227886 w 447675"/>
              <a:gd name="connsiteY240" fmla="*/ 81439 h 342900"/>
              <a:gd name="connsiteX241" fmla="*/ 229791 w 447675"/>
              <a:gd name="connsiteY241" fmla="*/ 82391 h 342900"/>
              <a:gd name="connsiteX242" fmla="*/ 221218 w 447675"/>
              <a:gd name="connsiteY242" fmla="*/ 83344 h 342900"/>
              <a:gd name="connsiteX243" fmla="*/ 217408 w 447675"/>
              <a:gd name="connsiteY243" fmla="*/ 83344 h 342900"/>
              <a:gd name="connsiteX244" fmla="*/ 217408 w 447675"/>
              <a:gd name="connsiteY244" fmla="*/ 81439 h 342900"/>
              <a:gd name="connsiteX245" fmla="*/ 218361 w 447675"/>
              <a:gd name="connsiteY245" fmla="*/ 79534 h 342900"/>
              <a:gd name="connsiteX246" fmla="*/ 223123 w 447675"/>
              <a:gd name="connsiteY246" fmla="*/ 79534 h 342900"/>
              <a:gd name="connsiteX247" fmla="*/ 211693 w 447675"/>
              <a:gd name="connsiteY247" fmla="*/ 81439 h 342900"/>
              <a:gd name="connsiteX248" fmla="*/ 196453 w 447675"/>
              <a:gd name="connsiteY248" fmla="*/ 82391 h 342900"/>
              <a:gd name="connsiteX249" fmla="*/ 195501 w 447675"/>
              <a:gd name="connsiteY249" fmla="*/ 81439 h 342900"/>
              <a:gd name="connsiteX250" fmla="*/ 204073 w 447675"/>
              <a:gd name="connsiteY250" fmla="*/ 80486 h 342900"/>
              <a:gd name="connsiteX251" fmla="*/ 211693 w 447675"/>
              <a:gd name="connsiteY251" fmla="*/ 81439 h 342900"/>
              <a:gd name="connsiteX252" fmla="*/ 185023 w 447675"/>
              <a:gd name="connsiteY252" fmla="*/ 101441 h 342900"/>
              <a:gd name="connsiteX253" fmla="*/ 185976 w 447675"/>
              <a:gd name="connsiteY253" fmla="*/ 103346 h 342900"/>
              <a:gd name="connsiteX254" fmla="*/ 178356 w 447675"/>
              <a:gd name="connsiteY254" fmla="*/ 102394 h 342900"/>
              <a:gd name="connsiteX255" fmla="*/ 177403 w 447675"/>
              <a:gd name="connsiteY255" fmla="*/ 100489 h 342900"/>
              <a:gd name="connsiteX256" fmla="*/ 185023 w 447675"/>
              <a:gd name="connsiteY256" fmla="*/ 101441 h 342900"/>
              <a:gd name="connsiteX257" fmla="*/ 208836 w 447675"/>
              <a:gd name="connsiteY257" fmla="*/ 106204 h 342900"/>
              <a:gd name="connsiteX258" fmla="*/ 209788 w 447675"/>
              <a:gd name="connsiteY258" fmla="*/ 109061 h 342900"/>
              <a:gd name="connsiteX259" fmla="*/ 209788 w 447675"/>
              <a:gd name="connsiteY259" fmla="*/ 110966 h 342900"/>
              <a:gd name="connsiteX260" fmla="*/ 207883 w 447675"/>
              <a:gd name="connsiteY260" fmla="*/ 108109 h 342900"/>
              <a:gd name="connsiteX261" fmla="*/ 208836 w 447675"/>
              <a:gd name="connsiteY261" fmla="*/ 106204 h 342900"/>
              <a:gd name="connsiteX262" fmla="*/ 267891 w 447675"/>
              <a:gd name="connsiteY262" fmla="*/ 138589 h 342900"/>
              <a:gd name="connsiteX263" fmla="*/ 269796 w 447675"/>
              <a:gd name="connsiteY263" fmla="*/ 142399 h 342900"/>
              <a:gd name="connsiteX264" fmla="*/ 274558 w 447675"/>
              <a:gd name="connsiteY264" fmla="*/ 150019 h 342900"/>
              <a:gd name="connsiteX265" fmla="*/ 276463 w 447675"/>
              <a:gd name="connsiteY265" fmla="*/ 153829 h 342900"/>
              <a:gd name="connsiteX266" fmla="*/ 278368 w 447675"/>
              <a:gd name="connsiteY266" fmla="*/ 162401 h 342900"/>
              <a:gd name="connsiteX267" fmla="*/ 277416 w 447675"/>
              <a:gd name="connsiteY267" fmla="*/ 172879 h 342900"/>
              <a:gd name="connsiteX268" fmla="*/ 262176 w 447675"/>
              <a:gd name="connsiteY268" fmla="*/ 166211 h 342900"/>
              <a:gd name="connsiteX269" fmla="*/ 249793 w 447675"/>
              <a:gd name="connsiteY269" fmla="*/ 160496 h 342900"/>
              <a:gd name="connsiteX270" fmla="*/ 245983 w 447675"/>
              <a:gd name="connsiteY270" fmla="*/ 159544 h 342900"/>
              <a:gd name="connsiteX271" fmla="*/ 238363 w 447675"/>
              <a:gd name="connsiteY271" fmla="*/ 158591 h 342900"/>
              <a:gd name="connsiteX272" fmla="*/ 231696 w 447675"/>
              <a:gd name="connsiteY272" fmla="*/ 157639 h 342900"/>
              <a:gd name="connsiteX273" fmla="*/ 229791 w 447675"/>
              <a:gd name="connsiteY273" fmla="*/ 153829 h 342900"/>
              <a:gd name="connsiteX274" fmla="*/ 230743 w 447675"/>
              <a:gd name="connsiteY274" fmla="*/ 150971 h 342900"/>
              <a:gd name="connsiteX275" fmla="*/ 238363 w 447675"/>
              <a:gd name="connsiteY275" fmla="*/ 145256 h 342900"/>
              <a:gd name="connsiteX276" fmla="*/ 256461 w 447675"/>
              <a:gd name="connsiteY276" fmla="*/ 139541 h 342900"/>
              <a:gd name="connsiteX277" fmla="*/ 265033 w 447675"/>
              <a:gd name="connsiteY277" fmla="*/ 135731 h 342900"/>
              <a:gd name="connsiteX278" fmla="*/ 267891 w 447675"/>
              <a:gd name="connsiteY278" fmla="*/ 138589 h 34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</a:cxnLst>
            <a:rect l="l" t="t" r="r" b="b"/>
            <a:pathLst>
              <a:path w="447675" h="342900">
                <a:moveTo>
                  <a:pt x="285036" y="7144"/>
                </a:moveTo>
                <a:cubicBezTo>
                  <a:pt x="285036" y="7144"/>
                  <a:pt x="282178" y="8096"/>
                  <a:pt x="278368" y="8096"/>
                </a:cubicBezTo>
                <a:cubicBezTo>
                  <a:pt x="271701" y="9049"/>
                  <a:pt x="270748" y="9049"/>
                  <a:pt x="264081" y="12859"/>
                </a:cubicBezTo>
                <a:cubicBezTo>
                  <a:pt x="257413" y="15716"/>
                  <a:pt x="246936" y="23336"/>
                  <a:pt x="242173" y="29051"/>
                </a:cubicBezTo>
                <a:cubicBezTo>
                  <a:pt x="240268" y="30956"/>
                  <a:pt x="236458" y="38576"/>
                  <a:pt x="229791" y="51911"/>
                </a:cubicBezTo>
                <a:cubicBezTo>
                  <a:pt x="228838" y="53816"/>
                  <a:pt x="228838" y="55721"/>
                  <a:pt x="231696" y="56674"/>
                </a:cubicBezTo>
                <a:cubicBezTo>
                  <a:pt x="234553" y="57626"/>
                  <a:pt x="234553" y="58579"/>
                  <a:pt x="236458" y="61436"/>
                </a:cubicBezTo>
                <a:cubicBezTo>
                  <a:pt x="237411" y="63341"/>
                  <a:pt x="238363" y="64294"/>
                  <a:pt x="239316" y="65246"/>
                </a:cubicBezTo>
                <a:cubicBezTo>
                  <a:pt x="240268" y="66199"/>
                  <a:pt x="240268" y="66199"/>
                  <a:pt x="240268" y="67151"/>
                </a:cubicBezTo>
                <a:cubicBezTo>
                  <a:pt x="239316" y="67151"/>
                  <a:pt x="236458" y="67151"/>
                  <a:pt x="232648" y="67151"/>
                </a:cubicBezTo>
                <a:cubicBezTo>
                  <a:pt x="225981" y="67151"/>
                  <a:pt x="225981" y="67151"/>
                  <a:pt x="224076" y="69056"/>
                </a:cubicBezTo>
                <a:cubicBezTo>
                  <a:pt x="221218" y="70961"/>
                  <a:pt x="220266" y="70961"/>
                  <a:pt x="218361" y="69056"/>
                </a:cubicBezTo>
                <a:cubicBezTo>
                  <a:pt x="217408" y="68104"/>
                  <a:pt x="216456" y="68104"/>
                  <a:pt x="215503" y="68104"/>
                </a:cubicBezTo>
                <a:cubicBezTo>
                  <a:pt x="214551" y="68104"/>
                  <a:pt x="213598" y="68104"/>
                  <a:pt x="212646" y="69056"/>
                </a:cubicBezTo>
                <a:cubicBezTo>
                  <a:pt x="212646" y="70009"/>
                  <a:pt x="211693" y="70009"/>
                  <a:pt x="210741" y="70009"/>
                </a:cubicBezTo>
                <a:cubicBezTo>
                  <a:pt x="209788" y="70009"/>
                  <a:pt x="207883" y="67151"/>
                  <a:pt x="207883" y="65246"/>
                </a:cubicBezTo>
                <a:cubicBezTo>
                  <a:pt x="207883" y="64294"/>
                  <a:pt x="207883" y="64294"/>
                  <a:pt x="206931" y="63341"/>
                </a:cubicBezTo>
                <a:cubicBezTo>
                  <a:pt x="205978" y="63341"/>
                  <a:pt x="202168" y="63341"/>
                  <a:pt x="201216" y="63341"/>
                </a:cubicBezTo>
                <a:cubicBezTo>
                  <a:pt x="200263" y="63341"/>
                  <a:pt x="200263" y="64294"/>
                  <a:pt x="200263" y="65246"/>
                </a:cubicBezTo>
                <a:cubicBezTo>
                  <a:pt x="200263" y="66199"/>
                  <a:pt x="200263" y="67151"/>
                  <a:pt x="199311" y="68104"/>
                </a:cubicBezTo>
                <a:cubicBezTo>
                  <a:pt x="198358" y="69056"/>
                  <a:pt x="198358" y="69056"/>
                  <a:pt x="195501" y="69056"/>
                </a:cubicBezTo>
                <a:cubicBezTo>
                  <a:pt x="192643" y="69056"/>
                  <a:pt x="192643" y="69056"/>
                  <a:pt x="191691" y="68104"/>
                </a:cubicBezTo>
                <a:cubicBezTo>
                  <a:pt x="190738" y="66199"/>
                  <a:pt x="187881" y="67151"/>
                  <a:pt x="186928" y="68104"/>
                </a:cubicBezTo>
                <a:cubicBezTo>
                  <a:pt x="185976" y="69056"/>
                  <a:pt x="185023" y="69056"/>
                  <a:pt x="183118" y="69056"/>
                </a:cubicBezTo>
                <a:cubicBezTo>
                  <a:pt x="182166" y="69056"/>
                  <a:pt x="180261" y="69056"/>
                  <a:pt x="180261" y="69056"/>
                </a:cubicBezTo>
                <a:cubicBezTo>
                  <a:pt x="180261" y="69056"/>
                  <a:pt x="176451" y="68104"/>
                  <a:pt x="171688" y="67151"/>
                </a:cubicBezTo>
                <a:cubicBezTo>
                  <a:pt x="165021" y="65246"/>
                  <a:pt x="163116" y="65246"/>
                  <a:pt x="158353" y="65246"/>
                </a:cubicBezTo>
                <a:cubicBezTo>
                  <a:pt x="153591" y="65246"/>
                  <a:pt x="151686" y="65246"/>
                  <a:pt x="151686" y="66199"/>
                </a:cubicBezTo>
                <a:cubicBezTo>
                  <a:pt x="150733" y="67151"/>
                  <a:pt x="150733" y="73819"/>
                  <a:pt x="151686" y="77629"/>
                </a:cubicBezTo>
                <a:lnTo>
                  <a:pt x="151686" y="80486"/>
                </a:lnTo>
                <a:lnTo>
                  <a:pt x="157401" y="80486"/>
                </a:lnTo>
                <a:cubicBezTo>
                  <a:pt x="163116" y="80486"/>
                  <a:pt x="164068" y="80486"/>
                  <a:pt x="170736" y="78581"/>
                </a:cubicBezTo>
                <a:cubicBezTo>
                  <a:pt x="177403" y="76676"/>
                  <a:pt x="179308" y="76676"/>
                  <a:pt x="184071" y="75724"/>
                </a:cubicBezTo>
                <a:cubicBezTo>
                  <a:pt x="185976" y="75724"/>
                  <a:pt x="185976" y="75724"/>
                  <a:pt x="186928" y="76676"/>
                </a:cubicBezTo>
                <a:cubicBezTo>
                  <a:pt x="186928" y="77629"/>
                  <a:pt x="187881" y="78581"/>
                  <a:pt x="186928" y="78581"/>
                </a:cubicBezTo>
                <a:cubicBezTo>
                  <a:pt x="186928" y="79534"/>
                  <a:pt x="186928" y="79534"/>
                  <a:pt x="185023" y="80486"/>
                </a:cubicBezTo>
                <a:cubicBezTo>
                  <a:pt x="184071" y="80486"/>
                  <a:pt x="183118" y="80486"/>
                  <a:pt x="182166" y="79534"/>
                </a:cubicBezTo>
                <a:cubicBezTo>
                  <a:pt x="181213" y="78581"/>
                  <a:pt x="179308" y="78581"/>
                  <a:pt x="177403" y="79534"/>
                </a:cubicBezTo>
                <a:cubicBezTo>
                  <a:pt x="176451" y="82391"/>
                  <a:pt x="175498" y="83344"/>
                  <a:pt x="174546" y="83344"/>
                </a:cubicBezTo>
                <a:cubicBezTo>
                  <a:pt x="173593" y="83344"/>
                  <a:pt x="173593" y="83344"/>
                  <a:pt x="172641" y="83344"/>
                </a:cubicBezTo>
                <a:cubicBezTo>
                  <a:pt x="171688" y="84296"/>
                  <a:pt x="165973" y="84296"/>
                  <a:pt x="141208" y="84296"/>
                </a:cubicBezTo>
                <a:cubicBezTo>
                  <a:pt x="124063" y="84296"/>
                  <a:pt x="108823" y="84296"/>
                  <a:pt x="106918" y="84296"/>
                </a:cubicBezTo>
                <a:cubicBezTo>
                  <a:pt x="102156" y="85249"/>
                  <a:pt x="101203" y="84296"/>
                  <a:pt x="102156" y="82391"/>
                </a:cubicBezTo>
                <a:cubicBezTo>
                  <a:pt x="103108" y="81439"/>
                  <a:pt x="103108" y="80486"/>
                  <a:pt x="102156" y="78581"/>
                </a:cubicBezTo>
                <a:cubicBezTo>
                  <a:pt x="101203" y="76676"/>
                  <a:pt x="101203" y="75724"/>
                  <a:pt x="99298" y="76676"/>
                </a:cubicBezTo>
                <a:cubicBezTo>
                  <a:pt x="98346" y="76676"/>
                  <a:pt x="97393" y="76676"/>
                  <a:pt x="97393" y="78581"/>
                </a:cubicBezTo>
                <a:cubicBezTo>
                  <a:pt x="97393" y="79534"/>
                  <a:pt x="97393" y="81439"/>
                  <a:pt x="97393" y="81439"/>
                </a:cubicBezTo>
                <a:cubicBezTo>
                  <a:pt x="98346" y="83344"/>
                  <a:pt x="97393" y="84296"/>
                  <a:pt x="95488" y="84296"/>
                </a:cubicBezTo>
                <a:cubicBezTo>
                  <a:pt x="93583" y="84296"/>
                  <a:pt x="93583" y="85249"/>
                  <a:pt x="94536" y="88106"/>
                </a:cubicBezTo>
                <a:cubicBezTo>
                  <a:pt x="94536" y="90011"/>
                  <a:pt x="94536" y="90011"/>
                  <a:pt x="94536" y="90964"/>
                </a:cubicBezTo>
                <a:cubicBezTo>
                  <a:pt x="94536" y="91916"/>
                  <a:pt x="88821" y="92869"/>
                  <a:pt x="78343" y="92869"/>
                </a:cubicBezTo>
                <a:cubicBezTo>
                  <a:pt x="73581" y="92869"/>
                  <a:pt x="68818" y="92869"/>
                  <a:pt x="68818" y="92869"/>
                </a:cubicBezTo>
                <a:cubicBezTo>
                  <a:pt x="67866" y="92869"/>
                  <a:pt x="62151" y="93821"/>
                  <a:pt x="55483" y="93821"/>
                </a:cubicBezTo>
                <a:cubicBezTo>
                  <a:pt x="45006" y="93821"/>
                  <a:pt x="43101" y="93821"/>
                  <a:pt x="41196" y="93821"/>
                </a:cubicBezTo>
                <a:cubicBezTo>
                  <a:pt x="39291" y="92869"/>
                  <a:pt x="36433" y="92869"/>
                  <a:pt x="24051" y="92869"/>
                </a:cubicBezTo>
                <a:cubicBezTo>
                  <a:pt x="15478" y="92869"/>
                  <a:pt x="7858" y="92869"/>
                  <a:pt x="7858" y="93821"/>
                </a:cubicBezTo>
                <a:cubicBezTo>
                  <a:pt x="6906" y="93821"/>
                  <a:pt x="6906" y="99536"/>
                  <a:pt x="7858" y="100489"/>
                </a:cubicBezTo>
                <a:cubicBezTo>
                  <a:pt x="8811" y="101441"/>
                  <a:pt x="9763" y="101441"/>
                  <a:pt x="23098" y="100489"/>
                </a:cubicBezTo>
                <a:cubicBezTo>
                  <a:pt x="30718" y="100489"/>
                  <a:pt x="37386" y="100489"/>
                  <a:pt x="38338" y="100489"/>
                </a:cubicBezTo>
                <a:cubicBezTo>
                  <a:pt x="39291" y="100489"/>
                  <a:pt x="40243" y="100489"/>
                  <a:pt x="41196" y="99536"/>
                </a:cubicBezTo>
                <a:cubicBezTo>
                  <a:pt x="42148" y="98584"/>
                  <a:pt x="64056" y="98584"/>
                  <a:pt x="92631" y="99536"/>
                </a:cubicBezTo>
                <a:cubicBezTo>
                  <a:pt x="107871" y="99536"/>
                  <a:pt x="108823" y="99536"/>
                  <a:pt x="108823" y="100489"/>
                </a:cubicBezTo>
                <a:cubicBezTo>
                  <a:pt x="108823" y="102394"/>
                  <a:pt x="108823" y="108109"/>
                  <a:pt x="108823" y="108109"/>
                </a:cubicBezTo>
                <a:cubicBezTo>
                  <a:pt x="108823" y="108109"/>
                  <a:pt x="109776" y="108109"/>
                  <a:pt x="110728" y="108109"/>
                </a:cubicBezTo>
                <a:cubicBezTo>
                  <a:pt x="111681" y="107156"/>
                  <a:pt x="112633" y="107156"/>
                  <a:pt x="118348" y="107156"/>
                </a:cubicBezTo>
                <a:cubicBezTo>
                  <a:pt x="122158" y="107156"/>
                  <a:pt x="125016" y="108109"/>
                  <a:pt x="125968" y="108109"/>
                </a:cubicBezTo>
                <a:cubicBezTo>
                  <a:pt x="125968" y="108109"/>
                  <a:pt x="127873" y="108109"/>
                  <a:pt x="129778" y="108109"/>
                </a:cubicBezTo>
                <a:cubicBezTo>
                  <a:pt x="132636" y="108109"/>
                  <a:pt x="132636" y="108109"/>
                  <a:pt x="136446" y="110014"/>
                </a:cubicBezTo>
                <a:cubicBezTo>
                  <a:pt x="138351" y="110966"/>
                  <a:pt x="141208" y="112871"/>
                  <a:pt x="142161" y="113824"/>
                </a:cubicBezTo>
                <a:cubicBezTo>
                  <a:pt x="143113" y="114776"/>
                  <a:pt x="145018" y="114776"/>
                  <a:pt x="145971" y="115729"/>
                </a:cubicBezTo>
                <a:cubicBezTo>
                  <a:pt x="157401" y="117634"/>
                  <a:pt x="158353" y="117634"/>
                  <a:pt x="158353" y="119539"/>
                </a:cubicBezTo>
                <a:cubicBezTo>
                  <a:pt x="158353" y="121444"/>
                  <a:pt x="159306" y="123349"/>
                  <a:pt x="163116" y="127159"/>
                </a:cubicBezTo>
                <a:cubicBezTo>
                  <a:pt x="165973" y="129064"/>
                  <a:pt x="166926" y="130969"/>
                  <a:pt x="166926" y="131921"/>
                </a:cubicBezTo>
                <a:cubicBezTo>
                  <a:pt x="166926" y="133826"/>
                  <a:pt x="170736" y="136684"/>
                  <a:pt x="174546" y="139541"/>
                </a:cubicBezTo>
                <a:cubicBezTo>
                  <a:pt x="178356" y="142399"/>
                  <a:pt x="179308" y="143351"/>
                  <a:pt x="180261" y="147161"/>
                </a:cubicBezTo>
                <a:cubicBezTo>
                  <a:pt x="181213" y="149066"/>
                  <a:pt x="181213" y="150971"/>
                  <a:pt x="182166" y="151924"/>
                </a:cubicBezTo>
                <a:cubicBezTo>
                  <a:pt x="183118" y="152876"/>
                  <a:pt x="183118" y="154781"/>
                  <a:pt x="183118" y="154781"/>
                </a:cubicBezTo>
                <a:cubicBezTo>
                  <a:pt x="183118" y="154781"/>
                  <a:pt x="180261" y="157639"/>
                  <a:pt x="177403" y="160496"/>
                </a:cubicBezTo>
                <a:cubicBezTo>
                  <a:pt x="168831" y="168116"/>
                  <a:pt x="167878" y="169069"/>
                  <a:pt x="166926" y="175736"/>
                </a:cubicBezTo>
                <a:cubicBezTo>
                  <a:pt x="165973" y="181451"/>
                  <a:pt x="165973" y="185261"/>
                  <a:pt x="165973" y="186214"/>
                </a:cubicBezTo>
                <a:cubicBezTo>
                  <a:pt x="165973" y="187166"/>
                  <a:pt x="165973" y="188119"/>
                  <a:pt x="165973" y="189071"/>
                </a:cubicBezTo>
                <a:cubicBezTo>
                  <a:pt x="165021" y="190976"/>
                  <a:pt x="162163" y="201454"/>
                  <a:pt x="159306" y="210026"/>
                </a:cubicBezTo>
                <a:cubicBezTo>
                  <a:pt x="158353" y="212884"/>
                  <a:pt x="156448" y="216694"/>
                  <a:pt x="152638" y="222409"/>
                </a:cubicBezTo>
                <a:cubicBezTo>
                  <a:pt x="148828" y="228124"/>
                  <a:pt x="147876" y="229076"/>
                  <a:pt x="143113" y="238601"/>
                </a:cubicBezTo>
                <a:cubicBezTo>
                  <a:pt x="140256" y="243364"/>
                  <a:pt x="137398" y="249079"/>
                  <a:pt x="136446" y="250984"/>
                </a:cubicBezTo>
                <a:cubicBezTo>
                  <a:pt x="135493" y="252889"/>
                  <a:pt x="134541" y="255746"/>
                  <a:pt x="134541" y="255746"/>
                </a:cubicBezTo>
                <a:cubicBezTo>
                  <a:pt x="134541" y="258604"/>
                  <a:pt x="136446" y="262414"/>
                  <a:pt x="138351" y="264319"/>
                </a:cubicBezTo>
                <a:cubicBezTo>
                  <a:pt x="139303" y="265271"/>
                  <a:pt x="140256" y="267176"/>
                  <a:pt x="140256" y="267176"/>
                </a:cubicBezTo>
                <a:cubicBezTo>
                  <a:pt x="140256" y="267176"/>
                  <a:pt x="139303" y="269081"/>
                  <a:pt x="138351" y="270986"/>
                </a:cubicBezTo>
                <a:cubicBezTo>
                  <a:pt x="137398" y="272891"/>
                  <a:pt x="135493" y="275749"/>
                  <a:pt x="133588" y="277654"/>
                </a:cubicBezTo>
                <a:cubicBezTo>
                  <a:pt x="127873" y="288131"/>
                  <a:pt x="116443" y="301466"/>
                  <a:pt x="113586" y="303371"/>
                </a:cubicBezTo>
                <a:cubicBezTo>
                  <a:pt x="111681" y="304324"/>
                  <a:pt x="111681" y="304324"/>
                  <a:pt x="106918" y="303371"/>
                </a:cubicBezTo>
                <a:cubicBezTo>
                  <a:pt x="101203" y="301466"/>
                  <a:pt x="96441" y="301466"/>
                  <a:pt x="92631" y="303371"/>
                </a:cubicBezTo>
                <a:cubicBezTo>
                  <a:pt x="90726" y="304324"/>
                  <a:pt x="89773" y="304324"/>
                  <a:pt x="88821" y="305276"/>
                </a:cubicBezTo>
                <a:cubicBezTo>
                  <a:pt x="88821" y="305276"/>
                  <a:pt x="87868" y="305276"/>
                  <a:pt x="87868" y="305276"/>
                </a:cubicBezTo>
                <a:cubicBezTo>
                  <a:pt x="86916" y="305276"/>
                  <a:pt x="85011" y="307181"/>
                  <a:pt x="85011" y="308134"/>
                </a:cubicBezTo>
                <a:cubicBezTo>
                  <a:pt x="85011" y="308134"/>
                  <a:pt x="84058" y="310039"/>
                  <a:pt x="84058" y="311944"/>
                </a:cubicBezTo>
                <a:cubicBezTo>
                  <a:pt x="82153" y="315754"/>
                  <a:pt x="82153" y="317659"/>
                  <a:pt x="85963" y="321469"/>
                </a:cubicBezTo>
                <a:cubicBezTo>
                  <a:pt x="87868" y="324326"/>
                  <a:pt x="90726" y="326231"/>
                  <a:pt x="95488" y="328136"/>
                </a:cubicBezTo>
                <a:cubicBezTo>
                  <a:pt x="96441" y="330994"/>
                  <a:pt x="97393" y="330994"/>
                  <a:pt x="100251" y="330994"/>
                </a:cubicBezTo>
                <a:cubicBezTo>
                  <a:pt x="108823" y="329089"/>
                  <a:pt x="114538" y="329089"/>
                  <a:pt x="114538" y="330041"/>
                </a:cubicBezTo>
                <a:cubicBezTo>
                  <a:pt x="114538" y="330041"/>
                  <a:pt x="114538" y="331946"/>
                  <a:pt x="114538" y="333851"/>
                </a:cubicBezTo>
                <a:lnTo>
                  <a:pt x="114538" y="336709"/>
                </a:lnTo>
                <a:lnTo>
                  <a:pt x="118348" y="337661"/>
                </a:lnTo>
                <a:cubicBezTo>
                  <a:pt x="124063" y="339566"/>
                  <a:pt x="131683" y="341471"/>
                  <a:pt x="132636" y="342424"/>
                </a:cubicBezTo>
                <a:cubicBezTo>
                  <a:pt x="135493" y="343376"/>
                  <a:pt x="141208" y="344329"/>
                  <a:pt x="146923" y="344329"/>
                </a:cubicBezTo>
                <a:cubicBezTo>
                  <a:pt x="155496" y="344329"/>
                  <a:pt x="155496" y="344329"/>
                  <a:pt x="156448" y="337661"/>
                </a:cubicBezTo>
                <a:cubicBezTo>
                  <a:pt x="156448" y="335756"/>
                  <a:pt x="158353" y="330994"/>
                  <a:pt x="158353" y="328136"/>
                </a:cubicBezTo>
                <a:cubicBezTo>
                  <a:pt x="159306" y="323374"/>
                  <a:pt x="160258" y="321469"/>
                  <a:pt x="160258" y="313849"/>
                </a:cubicBezTo>
                <a:cubicBezTo>
                  <a:pt x="160258" y="302419"/>
                  <a:pt x="161211" y="300514"/>
                  <a:pt x="164068" y="296704"/>
                </a:cubicBezTo>
                <a:cubicBezTo>
                  <a:pt x="165021" y="294799"/>
                  <a:pt x="166926" y="291941"/>
                  <a:pt x="167878" y="290036"/>
                </a:cubicBezTo>
                <a:cubicBezTo>
                  <a:pt x="169783" y="287179"/>
                  <a:pt x="169783" y="287179"/>
                  <a:pt x="171688" y="287179"/>
                </a:cubicBezTo>
                <a:cubicBezTo>
                  <a:pt x="172641" y="287179"/>
                  <a:pt x="174546" y="287179"/>
                  <a:pt x="175498" y="286226"/>
                </a:cubicBezTo>
                <a:cubicBezTo>
                  <a:pt x="177403" y="285274"/>
                  <a:pt x="178356" y="285274"/>
                  <a:pt x="179308" y="281464"/>
                </a:cubicBezTo>
                <a:cubicBezTo>
                  <a:pt x="180261" y="278606"/>
                  <a:pt x="182166" y="276701"/>
                  <a:pt x="184071" y="274796"/>
                </a:cubicBezTo>
                <a:cubicBezTo>
                  <a:pt x="185976" y="272891"/>
                  <a:pt x="187881" y="270986"/>
                  <a:pt x="188833" y="269081"/>
                </a:cubicBezTo>
                <a:cubicBezTo>
                  <a:pt x="189786" y="267176"/>
                  <a:pt x="191691" y="264319"/>
                  <a:pt x="191691" y="263366"/>
                </a:cubicBezTo>
                <a:cubicBezTo>
                  <a:pt x="192643" y="262414"/>
                  <a:pt x="194548" y="256699"/>
                  <a:pt x="197406" y="252889"/>
                </a:cubicBezTo>
                <a:cubicBezTo>
                  <a:pt x="199311" y="248126"/>
                  <a:pt x="202168" y="244316"/>
                  <a:pt x="202168" y="244316"/>
                </a:cubicBezTo>
                <a:cubicBezTo>
                  <a:pt x="202168" y="244316"/>
                  <a:pt x="203121" y="242411"/>
                  <a:pt x="203121" y="240506"/>
                </a:cubicBezTo>
                <a:cubicBezTo>
                  <a:pt x="203121" y="238601"/>
                  <a:pt x="205026" y="232886"/>
                  <a:pt x="205978" y="229076"/>
                </a:cubicBezTo>
                <a:cubicBezTo>
                  <a:pt x="208836" y="221456"/>
                  <a:pt x="208836" y="220504"/>
                  <a:pt x="207883" y="218599"/>
                </a:cubicBezTo>
                <a:cubicBezTo>
                  <a:pt x="207883" y="217646"/>
                  <a:pt x="206931" y="215741"/>
                  <a:pt x="206931" y="214789"/>
                </a:cubicBezTo>
                <a:cubicBezTo>
                  <a:pt x="205978" y="212884"/>
                  <a:pt x="201216" y="203359"/>
                  <a:pt x="201216" y="202406"/>
                </a:cubicBezTo>
                <a:cubicBezTo>
                  <a:pt x="201216" y="201454"/>
                  <a:pt x="202168" y="202406"/>
                  <a:pt x="202168" y="203359"/>
                </a:cubicBezTo>
                <a:cubicBezTo>
                  <a:pt x="202168" y="204311"/>
                  <a:pt x="203121" y="205264"/>
                  <a:pt x="204073" y="205264"/>
                </a:cubicBezTo>
                <a:cubicBezTo>
                  <a:pt x="205026" y="206216"/>
                  <a:pt x="205978" y="207169"/>
                  <a:pt x="206931" y="210026"/>
                </a:cubicBezTo>
                <a:cubicBezTo>
                  <a:pt x="207883" y="212884"/>
                  <a:pt x="208836" y="214789"/>
                  <a:pt x="210741" y="215741"/>
                </a:cubicBezTo>
                <a:cubicBezTo>
                  <a:pt x="211693" y="216694"/>
                  <a:pt x="212646" y="216694"/>
                  <a:pt x="212646" y="216694"/>
                </a:cubicBezTo>
                <a:cubicBezTo>
                  <a:pt x="212646" y="216694"/>
                  <a:pt x="215503" y="218599"/>
                  <a:pt x="218361" y="220504"/>
                </a:cubicBezTo>
                <a:cubicBezTo>
                  <a:pt x="222171" y="223361"/>
                  <a:pt x="225028" y="224314"/>
                  <a:pt x="225981" y="224314"/>
                </a:cubicBezTo>
                <a:cubicBezTo>
                  <a:pt x="226933" y="224314"/>
                  <a:pt x="228838" y="224314"/>
                  <a:pt x="229791" y="225266"/>
                </a:cubicBezTo>
                <a:cubicBezTo>
                  <a:pt x="231696" y="225266"/>
                  <a:pt x="239316" y="226219"/>
                  <a:pt x="245031" y="227171"/>
                </a:cubicBezTo>
                <a:cubicBezTo>
                  <a:pt x="246936" y="227171"/>
                  <a:pt x="249793" y="227171"/>
                  <a:pt x="249793" y="228124"/>
                </a:cubicBezTo>
                <a:cubicBezTo>
                  <a:pt x="252651" y="229076"/>
                  <a:pt x="255508" y="230029"/>
                  <a:pt x="256461" y="231934"/>
                </a:cubicBezTo>
                <a:cubicBezTo>
                  <a:pt x="261223" y="238601"/>
                  <a:pt x="264081" y="244316"/>
                  <a:pt x="265033" y="244316"/>
                </a:cubicBezTo>
                <a:cubicBezTo>
                  <a:pt x="265986" y="244316"/>
                  <a:pt x="267891" y="246221"/>
                  <a:pt x="270748" y="247174"/>
                </a:cubicBezTo>
                <a:cubicBezTo>
                  <a:pt x="283131" y="251936"/>
                  <a:pt x="295513" y="257651"/>
                  <a:pt x="296466" y="258604"/>
                </a:cubicBezTo>
                <a:cubicBezTo>
                  <a:pt x="297418" y="259556"/>
                  <a:pt x="296466" y="260509"/>
                  <a:pt x="295513" y="265271"/>
                </a:cubicBezTo>
                <a:cubicBezTo>
                  <a:pt x="294561" y="270986"/>
                  <a:pt x="293608" y="271939"/>
                  <a:pt x="294561" y="274796"/>
                </a:cubicBezTo>
                <a:cubicBezTo>
                  <a:pt x="294561" y="277654"/>
                  <a:pt x="294561" y="278606"/>
                  <a:pt x="294561" y="279559"/>
                </a:cubicBezTo>
                <a:cubicBezTo>
                  <a:pt x="292656" y="283369"/>
                  <a:pt x="292656" y="284321"/>
                  <a:pt x="297418" y="293846"/>
                </a:cubicBezTo>
                <a:lnTo>
                  <a:pt x="301228" y="303371"/>
                </a:lnTo>
                <a:lnTo>
                  <a:pt x="305038" y="307181"/>
                </a:lnTo>
                <a:cubicBezTo>
                  <a:pt x="309801" y="311944"/>
                  <a:pt x="310753" y="312896"/>
                  <a:pt x="314563" y="312896"/>
                </a:cubicBezTo>
                <a:cubicBezTo>
                  <a:pt x="316468" y="312896"/>
                  <a:pt x="317421" y="313849"/>
                  <a:pt x="318373" y="313849"/>
                </a:cubicBezTo>
                <a:cubicBezTo>
                  <a:pt x="320278" y="314801"/>
                  <a:pt x="322183" y="314801"/>
                  <a:pt x="325041" y="313849"/>
                </a:cubicBezTo>
                <a:cubicBezTo>
                  <a:pt x="329803" y="310991"/>
                  <a:pt x="332661" y="310991"/>
                  <a:pt x="345996" y="310991"/>
                </a:cubicBezTo>
                <a:cubicBezTo>
                  <a:pt x="350758" y="310991"/>
                  <a:pt x="358378" y="309086"/>
                  <a:pt x="363141" y="307181"/>
                </a:cubicBezTo>
                <a:cubicBezTo>
                  <a:pt x="365046" y="306229"/>
                  <a:pt x="368856" y="305276"/>
                  <a:pt x="372666" y="305276"/>
                </a:cubicBezTo>
                <a:cubicBezTo>
                  <a:pt x="377428" y="304324"/>
                  <a:pt x="379333" y="304324"/>
                  <a:pt x="381238" y="303371"/>
                </a:cubicBezTo>
                <a:cubicBezTo>
                  <a:pt x="384096" y="302419"/>
                  <a:pt x="384096" y="301466"/>
                  <a:pt x="385048" y="299561"/>
                </a:cubicBezTo>
                <a:cubicBezTo>
                  <a:pt x="386001" y="297656"/>
                  <a:pt x="386001" y="297656"/>
                  <a:pt x="387906" y="301466"/>
                </a:cubicBezTo>
                <a:cubicBezTo>
                  <a:pt x="388858" y="304324"/>
                  <a:pt x="389811" y="305276"/>
                  <a:pt x="389811" y="310991"/>
                </a:cubicBezTo>
                <a:lnTo>
                  <a:pt x="390763" y="316706"/>
                </a:lnTo>
                <a:lnTo>
                  <a:pt x="388858" y="318611"/>
                </a:lnTo>
                <a:cubicBezTo>
                  <a:pt x="386953" y="320516"/>
                  <a:pt x="386953" y="322421"/>
                  <a:pt x="386953" y="324326"/>
                </a:cubicBezTo>
                <a:cubicBezTo>
                  <a:pt x="386953" y="325279"/>
                  <a:pt x="390763" y="333851"/>
                  <a:pt x="391716" y="334804"/>
                </a:cubicBezTo>
                <a:cubicBezTo>
                  <a:pt x="393621" y="335756"/>
                  <a:pt x="395526" y="335756"/>
                  <a:pt x="406003" y="330041"/>
                </a:cubicBezTo>
                <a:cubicBezTo>
                  <a:pt x="411718" y="327184"/>
                  <a:pt x="417433" y="324326"/>
                  <a:pt x="418386" y="323374"/>
                </a:cubicBezTo>
                <a:cubicBezTo>
                  <a:pt x="421243" y="322421"/>
                  <a:pt x="426958" y="315754"/>
                  <a:pt x="426958" y="314801"/>
                </a:cubicBezTo>
                <a:cubicBezTo>
                  <a:pt x="426958" y="312896"/>
                  <a:pt x="426006" y="306229"/>
                  <a:pt x="425053" y="304324"/>
                </a:cubicBezTo>
                <a:cubicBezTo>
                  <a:pt x="424101" y="302419"/>
                  <a:pt x="425053" y="301466"/>
                  <a:pt x="426958" y="300514"/>
                </a:cubicBezTo>
                <a:cubicBezTo>
                  <a:pt x="428863" y="299561"/>
                  <a:pt x="429816" y="298609"/>
                  <a:pt x="429816" y="295751"/>
                </a:cubicBezTo>
                <a:cubicBezTo>
                  <a:pt x="429816" y="294799"/>
                  <a:pt x="429816" y="291941"/>
                  <a:pt x="430768" y="290036"/>
                </a:cubicBezTo>
                <a:cubicBezTo>
                  <a:pt x="430768" y="288131"/>
                  <a:pt x="431721" y="285274"/>
                  <a:pt x="431721" y="282416"/>
                </a:cubicBezTo>
                <a:cubicBezTo>
                  <a:pt x="431721" y="278606"/>
                  <a:pt x="431721" y="277654"/>
                  <a:pt x="430768" y="276701"/>
                </a:cubicBezTo>
                <a:cubicBezTo>
                  <a:pt x="429816" y="275749"/>
                  <a:pt x="429816" y="274796"/>
                  <a:pt x="429816" y="274796"/>
                </a:cubicBezTo>
                <a:cubicBezTo>
                  <a:pt x="429816" y="274796"/>
                  <a:pt x="429816" y="273844"/>
                  <a:pt x="429816" y="273844"/>
                </a:cubicBezTo>
                <a:cubicBezTo>
                  <a:pt x="429816" y="273844"/>
                  <a:pt x="417433" y="266224"/>
                  <a:pt x="414576" y="265271"/>
                </a:cubicBezTo>
                <a:cubicBezTo>
                  <a:pt x="413623" y="264319"/>
                  <a:pt x="406956" y="262414"/>
                  <a:pt x="404098" y="261461"/>
                </a:cubicBezTo>
                <a:cubicBezTo>
                  <a:pt x="403146" y="261461"/>
                  <a:pt x="401241" y="260509"/>
                  <a:pt x="400288" y="260509"/>
                </a:cubicBezTo>
                <a:cubicBezTo>
                  <a:pt x="399336" y="260509"/>
                  <a:pt x="395526" y="259556"/>
                  <a:pt x="391716" y="259556"/>
                </a:cubicBezTo>
                <a:cubicBezTo>
                  <a:pt x="387906" y="259556"/>
                  <a:pt x="385048" y="259556"/>
                  <a:pt x="385048" y="258604"/>
                </a:cubicBezTo>
                <a:cubicBezTo>
                  <a:pt x="385048" y="257651"/>
                  <a:pt x="385048" y="257651"/>
                  <a:pt x="386001" y="257651"/>
                </a:cubicBezTo>
                <a:cubicBezTo>
                  <a:pt x="386953" y="255746"/>
                  <a:pt x="387906" y="255746"/>
                  <a:pt x="390763" y="256699"/>
                </a:cubicBezTo>
                <a:cubicBezTo>
                  <a:pt x="391716" y="256699"/>
                  <a:pt x="394573" y="257651"/>
                  <a:pt x="397431" y="257651"/>
                </a:cubicBezTo>
                <a:cubicBezTo>
                  <a:pt x="401241" y="257651"/>
                  <a:pt x="401241" y="257651"/>
                  <a:pt x="402193" y="256699"/>
                </a:cubicBezTo>
                <a:cubicBezTo>
                  <a:pt x="403146" y="255746"/>
                  <a:pt x="403146" y="255746"/>
                  <a:pt x="405051" y="255746"/>
                </a:cubicBezTo>
                <a:cubicBezTo>
                  <a:pt x="406956" y="255746"/>
                  <a:pt x="407908" y="255746"/>
                  <a:pt x="410766" y="258604"/>
                </a:cubicBezTo>
                <a:cubicBezTo>
                  <a:pt x="412671" y="259556"/>
                  <a:pt x="414576" y="261461"/>
                  <a:pt x="415528" y="261461"/>
                </a:cubicBezTo>
                <a:cubicBezTo>
                  <a:pt x="418386" y="262414"/>
                  <a:pt x="425053" y="262414"/>
                  <a:pt x="426006" y="261461"/>
                </a:cubicBezTo>
                <a:cubicBezTo>
                  <a:pt x="426958" y="261461"/>
                  <a:pt x="428863" y="260509"/>
                  <a:pt x="430768" y="259556"/>
                </a:cubicBezTo>
                <a:cubicBezTo>
                  <a:pt x="434578" y="257651"/>
                  <a:pt x="439341" y="254794"/>
                  <a:pt x="440293" y="252889"/>
                </a:cubicBezTo>
                <a:cubicBezTo>
                  <a:pt x="441246" y="250984"/>
                  <a:pt x="443151" y="246221"/>
                  <a:pt x="445056" y="235744"/>
                </a:cubicBezTo>
                <a:cubicBezTo>
                  <a:pt x="445056" y="234791"/>
                  <a:pt x="446008" y="231934"/>
                  <a:pt x="446008" y="230981"/>
                </a:cubicBezTo>
                <a:cubicBezTo>
                  <a:pt x="446961" y="227171"/>
                  <a:pt x="446961" y="217646"/>
                  <a:pt x="446008" y="213836"/>
                </a:cubicBezTo>
                <a:cubicBezTo>
                  <a:pt x="446008" y="211931"/>
                  <a:pt x="445056" y="209074"/>
                  <a:pt x="444103" y="206216"/>
                </a:cubicBezTo>
                <a:cubicBezTo>
                  <a:pt x="443151" y="200501"/>
                  <a:pt x="441246" y="196691"/>
                  <a:pt x="437436" y="191929"/>
                </a:cubicBezTo>
                <a:cubicBezTo>
                  <a:pt x="429816" y="182404"/>
                  <a:pt x="428863" y="181451"/>
                  <a:pt x="420291" y="181451"/>
                </a:cubicBezTo>
                <a:cubicBezTo>
                  <a:pt x="413623" y="180499"/>
                  <a:pt x="411718" y="180499"/>
                  <a:pt x="410766" y="176689"/>
                </a:cubicBezTo>
                <a:cubicBezTo>
                  <a:pt x="410766" y="175736"/>
                  <a:pt x="409813" y="172879"/>
                  <a:pt x="409813" y="171926"/>
                </a:cubicBezTo>
                <a:cubicBezTo>
                  <a:pt x="409813" y="170974"/>
                  <a:pt x="408861" y="169069"/>
                  <a:pt x="408861" y="169069"/>
                </a:cubicBezTo>
                <a:cubicBezTo>
                  <a:pt x="408861" y="168116"/>
                  <a:pt x="408861" y="168116"/>
                  <a:pt x="409813" y="167164"/>
                </a:cubicBezTo>
                <a:cubicBezTo>
                  <a:pt x="410766" y="166211"/>
                  <a:pt x="411718" y="164306"/>
                  <a:pt x="411718" y="162401"/>
                </a:cubicBezTo>
                <a:cubicBezTo>
                  <a:pt x="413623" y="155734"/>
                  <a:pt x="413623" y="155734"/>
                  <a:pt x="412671" y="150971"/>
                </a:cubicBezTo>
                <a:cubicBezTo>
                  <a:pt x="411718" y="148114"/>
                  <a:pt x="411718" y="145256"/>
                  <a:pt x="410766" y="143351"/>
                </a:cubicBezTo>
                <a:cubicBezTo>
                  <a:pt x="409813" y="138589"/>
                  <a:pt x="407908" y="131921"/>
                  <a:pt x="406956" y="129064"/>
                </a:cubicBezTo>
                <a:cubicBezTo>
                  <a:pt x="406003" y="127159"/>
                  <a:pt x="406003" y="125254"/>
                  <a:pt x="406003" y="124301"/>
                </a:cubicBezTo>
                <a:cubicBezTo>
                  <a:pt x="406003" y="123349"/>
                  <a:pt x="406003" y="122396"/>
                  <a:pt x="406003" y="121444"/>
                </a:cubicBezTo>
                <a:cubicBezTo>
                  <a:pt x="406003" y="121444"/>
                  <a:pt x="404098" y="118586"/>
                  <a:pt x="403146" y="115729"/>
                </a:cubicBezTo>
                <a:cubicBezTo>
                  <a:pt x="402193" y="112871"/>
                  <a:pt x="400288" y="108109"/>
                  <a:pt x="398383" y="104299"/>
                </a:cubicBezTo>
                <a:cubicBezTo>
                  <a:pt x="397431" y="101441"/>
                  <a:pt x="396478" y="98584"/>
                  <a:pt x="396478" y="97631"/>
                </a:cubicBezTo>
                <a:cubicBezTo>
                  <a:pt x="396478" y="96679"/>
                  <a:pt x="394573" y="93821"/>
                  <a:pt x="385048" y="82391"/>
                </a:cubicBezTo>
                <a:cubicBezTo>
                  <a:pt x="384096" y="80486"/>
                  <a:pt x="381238" y="76676"/>
                  <a:pt x="379333" y="74771"/>
                </a:cubicBezTo>
                <a:cubicBezTo>
                  <a:pt x="377428" y="71914"/>
                  <a:pt x="374571" y="68104"/>
                  <a:pt x="373618" y="67151"/>
                </a:cubicBezTo>
                <a:cubicBezTo>
                  <a:pt x="372666" y="65246"/>
                  <a:pt x="370761" y="63341"/>
                  <a:pt x="369808" y="62389"/>
                </a:cubicBezTo>
                <a:cubicBezTo>
                  <a:pt x="367903" y="59531"/>
                  <a:pt x="366951" y="58579"/>
                  <a:pt x="361236" y="55721"/>
                </a:cubicBezTo>
                <a:cubicBezTo>
                  <a:pt x="358378" y="54769"/>
                  <a:pt x="354568" y="51911"/>
                  <a:pt x="351711" y="50959"/>
                </a:cubicBezTo>
                <a:lnTo>
                  <a:pt x="345996" y="48101"/>
                </a:lnTo>
                <a:lnTo>
                  <a:pt x="338376" y="48101"/>
                </a:lnTo>
                <a:cubicBezTo>
                  <a:pt x="334566" y="48101"/>
                  <a:pt x="330756" y="48101"/>
                  <a:pt x="329803" y="47149"/>
                </a:cubicBezTo>
                <a:cubicBezTo>
                  <a:pt x="324088" y="45244"/>
                  <a:pt x="321231" y="44291"/>
                  <a:pt x="317421" y="44291"/>
                </a:cubicBezTo>
                <a:cubicBezTo>
                  <a:pt x="314563" y="44291"/>
                  <a:pt x="313611" y="44291"/>
                  <a:pt x="312658" y="43339"/>
                </a:cubicBezTo>
                <a:cubicBezTo>
                  <a:pt x="312658" y="43339"/>
                  <a:pt x="311706" y="40481"/>
                  <a:pt x="310753" y="37624"/>
                </a:cubicBezTo>
                <a:cubicBezTo>
                  <a:pt x="308848" y="30956"/>
                  <a:pt x="307896" y="30004"/>
                  <a:pt x="303133" y="26194"/>
                </a:cubicBezTo>
                <a:cubicBezTo>
                  <a:pt x="301228" y="24289"/>
                  <a:pt x="297418" y="20479"/>
                  <a:pt x="295513" y="18574"/>
                </a:cubicBezTo>
                <a:cubicBezTo>
                  <a:pt x="293608" y="16669"/>
                  <a:pt x="290751" y="14764"/>
                  <a:pt x="289798" y="13811"/>
                </a:cubicBezTo>
                <a:cubicBezTo>
                  <a:pt x="289798" y="7144"/>
                  <a:pt x="285036" y="7144"/>
                  <a:pt x="285036" y="7144"/>
                </a:cubicBezTo>
                <a:close/>
                <a:moveTo>
                  <a:pt x="326946" y="40481"/>
                </a:moveTo>
                <a:cubicBezTo>
                  <a:pt x="330756" y="42386"/>
                  <a:pt x="331708" y="43339"/>
                  <a:pt x="328851" y="45244"/>
                </a:cubicBezTo>
                <a:cubicBezTo>
                  <a:pt x="327898" y="46196"/>
                  <a:pt x="325993" y="47149"/>
                  <a:pt x="324088" y="47149"/>
                </a:cubicBezTo>
                <a:cubicBezTo>
                  <a:pt x="323136" y="47149"/>
                  <a:pt x="321231" y="47149"/>
                  <a:pt x="320278" y="48101"/>
                </a:cubicBezTo>
                <a:cubicBezTo>
                  <a:pt x="319326" y="48101"/>
                  <a:pt x="318373" y="48101"/>
                  <a:pt x="317421" y="47149"/>
                </a:cubicBezTo>
                <a:cubicBezTo>
                  <a:pt x="316468" y="45244"/>
                  <a:pt x="315516" y="45244"/>
                  <a:pt x="315516" y="43339"/>
                </a:cubicBezTo>
                <a:cubicBezTo>
                  <a:pt x="315516" y="40481"/>
                  <a:pt x="316468" y="39529"/>
                  <a:pt x="320278" y="39529"/>
                </a:cubicBezTo>
                <a:cubicBezTo>
                  <a:pt x="323136" y="39529"/>
                  <a:pt x="325041" y="40481"/>
                  <a:pt x="326946" y="40481"/>
                </a:cubicBezTo>
                <a:close/>
                <a:moveTo>
                  <a:pt x="256461" y="70961"/>
                </a:moveTo>
                <a:cubicBezTo>
                  <a:pt x="256461" y="70961"/>
                  <a:pt x="255508" y="72866"/>
                  <a:pt x="253603" y="74771"/>
                </a:cubicBezTo>
                <a:cubicBezTo>
                  <a:pt x="249793" y="79534"/>
                  <a:pt x="246936" y="83344"/>
                  <a:pt x="246936" y="85249"/>
                </a:cubicBezTo>
                <a:cubicBezTo>
                  <a:pt x="246936" y="86201"/>
                  <a:pt x="246936" y="86201"/>
                  <a:pt x="245983" y="87154"/>
                </a:cubicBezTo>
                <a:cubicBezTo>
                  <a:pt x="245031" y="88106"/>
                  <a:pt x="245031" y="88106"/>
                  <a:pt x="245031" y="87154"/>
                </a:cubicBezTo>
                <a:cubicBezTo>
                  <a:pt x="245031" y="87154"/>
                  <a:pt x="244078" y="86201"/>
                  <a:pt x="243126" y="85249"/>
                </a:cubicBezTo>
                <a:cubicBezTo>
                  <a:pt x="240268" y="84296"/>
                  <a:pt x="238363" y="81439"/>
                  <a:pt x="238363" y="80486"/>
                </a:cubicBezTo>
                <a:cubicBezTo>
                  <a:pt x="238363" y="79534"/>
                  <a:pt x="239316" y="79534"/>
                  <a:pt x="244078" y="79534"/>
                </a:cubicBezTo>
                <a:lnTo>
                  <a:pt x="248841" y="79534"/>
                </a:lnTo>
                <a:lnTo>
                  <a:pt x="248841" y="75724"/>
                </a:lnTo>
                <a:cubicBezTo>
                  <a:pt x="248841" y="73819"/>
                  <a:pt x="248841" y="70961"/>
                  <a:pt x="249793" y="70961"/>
                </a:cubicBezTo>
                <a:cubicBezTo>
                  <a:pt x="251698" y="70009"/>
                  <a:pt x="255508" y="70009"/>
                  <a:pt x="256461" y="70961"/>
                </a:cubicBezTo>
                <a:close/>
                <a:moveTo>
                  <a:pt x="223123" y="79534"/>
                </a:moveTo>
                <a:cubicBezTo>
                  <a:pt x="225028" y="80486"/>
                  <a:pt x="225981" y="81439"/>
                  <a:pt x="227886" y="81439"/>
                </a:cubicBezTo>
                <a:cubicBezTo>
                  <a:pt x="228838" y="81439"/>
                  <a:pt x="229791" y="81439"/>
                  <a:pt x="229791" y="82391"/>
                </a:cubicBezTo>
                <a:cubicBezTo>
                  <a:pt x="229791" y="83344"/>
                  <a:pt x="227886" y="83344"/>
                  <a:pt x="221218" y="83344"/>
                </a:cubicBezTo>
                <a:lnTo>
                  <a:pt x="217408" y="83344"/>
                </a:lnTo>
                <a:lnTo>
                  <a:pt x="217408" y="81439"/>
                </a:lnTo>
                <a:cubicBezTo>
                  <a:pt x="217408" y="80486"/>
                  <a:pt x="217408" y="79534"/>
                  <a:pt x="218361" y="79534"/>
                </a:cubicBezTo>
                <a:cubicBezTo>
                  <a:pt x="220266" y="77629"/>
                  <a:pt x="220266" y="77629"/>
                  <a:pt x="223123" y="79534"/>
                </a:cubicBezTo>
                <a:close/>
                <a:moveTo>
                  <a:pt x="211693" y="81439"/>
                </a:moveTo>
                <a:cubicBezTo>
                  <a:pt x="211693" y="82391"/>
                  <a:pt x="199311" y="83344"/>
                  <a:pt x="196453" y="82391"/>
                </a:cubicBezTo>
                <a:cubicBezTo>
                  <a:pt x="194548" y="82391"/>
                  <a:pt x="194548" y="82391"/>
                  <a:pt x="195501" y="81439"/>
                </a:cubicBezTo>
                <a:cubicBezTo>
                  <a:pt x="196453" y="80486"/>
                  <a:pt x="198358" y="80486"/>
                  <a:pt x="204073" y="80486"/>
                </a:cubicBezTo>
                <a:cubicBezTo>
                  <a:pt x="207883" y="81439"/>
                  <a:pt x="211693" y="81439"/>
                  <a:pt x="211693" y="81439"/>
                </a:cubicBezTo>
                <a:close/>
                <a:moveTo>
                  <a:pt x="185023" y="101441"/>
                </a:moveTo>
                <a:cubicBezTo>
                  <a:pt x="185976" y="102394"/>
                  <a:pt x="185976" y="102394"/>
                  <a:pt x="185976" y="103346"/>
                </a:cubicBezTo>
                <a:cubicBezTo>
                  <a:pt x="185023" y="104299"/>
                  <a:pt x="181213" y="104299"/>
                  <a:pt x="178356" y="102394"/>
                </a:cubicBezTo>
                <a:cubicBezTo>
                  <a:pt x="176451" y="101441"/>
                  <a:pt x="176451" y="101441"/>
                  <a:pt x="177403" y="100489"/>
                </a:cubicBezTo>
                <a:cubicBezTo>
                  <a:pt x="181213" y="100489"/>
                  <a:pt x="183118" y="100489"/>
                  <a:pt x="185023" y="101441"/>
                </a:cubicBezTo>
                <a:close/>
                <a:moveTo>
                  <a:pt x="208836" y="106204"/>
                </a:moveTo>
                <a:cubicBezTo>
                  <a:pt x="208836" y="107156"/>
                  <a:pt x="208836" y="108109"/>
                  <a:pt x="209788" y="109061"/>
                </a:cubicBezTo>
                <a:cubicBezTo>
                  <a:pt x="209788" y="110014"/>
                  <a:pt x="209788" y="110966"/>
                  <a:pt x="209788" y="110966"/>
                </a:cubicBezTo>
                <a:cubicBezTo>
                  <a:pt x="208836" y="111919"/>
                  <a:pt x="207883" y="111919"/>
                  <a:pt x="207883" y="108109"/>
                </a:cubicBezTo>
                <a:cubicBezTo>
                  <a:pt x="207883" y="104299"/>
                  <a:pt x="208836" y="103346"/>
                  <a:pt x="208836" y="106204"/>
                </a:cubicBezTo>
                <a:close/>
                <a:moveTo>
                  <a:pt x="267891" y="138589"/>
                </a:moveTo>
                <a:cubicBezTo>
                  <a:pt x="269796" y="139541"/>
                  <a:pt x="269796" y="140494"/>
                  <a:pt x="269796" y="142399"/>
                </a:cubicBezTo>
                <a:cubicBezTo>
                  <a:pt x="269796" y="145256"/>
                  <a:pt x="272653" y="150019"/>
                  <a:pt x="274558" y="150019"/>
                </a:cubicBezTo>
                <a:cubicBezTo>
                  <a:pt x="275511" y="150019"/>
                  <a:pt x="275511" y="150971"/>
                  <a:pt x="276463" y="153829"/>
                </a:cubicBezTo>
                <a:cubicBezTo>
                  <a:pt x="276463" y="154781"/>
                  <a:pt x="277416" y="158591"/>
                  <a:pt x="278368" y="162401"/>
                </a:cubicBezTo>
                <a:cubicBezTo>
                  <a:pt x="280273" y="170021"/>
                  <a:pt x="280273" y="171926"/>
                  <a:pt x="277416" y="172879"/>
                </a:cubicBezTo>
                <a:cubicBezTo>
                  <a:pt x="275511" y="172879"/>
                  <a:pt x="275511" y="172879"/>
                  <a:pt x="262176" y="166211"/>
                </a:cubicBezTo>
                <a:cubicBezTo>
                  <a:pt x="256461" y="163354"/>
                  <a:pt x="250746" y="160496"/>
                  <a:pt x="249793" y="160496"/>
                </a:cubicBezTo>
                <a:cubicBezTo>
                  <a:pt x="248841" y="160496"/>
                  <a:pt x="246936" y="160496"/>
                  <a:pt x="245983" y="159544"/>
                </a:cubicBezTo>
                <a:cubicBezTo>
                  <a:pt x="244078" y="159544"/>
                  <a:pt x="241221" y="158591"/>
                  <a:pt x="238363" y="158591"/>
                </a:cubicBezTo>
                <a:cubicBezTo>
                  <a:pt x="235506" y="158591"/>
                  <a:pt x="232648" y="157639"/>
                  <a:pt x="231696" y="157639"/>
                </a:cubicBezTo>
                <a:cubicBezTo>
                  <a:pt x="228838" y="157639"/>
                  <a:pt x="228838" y="156686"/>
                  <a:pt x="229791" y="153829"/>
                </a:cubicBezTo>
                <a:cubicBezTo>
                  <a:pt x="230743" y="151924"/>
                  <a:pt x="230743" y="151924"/>
                  <a:pt x="230743" y="150971"/>
                </a:cubicBezTo>
                <a:cubicBezTo>
                  <a:pt x="228838" y="147161"/>
                  <a:pt x="229791" y="146209"/>
                  <a:pt x="238363" y="145256"/>
                </a:cubicBezTo>
                <a:cubicBezTo>
                  <a:pt x="245031" y="144304"/>
                  <a:pt x="246936" y="144304"/>
                  <a:pt x="256461" y="139541"/>
                </a:cubicBezTo>
                <a:cubicBezTo>
                  <a:pt x="260271" y="137636"/>
                  <a:pt x="265033" y="135731"/>
                  <a:pt x="265033" y="135731"/>
                </a:cubicBezTo>
                <a:cubicBezTo>
                  <a:pt x="265986" y="136684"/>
                  <a:pt x="266938" y="136684"/>
                  <a:pt x="267891" y="138589"/>
                </a:cubicBezTo>
                <a:close/>
              </a:path>
            </a:pathLst>
          </a:custGeom>
          <a:solidFill>
            <a:srgbClr val="3F573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2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 Unicode MS"/>
            </a:endParaRPr>
          </a:p>
        </p:txBody>
      </p:sp>
      <p:pic>
        <p:nvPicPr>
          <p:cNvPr id="31" name="Imagen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2654" y="98303"/>
            <a:ext cx="6355801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657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91BE637-C17D-4D31-BECD-B9BFF1A0DC73}"/>
              </a:ext>
            </a:extLst>
          </p:cNvPr>
          <p:cNvSpPr/>
          <p:nvPr/>
        </p:nvSpPr>
        <p:spPr>
          <a:xfrm>
            <a:off x="156762" y="150142"/>
            <a:ext cx="3313288" cy="731520"/>
          </a:xfrm>
          <a:prstGeom prst="rect">
            <a:avLst/>
          </a:prstGeom>
          <a:solidFill>
            <a:srgbClr val="D3EFC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 </a:t>
            </a:r>
            <a:r>
              <a:rPr lang="es-EC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s-EC" sz="2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ángulo redondeado 30"/>
          <p:cNvSpPr/>
          <p:nvPr/>
        </p:nvSpPr>
        <p:spPr>
          <a:xfrm>
            <a:off x="1813406" y="3118981"/>
            <a:ext cx="3046593" cy="78588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LIDERAZGO </a:t>
            </a:r>
            <a:endParaRPr lang="es-EC" sz="20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C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LAISSEZ </a:t>
            </a:r>
            <a:r>
              <a:rPr lang="es-EC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FAIRE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8776" r="37811" b="19977"/>
          <a:stretch/>
        </p:blipFill>
        <p:spPr>
          <a:xfrm>
            <a:off x="5638800" y="226342"/>
            <a:ext cx="6248400" cy="2040608"/>
          </a:xfrm>
          <a:prstGeom prst="rect">
            <a:avLst/>
          </a:prstGeom>
        </p:spPr>
      </p:pic>
      <p:pic>
        <p:nvPicPr>
          <p:cNvPr id="8" name="Imagen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486" y="2400300"/>
            <a:ext cx="6821715" cy="41719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68761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/>
          <p:cNvSpPr/>
          <p:nvPr/>
        </p:nvSpPr>
        <p:spPr>
          <a:xfrm>
            <a:off x="1464260" y="2171661"/>
            <a:ext cx="4011579" cy="78588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LIDERAZGO </a:t>
            </a:r>
            <a:endParaRPr lang="es-EC" sz="2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C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LAISSEZ </a:t>
            </a:r>
            <a:r>
              <a:rPr lang="es-EC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FAIRE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="" xmlns:a16="http://schemas.microsoft.com/office/drawing/2014/main" id="{091BE637-C17D-4D31-BECD-B9BFF1A0DC73}"/>
              </a:ext>
            </a:extLst>
          </p:cNvPr>
          <p:cNvSpPr/>
          <p:nvPr/>
        </p:nvSpPr>
        <p:spPr>
          <a:xfrm>
            <a:off x="156762" y="150142"/>
            <a:ext cx="3313288" cy="731520"/>
          </a:xfrm>
          <a:prstGeom prst="rect">
            <a:avLst/>
          </a:prstGeom>
          <a:solidFill>
            <a:srgbClr val="D3EFC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 </a:t>
            </a:r>
            <a:r>
              <a:rPr lang="es-EC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s-EC" sz="2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62">
            <a:extLst>
              <a:ext uri="{FF2B5EF4-FFF2-40B4-BE49-F238E27FC236}">
                <a16:creationId xmlns="" xmlns:a16="http://schemas.microsoft.com/office/drawing/2014/main" id="{6F6A3F8A-3279-42FE-83B4-987F43C500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643" y="4684050"/>
            <a:ext cx="65" cy="52576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6348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 eaLnBrk="0" fontAlgn="t" hangingPunct="0">
              <a:spcBef>
                <a:spcPct val="0"/>
              </a:spcBef>
              <a:spcAft>
                <a:spcPct val="0"/>
              </a:spcAft>
            </a:pPr>
            <a:r>
              <a:rPr lang="es-EC" altLang="es-EC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C" altLang="es-EC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EC" altLang="es-EC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2" name="Group 2">
            <a:extLst>
              <a:ext uri="{FF2B5EF4-FFF2-40B4-BE49-F238E27FC236}">
                <a16:creationId xmlns="" xmlns:a16="http://schemas.microsoft.com/office/drawing/2014/main" id="{B4B9F634-3122-4ED5-A877-E504E5960DA3}"/>
              </a:ext>
            </a:extLst>
          </p:cNvPr>
          <p:cNvGrpSpPr/>
          <p:nvPr/>
        </p:nvGrpSpPr>
        <p:grpSpPr>
          <a:xfrm>
            <a:off x="4358105" y="4993678"/>
            <a:ext cx="1800000" cy="1008000"/>
            <a:chOff x="827584" y="2315185"/>
            <a:chExt cx="1800000" cy="1008000"/>
          </a:xfrm>
        </p:grpSpPr>
        <p:sp>
          <p:nvSpPr>
            <p:cNvPr id="103" name="Right Arrow 7">
              <a:extLst>
                <a:ext uri="{FF2B5EF4-FFF2-40B4-BE49-F238E27FC236}">
                  <a16:creationId xmlns="" xmlns:a16="http://schemas.microsoft.com/office/drawing/2014/main" id="{B18DBAF8-5E95-47CE-92D2-E0AE7E36A194}"/>
                </a:ext>
              </a:extLst>
            </p:cNvPr>
            <p:cNvSpPr/>
            <p:nvPr/>
          </p:nvSpPr>
          <p:spPr>
            <a:xfrm>
              <a:off x="827584" y="2369185"/>
              <a:ext cx="1800000" cy="900000"/>
            </a:xfrm>
            <a:prstGeom prst="rightArrow">
              <a:avLst/>
            </a:prstGeom>
            <a:solidFill>
              <a:schemeClr val="accent6">
                <a:lumMod val="50000"/>
              </a:scheme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104" name="Rectangle 4">
              <a:extLst>
                <a:ext uri="{FF2B5EF4-FFF2-40B4-BE49-F238E27FC236}">
                  <a16:creationId xmlns="" xmlns:a16="http://schemas.microsoft.com/office/drawing/2014/main" id="{3899430D-AEE2-4FF9-AEEC-C94EE3771A05}"/>
                </a:ext>
              </a:extLst>
            </p:cNvPr>
            <p:cNvSpPr/>
            <p:nvPr/>
          </p:nvSpPr>
          <p:spPr>
            <a:xfrm>
              <a:off x="1079540" y="2315185"/>
              <a:ext cx="1008000" cy="10080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18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105" name="Rectangle 5">
              <a:extLst>
                <a:ext uri="{FF2B5EF4-FFF2-40B4-BE49-F238E27FC236}">
                  <a16:creationId xmlns="" xmlns:a16="http://schemas.microsoft.com/office/drawing/2014/main" id="{8603E3C1-331F-4404-B55A-73B191DE0E50}"/>
                </a:ext>
              </a:extLst>
            </p:cNvPr>
            <p:cNvSpPr/>
            <p:nvPr/>
          </p:nvSpPr>
          <p:spPr>
            <a:xfrm>
              <a:off x="1160122" y="2410777"/>
              <a:ext cx="828000" cy="828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106" name="Text Placeholder 12">
              <a:extLst>
                <a:ext uri="{FF2B5EF4-FFF2-40B4-BE49-F238E27FC236}">
                  <a16:creationId xmlns="" xmlns:a16="http://schemas.microsoft.com/office/drawing/2014/main" id="{B3D01169-61F6-4964-B64C-E48901220A84}"/>
                </a:ext>
              </a:extLst>
            </p:cNvPr>
            <p:cNvSpPr txBox="1">
              <a:spLocks/>
            </p:cNvSpPr>
            <p:nvPr/>
          </p:nvSpPr>
          <p:spPr>
            <a:xfrm>
              <a:off x="1291518" y="2608898"/>
              <a:ext cx="565207" cy="420574"/>
            </a:xfrm>
            <a:prstGeom prst="rect">
              <a:avLst/>
            </a:prstGeom>
          </p:spPr>
          <p:txBody>
            <a:bodyPr lIns="0" tIns="0" rIns="0" bIns="0" anchor="ctr"/>
            <a:lstStyle>
              <a:lvl1pPr marL="0" indent="0" algn="l" defTabSz="914400" rtl="0" eaLnBrk="1" latinLnBrk="0" hangingPunct="1">
                <a:spcBef>
                  <a:spcPct val="20000"/>
                </a:spcBef>
                <a:buFontTx/>
                <a:buNone/>
                <a:defRPr sz="3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rPr>
                <a:t>01</a:t>
              </a:r>
            </a:p>
          </p:txBody>
        </p:sp>
      </p:grpSp>
      <p:sp>
        <p:nvSpPr>
          <p:cNvPr id="117" name="Rectangle 22">
            <a:extLst>
              <a:ext uri="{FF2B5EF4-FFF2-40B4-BE49-F238E27FC236}">
                <a16:creationId xmlns="" xmlns:a16="http://schemas.microsoft.com/office/drawing/2014/main" id="{DA12C567-F5AF-451B-B36E-C94F28A25E21}"/>
              </a:ext>
            </a:extLst>
          </p:cNvPr>
          <p:cNvSpPr/>
          <p:nvPr/>
        </p:nvSpPr>
        <p:spPr>
          <a:xfrm>
            <a:off x="6309822" y="4894124"/>
            <a:ext cx="2170147" cy="13070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18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2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21" name="TextBox 27">
            <a:extLst>
              <a:ext uri="{FF2B5EF4-FFF2-40B4-BE49-F238E27FC236}">
                <a16:creationId xmlns="" xmlns:a16="http://schemas.microsoft.com/office/drawing/2014/main" id="{4D0C19E6-3B1F-4FDD-88E2-EBD573C68D95}"/>
              </a:ext>
            </a:extLst>
          </p:cNvPr>
          <p:cNvSpPr txBox="1"/>
          <p:nvPr/>
        </p:nvSpPr>
        <p:spPr>
          <a:xfrm>
            <a:off x="6339287" y="5039803"/>
            <a:ext cx="21406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86"/>
            <a:r>
              <a:rPr lang="es-EC" altLang="ko-KR" sz="2000" dirty="0" smtClean="0">
                <a:solidFill>
                  <a:sysClr val="windowText" lastClr="000000"/>
                </a:solidFill>
                <a:latin typeface="Arial"/>
                <a:ea typeface="Arial Unicode MS"/>
                <a:cs typeface="Arial" pitchFamily="34" charset="0"/>
              </a:rPr>
              <a:t>Nivel bajo de este tipo de liderazgo.</a:t>
            </a:r>
            <a:endParaRPr lang="es-EC" altLang="ko-KR" sz="2000" dirty="0">
              <a:solidFill>
                <a:sysClr val="windowText" lastClr="000000"/>
              </a:solidFill>
              <a:latin typeface="Arial"/>
              <a:ea typeface="Arial Unicode MS"/>
              <a:cs typeface="Arial" pitchFamily="34" charset="0"/>
            </a:endParaRPr>
          </a:p>
        </p:txBody>
      </p:sp>
      <p:sp>
        <p:nvSpPr>
          <p:cNvPr id="131" name="Rectangle 62">
            <a:extLst>
              <a:ext uri="{FF2B5EF4-FFF2-40B4-BE49-F238E27FC236}">
                <a16:creationId xmlns="" xmlns:a16="http://schemas.microsoft.com/office/drawing/2014/main" id="{6F6A3F8A-3279-42FE-83B4-987F43C500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94157" y="4646204"/>
            <a:ext cx="65" cy="52576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6348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 eaLnBrk="0" fontAlgn="t" hangingPunct="0">
              <a:spcBef>
                <a:spcPct val="0"/>
              </a:spcBef>
              <a:spcAft>
                <a:spcPct val="0"/>
              </a:spcAft>
            </a:pPr>
            <a:r>
              <a:rPr lang="es-EC" altLang="es-EC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C" altLang="es-EC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EC" altLang="es-EC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Graphic 3">
            <a:extLst>
              <a:ext uri="{FF2B5EF4-FFF2-40B4-BE49-F238E27FC236}">
                <a16:creationId xmlns="" xmlns:a16="http://schemas.microsoft.com/office/drawing/2014/main" id="{1325B9DB-DE0D-43FC-90EC-32E91733286B}"/>
              </a:ext>
            </a:extLst>
          </p:cNvPr>
          <p:cNvSpPr/>
          <p:nvPr/>
        </p:nvSpPr>
        <p:spPr>
          <a:xfrm>
            <a:off x="11056129" y="5735819"/>
            <a:ext cx="998864" cy="1045981"/>
          </a:xfrm>
          <a:custGeom>
            <a:avLst/>
            <a:gdLst>
              <a:gd name="connsiteX0" fmla="*/ 285036 w 447675"/>
              <a:gd name="connsiteY0" fmla="*/ 7144 h 342900"/>
              <a:gd name="connsiteX1" fmla="*/ 278368 w 447675"/>
              <a:gd name="connsiteY1" fmla="*/ 8096 h 342900"/>
              <a:gd name="connsiteX2" fmla="*/ 264081 w 447675"/>
              <a:gd name="connsiteY2" fmla="*/ 12859 h 342900"/>
              <a:gd name="connsiteX3" fmla="*/ 242173 w 447675"/>
              <a:gd name="connsiteY3" fmla="*/ 29051 h 342900"/>
              <a:gd name="connsiteX4" fmla="*/ 229791 w 447675"/>
              <a:gd name="connsiteY4" fmla="*/ 51911 h 342900"/>
              <a:gd name="connsiteX5" fmla="*/ 231696 w 447675"/>
              <a:gd name="connsiteY5" fmla="*/ 56674 h 342900"/>
              <a:gd name="connsiteX6" fmla="*/ 236458 w 447675"/>
              <a:gd name="connsiteY6" fmla="*/ 61436 h 342900"/>
              <a:gd name="connsiteX7" fmla="*/ 239316 w 447675"/>
              <a:gd name="connsiteY7" fmla="*/ 65246 h 342900"/>
              <a:gd name="connsiteX8" fmla="*/ 240268 w 447675"/>
              <a:gd name="connsiteY8" fmla="*/ 67151 h 342900"/>
              <a:gd name="connsiteX9" fmla="*/ 232648 w 447675"/>
              <a:gd name="connsiteY9" fmla="*/ 67151 h 342900"/>
              <a:gd name="connsiteX10" fmla="*/ 224076 w 447675"/>
              <a:gd name="connsiteY10" fmla="*/ 69056 h 342900"/>
              <a:gd name="connsiteX11" fmla="*/ 218361 w 447675"/>
              <a:gd name="connsiteY11" fmla="*/ 69056 h 342900"/>
              <a:gd name="connsiteX12" fmla="*/ 215503 w 447675"/>
              <a:gd name="connsiteY12" fmla="*/ 68104 h 342900"/>
              <a:gd name="connsiteX13" fmla="*/ 212646 w 447675"/>
              <a:gd name="connsiteY13" fmla="*/ 69056 h 342900"/>
              <a:gd name="connsiteX14" fmla="*/ 210741 w 447675"/>
              <a:gd name="connsiteY14" fmla="*/ 70009 h 342900"/>
              <a:gd name="connsiteX15" fmla="*/ 207883 w 447675"/>
              <a:gd name="connsiteY15" fmla="*/ 65246 h 342900"/>
              <a:gd name="connsiteX16" fmla="*/ 206931 w 447675"/>
              <a:gd name="connsiteY16" fmla="*/ 63341 h 342900"/>
              <a:gd name="connsiteX17" fmla="*/ 201216 w 447675"/>
              <a:gd name="connsiteY17" fmla="*/ 63341 h 342900"/>
              <a:gd name="connsiteX18" fmla="*/ 200263 w 447675"/>
              <a:gd name="connsiteY18" fmla="*/ 65246 h 342900"/>
              <a:gd name="connsiteX19" fmla="*/ 199311 w 447675"/>
              <a:gd name="connsiteY19" fmla="*/ 68104 h 342900"/>
              <a:gd name="connsiteX20" fmla="*/ 195501 w 447675"/>
              <a:gd name="connsiteY20" fmla="*/ 69056 h 342900"/>
              <a:gd name="connsiteX21" fmla="*/ 191691 w 447675"/>
              <a:gd name="connsiteY21" fmla="*/ 68104 h 342900"/>
              <a:gd name="connsiteX22" fmla="*/ 186928 w 447675"/>
              <a:gd name="connsiteY22" fmla="*/ 68104 h 342900"/>
              <a:gd name="connsiteX23" fmla="*/ 183118 w 447675"/>
              <a:gd name="connsiteY23" fmla="*/ 69056 h 342900"/>
              <a:gd name="connsiteX24" fmla="*/ 180261 w 447675"/>
              <a:gd name="connsiteY24" fmla="*/ 69056 h 342900"/>
              <a:gd name="connsiteX25" fmla="*/ 171688 w 447675"/>
              <a:gd name="connsiteY25" fmla="*/ 67151 h 342900"/>
              <a:gd name="connsiteX26" fmla="*/ 158353 w 447675"/>
              <a:gd name="connsiteY26" fmla="*/ 65246 h 342900"/>
              <a:gd name="connsiteX27" fmla="*/ 151686 w 447675"/>
              <a:gd name="connsiteY27" fmla="*/ 66199 h 342900"/>
              <a:gd name="connsiteX28" fmla="*/ 151686 w 447675"/>
              <a:gd name="connsiteY28" fmla="*/ 77629 h 342900"/>
              <a:gd name="connsiteX29" fmla="*/ 151686 w 447675"/>
              <a:gd name="connsiteY29" fmla="*/ 80486 h 342900"/>
              <a:gd name="connsiteX30" fmla="*/ 157401 w 447675"/>
              <a:gd name="connsiteY30" fmla="*/ 80486 h 342900"/>
              <a:gd name="connsiteX31" fmla="*/ 170736 w 447675"/>
              <a:gd name="connsiteY31" fmla="*/ 78581 h 342900"/>
              <a:gd name="connsiteX32" fmla="*/ 184071 w 447675"/>
              <a:gd name="connsiteY32" fmla="*/ 75724 h 342900"/>
              <a:gd name="connsiteX33" fmla="*/ 186928 w 447675"/>
              <a:gd name="connsiteY33" fmla="*/ 76676 h 342900"/>
              <a:gd name="connsiteX34" fmla="*/ 186928 w 447675"/>
              <a:gd name="connsiteY34" fmla="*/ 78581 h 342900"/>
              <a:gd name="connsiteX35" fmla="*/ 185023 w 447675"/>
              <a:gd name="connsiteY35" fmla="*/ 80486 h 342900"/>
              <a:gd name="connsiteX36" fmla="*/ 182166 w 447675"/>
              <a:gd name="connsiteY36" fmla="*/ 79534 h 342900"/>
              <a:gd name="connsiteX37" fmla="*/ 177403 w 447675"/>
              <a:gd name="connsiteY37" fmla="*/ 79534 h 342900"/>
              <a:gd name="connsiteX38" fmla="*/ 174546 w 447675"/>
              <a:gd name="connsiteY38" fmla="*/ 83344 h 342900"/>
              <a:gd name="connsiteX39" fmla="*/ 172641 w 447675"/>
              <a:gd name="connsiteY39" fmla="*/ 83344 h 342900"/>
              <a:gd name="connsiteX40" fmla="*/ 141208 w 447675"/>
              <a:gd name="connsiteY40" fmla="*/ 84296 h 342900"/>
              <a:gd name="connsiteX41" fmla="*/ 106918 w 447675"/>
              <a:gd name="connsiteY41" fmla="*/ 84296 h 342900"/>
              <a:gd name="connsiteX42" fmla="*/ 102156 w 447675"/>
              <a:gd name="connsiteY42" fmla="*/ 82391 h 342900"/>
              <a:gd name="connsiteX43" fmla="*/ 102156 w 447675"/>
              <a:gd name="connsiteY43" fmla="*/ 78581 h 342900"/>
              <a:gd name="connsiteX44" fmla="*/ 99298 w 447675"/>
              <a:gd name="connsiteY44" fmla="*/ 76676 h 342900"/>
              <a:gd name="connsiteX45" fmla="*/ 97393 w 447675"/>
              <a:gd name="connsiteY45" fmla="*/ 78581 h 342900"/>
              <a:gd name="connsiteX46" fmla="*/ 97393 w 447675"/>
              <a:gd name="connsiteY46" fmla="*/ 81439 h 342900"/>
              <a:gd name="connsiteX47" fmla="*/ 95488 w 447675"/>
              <a:gd name="connsiteY47" fmla="*/ 84296 h 342900"/>
              <a:gd name="connsiteX48" fmla="*/ 94536 w 447675"/>
              <a:gd name="connsiteY48" fmla="*/ 88106 h 342900"/>
              <a:gd name="connsiteX49" fmla="*/ 94536 w 447675"/>
              <a:gd name="connsiteY49" fmla="*/ 90964 h 342900"/>
              <a:gd name="connsiteX50" fmla="*/ 78343 w 447675"/>
              <a:gd name="connsiteY50" fmla="*/ 92869 h 342900"/>
              <a:gd name="connsiteX51" fmla="*/ 68818 w 447675"/>
              <a:gd name="connsiteY51" fmla="*/ 92869 h 342900"/>
              <a:gd name="connsiteX52" fmla="*/ 55483 w 447675"/>
              <a:gd name="connsiteY52" fmla="*/ 93821 h 342900"/>
              <a:gd name="connsiteX53" fmla="*/ 41196 w 447675"/>
              <a:gd name="connsiteY53" fmla="*/ 93821 h 342900"/>
              <a:gd name="connsiteX54" fmla="*/ 24051 w 447675"/>
              <a:gd name="connsiteY54" fmla="*/ 92869 h 342900"/>
              <a:gd name="connsiteX55" fmla="*/ 7858 w 447675"/>
              <a:gd name="connsiteY55" fmla="*/ 93821 h 342900"/>
              <a:gd name="connsiteX56" fmla="*/ 7858 w 447675"/>
              <a:gd name="connsiteY56" fmla="*/ 100489 h 342900"/>
              <a:gd name="connsiteX57" fmla="*/ 23098 w 447675"/>
              <a:gd name="connsiteY57" fmla="*/ 100489 h 342900"/>
              <a:gd name="connsiteX58" fmla="*/ 38338 w 447675"/>
              <a:gd name="connsiteY58" fmla="*/ 100489 h 342900"/>
              <a:gd name="connsiteX59" fmla="*/ 41196 w 447675"/>
              <a:gd name="connsiteY59" fmla="*/ 99536 h 342900"/>
              <a:gd name="connsiteX60" fmla="*/ 92631 w 447675"/>
              <a:gd name="connsiteY60" fmla="*/ 99536 h 342900"/>
              <a:gd name="connsiteX61" fmla="*/ 108823 w 447675"/>
              <a:gd name="connsiteY61" fmla="*/ 100489 h 342900"/>
              <a:gd name="connsiteX62" fmla="*/ 108823 w 447675"/>
              <a:gd name="connsiteY62" fmla="*/ 108109 h 342900"/>
              <a:gd name="connsiteX63" fmla="*/ 110728 w 447675"/>
              <a:gd name="connsiteY63" fmla="*/ 108109 h 342900"/>
              <a:gd name="connsiteX64" fmla="*/ 118348 w 447675"/>
              <a:gd name="connsiteY64" fmla="*/ 107156 h 342900"/>
              <a:gd name="connsiteX65" fmla="*/ 125968 w 447675"/>
              <a:gd name="connsiteY65" fmla="*/ 108109 h 342900"/>
              <a:gd name="connsiteX66" fmla="*/ 129778 w 447675"/>
              <a:gd name="connsiteY66" fmla="*/ 108109 h 342900"/>
              <a:gd name="connsiteX67" fmla="*/ 136446 w 447675"/>
              <a:gd name="connsiteY67" fmla="*/ 110014 h 342900"/>
              <a:gd name="connsiteX68" fmla="*/ 142161 w 447675"/>
              <a:gd name="connsiteY68" fmla="*/ 113824 h 342900"/>
              <a:gd name="connsiteX69" fmla="*/ 145971 w 447675"/>
              <a:gd name="connsiteY69" fmla="*/ 115729 h 342900"/>
              <a:gd name="connsiteX70" fmla="*/ 158353 w 447675"/>
              <a:gd name="connsiteY70" fmla="*/ 119539 h 342900"/>
              <a:gd name="connsiteX71" fmla="*/ 163116 w 447675"/>
              <a:gd name="connsiteY71" fmla="*/ 127159 h 342900"/>
              <a:gd name="connsiteX72" fmla="*/ 166926 w 447675"/>
              <a:gd name="connsiteY72" fmla="*/ 131921 h 342900"/>
              <a:gd name="connsiteX73" fmla="*/ 174546 w 447675"/>
              <a:gd name="connsiteY73" fmla="*/ 139541 h 342900"/>
              <a:gd name="connsiteX74" fmla="*/ 180261 w 447675"/>
              <a:gd name="connsiteY74" fmla="*/ 147161 h 342900"/>
              <a:gd name="connsiteX75" fmla="*/ 182166 w 447675"/>
              <a:gd name="connsiteY75" fmla="*/ 151924 h 342900"/>
              <a:gd name="connsiteX76" fmla="*/ 183118 w 447675"/>
              <a:gd name="connsiteY76" fmla="*/ 154781 h 342900"/>
              <a:gd name="connsiteX77" fmla="*/ 177403 w 447675"/>
              <a:gd name="connsiteY77" fmla="*/ 160496 h 342900"/>
              <a:gd name="connsiteX78" fmla="*/ 166926 w 447675"/>
              <a:gd name="connsiteY78" fmla="*/ 175736 h 342900"/>
              <a:gd name="connsiteX79" fmla="*/ 165973 w 447675"/>
              <a:gd name="connsiteY79" fmla="*/ 186214 h 342900"/>
              <a:gd name="connsiteX80" fmla="*/ 165973 w 447675"/>
              <a:gd name="connsiteY80" fmla="*/ 189071 h 342900"/>
              <a:gd name="connsiteX81" fmla="*/ 159306 w 447675"/>
              <a:gd name="connsiteY81" fmla="*/ 210026 h 342900"/>
              <a:gd name="connsiteX82" fmla="*/ 152638 w 447675"/>
              <a:gd name="connsiteY82" fmla="*/ 222409 h 342900"/>
              <a:gd name="connsiteX83" fmla="*/ 143113 w 447675"/>
              <a:gd name="connsiteY83" fmla="*/ 238601 h 342900"/>
              <a:gd name="connsiteX84" fmla="*/ 136446 w 447675"/>
              <a:gd name="connsiteY84" fmla="*/ 250984 h 342900"/>
              <a:gd name="connsiteX85" fmla="*/ 134541 w 447675"/>
              <a:gd name="connsiteY85" fmla="*/ 255746 h 342900"/>
              <a:gd name="connsiteX86" fmla="*/ 138351 w 447675"/>
              <a:gd name="connsiteY86" fmla="*/ 264319 h 342900"/>
              <a:gd name="connsiteX87" fmla="*/ 140256 w 447675"/>
              <a:gd name="connsiteY87" fmla="*/ 267176 h 342900"/>
              <a:gd name="connsiteX88" fmla="*/ 138351 w 447675"/>
              <a:gd name="connsiteY88" fmla="*/ 270986 h 342900"/>
              <a:gd name="connsiteX89" fmla="*/ 133588 w 447675"/>
              <a:gd name="connsiteY89" fmla="*/ 277654 h 342900"/>
              <a:gd name="connsiteX90" fmla="*/ 113586 w 447675"/>
              <a:gd name="connsiteY90" fmla="*/ 303371 h 342900"/>
              <a:gd name="connsiteX91" fmla="*/ 106918 w 447675"/>
              <a:gd name="connsiteY91" fmla="*/ 303371 h 342900"/>
              <a:gd name="connsiteX92" fmla="*/ 92631 w 447675"/>
              <a:gd name="connsiteY92" fmla="*/ 303371 h 342900"/>
              <a:gd name="connsiteX93" fmla="*/ 88821 w 447675"/>
              <a:gd name="connsiteY93" fmla="*/ 305276 h 342900"/>
              <a:gd name="connsiteX94" fmla="*/ 87868 w 447675"/>
              <a:gd name="connsiteY94" fmla="*/ 305276 h 342900"/>
              <a:gd name="connsiteX95" fmla="*/ 85011 w 447675"/>
              <a:gd name="connsiteY95" fmla="*/ 308134 h 342900"/>
              <a:gd name="connsiteX96" fmla="*/ 84058 w 447675"/>
              <a:gd name="connsiteY96" fmla="*/ 311944 h 342900"/>
              <a:gd name="connsiteX97" fmla="*/ 85963 w 447675"/>
              <a:gd name="connsiteY97" fmla="*/ 321469 h 342900"/>
              <a:gd name="connsiteX98" fmla="*/ 95488 w 447675"/>
              <a:gd name="connsiteY98" fmla="*/ 328136 h 342900"/>
              <a:gd name="connsiteX99" fmla="*/ 100251 w 447675"/>
              <a:gd name="connsiteY99" fmla="*/ 330994 h 342900"/>
              <a:gd name="connsiteX100" fmla="*/ 114538 w 447675"/>
              <a:gd name="connsiteY100" fmla="*/ 330041 h 342900"/>
              <a:gd name="connsiteX101" fmla="*/ 114538 w 447675"/>
              <a:gd name="connsiteY101" fmla="*/ 333851 h 342900"/>
              <a:gd name="connsiteX102" fmla="*/ 114538 w 447675"/>
              <a:gd name="connsiteY102" fmla="*/ 336709 h 342900"/>
              <a:gd name="connsiteX103" fmla="*/ 118348 w 447675"/>
              <a:gd name="connsiteY103" fmla="*/ 337661 h 342900"/>
              <a:gd name="connsiteX104" fmla="*/ 132636 w 447675"/>
              <a:gd name="connsiteY104" fmla="*/ 342424 h 342900"/>
              <a:gd name="connsiteX105" fmla="*/ 146923 w 447675"/>
              <a:gd name="connsiteY105" fmla="*/ 344329 h 342900"/>
              <a:gd name="connsiteX106" fmla="*/ 156448 w 447675"/>
              <a:gd name="connsiteY106" fmla="*/ 337661 h 342900"/>
              <a:gd name="connsiteX107" fmla="*/ 158353 w 447675"/>
              <a:gd name="connsiteY107" fmla="*/ 328136 h 342900"/>
              <a:gd name="connsiteX108" fmla="*/ 160258 w 447675"/>
              <a:gd name="connsiteY108" fmla="*/ 313849 h 342900"/>
              <a:gd name="connsiteX109" fmla="*/ 164068 w 447675"/>
              <a:gd name="connsiteY109" fmla="*/ 296704 h 342900"/>
              <a:gd name="connsiteX110" fmla="*/ 167878 w 447675"/>
              <a:gd name="connsiteY110" fmla="*/ 290036 h 342900"/>
              <a:gd name="connsiteX111" fmla="*/ 171688 w 447675"/>
              <a:gd name="connsiteY111" fmla="*/ 287179 h 342900"/>
              <a:gd name="connsiteX112" fmla="*/ 175498 w 447675"/>
              <a:gd name="connsiteY112" fmla="*/ 286226 h 342900"/>
              <a:gd name="connsiteX113" fmla="*/ 179308 w 447675"/>
              <a:gd name="connsiteY113" fmla="*/ 281464 h 342900"/>
              <a:gd name="connsiteX114" fmla="*/ 184071 w 447675"/>
              <a:gd name="connsiteY114" fmla="*/ 274796 h 342900"/>
              <a:gd name="connsiteX115" fmla="*/ 188833 w 447675"/>
              <a:gd name="connsiteY115" fmla="*/ 269081 h 342900"/>
              <a:gd name="connsiteX116" fmla="*/ 191691 w 447675"/>
              <a:gd name="connsiteY116" fmla="*/ 263366 h 342900"/>
              <a:gd name="connsiteX117" fmla="*/ 197406 w 447675"/>
              <a:gd name="connsiteY117" fmla="*/ 252889 h 342900"/>
              <a:gd name="connsiteX118" fmla="*/ 202168 w 447675"/>
              <a:gd name="connsiteY118" fmla="*/ 244316 h 342900"/>
              <a:gd name="connsiteX119" fmla="*/ 203121 w 447675"/>
              <a:gd name="connsiteY119" fmla="*/ 240506 h 342900"/>
              <a:gd name="connsiteX120" fmla="*/ 205978 w 447675"/>
              <a:gd name="connsiteY120" fmla="*/ 229076 h 342900"/>
              <a:gd name="connsiteX121" fmla="*/ 207883 w 447675"/>
              <a:gd name="connsiteY121" fmla="*/ 218599 h 342900"/>
              <a:gd name="connsiteX122" fmla="*/ 206931 w 447675"/>
              <a:gd name="connsiteY122" fmla="*/ 214789 h 342900"/>
              <a:gd name="connsiteX123" fmla="*/ 201216 w 447675"/>
              <a:gd name="connsiteY123" fmla="*/ 202406 h 342900"/>
              <a:gd name="connsiteX124" fmla="*/ 202168 w 447675"/>
              <a:gd name="connsiteY124" fmla="*/ 203359 h 342900"/>
              <a:gd name="connsiteX125" fmla="*/ 204073 w 447675"/>
              <a:gd name="connsiteY125" fmla="*/ 205264 h 342900"/>
              <a:gd name="connsiteX126" fmla="*/ 206931 w 447675"/>
              <a:gd name="connsiteY126" fmla="*/ 210026 h 342900"/>
              <a:gd name="connsiteX127" fmla="*/ 210741 w 447675"/>
              <a:gd name="connsiteY127" fmla="*/ 215741 h 342900"/>
              <a:gd name="connsiteX128" fmla="*/ 212646 w 447675"/>
              <a:gd name="connsiteY128" fmla="*/ 216694 h 342900"/>
              <a:gd name="connsiteX129" fmla="*/ 218361 w 447675"/>
              <a:gd name="connsiteY129" fmla="*/ 220504 h 342900"/>
              <a:gd name="connsiteX130" fmla="*/ 225981 w 447675"/>
              <a:gd name="connsiteY130" fmla="*/ 224314 h 342900"/>
              <a:gd name="connsiteX131" fmla="*/ 229791 w 447675"/>
              <a:gd name="connsiteY131" fmla="*/ 225266 h 342900"/>
              <a:gd name="connsiteX132" fmla="*/ 245031 w 447675"/>
              <a:gd name="connsiteY132" fmla="*/ 227171 h 342900"/>
              <a:gd name="connsiteX133" fmla="*/ 249793 w 447675"/>
              <a:gd name="connsiteY133" fmla="*/ 228124 h 342900"/>
              <a:gd name="connsiteX134" fmla="*/ 256461 w 447675"/>
              <a:gd name="connsiteY134" fmla="*/ 231934 h 342900"/>
              <a:gd name="connsiteX135" fmla="*/ 265033 w 447675"/>
              <a:gd name="connsiteY135" fmla="*/ 244316 h 342900"/>
              <a:gd name="connsiteX136" fmla="*/ 270748 w 447675"/>
              <a:gd name="connsiteY136" fmla="*/ 247174 h 342900"/>
              <a:gd name="connsiteX137" fmla="*/ 296466 w 447675"/>
              <a:gd name="connsiteY137" fmla="*/ 258604 h 342900"/>
              <a:gd name="connsiteX138" fmla="*/ 295513 w 447675"/>
              <a:gd name="connsiteY138" fmla="*/ 265271 h 342900"/>
              <a:gd name="connsiteX139" fmla="*/ 294561 w 447675"/>
              <a:gd name="connsiteY139" fmla="*/ 274796 h 342900"/>
              <a:gd name="connsiteX140" fmla="*/ 294561 w 447675"/>
              <a:gd name="connsiteY140" fmla="*/ 279559 h 342900"/>
              <a:gd name="connsiteX141" fmla="*/ 297418 w 447675"/>
              <a:gd name="connsiteY141" fmla="*/ 293846 h 342900"/>
              <a:gd name="connsiteX142" fmla="*/ 301228 w 447675"/>
              <a:gd name="connsiteY142" fmla="*/ 303371 h 342900"/>
              <a:gd name="connsiteX143" fmla="*/ 305038 w 447675"/>
              <a:gd name="connsiteY143" fmla="*/ 307181 h 342900"/>
              <a:gd name="connsiteX144" fmla="*/ 314563 w 447675"/>
              <a:gd name="connsiteY144" fmla="*/ 312896 h 342900"/>
              <a:gd name="connsiteX145" fmla="*/ 318373 w 447675"/>
              <a:gd name="connsiteY145" fmla="*/ 313849 h 342900"/>
              <a:gd name="connsiteX146" fmla="*/ 325041 w 447675"/>
              <a:gd name="connsiteY146" fmla="*/ 313849 h 342900"/>
              <a:gd name="connsiteX147" fmla="*/ 345996 w 447675"/>
              <a:gd name="connsiteY147" fmla="*/ 310991 h 342900"/>
              <a:gd name="connsiteX148" fmla="*/ 363141 w 447675"/>
              <a:gd name="connsiteY148" fmla="*/ 307181 h 342900"/>
              <a:gd name="connsiteX149" fmla="*/ 372666 w 447675"/>
              <a:gd name="connsiteY149" fmla="*/ 305276 h 342900"/>
              <a:gd name="connsiteX150" fmla="*/ 381238 w 447675"/>
              <a:gd name="connsiteY150" fmla="*/ 303371 h 342900"/>
              <a:gd name="connsiteX151" fmla="*/ 385048 w 447675"/>
              <a:gd name="connsiteY151" fmla="*/ 299561 h 342900"/>
              <a:gd name="connsiteX152" fmla="*/ 387906 w 447675"/>
              <a:gd name="connsiteY152" fmla="*/ 301466 h 342900"/>
              <a:gd name="connsiteX153" fmla="*/ 389811 w 447675"/>
              <a:gd name="connsiteY153" fmla="*/ 310991 h 342900"/>
              <a:gd name="connsiteX154" fmla="*/ 390763 w 447675"/>
              <a:gd name="connsiteY154" fmla="*/ 316706 h 342900"/>
              <a:gd name="connsiteX155" fmla="*/ 388858 w 447675"/>
              <a:gd name="connsiteY155" fmla="*/ 318611 h 342900"/>
              <a:gd name="connsiteX156" fmla="*/ 386953 w 447675"/>
              <a:gd name="connsiteY156" fmla="*/ 324326 h 342900"/>
              <a:gd name="connsiteX157" fmla="*/ 391716 w 447675"/>
              <a:gd name="connsiteY157" fmla="*/ 334804 h 342900"/>
              <a:gd name="connsiteX158" fmla="*/ 406003 w 447675"/>
              <a:gd name="connsiteY158" fmla="*/ 330041 h 342900"/>
              <a:gd name="connsiteX159" fmla="*/ 418386 w 447675"/>
              <a:gd name="connsiteY159" fmla="*/ 323374 h 342900"/>
              <a:gd name="connsiteX160" fmla="*/ 426958 w 447675"/>
              <a:gd name="connsiteY160" fmla="*/ 314801 h 342900"/>
              <a:gd name="connsiteX161" fmla="*/ 425053 w 447675"/>
              <a:gd name="connsiteY161" fmla="*/ 304324 h 342900"/>
              <a:gd name="connsiteX162" fmla="*/ 426958 w 447675"/>
              <a:gd name="connsiteY162" fmla="*/ 300514 h 342900"/>
              <a:gd name="connsiteX163" fmla="*/ 429816 w 447675"/>
              <a:gd name="connsiteY163" fmla="*/ 295751 h 342900"/>
              <a:gd name="connsiteX164" fmla="*/ 430768 w 447675"/>
              <a:gd name="connsiteY164" fmla="*/ 290036 h 342900"/>
              <a:gd name="connsiteX165" fmla="*/ 431721 w 447675"/>
              <a:gd name="connsiteY165" fmla="*/ 282416 h 342900"/>
              <a:gd name="connsiteX166" fmla="*/ 430768 w 447675"/>
              <a:gd name="connsiteY166" fmla="*/ 276701 h 342900"/>
              <a:gd name="connsiteX167" fmla="*/ 429816 w 447675"/>
              <a:gd name="connsiteY167" fmla="*/ 274796 h 342900"/>
              <a:gd name="connsiteX168" fmla="*/ 429816 w 447675"/>
              <a:gd name="connsiteY168" fmla="*/ 273844 h 342900"/>
              <a:gd name="connsiteX169" fmla="*/ 414576 w 447675"/>
              <a:gd name="connsiteY169" fmla="*/ 265271 h 342900"/>
              <a:gd name="connsiteX170" fmla="*/ 404098 w 447675"/>
              <a:gd name="connsiteY170" fmla="*/ 261461 h 342900"/>
              <a:gd name="connsiteX171" fmla="*/ 400288 w 447675"/>
              <a:gd name="connsiteY171" fmla="*/ 260509 h 342900"/>
              <a:gd name="connsiteX172" fmla="*/ 391716 w 447675"/>
              <a:gd name="connsiteY172" fmla="*/ 259556 h 342900"/>
              <a:gd name="connsiteX173" fmla="*/ 385048 w 447675"/>
              <a:gd name="connsiteY173" fmla="*/ 258604 h 342900"/>
              <a:gd name="connsiteX174" fmla="*/ 386001 w 447675"/>
              <a:gd name="connsiteY174" fmla="*/ 257651 h 342900"/>
              <a:gd name="connsiteX175" fmla="*/ 390763 w 447675"/>
              <a:gd name="connsiteY175" fmla="*/ 256699 h 342900"/>
              <a:gd name="connsiteX176" fmla="*/ 397431 w 447675"/>
              <a:gd name="connsiteY176" fmla="*/ 257651 h 342900"/>
              <a:gd name="connsiteX177" fmla="*/ 402193 w 447675"/>
              <a:gd name="connsiteY177" fmla="*/ 256699 h 342900"/>
              <a:gd name="connsiteX178" fmla="*/ 405051 w 447675"/>
              <a:gd name="connsiteY178" fmla="*/ 255746 h 342900"/>
              <a:gd name="connsiteX179" fmla="*/ 410766 w 447675"/>
              <a:gd name="connsiteY179" fmla="*/ 258604 h 342900"/>
              <a:gd name="connsiteX180" fmla="*/ 415528 w 447675"/>
              <a:gd name="connsiteY180" fmla="*/ 261461 h 342900"/>
              <a:gd name="connsiteX181" fmla="*/ 426006 w 447675"/>
              <a:gd name="connsiteY181" fmla="*/ 261461 h 342900"/>
              <a:gd name="connsiteX182" fmla="*/ 430768 w 447675"/>
              <a:gd name="connsiteY182" fmla="*/ 259556 h 342900"/>
              <a:gd name="connsiteX183" fmla="*/ 440293 w 447675"/>
              <a:gd name="connsiteY183" fmla="*/ 252889 h 342900"/>
              <a:gd name="connsiteX184" fmla="*/ 445056 w 447675"/>
              <a:gd name="connsiteY184" fmla="*/ 235744 h 342900"/>
              <a:gd name="connsiteX185" fmla="*/ 446008 w 447675"/>
              <a:gd name="connsiteY185" fmla="*/ 230981 h 342900"/>
              <a:gd name="connsiteX186" fmla="*/ 446008 w 447675"/>
              <a:gd name="connsiteY186" fmla="*/ 213836 h 342900"/>
              <a:gd name="connsiteX187" fmla="*/ 444103 w 447675"/>
              <a:gd name="connsiteY187" fmla="*/ 206216 h 342900"/>
              <a:gd name="connsiteX188" fmla="*/ 437436 w 447675"/>
              <a:gd name="connsiteY188" fmla="*/ 191929 h 342900"/>
              <a:gd name="connsiteX189" fmla="*/ 420291 w 447675"/>
              <a:gd name="connsiteY189" fmla="*/ 181451 h 342900"/>
              <a:gd name="connsiteX190" fmla="*/ 410766 w 447675"/>
              <a:gd name="connsiteY190" fmla="*/ 176689 h 342900"/>
              <a:gd name="connsiteX191" fmla="*/ 409813 w 447675"/>
              <a:gd name="connsiteY191" fmla="*/ 171926 h 342900"/>
              <a:gd name="connsiteX192" fmla="*/ 408861 w 447675"/>
              <a:gd name="connsiteY192" fmla="*/ 169069 h 342900"/>
              <a:gd name="connsiteX193" fmla="*/ 409813 w 447675"/>
              <a:gd name="connsiteY193" fmla="*/ 167164 h 342900"/>
              <a:gd name="connsiteX194" fmla="*/ 411718 w 447675"/>
              <a:gd name="connsiteY194" fmla="*/ 162401 h 342900"/>
              <a:gd name="connsiteX195" fmla="*/ 412671 w 447675"/>
              <a:gd name="connsiteY195" fmla="*/ 150971 h 342900"/>
              <a:gd name="connsiteX196" fmla="*/ 410766 w 447675"/>
              <a:gd name="connsiteY196" fmla="*/ 143351 h 342900"/>
              <a:gd name="connsiteX197" fmla="*/ 406956 w 447675"/>
              <a:gd name="connsiteY197" fmla="*/ 129064 h 342900"/>
              <a:gd name="connsiteX198" fmla="*/ 406003 w 447675"/>
              <a:gd name="connsiteY198" fmla="*/ 124301 h 342900"/>
              <a:gd name="connsiteX199" fmla="*/ 406003 w 447675"/>
              <a:gd name="connsiteY199" fmla="*/ 121444 h 342900"/>
              <a:gd name="connsiteX200" fmla="*/ 403146 w 447675"/>
              <a:gd name="connsiteY200" fmla="*/ 115729 h 342900"/>
              <a:gd name="connsiteX201" fmla="*/ 398383 w 447675"/>
              <a:gd name="connsiteY201" fmla="*/ 104299 h 342900"/>
              <a:gd name="connsiteX202" fmla="*/ 396478 w 447675"/>
              <a:gd name="connsiteY202" fmla="*/ 97631 h 342900"/>
              <a:gd name="connsiteX203" fmla="*/ 385048 w 447675"/>
              <a:gd name="connsiteY203" fmla="*/ 82391 h 342900"/>
              <a:gd name="connsiteX204" fmla="*/ 379333 w 447675"/>
              <a:gd name="connsiteY204" fmla="*/ 74771 h 342900"/>
              <a:gd name="connsiteX205" fmla="*/ 373618 w 447675"/>
              <a:gd name="connsiteY205" fmla="*/ 67151 h 342900"/>
              <a:gd name="connsiteX206" fmla="*/ 369808 w 447675"/>
              <a:gd name="connsiteY206" fmla="*/ 62389 h 342900"/>
              <a:gd name="connsiteX207" fmla="*/ 361236 w 447675"/>
              <a:gd name="connsiteY207" fmla="*/ 55721 h 342900"/>
              <a:gd name="connsiteX208" fmla="*/ 351711 w 447675"/>
              <a:gd name="connsiteY208" fmla="*/ 50959 h 342900"/>
              <a:gd name="connsiteX209" fmla="*/ 345996 w 447675"/>
              <a:gd name="connsiteY209" fmla="*/ 48101 h 342900"/>
              <a:gd name="connsiteX210" fmla="*/ 338376 w 447675"/>
              <a:gd name="connsiteY210" fmla="*/ 48101 h 342900"/>
              <a:gd name="connsiteX211" fmla="*/ 329803 w 447675"/>
              <a:gd name="connsiteY211" fmla="*/ 47149 h 342900"/>
              <a:gd name="connsiteX212" fmla="*/ 317421 w 447675"/>
              <a:gd name="connsiteY212" fmla="*/ 44291 h 342900"/>
              <a:gd name="connsiteX213" fmla="*/ 312658 w 447675"/>
              <a:gd name="connsiteY213" fmla="*/ 43339 h 342900"/>
              <a:gd name="connsiteX214" fmla="*/ 310753 w 447675"/>
              <a:gd name="connsiteY214" fmla="*/ 37624 h 342900"/>
              <a:gd name="connsiteX215" fmla="*/ 303133 w 447675"/>
              <a:gd name="connsiteY215" fmla="*/ 26194 h 342900"/>
              <a:gd name="connsiteX216" fmla="*/ 295513 w 447675"/>
              <a:gd name="connsiteY216" fmla="*/ 18574 h 342900"/>
              <a:gd name="connsiteX217" fmla="*/ 289798 w 447675"/>
              <a:gd name="connsiteY217" fmla="*/ 13811 h 342900"/>
              <a:gd name="connsiteX218" fmla="*/ 285036 w 447675"/>
              <a:gd name="connsiteY218" fmla="*/ 7144 h 342900"/>
              <a:gd name="connsiteX219" fmla="*/ 326946 w 447675"/>
              <a:gd name="connsiteY219" fmla="*/ 40481 h 342900"/>
              <a:gd name="connsiteX220" fmla="*/ 328851 w 447675"/>
              <a:gd name="connsiteY220" fmla="*/ 45244 h 342900"/>
              <a:gd name="connsiteX221" fmla="*/ 324088 w 447675"/>
              <a:gd name="connsiteY221" fmla="*/ 47149 h 342900"/>
              <a:gd name="connsiteX222" fmla="*/ 320278 w 447675"/>
              <a:gd name="connsiteY222" fmla="*/ 48101 h 342900"/>
              <a:gd name="connsiteX223" fmla="*/ 317421 w 447675"/>
              <a:gd name="connsiteY223" fmla="*/ 47149 h 342900"/>
              <a:gd name="connsiteX224" fmla="*/ 315516 w 447675"/>
              <a:gd name="connsiteY224" fmla="*/ 43339 h 342900"/>
              <a:gd name="connsiteX225" fmla="*/ 320278 w 447675"/>
              <a:gd name="connsiteY225" fmla="*/ 39529 h 342900"/>
              <a:gd name="connsiteX226" fmla="*/ 326946 w 447675"/>
              <a:gd name="connsiteY226" fmla="*/ 40481 h 342900"/>
              <a:gd name="connsiteX227" fmla="*/ 256461 w 447675"/>
              <a:gd name="connsiteY227" fmla="*/ 70961 h 342900"/>
              <a:gd name="connsiteX228" fmla="*/ 253603 w 447675"/>
              <a:gd name="connsiteY228" fmla="*/ 74771 h 342900"/>
              <a:gd name="connsiteX229" fmla="*/ 246936 w 447675"/>
              <a:gd name="connsiteY229" fmla="*/ 85249 h 342900"/>
              <a:gd name="connsiteX230" fmla="*/ 245983 w 447675"/>
              <a:gd name="connsiteY230" fmla="*/ 87154 h 342900"/>
              <a:gd name="connsiteX231" fmla="*/ 245031 w 447675"/>
              <a:gd name="connsiteY231" fmla="*/ 87154 h 342900"/>
              <a:gd name="connsiteX232" fmla="*/ 243126 w 447675"/>
              <a:gd name="connsiteY232" fmla="*/ 85249 h 342900"/>
              <a:gd name="connsiteX233" fmla="*/ 238363 w 447675"/>
              <a:gd name="connsiteY233" fmla="*/ 80486 h 342900"/>
              <a:gd name="connsiteX234" fmla="*/ 244078 w 447675"/>
              <a:gd name="connsiteY234" fmla="*/ 79534 h 342900"/>
              <a:gd name="connsiteX235" fmla="*/ 248841 w 447675"/>
              <a:gd name="connsiteY235" fmla="*/ 79534 h 342900"/>
              <a:gd name="connsiteX236" fmla="*/ 248841 w 447675"/>
              <a:gd name="connsiteY236" fmla="*/ 75724 h 342900"/>
              <a:gd name="connsiteX237" fmla="*/ 249793 w 447675"/>
              <a:gd name="connsiteY237" fmla="*/ 70961 h 342900"/>
              <a:gd name="connsiteX238" fmla="*/ 256461 w 447675"/>
              <a:gd name="connsiteY238" fmla="*/ 70961 h 342900"/>
              <a:gd name="connsiteX239" fmla="*/ 223123 w 447675"/>
              <a:gd name="connsiteY239" fmla="*/ 79534 h 342900"/>
              <a:gd name="connsiteX240" fmla="*/ 227886 w 447675"/>
              <a:gd name="connsiteY240" fmla="*/ 81439 h 342900"/>
              <a:gd name="connsiteX241" fmla="*/ 229791 w 447675"/>
              <a:gd name="connsiteY241" fmla="*/ 82391 h 342900"/>
              <a:gd name="connsiteX242" fmla="*/ 221218 w 447675"/>
              <a:gd name="connsiteY242" fmla="*/ 83344 h 342900"/>
              <a:gd name="connsiteX243" fmla="*/ 217408 w 447675"/>
              <a:gd name="connsiteY243" fmla="*/ 83344 h 342900"/>
              <a:gd name="connsiteX244" fmla="*/ 217408 w 447675"/>
              <a:gd name="connsiteY244" fmla="*/ 81439 h 342900"/>
              <a:gd name="connsiteX245" fmla="*/ 218361 w 447675"/>
              <a:gd name="connsiteY245" fmla="*/ 79534 h 342900"/>
              <a:gd name="connsiteX246" fmla="*/ 223123 w 447675"/>
              <a:gd name="connsiteY246" fmla="*/ 79534 h 342900"/>
              <a:gd name="connsiteX247" fmla="*/ 211693 w 447675"/>
              <a:gd name="connsiteY247" fmla="*/ 81439 h 342900"/>
              <a:gd name="connsiteX248" fmla="*/ 196453 w 447675"/>
              <a:gd name="connsiteY248" fmla="*/ 82391 h 342900"/>
              <a:gd name="connsiteX249" fmla="*/ 195501 w 447675"/>
              <a:gd name="connsiteY249" fmla="*/ 81439 h 342900"/>
              <a:gd name="connsiteX250" fmla="*/ 204073 w 447675"/>
              <a:gd name="connsiteY250" fmla="*/ 80486 h 342900"/>
              <a:gd name="connsiteX251" fmla="*/ 211693 w 447675"/>
              <a:gd name="connsiteY251" fmla="*/ 81439 h 342900"/>
              <a:gd name="connsiteX252" fmla="*/ 185023 w 447675"/>
              <a:gd name="connsiteY252" fmla="*/ 101441 h 342900"/>
              <a:gd name="connsiteX253" fmla="*/ 185976 w 447675"/>
              <a:gd name="connsiteY253" fmla="*/ 103346 h 342900"/>
              <a:gd name="connsiteX254" fmla="*/ 178356 w 447675"/>
              <a:gd name="connsiteY254" fmla="*/ 102394 h 342900"/>
              <a:gd name="connsiteX255" fmla="*/ 177403 w 447675"/>
              <a:gd name="connsiteY255" fmla="*/ 100489 h 342900"/>
              <a:gd name="connsiteX256" fmla="*/ 185023 w 447675"/>
              <a:gd name="connsiteY256" fmla="*/ 101441 h 342900"/>
              <a:gd name="connsiteX257" fmla="*/ 208836 w 447675"/>
              <a:gd name="connsiteY257" fmla="*/ 106204 h 342900"/>
              <a:gd name="connsiteX258" fmla="*/ 209788 w 447675"/>
              <a:gd name="connsiteY258" fmla="*/ 109061 h 342900"/>
              <a:gd name="connsiteX259" fmla="*/ 209788 w 447675"/>
              <a:gd name="connsiteY259" fmla="*/ 110966 h 342900"/>
              <a:gd name="connsiteX260" fmla="*/ 207883 w 447675"/>
              <a:gd name="connsiteY260" fmla="*/ 108109 h 342900"/>
              <a:gd name="connsiteX261" fmla="*/ 208836 w 447675"/>
              <a:gd name="connsiteY261" fmla="*/ 106204 h 342900"/>
              <a:gd name="connsiteX262" fmla="*/ 267891 w 447675"/>
              <a:gd name="connsiteY262" fmla="*/ 138589 h 342900"/>
              <a:gd name="connsiteX263" fmla="*/ 269796 w 447675"/>
              <a:gd name="connsiteY263" fmla="*/ 142399 h 342900"/>
              <a:gd name="connsiteX264" fmla="*/ 274558 w 447675"/>
              <a:gd name="connsiteY264" fmla="*/ 150019 h 342900"/>
              <a:gd name="connsiteX265" fmla="*/ 276463 w 447675"/>
              <a:gd name="connsiteY265" fmla="*/ 153829 h 342900"/>
              <a:gd name="connsiteX266" fmla="*/ 278368 w 447675"/>
              <a:gd name="connsiteY266" fmla="*/ 162401 h 342900"/>
              <a:gd name="connsiteX267" fmla="*/ 277416 w 447675"/>
              <a:gd name="connsiteY267" fmla="*/ 172879 h 342900"/>
              <a:gd name="connsiteX268" fmla="*/ 262176 w 447675"/>
              <a:gd name="connsiteY268" fmla="*/ 166211 h 342900"/>
              <a:gd name="connsiteX269" fmla="*/ 249793 w 447675"/>
              <a:gd name="connsiteY269" fmla="*/ 160496 h 342900"/>
              <a:gd name="connsiteX270" fmla="*/ 245983 w 447675"/>
              <a:gd name="connsiteY270" fmla="*/ 159544 h 342900"/>
              <a:gd name="connsiteX271" fmla="*/ 238363 w 447675"/>
              <a:gd name="connsiteY271" fmla="*/ 158591 h 342900"/>
              <a:gd name="connsiteX272" fmla="*/ 231696 w 447675"/>
              <a:gd name="connsiteY272" fmla="*/ 157639 h 342900"/>
              <a:gd name="connsiteX273" fmla="*/ 229791 w 447675"/>
              <a:gd name="connsiteY273" fmla="*/ 153829 h 342900"/>
              <a:gd name="connsiteX274" fmla="*/ 230743 w 447675"/>
              <a:gd name="connsiteY274" fmla="*/ 150971 h 342900"/>
              <a:gd name="connsiteX275" fmla="*/ 238363 w 447675"/>
              <a:gd name="connsiteY275" fmla="*/ 145256 h 342900"/>
              <a:gd name="connsiteX276" fmla="*/ 256461 w 447675"/>
              <a:gd name="connsiteY276" fmla="*/ 139541 h 342900"/>
              <a:gd name="connsiteX277" fmla="*/ 265033 w 447675"/>
              <a:gd name="connsiteY277" fmla="*/ 135731 h 342900"/>
              <a:gd name="connsiteX278" fmla="*/ 267891 w 447675"/>
              <a:gd name="connsiteY278" fmla="*/ 138589 h 34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</a:cxnLst>
            <a:rect l="l" t="t" r="r" b="b"/>
            <a:pathLst>
              <a:path w="447675" h="342900">
                <a:moveTo>
                  <a:pt x="285036" y="7144"/>
                </a:moveTo>
                <a:cubicBezTo>
                  <a:pt x="285036" y="7144"/>
                  <a:pt x="282178" y="8096"/>
                  <a:pt x="278368" y="8096"/>
                </a:cubicBezTo>
                <a:cubicBezTo>
                  <a:pt x="271701" y="9049"/>
                  <a:pt x="270748" y="9049"/>
                  <a:pt x="264081" y="12859"/>
                </a:cubicBezTo>
                <a:cubicBezTo>
                  <a:pt x="257413" y="15716"/>
                  <a:pt x="246936" y="23336"/>
                  <a:pt x="242173" y="29051"/>
                </a:cubicBezTo>
                <a:cubicBezTo>
                  <a:pt x="240268" y="30956"/>
                  <a:pt x="236458" y="38576"/>
                  <a:pt x="229791" y="51911"/>
                </a:cubicBezTo>
                <a:cubicBezTo>
                  <a:pt x="228838" y="53816"/>
                  <a:pt x="228838" y="55721"/>
                  <a:pt x="231696" y="56674"/>
                </a:cubicBezTo>
                <a:cubicBezTo>
                  <a:pt x="234553" y="57626"/>
                  <a:pt x="234553" y="58579"/>
                  <a:pt x="236458" y="61436"/>
                </a:cubicBezTo>
                <a:cubicBezTo>
                  <a:pt x="237411" y="63341"/>
                  <a:pt x="238363" y="64294"/>
                  <a:pt x="239316" y="65246"/>
                </a:cubicBezTo>
                <a:cubicBezTo>
                  <a:pt x="240268" y="66199"/>
                  <a:pt x="240268" y="66199"/>
                  <a:pt x="240268" y="67151"/>
                </a:cubicBezTo>
                <a:cubicBezTo>
                  <a:pt x="239316" y="67151"/>
                  <a:pt x="236458" y="67151"/>
                  <a:pt x="232648" y="67151"/>
                </a:cubicBezTo>
                <a:cubicBezTo>
                  <a:pt x="225981" y="67151"/>
                  <a:pt x="225981" y="67151"/>
                  <a:pt x="224076" y="69056"/>
                </a:cubicBezTo>
                <a:cubicBezTo>
                  <a:pt x="221218" y="70961"/>
                  <a:pt x="220266" y="70961"/>
                  <a:pt x="218361" y="69056"/>
                </a:cubicBezTo>
                <a:cubicBezTo>
                  <a:pt x="217408" y="68104"/>
                  <a:pt x="216456" y="68104"/>
                  <a:pt x="215503" y="68104"/>
                </a:cubicBezTo>
                <a:cubicBezTo>
                  <a:pt x="214551" y="68104"/>
                  <a:pt x="213598" y="68104"/>
                  <a:pt x="212646" y="69056"/>
                </a:cubicBezTo>
                <a:cubicBezTo>
                  <a:pt x="212646" y="70009"/>
                  <a:pt x="211693" y="70009"/>
                  <a:pt x="210741" y="70009"/>
                </a:cubicBezTo>
                <a:cubicBezTo>
                  <a:pt x="209788" y="70009"/>
                  <a:pt x="207883" y="67151"/>
                  <a:pt x="207883" y="65246"/>
                </a:cubicBezTo>
                <a:cubicBezTo>
                  <a:pt x="207883" y="64294"/>
                  <a:pt x="207883" y="64294"/>
                  <a:pt x="206931" y="63341"/>
                </a:cubicBezTo>
                <a:cubicBezTo>
                  <a:pt x="205978" y="63341"/>
                  <a:pt x="202168" y="63341"/>
                  <a:pt x="201216" y="63341"/>
                </a:cubicBezTo>
                <a:cubicBezTo>
                  <a:pt x="200263" y="63341"/>
                  <a:pt x="200263" y="64294"/>
                  <a:pt x="200263" y="65246"/>
                </a:cubicBezTo>
                <a:cubicBezTo>
                  <a:pt x="200263" y="66199"/>
                  <a:pt x="200263" y="67151"/>
                  <a:pt x="199311" y="68104"/>
                </a:cubicBezTo>
                <a:cubicBezTo>
                  <a:pt x="198358" y="69056"/>
                  <a:pt x="198358" y="69056"/>
                  <a:pt x="195501" y="69056"/>
                </a:cubicBezTo>
                <a:cubicBezTo>
                  <a:pt x="192643" y="69056"/>
                  <a:pt x="192643" y="69056"/>
                  <a:pt x="191691" y="68104"/>
                </a:cubicBezTo>
                <a:cubicBezTo>
                  <a:pt x="190738" y="66199"/>
                  <a:pt x="187881" y="67151"/>
                  <a:pt x="186928" y="68104"/>
                </a:cubicBezTo>
                <a:cubicBezTo>
                  <a:pt x="185976" y="69056"/>
                  <a:pt x="185023" y="69056"/>
                  <a:pt x="183118" y="69056"/>
                </a:cubicBezTo>
                <a:cubicBezTo>
                  <a:pt x="182166" y="69056"/>
                  <a:pt x="180261" y="69056"/>
                  <a:pt x="180261" y="69056"/>
                </a:cubicBezTo>
                <a:cubicBezTo>
                  <a:pt x="180261" y="69056"/>
                  <a:pt x="176451" y="68104"/>
                  <a:pt x="171688" y="67151"/>
                </a:cubicBezTo>
                <a:cubicBezTo>
                  <a:pt x="165021" y="65246"/>
                  <a:pt x="163116" y="65246"/>
                  <a:pt x="158353" y="65246"/>
                </a:cubicBezTo>
                <a:cubicBezTo>
                  <a:pt x="153591" y="65246"/>
                  <a:pt x="151686" y="65246"/>
                  <a:pt x="151686" y="66199"/>
                </a:cubicBezTo>
                <a:cubicBezTo>
                  <a:pt x="150733" y="67151"/>
                  <a:pt x="150733" y="73819"/>
                  <a:pt x="151686" y="77629"/>
                </a:cubicBezTo>
                <a:lnTo>
                  <a:pt x="151686" y="80486"/>
                </a:lnTo>
                <a:lnTo>
                  <a:pt x="157401" y="80486"/>
                </a:lnTo>
                <a:cubicBezTo>
                  <a:pt x="163116" y="80486"/>
                  <a:pt x="164068" y="80486"/>
                  <a:pt x="170736" y="78581"/>
                </a:cubicBezTo>
                <a:cubicBezTo>
                  <a:pt x="177403" y="76676"/>
                  <a:pt x="179308" y="76676"/>
                  <a:pt x="184071" y="75724"/>
                </a:cubicBezTo>
                <a:cubicBezTo>
                  <a:pt x="185976" y="75724"/>
                  <a:pt x="185976" y="75724"/>
                  <a:pt x="186928" y="76676"/>
                </a:cubicBezTo>
                <a:cubicBezTo>
                  <a:pt x="186928" y="77629"/>
                  <a:pt x="187881" y="78581"/>
                  <a:pt x="186928" y="78581"/>
                </a:cubicBezTo>
                <a:cubicBezTo>
                  <a:pt x="186928" y="79534"/>
                  <a:pt x="186928" y="79534"/>
                  <a:pt x="185023" y="80486"/>
                </a:cubicBezTo>
                <a:cubicBezTo>
                  <a:pt x="184071" y="80486"/>
                  <a:pt x="183118" y="80486"/>
                  <a:pt x="182166" y="79534"/>
                </a:cubicBezTo>
                <a:cubicBezTo>
                  <a:pt x="181213" y="78581"/>
                  <a:pt x="179308" y="78581"/>
                  <a:pt x="177403" y="79534"/>
                </a:cubicBezTo>
                <a:cubicBezTo>
                  <a:pt x="176451" y="82391"/>
                  <a:pt x="175498" y="83344"/>
                  <a:pt x="174546" y="83344"/>
                </a:cubicBezTo>
                <a:cubicBezTo>
                  <a:pt x="173593" y="83344"/>
                  <a:pt x="173593" y="83344"/>
                  <a:pt x="172641" y="83344"/>
                </a:cubicBezTo>
                <a:cubicBezTo>
                  <a:pt x="171688" y="84296"/>
                  <a:pt x="165973" y="84296"/>
                  <a:pt x="141208" y="84296"/>
                </a:cubicBezTo>
                <a:cubicBezTo>
                  <a:pt x="124063" y="84296"/>
                  <a:pt x="108823" y="84296"/>
                  <a:pt x="106918" y="84296"/>
                </a:cubicBezTo>
                <a:cubicBezTo>
                  <a:pt x="102156" y="85249"/>
                  <a:pt x="101203" y="84296"/>
                  <a:pt x="102156" y="82391"/>
                </a:cubicBezTo>
                <a:cubicBezTo>
                  <a:pt x="103108" y="81439"/>
                  <a:pt x="103108" y="80486"/>
                  <a:pt x="102156" y="78581"/>
                </a:cubicBezTo>
                <a:cubicBezTo>
                  <a:pt x="101203" y="76676"/>
                  <a:pt x="101203" y="75724"/>
                  <a:pt x="99298" y="76676"/>
                </a:cubicBezTo>
                <a:cubicBezTo>
                  <a:pt x="98346" y="76676"/>
                  <a:pt x="97393" y="76676"/>
                  <a:pt x="97393" y="78581"/>
                </a:cubicBezTo>
                <a:cubicBezTo>
                  <a:pt x="97393" y="79534"/>
                  <a:pt x="97393" y="81439"/>
                  <a:pt x="97393" y="81439"/>
                </a:cubicBezTo>
                <a:cubicBezTo>
                  <a:pt x="98346" y="83344"/>
                  <a:pt x="97393" y="84296"/>
                  <a:pt x="95488" y="84296"/>
                </a:cubicBezTo>
                <a:cubicBezTo>
                  <a:pt x="93583" y="84296"/>
                  <a:pt x="93583" y="85249"/>
                  <a:pt x="94536" y="88106"/>
                </a:cubicBezTo>
                <a:cubicBezTo>
                  <a:pt x="94536" y="90011"/>
                  <a:pt x="94536" y="90011"/>
                  <a:pt x="94536" y="90964"/>
                </a:cubicBezTo>
                <a:cubicBezTo>
                  <a:pt x="94536" y="91916"/>
                  <a:pt x="88821" y="92869"/>
                  <a:pt x="78343" y="92869"/>
                </a:cubicBezTo>
                <a:cubicBezTo>
                  <a:pt x="73581" y="92869"/>
                  <a:pt x="68818" y="92869"/>
                  <a:pt x="68818" y="92869"/>
                </a:cubicBezTo>
                <a:cubicBezTo>
                  <a:pt x="67866" y="92869"/>
                  <a:pt x="62151" y="93821"/>
                  <a:pt x="55483" y="93821"/>
                </a:cubicBezTo>
                <a:cubicBezTo>
                  <a:pt x="45006" y="93821"/>
                  <a:pt x="43101" y="93821"/>
                  <a:pt x="41196" y="93821"/>
                </a:cubicBezTo>
                <a:cubicBezTo>
                  <a:pt x="39291" y="92869"/>
                  <a:pt x="36433" y="92869"/>
                  <a:pt x="24051" y="92869"/>
                </a:cubicBezTo>
                <a:cubicBezTo>
                  <a:pt x="15478" y="92869"/>
                  <a:pt x="7858" y="92869"/>
                  <a:pt x="7858" y="93821"/>
                </a:cubicBezTo>
                <a:cubicBezTo>
                  <a:pt x="6906" y="93821"/>
                  <a:pt x="6906" y="99536"/>
                  <a:pt x="7858" y="100489"/>
                </a:cubicBezTo>
                <a:cubicBezTo>
                  <a:pt x="8811" y="101441"/>
                  <a:pt x="9763" y="101441"/>
                  <a:pt x="23098" y="100489"/>
                </a:cubicBezTo>
                <a:cubicBezTo>
                  <a:pt x="30718" y="100489"/>
                  <a:pt x="37386" y="100489"/>
                  <a:pt x="38338" y="100489"/>
                </a:cubicBezTo>
                <a:cubicBezTo>
                  <a:pt x="39291" y="100489"/>
                  <a:pt x="40243" y="100489"/>
                  <a:pt x="41196" y="99536"/>
                </a:cubicBezTo>
                <a:cubicBezTo>
                  <a:pt x="42148" y="98584"/>
                  <a:pt x="64056" y="98584"/>
                  <a:pt x="92631" y="99536"/>
                </a:cubicBezTo>
                <a:cubicBezTo>
                  <a:pt x="107871" y="99536"/>
                  <a:pt x="108823" y="99536"/>
                  <a:pt x="108823" y="100489"/>
                </a:cubicBezTo>
                <a:cubicBezTo>
                  <a:pt x="108823" y="102394"/>
                  <a:pt x="108823" y="108109"/>
                  <a:pt x="108823" y="108109"/>
                </a:cubicBezTo>
                <a:cubicBezTo>
                  <a:pt x="108823" y="108109"/>
                  <a:pt x="109776" y="108109"/>
                  <a:pt x="110728" y="108109"/>
                </a:cubicBezTo>
                <a:cubicBezTo>
                  <a:pt x="111681" y="107156"/>
                  <a:pt x="112633" y="107156"/>
                  <a:pt x="118348" y="107156"/>
                </a:cubicBezTo>
                <a:cubicBezTo>
                  <a:pt x="122158" y="107156"/>
                  <a:pt x="125016" y="108109"/>
                  <a:pt x="125968" y="108109"/>
                </a:cubicBezTo>
                <a:cubicBezTo>
                  <a:pt x="125968" y="108109"/>
                  <a:pt x="127873" y="108109"/>
                  <a:pt x="129778" y="108109"/>
                </a:cubicBezTo>
                <a:cubicBezTo>
                  <a:pt x="132636" y="108109"/>
                  <a:pt x="132636" y="108109"/>
                  <a:pt x="136446" y="110014"/>
                </a:cubicBezTo>
                <a:cubicBezTo>
                  <a:pt x="138351" y="110966"/>
                  <a:pt x="141208" y="112871"/>
                  <a:pt x="142161" y="113824"/>
                </a:cubicBezTo>
                <a:cubicBezTo>
                  <a:pt x="143113" y="114776"/>
                  <a:pt x="145018" y="114776"/>
                  <a:pt x="145971" y="115729"/>
                </a:cubicBezTo>
                <a:cubicBezTo>
                  <a:pt x="157401" y="117634"/>
                  <a:pt x="158353" y="117634"/>
                  <a:pt x="158353" y="119539"/>
                </a:cubicBezTo>
                <a:cubicBezTo>
                  <a:pt x="158353" y="121444"/>
                  <a:pt x="159306" y="123349"/>
                  <a:pt x="163116" y="127159"/>
                </a:cubicBezTo>
                <a:cubicBezTo>
                  <a:pt x="165973" y="129064"/>
                  <a:pt x="166926" y="130969"/>
                  <a:pt x="166926" y="131921"/>
                </a:cubicBezTo>
                <a:cubicBezTo>
                  <a:pt x="166926" y="133826"/>
                  <a:pt x="170736" y="136684"/>
                  <a:pt x="174546" y="139541"/>
                </a:cubicBezTo>
                <a:cubicBezTo>
                  <a:pt x="178356" y="142399"/>
                  <a:pt x="179308" y="143351"/>
                  <a:pt x="180261" y="147161"/>
                </a:cubicBezTo>
                <a:cubicBezTo>
                  <a:pt x="181213" y="149066"/>
                  <a:pt x="181213" y="150971"/>
                  <a:pt x="182166" y="151924"/>
                </a:cubicBezTo>
                <a:cubicBezTo>
                  <a:pt x="183118" y="152876"/>
                  <a:pt x="183118" y="154781"/>
                  <a:pt x="183118" y="154781"/>
                </a:cubicBezTo>
                <a:cubicBezTo>
                  <a:pt x="183118" y="154781"/>
                  <a:pt x="180261" y="157639"/>
                  <a:pt x="177403" y="160496"/>
                </a:cubicBezTo>
                <a:cubicBezTo>
                  <a:pt x="168831" y="168116"/>
                  <a:pt x="167878" y="169069"/>
                  <a:pt x="166926" y="175736"/>
                </a:cubicBezTo>
                <a:cubicBezTo>
                  <a:pt x="165973" y="181451"/>
                  <a:pt x="165973" y="185261"/>
                  <a:pt x="165973" y="186214"/>
                </a:cubicBezTo>
                <a:cubicBezTo>
                  <a:pt x="165973" y="187166"/>
                  <a:pt x="165973" y="188119"/>
                  <a:pt x="165973" y="189071"/>
                </a:cubicBezTo>
                <a:cubicBezTo>
                  <a:pt x="165021" y="190976"/>
                  <a:pt x="162163" y="201454"/>
                  <a:pt x="159306" y="210026"/>
                </a:cubicBezTo>
                <a:cubicBezTo>
                  <a:pt x="158353" y="212884"/>
                  <a:pt x="156448" y="216694"/>
                  <a:pt x="152638" y="222409"/>
                </a:cubicBezTo>
                <a:cubicBezTo>
                  <a:pt x="148828" y="228124"/>
                  <a:pt x="147876" y="229076"/>
                  <a:pt x="143113" y="238601"/>
                </a:cubicBezTo>
                <a:cubicBezTo>
                  <a:pt x="140256" y="243364"/>
                  <a:pt x="137398" y="249079"/>
                  <a:pt x="136446" y="250984"/>
                </a:cubicBezTo>
                <a:cubicBezTo>
                  <a:pt x="135493" y="252889"/>
                  <a:pt x="134541" y="255746"/>
                  <a:pt x="134541" y="255746"/>
                </a:cubicBezTo>
                <a:cubicBezTo>
                  <a:pt x="134541" y="258604"/>
                  <a:pt x="136446" y="262414"/>
                  <a:pt x="138351" y="264319"/>
                </a:cubicBezTo>
                <a:cubicBezTo>
                  <a:pt x="139303" y="265271"/>
                  <a:pt x="140256" y="267176"/>
                  <a:pt x="140256" y="267176"/>
                </a:cubicBezTo>
                <a:cubicBezTo>
                  <a:pt x="140256" y="267176"/>
                  <a:pt x="139303" y="269081"/>
                  <a:pt x="138351" y="270986"/>
                </a:cubicBezTo>
                <a:cubicBezTo>
                  <a:pt x="137398" y="272891"/>
                  <a:pt x="135493" y="275749"/>
                  <a:pt x="133588" y="277654"/>
                </a:cubicBezTo>
                <a:cubicBezTo>
                  <a:pt x="127873" y="288131"/>
                  <a:pt x="116443" y="301466"/>
                  <a:pt x="113586" y="303371"/>
                </a:cubicBezTo>
                <a:cubicBezTo>
                  <a:pt x="111681" y="304324"/>
                  <a:pt x="111681" y="304324"/>
                  <a:pt x="106918" y="303371"/>
                </a:cubicBezTo>
                <a:cubicBezTo>
                  <a:pt x="101203" y="301466"/>
                  <a:pt x="96441" y="301466"/>
                  <a:pt x="92631" y="303371"/>
                </a:cubicBezTo>
                <a:cubicBezTo>
                  <a:pt x="90726" y="304324"/>
                  <a:pt x="89773" y="304324"/>
                  <a:pt x="88821" y="305276"/>
                </a:cubicBezTo>
                <a:cubicBezTo>
                  <a:pt x="88821" y="305276"/>
                  <a:pt x="87868" y="305276"/>
                  <a:pt x="87868" y="305276"/>
                </a:cubicBezTo>
                <a:cubicBezTo>
                  <a:pt x="86916" y="305276"/>
                  <a:pt x="85011" y="307181"/>
                  <a:pt x="85011" y="308134"/>
                </a:cubicBezTo>
                <a:cubicBezTo>
                  <a:pt x="85011" y="308134"/>
                  <a:pt x="84058" y="310039"/>
                  <a:pt x="84058" y="311944"/>
                </a:cubicBezTo>
                <a:cubicBezTo>
                  <a:pt x="82153" y="315754"/>
                  <a:pt x="82153" y="317659"/>
                  <a:pt x="85963" y="321469"/>
                </a:cubicBezTo>
                <a:cubicBezTo>
                  <a:pt x="87868" y="324326"/>
                  <a:pt x="90726" y="326231"/>
                  <a:pt x="95488" y="328136"/>
                </a:cubicBezTo>
                <a:cubicBezTo>
                  <a:pt x="96441" y="330994"/>
                  <a:pt x="97393" y="330994"/>
                  <a:pt x="100251" y="330994"/>
                </a:cubicBezTo>
                <a:cubicBezTo>
                  <a:pt x="108823" y="329089"/>
                  <a:pt x="114538" y="329089"/>
                  <a:pt x="114538" y="330041"/>
                </a:cubicBezTo>
                <a:cubicBezTo>
                  <a:pt x="114538" y="330041"/>
                  <a:pt x="114538" y="331946"/>
                  <a:pt x="114538" y="333851"/>
                </a:cubicBezTo>
                <a:lnTo>
                  <a:pt x="114538" y="336709"/>
                </a:lnTo>
                <a:lnTo>
                  <a:pt x="118348" y="337661"/>
                </a:lnTo>
                <a:cubicBezTo>
                  <a:pt x="124063" y="339566"/>
                  <a:pt x="131683" y="341471"/>
                  <a:pt x="132636" y="342424"/>
                </a:cubicBezTo>
                <a:cubicBezTo>
                  <a:pt x="135493" y="343376"/>
                  <a:pt x="141208" y="344329"/>
                  <a:pt x="146923" y="344329"/>
                </a:cubicBezTo>
                <a:cubicBezTo>
                  <a:pt x="155496" y="344329"/>
                  <a:pt x="155496" y="344329"/>
                  <a:pt x="156448" y="337661"/>
                </a:cubicBezTo>
                <a:cubicBezTo>
                  <a:pt x="156448" y="335756"/>
                  <a:pt x="158353" y="330994"/>
                  <a:pt x="158353" y="328136"/>
                </a:cubicBezTo>
                <a:cubicBezTo>
                  <a:pt x="159306" y="323374"/>
                  <a:pt x="160258" y="321469"/>
                  <a:pt x="160258" y="313849"/>
                </a:cubicBezTo>
                <a:cubicBezTo>
                  <a:pt x="160258" y="302419"/>
                  <a:pt x="161211" y="300514"/>
                  <a:pt x="164068" y="296704"/>
                </a:cubicBezTo>
                <a:cubicBezTo>
                  <a:pt x="165021" y="294799"/>
                  <a:pt x="166926" y="291941"/>
                  <a:pt x="167878" y="290036"/>
                </a:cubicBezTo>
                <a:cubicBezTo>
                  <a:pt x="169783" y="287179"/>
                  <a:pt x="169783" y="287179"/>
                  <a:pt x="171688" y="287179"/>
                </a:cubicBezTo>
                <a:cubicBezTo>
                  <a:pt x="172641" y="287179"/>
                  <a:pt x="174546" y="287179"/>
                  <a:pt x="175498" y="286226"/>
                </a:cubicBezTo>
                <a:cubicBezTo>
                  <a:pt x="177403" y="285274"/>
                  <a:pt x="178356" y="285274"/>
                  <a:pt x="179308" y="281464"/>
                </a:cubicBezTo>
                <a:cubicBezTo>
                  <a:pt x="180261" y="278606"/>
                  <a:pt x="182166" y="276701"/>
                  <a:pt x="184071" y="274796"/>
                </a:cubicBezTo>
                <a:cubicBezTo>
                  <a:pt x="185976" y="272891"/>
                  <a:pt x="187881" y="270986"/>
                  <a:pt x="188833" y="269081"/>
                </a:cubicBezTo>
                <a:cubicBezTo>
                  <a:pt x="189786" y="267176"/>
                  <a:pt x="191691" y="264319"/>
                  <a:pt x="191691" y="263366"/>
                </a:cubicBezTo>
                <a:cubicBezTo>
                  <a:pt x="192643" y="262414"/>
                  <a:pt x="194548" y="256699"/>
                  <a:pt x="197406" y="252889"/>
                </a:cubicBezTo>
                <a:cubicBezTo>
                  <a:pt x="199311" y="248126"/>
                  <a:pt x="202168" y="244316"/>
                  <a:pt x="202168" y="244316"/>
                </a:cubicBezTo>
                <a:cubicBezTo>
                  <a:pt x="202168" y="244316"/>
                  <a:pt x="203121" y="242411"/>
                  <a:pt x="203121" y="240506"/>
                </a:cubicBezTo>
                <a:cubicBezTo>
                  <a:pt x="203121" y="238601"/>
                  <a:pt x="205026" y="232886"/>
                  <a:pt x="205978" y="229076"/>
                </a:cubicBezTo>
                <a:cubicBezTo>
                  <a:pt x="208836" y="221456"/>
                  <a:pt x="208836" y="220504"/>
                  <a:pt x="207883" y="218599"/>
                </a:cubicBezTo>
                <a:cubicBezTo>
                  <a:pt x="207883" y="217646"/>
                  <a:pt x="206931" y="215741"/>
                  <a:pt x="206931" y="214789"/>
                </a:cubicBezTo>
                <a:cubicBezTo>
                  <a:pt x="205978" y="212884"/>
                  <a:pt x="201216" y="203359"/>
                  <a:pt x="201216" y="202406"/>
                </a:cubicBezTo>
                <a:cubicBezTo>
                  <a:pt x="201216" y="201454"/>
                  <a:pt x="202168" y="202406"/>
                  <a:pt x="202168" y="203359"/>
                </a:cubicBezTo>
                <a:cubicBezTo>
                  <a:pt x="202168" y="204311"/>
                  <a:pt x="203121" y="205264"/>
                  <a:pt x="204073" y="205264"/>
                </a:cubicBezTo>
                <a:cubicBezTo>
                  <a:pt x="205026" y="206216"/>
                  <a:pt x="205978" y="207169"/>
                  <a:pt x="206931" y="210026"/>
                </a:cubicBezTo>
                <a:cubicBezTo>
                  <a:pt x="207883" y="212884"/>
                  <a:pt x="208836" y="214789"/>
                  <a:pt x="210741" y="215741"/>
                </a:cubicBezTo>
                <a:cubicBezTo>
                  <a:pt x="211693" y="216694"/>
                  <a:pt x="212646" y="216694"/>
                  <a:pt x="212646" y="216694"/>
                </a:cubicBezTo>
                <a:cubicBezTo>
                  <a:pt x="212646" y="216694"/>
                  <a:pt x="215503" y="218599"/>
                  <a:pt x="218361" y="220504"/>
                </a:cubicBezTo>
                <a:cubicBezTo>
                  <a:pt x="222171" y="223361"/>
                  <a:pt x="225028" y="224314"/>
                  <a:pt x="225981" y="224314"/>
                </a:cubicBezTo>
                <a:cubicBezTo>
                  <a:pt x="226933" y="224314"/>
                  <a:pt x="228838" y="224314"/>
                  <a:pt x="229791" y="225266"/>
                </a:cubicBezTo>
                <a:cubicBezTo>
                  <a:pt x="231696" y="225266"/>
                  <a:pt x="239316" y="226219"/>
                  <a:pt x="245031" y="227171"/>
                </a:cubicBezTo>
                <a:cubicBezTo>
                  <a:pt x="246936" y="227171"/>
                  <a:pt x="249793" y="227171"/>
                  <a:pt x="249793" y="228124"/>
                </a:cubicBezTo>
                <a:cubicBezTo>
                  <a:pt x="252651" y="229076"/>
                  <a:pt x="255508" y="230029"/>
                  <a:pt x="256461" y="231934"/>
                </a:cubicBezTo>
                <a:cubicBezTo>
                  <a:pt x="261223" y="238601"/>
                  <a:pt x="264081" y="244316"/>
                  <a:pt x="265033" y="244316"/>
                </a:cubicBezTo>
                <a:cubicBezTo>
                  <a:pt x="265986" y="244316"/>
                  <a:pt x="267891" y="246221"/>
                  <a:pt x="270748" y="247174"/>
                </a:cubicBezTo>
                <a:cubicBezTo>
                  <a:pt x="283131" y="251936"/>
                  <a:pt x="295513" y="257651"/>
                  <a:pt x="296466" y="258604"/>
                </a:cubicBezTo>
                <a:cubicBezTo>
                  <a:pt x="297418" y="259556"/>
                  <a:pt x="296466" y="260509"/>
                  <a:pt x="295513" y="265271"/>
                </a:cubicBezTo>
                <a:cubicBezTo>
                  <a:pt x="294561" y="270986"/>
                  <a:pt x="293608" y="271939"/>
                  <a:pt x="294561" y="274796"/>
                </a:cubicBezTo>
                <a:cubicBezTo>
                  <a:pt x="294561" y="277654"/>
                  <a:pt x="294561" y="278606"/>
                  <a:pt x="294561" y="279559"/>
                </a:cubicBezTo>
                <a:cubicBezTo>
                  <a:pt x="292656" y="283369"/>
                  <a:pt x="292656" y="284321"/>
                  <a:pt x="297418" y="293846"/>
                </a:cubicBezTo>
                <a:lnTo>
                  <a:pt x="301228" y="303371"/>
                </a:lnTo>
                <a:lnTo>
                  <a:pt x="305038" y="307181"/>
                </a:lnTo>
                <a:cubicBezTo>
                  <a:pt x="309801" y="311944"/>
                  <a:pt x="310753" y="312896"/>
                  <a:pt x="314563" y="312896"/>
                </a:cubicBezTo>
                <a:cubicBezTo>
                  <a:pt x="316468" y="312896"/>
                  <a:pt x="317421" y="313849"/>
                  <a:pt x="318373" y="313849"/>
                </a:cubicBezTo>
                <a:cubicBezTo>
                  <a:pt x="320278" y="314801"/>
                  <a:pt x="322183" y="314801"/>
                  <a:pt x="325041" y="313849"/>
                </a:cubicBezTo>
                <a:cubicBezTo>
                  <a:pt x="329803" y="310991"/>
                  <a:pt x="332661" y="310991"/>
                  <a:pt x="345996" y="310991"/>
                </a:cubicBezTo>
                <a:cubicBezTo>
                  <a:pt x="350758" y="310991"/>
                  <a:pt x="358378" y="309086"/>
                  <a:pt x="363141" y="307181"/>
                </a:cubicBezTo>
                <a:cubicBezTo>
                  <a:pt x="365046" y="306229"/>
                  <a:pt x="368856" y="305276"/>
                  <a:pt x="372666" y="305276"/>
                </a:cubicBezTo>
                <a:cubicBezTo>
                  <a:pt x="377428" y="304324"/>
                  <a:pt x="379333" y="304324"/>
                  <a:pt x="381238" y="303371"/>
                </a:cubicBezTo>
                <a:cubicBezTo>
                  <a:pt x="384096" y="302419"/>
                  <a:pt x="384096" y="301466"/>
                  <a:pt x="385048" y="299561"/>
                </a:cubicBezTo>
                <a:cubicBezTo>
                  <a:pt x="386001" y="297656"/>
                  <a:pt x="386001" y="297656"/>
                  <a:pt x="387906" y="301466"/>
                </a:cubicBezTo>
                <a:cubicBezTo>
                  <a:pt x="388858" y="304324"/>
                  <a:pt x="389811" y="305276"/>
                  <a:pt x="389811" y="310991"/>
                </a:cubicBezTo>
                <a:lnTo>
                  <a:pt x="390763" y="316706"/>
                </a:lnTo>
                <a:lnTo>
                  <a:pt x="388858" y="318611"/>
                </a:lnTo>
                <a:cubicBezTo>
                  <a:pt x="386953" y="320516"/>
                  <a:pt x="386953" y="322421"/>
                  <a:pt x="386953" y="324326"/>
                </a:cubicBezTo>
                <a:cubicBezTo>
                  <a:pt x="386953" y="325279"/>
                  <a:pt x="390763" y="333851"/>
                  <a:pt x="391716" y="334804"/>
                </a:cubicBezTo>
                <a:cubicBezTo>
                  <a:pt x="393621" y="335756"/>
                  <a:pt x="395526" y="335756"/>
                  <a:pt x="406003" y="330041"/>
                </a:cubicBezTo>
                <a:cubicBezTo>
                  <a:pt x="411718" y="327184"/>
                  <a:pt x="417433" y="324326"/>
                  <a:pt x="418386" y="323374"/>
                </a:cubicBezTo>
                <a:cubicBezTo>
                  <a:pt x="421243" y="322421"/>
                  <a:pt x="426958" y="315754"/>
                  <a:pt x="426958" y="314801"/>
                </a:cubicBezTo>
                <a:cubicBezTo>
                  <a:pt x="426958" y="312896"/>
                  <a:pt x="426006" y="306229"/>
                  <a:pt x="425053" y="304324"/>
                </a:cubicBezTo>
                <a:cubicBezTo>
                  <a:pt x="424101" y="302419"/>
                  <a:pt x="425053" y="301466"/>
                  <a:pt x="426958" y="300514"/>
                </a:cubicBezTo>
                <a:cubicBezTo>
                  <a:pt x="428863" y="299561"/>
                  <a:pt x="429816" y="298609"/>
                  <a:pt x="429816" y="295751"/>
                </a:cubicBezTo>
                <a:cubicBezTo>
                  <a:pt x="429816" y="294799"/>
                  <a:pt x="429816" y="291941"/>
                  <a:pt x="430768" y="290036"/>
                </a:cubicBezTo>
                <a:cubicBezTo>
                  <a:pt x="430768" y="288131"/>
                  <a:pt x="431721" y="285274"/>
                  <a:pt x="431721" y="282416"/>
                </a:cubicBezTo>
                <a:cubicBezTo>
                  <a:pt x="431721" y="278606"/>
                  <a:pt x="431721" y="277654"/>
                  <a:pt x="430768" y="276701"/>
                </a:cubicBezTo>
                <a:cubicBezTo>
                  <a:pt x="429816" y="275749"/>
                  <a:pt x="429816" y="274796"/>
                  <a:pt x="429816" y="274796"/>
                </a:cubicBezTo>
                <a:cubicBezTo>
                  <a:pt x="429816" y="274796"/>
                  <a:pt x="429816" y="273844"/>
                  <a:pt x="429816" y="273844"/>
                </a:cubicBezTo>
                <a:cubicBezTo>
                  <a:pt x="429816" y="273844"/>
                  <a:pt x="417433" y="266224"/>
                  <a:pt x="414576" y="265271"/>
                </a:cubicBezTo>
                <a:cubicBezTo>
                  <a:pt x="413623" y="264319"/>
                  <a:pt x="406956" y="262414"/>
                  <a:pt x="404098" y="261461"/>
                </a:cubicBezTo>
                <a:cubicBezTo>
                  <a:pt x="403146" y="261461"/>
                  <a:pt x="401241" y="260509"/>
                  <a:pt x="400288" y="260509"/>
                </a:cubicBezTo>
                <a:cubicBezTo>
                  <a:pt x="399336" y="260509"/>
                  <a:pt x="395526" y="259556"/>
                  <a:pt x="391716" y="259556"/>
                </a:cubicBezTo>
                <a:cubicBezTo>
                  <a:pt x="387906" y="259556"/>
                  <a:pt x="385048" y="259556"/>
                  <a:pt x="385048" y="258604"/>
                </a:cubicBezTo>
                <a:cubicBezTo>
                  <a:pt x="385048" y="257651"/>
                  <a:pt x="385048" y="257651"/>
                  <a:pt x="386001" y="257651"/>
                </a:cubicBezTo>
                <a:cubicBezTo>
                  <a:pt x="386953" y="255746"/>
                  <a:pt x="387906" y="255746"/>
                  <a:pt x="390763" y="256699"/>
                </a:cubicBezTo>
                <a:cubicBezTo>
                  <a:pt x="391716" y="256699"/>
                  <a:pt x="394573" y="257651"/>
                  <a:pt x="397431" y="257651"/>
                </a:cubicBezTo>
                <a:cubicBezTo>
                  <a:pt x="401241" y="257651"/>
                  <a:pt x="401241" y="257651"/>
                  <a:pt x="402193" y="256699"/>
                </a:cubicBezTo>
                <a:cubicBezTo>
                  <a:pt x="403146" y="255746"/>
                  <a:pt x="403146" y="255746"/>
                  <a:pt x="405051" y="255746"/>
                </a:cubicBezTo>
                <a:cubicBezTo>
                  <a:pt x="406956" y="255746"/>
                  <a:pt x="407908" y="255746"/>
                  <a:pt x="410766" y="258604"/>
                </a:cubicBezTo>
                <a:cubicBezTo>
                  <a:pt x="412671" y="259556"/>
                  <a:pt x="414576" y="261461"/>
                  <a:pt x="415528" y="261461"/>
                </a:cubicBezTo>
                <a:cubicBezTo>
                  <a:pt x="418386" y="262414"/>
                  <a:pt x="425053" y="262414"/>
                  <a:pt x="426006" y="261461"/>
                </a:cubicBezTo>
                <a:cubicBezTo>
                  <a:pt x="426958" y="261461"/>
                  <a:pt x="428863" y="260509"/>
                  <a:pt x="430768" y="259556"/>
                </a:cubicBezTo>
                <a:cubicBezTo>
                  <a:pt x="434578" y="257651"/>
                  <a:pt x="439341" y="254794"/>
                  <a:pt x="440293" y="252889"/>
                </a:cubicBezTo>
                <a:cubicBezTo>
                  <a:pt x="441246" y="250984"/>
                  <a:pt x="443151" y="246221"/>
                  <a:pt x="445056" y="235744"/>
                </a:cubicBezTo>
                <a:cubicBezTo>
                  <a:pt x="445056" y="234791"/>
                  <a:pt x="446008" y="231934"/>
                  <a:pt x="446008" y="230981"/>
                </a:cubicBezTo>
                <a:cubicBezTo>
                  <a:pt x="446961" y="227171"/>
                  <a:pt x="446961" y="217646"/>
                  <a:pt x="446008" y="213836"/>
                </a:cubicBezTo>
                <a:cubicBezTo>
                  <a:pt x="446008" y="211931"/>
                  <a:pt x="445056" y="209074"/>
                  <a:pt x="444103" y="206216"/>
                </a:cubicBezTo>
                <a:cubicBezTo>
                  <a:pt x="443151" y="200501"/>
                  <a:pt x="441246" y="196691"/>
                  <a:pt x="437436" y="191929"/>
                </a:cubicBezTo>
                <a:cubicBezTo>
                  <a:pt x="429816" y="182404"/>
                  <a:pt x="428863" y="181451"/>
                  <a:pt x="420291" y="181451"/>
                </a:cubicBezTo>
                <a:cubicBezTo>
                  <a:pt x="413623" y="180499"/>
                  <a:pt x="411718" y="180499"/>
                  <a:pt x="410766" y="176689"/>
                </a:cubicBezTo>
                <a:cubicBezTo>
                  <a:pt x="410766" y="175736"/>
                  <a:pt x="409813" y="172879"/>
                  <a:pt x="409813" y="171926"/>
                </a:cubicBezTo>
                <a:cubicBezTo>
                  <a:pt x="409813" y="170974"/>
                  <a:pt x="408861" y="169069"/>
                  <a:pt x="408861" y="169069"/>
                </a:cubicBezTo>
                <a:cubicBezTo>
                  <a:pt x="408861" y="168116"/>
                  <a:pt x="408861" y="168116"/>
                  <a:pt x="409813" y="167164"/>
                </a:cubicBezTo>
                <a:cubicBezTo>
                  <a:pt x="410766" y="166211"/>
                  <a:pt x="411718" y="164306"/>
                  <a:pt x="411718" y="162401"/>
                </a:cubicBezTo>
                <a:cubicBezTo>
                  <a:pt x="413623" y="155734"/>
                  <a:pt x="413623" y="155734"/>
                  <a:pt x="412671" y="150971"/>
                </a:cubicBezTo>
                <a:cubicBezTo>
                  <a:pt x="411718" y="148114"/>
                  <a:pt x="411718" y="145256"/>
                  <a:pt x="410766" y="143351"/>
                </a:cubicBezTo>
                <a:cubicBezTo>
                  <a:pt x="409813" y="138589"/>
                  <a:pt x="407908" y="131921"/>
                  <a:pt x="406956" y="129064"/>
                </a:cubicBezTo>
                <a:cubicBezTo>
                  <a:pt x="406003" y="127159"/>
                  <a:pt x="406003" y="125254"/>
                  <a:pt x="406003" y="124301"/>
                </a:cubicBezTo>
                <a:cubicBezTo>
                  <a:pt x="406003" y="123349"/>
                  <a:pt x="406003" y="122396"/>
                  <a:pt x="406003" y="121444"/>
                </a:cubicBezTo>
                <a:cubicBezTo>
                  <a:pt x="406003" y="121444"/>
                  <a:pt x="404098" y="118586"/>
                  <a:pt x="403146" y="115729"/>
                </a:cubicBezTo>
                <a:cubicBezTo>
                  <a:pt x="402193" y="112871"/>
                  <a:pt x="400288" y="108109"/>
                  <a:pt x="398383" y="104299"/>
                </a:cubicBezTo>
                <a:cubicBezTo>
                  <a:pt x="397431" y="101441"/>
                  <a:pt x="396478" y="98584"/>
                  <a:pt x="396478" y="97631"/>
                </a:cubicBezTo>
                <a:cubicBezTo>
                  <a:pt x="396478" y="96679"/>
                  <a:pt x="394573" y="93821"/>
                  <a:pt x="385048" y="82391"/>
                </a:cubicBezTo>
                <a:cubicBezTo>
                  <a:pt x="384096" y="80486"/>
                  <a:pt x="381238" y="76676"/>
                  <a:pt x="379333" y="74771"/>
                </a:cubicBezTo>
                <a:cubicBezTo>
                  <a:pt x="377428" y="71914"/>
                  <a:pt x="374571" y="68104"/>
                  <a:pt x="373618" y="67151"/>
                </a:cubicBezTo>
                <a:cubicBezTo>
                  <a:pt x="372666" y="65246"/>
                  <a:pt x="370761" y="63341"/>
                  <a:pt x="369808" y="62389"/>
                </a:cubicBezTo>
                <a:cubicBezTo>
                  <a:pt x="367903" y="59531"/>
                  <a:pt x="366951" y="58579"/>
                  <a:pt x="361236" y="55721"/>
                </a:cubicBezTo>
                <a:cubicBezTo>
                  <a:pt x="358378" y="54769"/>
                  <a:pt x="354568" y="51911"/>
                  <a:pt x="351711" y="50959"/>
                </a:cubicBezTo>
                <a:lnTo>
                  <a:pt x="345996" y="48101"/>
                </a:lnTo>
                <a:lnTo>
                  <a:pt x="338376" y="48101"/>
                </a:lnTo>
                <a:cubicBezTo>
                  <a:pt x="334566" y="48101"/>
                  <a:pt x="330756" y="48101"/>
                  <a:pt x="329803" y="47149"/>
                </a:cubicBezTo>
                <a:cubicBezTo>
                  <a:pt x="324088" y="45244"/>
                  <a:pt x="321231" y="44291"/>
                  <a:pt x="317421" y="44291"/>
                </a:cubicBezTo>
                <a:cubicBezTo>
                  <a:pt x="314563" y="44291"/>
                  <a:pt x="313611" y="44291"/>
                  <a:pt x="312658" y="43339"/>
                </a:cubicBezTo>
                <a:cubicBezTo>
                  <a:pt x="312658" y="43339"/>
                  <a:pt x="311706" y="40481"/>
                  <a:pt x="310753" y="37624"/>
                </a:cubicBezTo>
                <a:cubicBezTo>
                  <a:pt x="308848" y="30956"/>
                  <a:pt x="307896" y="30004"/>
                  <a:pt x="303133" y="26194"/>
                </a:cubicBezTo>
                <a:cubicBezTo>
                  <a:pt x="301228" y="24289"/>
                  <a:pt x="297418" y="20479"/>
                  <a:pt x="295513" y="18574"/>
                </a:cubicBezTo>
                <a:cubicBezTo>
                  <a:pt x="293608" y="16669"/>
                  <a:pt x="290751" y="14764"/>
                  <a:pt x="289798" y="13811"/>
                </a:cubicBezTo>
                <a:cubicBezTo>
                  <a:pt x="289798" y="7144"/>
                  <a:pt x="285036" y="7144"/>
                  <a:pt x="285036" y="7144"/>
                </a:cubicBezTo>
                <a:close/>
                <a:moveTo>
                  <a:pt x="326946" y="40481"/>
                </a:moveTo>
                <a:cubicBezTo>
                  <a:pt x="330756" y="42386"/>
                  <a:pt x="331708" y="43339"/>
                  <a:pt x="328851" y="45244"/>
                </a:cubicBezTo>
                <a:cubicBezTo>
                  <a:pt x="327898" y="46196"/>
                  <a:pt x="325993" y="47149"/>
                  <a:pt x="324088" y="47149"/>
                </a:cubicBezTo>
                <a:cubicBezTo>
                  <a:pt x="323136" y="47149"/>
                  <a:pt x="321231" y="47149"/>
                  <a:pt x="320278" y="48101"/>
                </a:cubicBezTo>
                <a:cubicBezTo>
                  <a:pt x="319326" y="48101"/>
                  <a:pt x="318373" y="48101"/>
                  <a:pt x="317421" y="47149"/>
                </a:cubicBezTo>
                <a:cubicBezTo>
                  <a:pt x="316468" y="45244"/>
                  <a:pt x="315516" y="45244"/>
                  <a:pt x="315516" y="43339"/>
                </a:cubicBezTo>
                <a:cubicBezTo>
                  <a:pt x="315516" y="40481"/>
                  <a:pt x="316468" y="39529"/>
                  <a:pt x="320278" y="39529"/>
                </a:cubicBezTo>
                <a:cubicBezTo>
                  <a:pt x="323136" y="39529"/>
                  <a:pt x="325041" y="40481"/>
                  <a:pt x="326946" y="40481"/>
                </a:cubicBezTo>
                <a:close/>
                <a:moveTo>
                  <a:pt x="256461" y="70961"/>
                </a:moveTo>
                <a:cubicBezTo>
                  <a:pt x="256461" y="70961"/>
                  <a:pt x="255508" y="72866"/>
                  <a:pt x="253603" y="74771"/>
                </a:cubicBezTo>
                <a:cubicBezTo>
                  <a:pt x="249793" y="79534"/>
                  <a:pt x="246936" y="83344"/>
                  <a:pt x="246936" y="85249"/>
                </a:cubicBezTo>
                <a:cubicBezTo>
                  <a:pt x="246936" y="86201"/>
                  <a:pt x="246936" y="86201"/>
                  <a:pt x="245983" y="87154"/>
                </a:cubicBezTo>
                <a:cubicBezTo>
                  <a:pt x="245031" y="88106"/>
                  <a:pt x="245031" y="88106"/>
                  <a:pt x="245031" y="87154"/>
                </a:cubicBezTo>
                <a:cubicBezTo>
                  <a:pt x="245031" y="87154"/>
                  <a:pt x="244078" y="86201"/>
                  <a:pt x="243126" y="85249"/>
                </a:cubicBezTo>
                <a:cubicBezTo>
                  <a:pt x="240268" y="84296"/>
                  <a:pt x="238363" y="81439"/>
                  <a:pt x="238363" y="80486"/>
                </a:cubicBezTo>
                <a:cubicBezTo>
                  <a:pt x="238363" y="79534"/>
                  <a:pt x="239316" y="79534"/>
                  <a:pt x="244078" y="79534"/>
                </a:cubicBezTo>
                <a:lnTo>
                  <a:pt x="248841" y="79534"/>
                </a:lnTo>
                <a:lnTo>
                  <a:pt x="248841" y="75724"/>
                </a:lnTo>
                <a:cubicBezTo>
                  <a:pt x="248841" y="73819"/>
                  <a:pt x="248841" y="70961"/>
                  <a:pt x="249793" y="70961"/>
                </a:cubicBezTo>
                <a:cubicBezTo>
                  <a:pt x="251698" y="70009"/>
                  <a:pt x="255508" y="70009"/>
                  <a:pt x="256461" y="70961"/>
                </a:cubicBezTo>
                <a:close/>
                <a:moveTo>
                  <a:pt x="223123" y="79534"/>
                </a:moveTo>
                <a:cubicBezTo>
                  <a:pt x="225028" y="80486"/>
                  <a:pt x="225981" y="81439"/>
                  <a:pt x="227886" y="81439"/>
                </a:cubicBezTo>
                <a:cubicBezTo>
                  <a:pt x="228838" y="81439"/>
                  <a:pt x="229791" y="81439"/>
                  <a:pt x="229791" y="82391"/>
                </a:cubicBezTo>
                <a:cubicBezTo>
                  <a:pt x="229791" y="83344"/>
                  <a:pt x="227886" y="83344"/>
                  <a:pt x="221218" y="83344"/>
                </a:cubicBezTo>
                <a:lnTo>
                  <a:pt x="217408" y="83344"/>
                </a:lnTo>
                <a:lnTo>
                  <a:pt x="217408" y="81439"/>
                </a:lnTo>
                <a:cubicBezTo>
                  <a:pt x="217408" y="80486"/>
                  <a:pt x="217408" y="79534"/>
                  <a:pt x="218361" y="79534"/>
                </a:cubicBezTo>
                <a:cubicBezTo>
                  <a:pt x="220266" y="77629"/>
                  <a:pt x="220266" y="77629"/>
                  <a:pt x="223123" y="79534"/>
                </a:cubicBezTo>
                <a:close/>
                <a:moveTo>
                  <a:pt x="211693" y="81439"/>
                </a:moveTo>
                <a:cubicBezTo>
                  <a:pt x="211693" y="82391"/>
                  <a:pt x="199311" y="83344"/>
                  <a:pt x="196453" y="82391"/>
                </a:cubicBezTo>
                <a:cubicBezTo>
                  <a:pt x="194548" y="82391"/>
                  <a:pt x="194548" y="82391"/>
                  <a:pt x="195501" y="81439"/>
                </a:cubicBezTo>
                <a:cubicBezTo>
                  <a:pt x="196453" y="80486"/>
                  <a:pt x="198358" y="80486"/>
                  <a:pt x="204073" y="80486"/>
                </a:cubicBezTo>
                <a:cubicBezTo>
                  <a:pt x="207883" y="81439"/>
                  <a:pt x="211693" y="81439"/>
                  <a:pt x="211693" y="81439"/>
                </a:cubicBezTo>
                <a:close/>
                <a:moveTo>
                  <a:pt x="185023" y="101441"/>
                </a:moveTo>
                <a:cubicBezTo>
                  <a:pt x="185976" y="102394"/>
                  <a:pt x="185976" y="102394"/>
                  <a:pt x="185976" y="103346"/>
                </a:cubicBezTo>
                <a:cubicBezTo>
                  <a:pt x="185023" y="104299"/>
                  <a:pt x="181213" y="104299"/>
                  <a:pt x="178356" y="102394"/>
                </a:cubicBezTo>
                <a:cubicBezTo>
                  <a:pt x="176451" y="101441"/>
                  <a:pt x="176451" y="101441"/>
                  <a:pt x="177403" y="100489"/>
                </a:cubicBezTo>
                <a:cubicBezTo>
                  <a:pt x="181213" y="100489"/>
                  <a:pt x="183118" y="100489"/>
                  <a:pt x="185023" y="101441"/>
                </a:cubicBezTo>
                <a:close/>
                <a:moveTo>
                  <a:pt x="208836" y="106204"/>
                </a:moveTo>
                <a:cubicBezTo>
                  <a:pt x="208836" y="107156"/>
                  <a:pt x="208836" y="108109"/>
                  <a:pt x="209788" y="109061"/>
                </a:cubicBezTo>
                <a:cubicBezTo>
                  <a:pt x="209788" y="110014"/>
                  <a:pt x="209788" y="110966"/>
                  <a:pt x="209788" y="110966"/>
                </a:cubicBezTo>
                <a:cubicBezTo>
                  <a:pt x="208836" y="111919"/>
                  <a:pt x="207883" y="111919"/>
                  <a:pt x="207883" y="108109"/>
                </a:cubicBezTo>
                <a:cubicBezTo>
                  <a:pt x="207883" y="104299"/>
                  <a:pt x="208836" y="103346"/>
                  <a:pt x="208836" y="106204"/>
                </a:cubicBezTo>
                <a:close/>
                <a:moveTo>
                  <a:pt x="267891" y="138589"/>
                </a:moveTo>
                <a:cubicBezTo>
                  <a:pt x="269796" y="139541"/>
                  <a:pt x="269796" y="140494"/>
                  <a:pt x="269796" y="142399"/>
                </a:cubicBezTo>
                <a:cubicBezTo>
                  <a:pt x="269796" y="145256"/>
                  <a:pt x="272653" y="150019"/>
                  <a:pt x="274558" y="150019"/>
                </a:cubicBezTo>
                <a:cubicBezTo>
                  <a:pt x="275511" y="150019"/>
                  <a:pt x="275511" y="150971"/>
                  <a:pt x="276463" y="153829"/>
                </a:cubicBezTo>
                <a:cubicBezTo>
                  <a:pt x="276463" y="154781"/>
                  <a:pt x="277416" y="158591"/>
                  <a:pt x="278368" y="162401"/>
                </a:cubicBezTo>
                <a:cubicBezTo>
                  <a:pt x="280273" y="170021"/>
                  <a:pt x="280273" y="171926"/>
                  <a:pt x="277416" y="172879"/>
                </a:cubicBezTo>
                <a:cubicBezTo>
                  <a:pt x="275511" y="172879"/>
                  <a:pt x="275511" y="172879"/>
                  <a:pt x="262176" y="166211"/>
                </a:cubicBezTo>
                <a:cubicBezTo>
                  <a:pt x="256461" y="163354"/>
                  <a:pt x="250746" y="160496"/>
                  <a:pt x="249793" y="160496"/>
                </a:cubicBezTo>
                <a:cubicBezTo>
                  <a:pt x="248841" y="160496"/>
                  <a:pt x="246936" y="160496"/>
                  <a:pt x="245983" y="159544"/>
                </a:cubicBezTo>
                <a:cubicBezTo>
                  <a:pt x="244078" y="159544"/>
                  <a:pt x="241221" y="158591"/>
                  <a:pt x="238363" y="158591"/>
                </a:cubicBezTo>
                <a:cubicBezTo>
                  <a:pt x="235506" y="158591"/>
                  <a:pt x="232648" y="157639"/>
                  <a:pt x="231696" y="157639"/>
                </a:cubicBezTo>
                <a:cubicBezTo>
                  <a:pt x="228838" y="157639"/>
                  <a:pt x="228838" y="156686"/>
                  <a:pt x="229791" y="153829"/>
                </a:cubicBezTo>
                <a:cubicBezTo>
                  <a:pt x="230743" y="151924"/>
                  <a:pt x="230743" y="151924"/>
                  <a:pt x="230743" y="150971"/>
                </a:cubicBezTo>
                <a:cubicBezTo>
                  <a:pt x="228838" y="147161"/>
                  <a:pt x="229791" y="146209"/>
                  <a:pt x="238363" y="145256"/>
                </a:cubicBezTo>
                <a:cubicBezTo>
                  <a:pt x="245031" y="144304"/>
                  <a:pt x="246936" y="144304"/>
                  <a:pt x="256461" y="139541"/>
                </a:cubicBezTo>
                <a:cubicBezTo>
                  <a:pt x="260271" y="137636"/>
                  <a:pt x="265033" y="135731"/>
                  <a:pt x="265033" y="135731"/>
                </a:cubicBezTo>
                <a:cubicBezTo>
                  <a:pt x="265986" y="136684"/>
                  <a:pt x="266938" y="136684"/>
                  <a:pt x="267891" y="138589"/>
                </a:cubicBezTo>
                <a:close/>
              </a:path>
            </a:pathLst>
          </a:custGeom>
          <a:solidFill>
            <a:srgbClr val="3F573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2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 Unicode MS"/>
            </a:endParaRPr>
          </a:p>
        </p:txBody>
      </p:sp>
      <p:pic>
        <p:nvPicPr>
          <p:cNvPr id="28" name="Imagen 2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061" y="85686"/>
            <a:ext cx="6215351" cy="428460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3194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91BE637-C17D-4D31-BECD-B9BFF1A0DC73}"/>
              </a:ext>
            </a:extLst>
          </p:cNvPr>
          <p:cNvSpPr/>
          <p:nvPr/>
        </p:nvSpPr>
        <p:spPr>
          <a:xfrm>
            <a:off x="1793057" y="126079"/>
            <a:ext cx="9035364" cy="731520"/>
          </a:xfrm>
          <a:prstGeom prst="rect">
            <a:avLst/>
          </a:prstGeom>
          <a:solidFill>
            <a:srgbClr val="D3EFC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OBJETIVO </a:t>
            </a:r>
            <a:r>
              <a:rPr kumimoji="0" lang="es-EC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es-EC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CECF00A7-B42E-470D-A26F-5FC684D5489D}"/>
              </a:ext>
            </a:extLst>
          </p:cNvPr>
          <p:cNvSpPr txBox="1"/>
          <p:nvPr/>
        </p:nvSpPr>
        <p:spPr>
          <a:xfrm>
            <a:off x="1576173" y="1082845"/>
            <a:ext cx="925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CONCLUSIONES PARCIALES</a:t>
            </a:r>
          </a:p>
        </p:txBody>
      </p:sp>
      <p:sp>
        <p:nvSpPr>
          <p:cNvPr id="32" name="Rectangle 14">
            <a:extLst>
              <a:ext uri="{FF2B5EF4-FFF2-40B4-BE49-F238E27FC236}">
                <a16:creationId xmlns="" xmlns:a16="http://schemas.microsoft.com/office/drawing/2014/main" id="{554C536A-8D9E-49D8-A314-1CC5BF43C049}"/>
              </a:ext>
            </a:extLst>
          </p:cNvPr>
          <p:cNvSpPr/>
          <p:nvPr/>
        </p:nvSpPr>
        <p:spPr>
          <a:xfrm>
            <a:off x="5200607" y="1922351"/>
            <a:ext cx="4704606" cy="1345877"/>
          </a:xfrm>
          <a:custGeom>
            <a:avLst/>
            <a:gdLst>
              <a:gd name="connsiteX0" fmla="*/ 0 w 5029530"/>
              <a:gd name="connsiteY0" fmla="*/ 0 h 1188719"/>
              <a:gd name="connsiteX1" fmla="*/ 5029530 w 5029530"/>
              <a:gd name="connsiteY1" fmla="*/ 0 h 1188719"/>
              <a:gd name="connsiteX2" fmla="*/ 5029530 w 5029530"/>
              <a:gd name="connsiteY2" fmla="*/ 1188719 h 1188719"/>
              <a:gd name="connsiteX3" fmla="*/ 0 w 5029530"/>
              <a:gd name="connsiteY3" fmla="*/ 1188719 h 1188719"/>
              <a:gd name="connsiteX4" fmla="*/ 0 w 5029530"/>
              <a:gd name="connsiteY4" fmla="*/ 0 h 1188719"/>
              <a:gd name="connsiteX0" fmla="*/ 0 w 5029530"/>
              <a:gd name="connsiteY0" fmla="*/ 0 h 1197511"/>
              <a:gd name="connsiteX1" fmla="*/ 5029530 w 5029530"/>
              <a:gd name="connsiteY1" fmla="*/ 0 h 1197511"/>
              <a:gd name="connsiteX2" fmla="*/ 5029530 w 5029530"/>
              <a:gd name="connsiteY2" fmla="*/ 1188719 h 1197511"/>
              <a:gd name="connsiteX3" fmla="*/ 131885 w 5029530"/>
              <a:gd name="connsiteY3" fmla="*/ 1197511 h 1197511"/>
              <a:gd name="connsiteX4" fmla="*/ 0 w 5029530"/>
              <a:gd name="connsiteY4" fmla="*/ 0 h 1197511"/>
              <a:gd name="connsiteX0" fmla="*/ 0 w 5029530"/>
              <a:gd name="connsiteY0" fmla="*/ 0 h 1188719"/>
              <a:gd name="connsiteX1" fmla="*/ 5029530 w 5029530"/>
              <a:gd name="connsiteY1" fmla="*/ 0 h 1188719"/>
              <a:gd name="connsiteX2" fmla="*/ 5029530 w 5029530"/>
              <a:gd name="connsiteY2" fmla="*/ 1188719 h 1188719"/>
              <a:gd name="connsiteX3" fmla="*/ 123093 w 5029530"/>
              <a:gd name="connsiteY3" fmla="*/ 1179926 h 1188719"/>
              <a:gd name="connsiteX4" fmla="*/ 0 w 5029530"/>
              <a:gd name="connsiteY4" fmla="*/ 0 h 1188719"/>
              <a:gd name="connsiteX0" fmla="*/ 0 w 5029530"/>
              <a:gd name="connsiteY0" fmla="*/ 0 h 1197511"/>
              <a:gd name="connsiteX1" fmla="*/ 5029530 w 5029530"/>
              <a:gd name="connsiteY1" fmla="*/ 0 h 1197511"/>
              <a:gd name="connsiteX2" fmla="*/ 5029530 w 5029530"/>
              <a:gd name="connsiteY2" fmla="*/ 1188719 h 1197511"/>
              <a:gd name="connsiteX3" fmla="*/ 131885 w 5029530"/>
              <a:gd name="connsiteY3" fmla="*/ 1197511 h 1197511"/>
              <a:gd name="connsiteX4" fmla="*/ 0 w 5029530"/>
              <a:gd name="connsiteY4" fmla="*/ 0 h 1197511"/>
              <a:gd name="connsiteX0" fmla="*/ 0 w 5029530"/>
              <a:gd name="connsiteY0" fmla="*/ 0 h 1197511"/>
              <a:gd name="connsiteX1" fmla="*/ 5029530 w 5029530"/>
              <a:gd name="connsiteY1" fmla="*/ 0 h 1197511"/>
              <a:gd name="connsiteX2" fmla="*/ 5029530 w 5029530"/>
              <a:gd name="connsiteY2" fmla="*/ 1188719 h 1197511"/>
              <a:gd name="connsiteX3" fmla="*/ 131885 w 5029530"/>
              <a:gd name="connsiteY3" fmla="*/ 1197511 h 1197511"/>
              <a:gd name="connsiteX4" fmla="*/ 0 w 5029530"/>
              <a:gd name="connsiteY4" fmla="*/ 0 h 1197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29530" h="1197511">
                <a:moveTo>
                  <a:pt x="0" y="0"/>
                </a:moveTo>
                <a:lnTo>
                  <a:pt x="5029530" y="0"/>
                </a:lnTo>
                <a:lnTo>
                  <a:pt x="5029530" y="1188719"/>
                </a:lnTo>
                <a:lnTo>
                  <a:pt x="131885" y="119751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800" b="0" i="0" u="none" strike="noStrike" kern="0" cap="none" spc="0" normalizeH="0" baseline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33" name="Rectangle 16">
            <a:extLst>
              <a:ext uri="{FF2B5EF4-FFF2-40B4-BE49-F238E27FC236}">
                <a16:creationId xmlns="" xmlns:a16="http://schemas.microsoft.com/office/drawing/2014/main" id="{CC69CF4A-4912-4C11-907B-2BEA423BAE49}"/>
              </a:ext>
            </a:extLst>
          </p:cNvPr>
          <p:cNvSpPr/>
          <p:nvPr/>
        </p:nvSpPr>
        <p:spPr>
          <a:xfrm>
            <a:off x="5199243" y="5060074"/>
            <a:ext cx="5060864" cy="1376640"/>
          </a:xfrm>
          <a:custGeom>
            <a:avLst/>
            <a:gdLst>
              <a:gd name="connsiteX0" fmla="*/ 0 w 5029530"/>
              <a:gd name="connsiteY0" fmla="*/ 0 h 1188720"/>
              <a:gd name="connsiteX1" fmla="*/ 5029530 w 5029530"/>
              <a:gd name="connsiteY1" fmla="*/ 0 h 1188720"/>
              <a:gd name="connsiteX2" fmla="*/ 5029530 w 5029530"/>
              <a:gd name="connsiteY2" fmla="*/ 1188720 h 1188720"/>
              <a:gd name="connsiteX3" fmla="*/ 0 w 5029530"/>
              <a:gd name="connsiteY3" fmla="*/ 1188720 h 1188720"/>
              <a:gd name="connsiteX4" fmla="*/ 0 w 5029530"/>
              <a:gd name="connsiteY4" fmla="*/ 0 h 1188720"/>
              <a:gd name="connsiteX0" fmla="*/ 131884 w 5029530"/>
              <a:gd name="connsiteY0" fmla="*/ 0 h 1197513"/>
              <a:gd name="connsiteX1" fmla="*/ 5029530 w 5029530"/>
              <a:gd name="connsiteY1" fmla="*/ 8793 h 1197513"/>
              <a:gd name="connsiteX2" fmla="*/ 5029530 w 5029530"/>
              <a:gd name="connsiteY2" fmla="*/ 1197513 h 1197513"/>
              <a:gd name="connsiteX3" fmla="*/ 0 w 5029530"/>
              <a:gd name="connsiteY3" fmla="*/ 1197513 h 1197513"/>
              <a:gd name="connsiteX4" fmla="*/ 131884 w 5029530"/>
              <a:gd name="connsiteY4" fmla="*/ 0 h 119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29530" h="1197513">
                <a:moveTo>
                  <a:pt x="131884" y="0"/>
                </a:moveTo>
                <a:lnTo>
                  <a:pt x="5029530" y="8793"/>
                </a:lnTo>
                <a:lnTo>
                  <a:pt x="5029530" y="1197513"/>
                </a:lnTo>
                <a:lnTo>
                  <a:pt x="0" y="1197513"/>
                </a:lnTo>
                <a:lnTo>
                  <a:pt x="131884" y="0"/>
                </a:lnTo>
                <a:close/>
              </a:path>
            </a:pathLst>
          </a:custGeom>
          <a:solidFill>
            <a:schemeClr val="tx2">
              <a:lumMod val="50000"/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34" name="Isosceles Triangle 11">
            <a:extLst>
              <a:ext uri="{FF2B5EF4-FFF2-40B4-BE49-F238E27FC236}">
                <a16:creationId xmlns="" xmlns:a16="http://schemas.microsoft.com/office/drawing/2014/main" id="{A743CE49-85DC-4079-BF3D-7A010F9FED1C}"/>
              </a:ext>
            </a:extLst>
          </p:cNvPr>
          <p:cNvSpPr/>
          <p:nvPr/>
        </p:nvSpPr>
        <p:spPr>
          <a:xfrm rot="13500000">
            <a:off x="4554291" y="2764789"/>
            <a:ext cx="110478" cy="1097280"/>
          </a:xfrm>
          <a:prstGeom prst="triangle">
            <a:avLst/>
          </a:prstGeom>
          <a:solidFill>
            <a:schemeClr val="bg2">
              <a:lumMod val="2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35" name="Isosceles Triangle 12">
            <a:extLst>
              <a:ext uri="{FF2B5EF4-FFF2-40B4-BE49-F238E27FC236}">
                <a16:creationId xmlns="" xmlns:a16="http://schemas.microsoft.com/office/drawing/2014/main" id="{3A95CF98-5A89-4898-99C7-098E0296A3EF}"/>
              </a:ext>
            </a:extLst>
          </p:cNvPr>
          <p:cNvSpPr/>
          <p:nvPr/>
        </p:nvSpPr>
        <p:spPr>
          <a:xfrm rot="16200000">
            <a:off x="4766791" y="3687664"/>
            <a:ext cx="112521" cy="932249"/>
          </a:xfrm>
          <a:prstGeom prst="triangle">
            <a:avLst/>
          </a:prstGeom>
          <a:solidFill>
            <a:srgbClr val="7597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36" name="Isosceles Triangle 13">
            <a:extLst>
              <a:ext uri="{FF2B5EF4-FFF2-40B4-BE49-F238E27FC236}">
                <a16:creationId xmlns="" xmlns:a16="http://schemas.microsoft.com/office/drawing/2014/main" id="{B1514FD5-1201-4DFF-B57B-6CB1C5015EDD}"/>
              </a:ext>
            </a:extLst>
          </p:cNvPr>
          <p:cNvSpPr/>
          <p:nvPr/>
        </p:nvSpPr>
        <p:spPr>
          <a:xfrm rot="18600000" flipH="1">
            <a:off x="4543391" y="4559336"/>
            <a:ext cx="94948" cy="986611"/>
          </a:xfrm>
          <a:prstGeom prst="triangle">
            <a:avLst/>
          </a:prstGeom>
          <a:solidFill>
            <a:srgbClr val="564A4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37" name="Rectangle 15">
            <a:extLst>
              <a:ext uri="{FF2B5EF4-FFF2-40B4-BE49-F238E27FC236}">
                <a16:creationId xmlns="" xmlns:a16="http://schemas.microsoft.com/office/drawing/2014/main" id="{7121150B-B331-4D93-A79A-E9738DCAF482}"/>
              </a:ext>
            </a:extLst>
          </p:cNvPr>
          <p:cNvSpPr/>
          <p:nvPr/>
        </p:nvSpPr>
        <p:spPr>
          <a:xfrm>
            <a:off x="5974977" y="3436725"/>
            <a:ext cx="4731344" cy="1463040"/>
          </a:xfrm>
          <a:prstGeom prst="rect">
            <a:avLst/>
          </a:prstGeom>
          <a:solidFill>
            <a:schemeClr val="accent1">
              <a:lumMod val="50000"/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grpSp>
        <p:nvGrpSpPr>
          <p:cNvPr id="72" name="Grupo 71"/>
          <p:cNvGrpSpPr/>
          <p:nvPr/>
        </p:nvGrpSpPr>
        <p:grpSpPr>
          <a:xfrm>
            <a:off x="2060792" y="3157568"/>
            <a:ext cx="2314636" cy="1992440"/>
            <a:chOff x="2060792" y="3157568"/>
            <a:chExt cx="2314636" cy="1992440"/>
          </a:xfrm>
        </p:grpSpPr>
        <p:grpSp>
          <p:nvGrpSpPr>
            <p:cNvPr id="38" name="Group 18">
              <a:extLst>
                <a:ext uri="{FF2B5EF4-FFF2-40B4-BE49-F238E27FC236}">
                  <a16:creationId xmlns="" xmlns:a16="http://schemas.microsoft.com/office/drawing/2014/main" id="{BC4D7C5D-074C-4A73-8F69-0ECA6D92932D}"/>
                </a:ext>
              </a:extLst>
            </p:cNvPr>
            <p:cNvGrpSpPr/>
            <p:nvPr/>
          </p:nvGrpSpPr>
          <p:grpSpPr>
            <a:xfrm>
              <a:off x="2060792" y="3157568"/>
              <a:ext cx="2314636" cy="1992440"/>
              <a:chOff x="3860031" y="4628834"/>
              <a:chExt cx="1440000" cy="1454400"/>
            </a:xfrm>
          </p:grpSpPr>
          <p:sp>
            <p:nvSpPr>
              <p:cNvPr id="39" name="Oval 19">
                <a:extLst>
                  <a:ext uri="{FF2B5EF4-FFF2-40B4-BE49-F238E27FC236}">
                    <a16:creationId xmlns="" xmlns:a16="http://schemas.microsoft.com/office/drawing/2014/main" id="{8271512B-6714-4717-B5F2-2AFD9C364146}"/>
                  </a:ext>
                </a:extLst>
              </p:cNvPr>
              <p:cNvSpPr/>
              <p:nvPr/>
            </p:nvSpPr>
            <p:spPr>
              <a:xfrm>
                <a:off x="3860031" y="4628834"/>
                <a:ext cx="1440000" cy="1454400"/>
              </a:xfrm>
              <a:prstGeom prst="ellipse">
                <a:avLst/>
              </a:prstGeom>
              <a:solidFill>
                <a:srgbClr val="9C9493">
                  <a:alpha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C" altLang="ko-KR" sz="2700" b="0" i="0" u="none" strike="noStrike" kern="0" cap="none" spc="0" normalizeH="0" baseline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40" name="Oval 20">
                <a:extLst>
                  <a:ext uri="{FF2B5EF4-FFF2-40B4-BE49-F238E27FC236}">
                    <a16:creationId xmlns="" xmlns:a16="http://schemas.microsoft.com/office/drawing/2014/main" id="{1E93E211-B381-44E8-8F2F-82D6E9D1249E}"/>
                  </a:ext>
                </a:extLst>
              </p:cNvPr>
              <p:cNvSpPr/>
              <p:nvPr/>
            </p:nvSpPr>
            <p:spPr>
              <a:xfrm>
                <a:off x="3932031" y="4700834"/>
                <a:ext cx="1296000" cy="1296000"/>
              </a:xfrm>
              <a:prstGeom prst="ellipse">
                <a:avLst/>
              </a:prstGeom>
              <a:solidFill>
                <a:srgbClr val="9C9493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C" altLang="ko-KR" sz="2700" b="0" i="0" u="none" strike="noStrike" kern="0" cap="none" spc="0" normalizeH="0" baseline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</p:grpSp>
        <p:sp>
          <p:nvSpPr>
            <p:cNvPr id="42" name="TextBox 22">
              <a:extLst>
                <a:ext uri="{FF2B5EF4-FFF2-40B4-BE49-F238E27FC236}">
                  <a16:creationId xmlns="" xmlns:a16="http://schemas.microsoft.com/office/drawing/2014/main" id="{6944DBC3-665F-4733-A045-F63E71F8B641}"/>
                </a:ext>
              </a:extLst>
            </p:cNvPr>
            <p:cNvSpPr txBox="1"/>
            <p:nvPr/>
          </p:nvSpPr>
          <p:spPr>
            <a:xfrm>
              <a:off x="2173040" y="3824454"/>
              <a:ext cx="220238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286"/>
              <a:r>
                <a:rPr lang="es-EC" altLang="ko-KR" sz="2800" b="1" dirty="0" smtClean="0">
                  <a:latin typeface="Arial"/>
                  <a:ea typeface="Arial Unicode MS"/>
                  <a:cs typeface="Arial" pitchFamily="34" charset="0"/>
                </a:rPr>
                <a:t>Liderazgo</a:t>
              </a:r>
              <a:endParaRPr lang="es-EC" altLang="ko-KR" sz="2800" b="1" dirty="0">
                <a:latin typeface="Arial"/>
                <a:ea typeface="Arial Unicode MS"/>
                <a:cs typeface="Arial" pitchFamily="34" charset="0"/>
              </a:endParaRPr>
            </a:p>
          </p:txBody>
        </p:sp>
      </p:grpSp>
      <p:sp>
        <p:nvSpPr>
          <p:cNvPr id="49" name="TextBox 29">
            <a:extLst>
              <a:ext uri="{FF2B5EF4-FFF2-40B4-BE49-F238E27FC236}">
                <a16:creationId xmlns="" xmlns:a16="http://schemas.microsoft.com/office/drawing/2014/main" id="{C4996C47-C602-4688-8BE4-5A541A1D4FC9}"/>
              </a:ext>
            </a:extLst>
          </p:cNvPr>
          <p:cNvSpPr txBox="1"/>
          <p:nvPr/>
        </p:nvSpPr>
        <p:spPr>
          <a:xfrm>
            <a:off x="6310739" y="2067049"/>
            <a:ext cx="32635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286"/>
            <a:r>
              <a:rPr lang="es-EC" altLang="ko-KR" sz="2000" b="1" dirty="0" smtClean="0">
                <a:solidFill>
                  <a:prstClr val="white"/>
                </a:solidFill>
                <a:latin typeface="Arial"/>
                <a:ea typeface="Arial Unicode MS"/>
                <a:cs typeface="Arial" pitchFamily="34" charset="0"/>
              </a:rPr>
              <a:t>El tipo de liderazgo que predomina es el transaccional.</a:t>
            </a:r>
            <a:endParaRPr lang="es-EC" altLang="ko-KR" sz="2000" b="1" dirty="0">
              <a:solidFill>
                <a:prstClr val="white"/>
              </a:solidFill>
              <a:latin typeface="Arial"/>
              <a:ea typeface="Arial Unicode MS"/>
              <a:cs typeface="Arial" pitchFamily="34" charset="0"/>
            </a:endParaRPr>
          </a:p>
        </p:txBody>
      </p:sp>
      <p:sp>
        <p:nvSpPr>
          <p:cNvPr id="56" name="TextBox 29">
            <a:extLst>
              <a:ext uri="{FF2B5EF4-FFF2-40B4-BE49-F238E27FC236}">
                <a16:creationId xmlns="" xmlns:a16="http://schemas.microsoft.com/office/drawing/2014/main" id="{C4996C47-C602-4688-8BE4-5A541A1D4FC9}"/>
              </a:ext>
            </a:extLst>
          </p:cNvPr>
          <p:cNvSpPr txBox="1"/>
          <p:nvPr/>
        </p:nvSpPr>
        <p:spPr>
          <a:xfrm>
            <a:off x="6202297" y="5240562"/>
            <a:ext cx="34878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286"/>
            <a:r>
              <a:rPr lang="es-EC" altLang="ko-KR" sz="2000" b="1" dirty="0" smtClean="0">
                <a:solidFill>
                  <a:schemeClr val="bg1"/>
                </a:solidFill>
                <a:latin typeface="Arial"/>
                <a:ea typeface="Arial Unicode MS"/>
                <a:cs typeface="Arial" pitchFamily="34" charset="0"/>
              </a:rPr>
              <a:t>Porcentaje menor de oficiales ejercen el liderazgo transformacional.</a:t>
            </a:r>
            <a:endParaRPr lang="es-EC" altLang="ko-KR" sz="2000" b="1" dirty="0">
              <a:solidFill>
                <a:schemeClr val="bg1"/>
              </a:solidFill>
              <a:latin typeface="Arial"/>
              <a:ea typeface="Arial Unicode MS"/>
              <a:cs typeface="Arial" pitchFamily="34" charset="0"/>
            </a:endParaRPr>
          </a:p>
        </p:txBody>
      </p:sp>
      <p:sp>
        <p:nvSpPr>
          <p:cNvPr id="57" name="TextBox 29">
            <a:extLst>
              <a:ext uri="{FF2B5EF4-FFF2-40B4-BE49-F238E27FC236}">
                <a16:creationId xmlns="" xmlns:a16="http://schemas.microsoft.com/office/drawing/2014/main" id="{C4996C47-C602-4688-8BE4-5A541A1D4FC9}"/>
              </a:ext>
            </a:extLst>
          </p:cNvPr>
          <p:cNvSpPr txBox="1"/>
          <p:nvPr/>
        </p:nvSpPr>
        <p:spPr>
          <a:xfrm>
            <a:off x="6293175" y="3671315"/>
            <a:ext cx="4206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286"/>
            <a:r>
              <a:rPr lang="es-EC" altLang="ko-KR" sz="2000" b="1" dirty="0" smtClean="0">
                <a:latin typeface="Arial"/>
                <a:ea typeface="Arial Unicode MS"/>
                <a:cs typeface="Arial" pitchFamily="34" charset="0"/>
              </a:rPr>
              <a:t>Basados en castigos y recompensas a cambio del cumplimiento de una actividad.</a:t>
            </a:r>
            <a:endParaRPr lang="es-EC" altLang="ko-KR" sz="2000" b="1" dirty="0">
              <a:latin typeface="Arial"/>
              <a:ea typeface="Arial Unicode MS"/>
              <a:cs typeface="Arial" pitchFamily="34" charset="0"/>
            </a:endParaRPr>
          </a:p>
        </p:txBody>
      </p:sp>
      <p:pic>
        <p:nvPicPr>
          <p:cNvPr id="58" name="Graphic 6">
            <a:extLst>
              <a:ext uri="{FF2B5EF4-FFF2-40B4-BE49-F238E27FC236}">
                <a16:creationId xmlns="" xmlns:a16="http://schemas.microsoft.com/office/drawing/2014/main" id="{90FCC9E9-F487-4156-9903-BFD55B71E0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78919" y="4712870"/>
            <a:ext cx="1028852" cy="1920207"/>
          </a:xfrm>
          <a:prstGeom prst="rect">
            <a:avLst/>
          </a:prstGeom>
        </p:spPr>
      </p:pic>
      <p:sp>
        <p:nvSpPr>
          <p:cNvPr id="69" name="Block Arc 7">
            <a:extLst>
              <a:ext uri="{FF2B5EF4-FFF2-40B4-BE49-F238E27FC236}">
                <a16:creationId xmlns="" xmlns:a16="http://schemas.microsoft.com/office/drawing/2014/main" id="{882C9875-FBE9-4A15-A629-81FE57C36987}"/>
              </a:ext>
            </a:extLst>
          </p:cNvPr>
          <p:cNvSpPr/>
          <p:nvPr/>
        </p:nvSpPr>
        <p:spPr>
          <a:xfrm>
            <a:off x="1171253" y="1320808"/>
            <a:ext cx="4984054" cy="5693671"/>
          </a:xfrm>
          <a:prstGeom prst="blockArc">
            <a:avLst>
              <a:gd name="adj1" fmla="val 18257751"/>
              <a:gd name="adj2" fmla="val 20385997"/>
              <a:gd name="adj3" fmla="val 15553"/>
            </a:avLst>
          </a:prstGeom>
          <a:solidFill>
            <a:schemeClr val="tx1">
              <a:lumMod val="50000"/>
              <a:lumOff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70" name="Block Arc 8">
            <a:extLst>
              <a:ext uri="{FF2B5EF4-FFF2-40B4-BE49-F238E27FC236}">
                <a16:creationId xmlns="" xmlns:a16="http://schemas.microsoft.com/office/drawing/2014/main" id="{5A388584-FB04-4C9C-BE78-F6E3363DCCAE}"/>
              </a:ext>
            </a:extLst>
          </p:cNvPr>
          <p:cNvSpPr/>
          <p:nvPr/>
        </p:nvSpPr>
        <p:spPr>
          <a:xfrm>
            <a:off x="1171253" y="1316728"/>
            <a:ext cx="4984054" cy="5693671"/>
          </a:xfrm>
          <a:prstGeom prst="blockArc">
            <a:avLst>
              <a:gd name="adj1" fmla="val 20558746"/>
              <a:gd name="adj2" fmla="val 1045932"/>
              <a:gd name="adj3" fmla="val 15398"/>
            </a:avLst>
          </a:prstGeom>
          <a:solidFill>
            <a:schemeClr val="tx2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altLang="ko-KR" sz="2700" b="0" i="0" u="none" strike="noStrike" kern="0" cap="none" spc="0" normalizeH="0" baseline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71" name="Block Arc 9">
            <a:extLst>
              <a:ext uri="{FF2B5EF4-FFF2-40B4-BE49-F238E27FC236}">
                <a16:creationId xmlns="" xmlns:a16="http://schemas.microsoft.com/office/drawing/2014/main" id="{CEE666A6-76D0-47D5-B679-E9A23D68A013}"/>
              </a:ext>
            </a:extLst>
          </p:cNvPr>
          <p:cNvSpPr/>
          <p:nvPr/>
        </p:nvSpPr>
        <p:spPr>
          <a:xfrm>
            <a:off x="1171253" y="1316728"/>
            <a:ext cx="4984054" cy="5693671"/>
          </a:xfrm>
          <a:prstGeom prst="blockArc">
            <a:avLst>
              <a:gd name="adj1" fmla="val 1222556"/>
              <a:gd name="adj2" fmla="val 3386058"/>
              <a:gd name="adj3" fmla="val 15438"/>
            </a:avLst>
          </a:prstGeom>
          <a:solidFill>
            <a:schemeClr val="tx1">
              <a:lumMod val="85000"/>
              <a:lumOff val="1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55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arcador de posición de imagen 7">
            <a:extLst>
              <a:ext uri="{FF2B5EF4-FFF2-40B4-BE49-F238E27FC236}">
                <a16:creationId xmlns="" xmlns:a16="http://schemas.microsoft.com/office/drawing/2014/main" id="{1EC43684-2F6B-45C0-BAD9-CEDC15A52B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684" y="131362"/>
            <a:ext cx="8499171" cy="6016267"/>
          </a:xfrm>
          <a:custGeom>
            <a:avLst/>
            <a:gdLst>
              <a:gd name="connsiteX0" fmla="*/ 7205323 w 8499171"/>
              <a:gd name="connsiteY0" fmla="*/ 0 h 6278992"/>
              <a:gd name="connsiteX1" fmla="*/ 8122757 w 8499171"/>
              <a:gd name="connsiteY1" fmla="*/ 0 h 6278992"/>
              <a:gd name="connsiteX2" fmla="*/ 8289051 w 8499171"/>
              <a:gd name="connsiteY2" fmla="*/ 214263 h 6278992"/>
              <a:gd name="connsiteX3" fmla="*/ 8224961 w 8499171"/>
              <a:gd name="connsiteY3" fmla="*/ 722722 h 6278992"/>
              <a:gd name="connsiteX4" fmla="*/ 7716503 w 8499171"/>
              <a:gd name="connsiteY4" fmla="*/ 658632 h 6278992"/>
              <a:gd name="connsiteX5" fmla="*/ 6175504 w 8499171"/>
              <a:gd name="connsiteY5" fmla="*/ 0 h 6278992"/>
              <a:gd name="connsiteX6" fmla="*/ 7092939 w 8499171"/>
              <a:gd name="connsiteY6" fmla="*/ 0 h 6278992"/>
              <a:gd name="connsiteX7" fmla="*/ 8312069 w 8499171"/>
              <a:gd name="connsiteY7" fmla="*/ 1570793 h 6278992"/>
              <a:gd name="connsiteX8" fmla="*/ 8247979 w 8499171"/>
              <a:gd name="connsiteY8" fmla="*/ 2079253 h 6278992"/>
              <a:gd name="connsiteX9" fmla="*/ 7739520 w 8499171"/>
              <a:gd name="connsiteY9" fmla="*/ 2015163 h 6278992"/>
              <a:gd name="connsiteX10" fmla="*/ 5145685 w 8499171"/>
              <a:gd name="connsiteY10" fmla="*/ 0 h 6278992"/>
              <a:gd name="connsiteX11" fmla="*/ 6063120 w 8499171"/>
              <a:gd name="connsiteY11" fmla="*/ 0 h 6278992"/>
              <a:gd name="connsiteX12" fmla="*/ 7974345 w 8499171"/>
              <a:gd name="connsiteY12" fmla="*/ 2462526 h 6278992"/>
              <a:gd name="connsiteX13" fmla="*/ 7910255 w 8499171"/>
              <a:gd name="connsiteY13" fmla="*/ 2970985 h 6278992"/>
              <a:gd name="connsiteX14" fmla="*/ 7401796 w 8499171"/>
              <a:gd name="connsiteY14" fmla="*/ 2906895 h 6278992"/>
              <a:gd name="connsiteX15" fmla="*/ 4115864 w 8499171"/>
              <a:gd name="connsiteY15" fmla="*/ 0 h 6278992"/>
              <a:gd name="connsiteX16" fmla="*/ 5033299 w 8499171"/>
              <a:gd name="connsiteY16" fmla="*/ 0 h 6278992"/>
              <a:gd name="connsiteX17" fmla="*/ 8378363 w 8499171"/>
              <a:gd name="connsiteY17" fmla="*/ 4309960 h 6278992"/>
              <a:gd name="connsiteX18" fmla="*/ 8314273 w 8499171"/>
              <a:gd name="connsiteY18" fmla="*/ 4818420 h 6278992"/>
              <a:gd name="connsiteX19" fmla="*/ 7805814 w 8499171"/>
              <a:gd name="connsiteY19" fmla="*/ 4754329 h 6278992"/>
              <a:gd name="connsiteX20" fmla="*/ 3086046 w 8499171"/>
              <a:gd name="connsiteY20" fmla="*/ 0 h 6278992"/>
              <a:gd name="connsiteX21" fmla="*/ 4003481 w 8499171"/>
              <a:gd name="connsiteY21" fmla="*/ 0 h 6278992"/>
              <a:gd name="connsiteX22" fmla="*/ 8423050 w 8499171"/>
              <a:gd name="connsiteY22" fmla="*/ 5694411 h 6278992"/>
              <a:gd name="connsiteX23" fmla="*/ 8358960 w 8499171"/>
              <a:gd name="connsiteY23" fmla="*/ 6202870 h 6278992"/>
              <a:gd name="connsiteX24" fmla="*/ 7850501 w 8499171"/>
              <a:gd name="connsiteY24" fmla="*/ 6138780 h 6278992"/>
              <a:gd name="connsiteX25" fmla="*/ 2056226 w 8499171"/>
              <a:gd name="connsiteY25" fmla="*/ 0 h 6278992"/>
              <a:gd name="connsiteX26" fmla="*/ 2973662 w 8499171"/>
              <a:gd name="connsiteY26" fmla="*/ 0 h 6278992"/>
              <a:gd name="connsiteX27" fmla="*/ 6599031 w 8499171"/>
              <a:gd name="connsiteY27" fmla="*/ 4671122 h 6278992"/>
              <a:gd name="connsiteX28" fmla="*/ 6534941 w 8499171"/>
              <a:gd name="connsiteY28" fmla="*/ 5179581 h 6278992"/>
              <a:gd name="connsiteX29" fmla="*/ 6026482 w 8499171"/>
              <a:gd name="connsiteY29" fmla="*/ 5115492 h 6278992"/>
              <a:gd name="connsiteX30" fmla="*/ 1026407 w 8499171"/>
              <a:gd name="connsiteY30" fmla="*/ 0 h 6278992"/>
              <a:gd name="connsiteX31" fmla="*/ 1943842 w 8499171"/>
              <a:gd name="connsiteY31" fmla="*/ 0 h 6278992"/>
              <a:gd name="connsiteX32" fmla="*/ 6054015 w 8499171"/>
              <a:gd name="connsiteY32" fmla="*/ 5295770 h 6278992"/>
              <a:gd name="connsiteX33" fmla="*/ 5989925 w 8499171"/>
              <a:gd name="connsiteY33" fmla="*/ 5804229 h 6278992"/>
              <a:gd name="connsiteX34" fmla="*/ 5481466 w 8499171"/>
              <a:gd name="connsiteY34" fmla="*/ 5740139 h 6278992"/>
              <a:gd name="connsiteX35" fmla="*/ 0 w 8499171"/>
              <a:gd name="connsiteY35" fmla="*/ 0 h 6278992"/>
              <a:gd name="connsiteX36" fmla="*/ 914022 w 8499171"/>
              <a:gd name="connsiteY36" fmla="*/ 0 h 6278992"/>
              <a:gd name="connsiteX37" fmla="*/ 4100249 w 8499171"/>
              <a:gd name="connsiteY37" fmla="*/ 4105307 h 6278992"/>
              <a:gd name="connsiteX38" fmla="*/ 4036159 w 8499171"/>
              <a:gd name="connsiteY38" fmla="*/ 4613766 h 6278992"/>
              <a:gd name="connsiteX39" fmla="*/ 3527699 w 8499171"/>
              <a:gd name="connsiteY39" fmla="*/ 4549677 h 6278992"/>
              <a:gd name="connsiteX40" fmla="*/ 14270 w 8499171"/>
              <a:gd name="connsiteY40" fmla="*/ 22784 h 627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8499171" h="6278992">
                <a:moveTo>
                  <a:pt x="7205323" y="0"/>
                </a:moveTo>
                <a:lnTo>
                  <a:pt x="8122757" y="0"/>
                </a:lnTo>
                <a:lnTo>
                  <a:pt x="8289051" y="214263"/>
                </a:lnTo>
                <a:cubicBezTo>
                  <a:pt x="8411762" y="372368"/>
                  <a:pt x="8383068" y="600013"/>
                  <a:pt x="8224961" y="722722"/>
                </a:cubicBezTo>
                <a:cubicBezTo>
                  <a:pt x="8066857" y="845432"/>
                  <a:pt x="7839212" y="816738"/>
                  <a:pt x="7716503" y="658632"/>
                </a:cubicBezTo>
                <a:close/>
                <a:moveTo>
                  <a:pt x="6175504" y="0"/>
                </a:moveTo>
                <a:lnTo>
                  <a:pt x="7092939" y="0"/>
                </a:lnTo>
                <a:lnTo>
                  <a:pt x="8312069" y="1570793"/>
                </a:lnTo>
                <a:cubicBezTo>
                  <a:pt x="8434779" y="1728899"/>
                  <a:pt x="8406085" y="1956544"/>
                  <a:pt x="8247979" y="2079253"/>
                </a:cubicBezTo>
                <a:cubicBezTo>
                  <a:pt x="8089874" y="2201963"/>
                  <a:pt x="7862229" y="2173268"/>
                  <a:pt x="7739520" y="2015163"/>
                </a:cubicBezTo>
                <a:close/>
                <a:moveTo>
                  <a:pt x="5145685" y="0"/>
                </a:moveTo>
                <a:lnTo>
                  <a:pt x="6063120" y="0"/>
                </a:lnTo>
                <a:lnTo>
                  <a:pt x="7974345" y="2462526"/>
                </a:lnTo>
                <a:cubicBezTo>
                  <a:pt x="8097055" y="2620631"/>
                  <a:pt x="8068361" y="2848276"/>
                  <a:pt x="7910255" y="2970985"/>
                </a:cubicBezTo>
                <a:cubicBezTo>
                  <a:pt x="7752150" y="3093694"/>
                  <a:pt x="7524505" y="3065000"/>
                  <a:pt x="7401796" y="2906895"/>
                </a:cubicBezTo>
                <a:close/>
                <a:moveTo>
                  <a:pt x="4115864" y="0"/>
                </a:moveTo>
                <a:lnTo>
                  <a:pt x="5033299" y="0"/>
                </a:lnTo>
                <a:lnTo>
                  <a:pt x="8378363" y="4309960"/>
                </a:lnTo>
                <a:cubicBezTo>
                  <a:pt x="8501072" y="4468065"/>
                  <a:pt x="8472377" y="4695710"/>
                  <a:pt x="8314273" y="4818420"/>
                </a:cubicBezTo>
                <a:cubicBezTo>
                  <a:pt x="8156168" y="4941128"/>
                  <a:pt x="7928523" y="4912434"/>
                  <a:pt x="7805814" y="4754329"/>
                </a:cubicBezTo>
                <a:close/>
                <a:moveTo>
                  <a:pt x="3086046" y="0"/>
                </a:moveTo>
                <a:lnTo>
                  <a:pt x="4003481" y="0"/>
                </a:lnTo>
                <a:lnTo>
                  <a:pt x="8423050" y="5694411"/>
                </a:lnTo>
                <a:cubicBezTo>
                  <a:pt x="8545758" y="5852515"/>
                  <a:pt x="8517064" y="6080160"/>
                  <a:pt x="8358960" y="6202870"/>
                </a:cubicBezTo>
                <a:cubicBezTo>
                  <a:pt x="8200855" y="6325579"/>
                  <a:pt x="7973210" y="6296885"/>
                  <a:pt x="7850501" y="6138780"/>
                </a:cubicBezTo>
                <a:close/>
                <a:moveTo>
                  <a:pt x="2056226" y="0"/>
                </a:moveTo>
                <a:lnTo>
                  <a:pt x="2973662" y="0"/>
                </a:lnTo>
                <a:lnTo>
                  <a:pt x="6599031" y="4671122"/>
                </a:lnTo>
                <a:cubicBezTo>
                  <a:pt x="6721740" y="4829227"/>
                  <a:pt x="6693046" y="5056872"/>
                  <a:pt x="6534941" y="5179581"/>
                </a:cubicBezTo>
                <a:cubicBezTo>
                  <a:pt x="6376836" y="5302290"/>
                  <a:pt x="6149191" y="5273596"/>
                  <a:pt x="6026482" y="5115492"/>
                </a:cubicBezTo>
                <a:close/>
                <a:moveTo>
                  <a:pt x="1026407" y="0"/>
                </a:moveTo>
                <a:lnTo>
                  <a:pt x="1943842" y="0"/>
                </a:lnTo>
                <a:lnTo>
                  <a:pt x="6054015" y="5295770"/>
                </a:lnTo>
                <a:cubicBezTo>
                  <a:pt x="6176725" y="5453875"/>
                  <a:pt x="6148031" y="5681520"/>
                  <a:pt x="5989925" y="5804229"/>
                </a:cubicBezTo>
                <a:cubicBezTo>
                  <a:pt x="5831821" y="5926939"/>
                  <a:pt x="5604176" y="5898245"/>
                  <a:pt x="5481466" y="5740139"/>
                </a:cubicBezTo>
                <a:close/>
                <a:moveTo>
                  <a:pt x="0" y="0"/>
                </a:moveTo>
                <a:lnTo>
                  <a:pt x="914022" y="0"/>
                </a:lnTo>
                <a:lnTo>
                  <a:pt x="4100249" y="4105307"/>
                </a:lnTo>
                <a:cubicBezTo>
                  <a:pt x="4222958" y="4263412"/>
                  <a:pt x="4194264" y="4491057"/>
                  <a:pt x="4036159" y="4613766"/>
                </a:cubicBezTo>
                <a:cubicBezTo>
                  <a:pt x="3878054" y="4736476"/>
                  <a:pt x="3650409" y="4707782"/>
                  <a:pt x="3527699" y="4549677"/>
                </a:cubicBezTo>
                <a:lnTo>
                  <a:pt x="14270" y="22784"/>
                </a:lnTo>
                <a:close/>
              </a:path>
            </a:pathLst>
          </a:custGeom>
          <a:solidFill>
            <a:sysClr val="window" lastClr="FFFFFF">
              <a:lumMod val="95000"/>
            </a:sysClr>
          </a:solidFill>
        </p:spPr>
      </p:pic>
      <p:sp>
        <p:nvSpPr>
          <p:cNvPr id="11" name="Freeform: Shape 3">
            <a:extLst>
              <a:ext uri="{FF2B5EF4-FFF2-40B4-BE49-F238E27FC236}">
                <a16:creationId xmlns="" xmlns:a16="http://schemas.microsoft.com/office/drawing/2014/main" id="{FED5B0CD-4E20-4CF1-9224-32D48550D703}"/>
              </a:ext>
            </a:extLst>
          </p:cNvPr>
          <p:cNvSpPr/>
          <p:nvPr/>
        </p:nvSpPr>
        <p:spPr>
          <a:xfrm rot="19255502">
            <a:off x="5975598" y="-2404002"/>
            <a:ext cx="4754444" cy="9951214"/>
          </a:xfrm>
          <a:custGeom>
            <a:avLst/>
            <a:gdLst>
              <a:gd name="connsiteX0" fmla="*/ 4073780 w 4799557"/>
              <a:gd name="connsiteY0" fmla="*/ 3127743 h 9999893"/>
              <a:gd name="connsiteX1" fmla="*/ 4799557 w 4799557"/>
              <a:gd name="connsiteY1" fmla="*/ 3687335 h 9999893"/>
              <a:gd name="connsiteX2" fmla="*/ 4799557 w 4799557"/>
              <a:gd name="connsiteY2" fmla="*/ 6802618 h 9999893"/>
              <a:gd name="connsiteX3" fmla="*/ 4436668 w 4799557"/>
              <a:gd name="connsiteY3" fmla="*/ 7165507 h 9999893"/>
              <a:gd name="connsiteX4" fmla="*/ 4436669 w 4799557"/>
              <a:gd name="connsiteY4" fmla="*/ 7165506 h 9999893"/>
              <a:gd name="connsiteX5" fmla="*/ 4073780 w 4799557"/>
              <a:gd name="connsiteY5" fmla="*/ 6802617 h 9999893"/>
              <a:gd name="connsiteX6" fmla="*/ 2433232 w 4799557"/>
              <a:gd name="connsiteY6" fmla="*/ 1862841 h 9999893"/>
              <a:gd name="connsiteX7" fmla="*/ 3161653 w 4799557"/>
              <a:gd name="connsiteY7" fmla="*/ 2424471 h 9999893"/>
              <a:gd name="connsiteX8" fmla="*/ 3195473 w 4799557"/>
              <a:gd name="connsiteY8" fmla="*/ 9635303 h 9999893"/>
              <a:gd name="connsiteX9" fmla="*/ 2834290 w 4799557"/>
              <a:gd name="connsiteY9" fmla="*/ 9999890 h 9999893"/>
              <a:gd name="connsiteX10" fmla="*/ 2834291 w 4799557"/>
              <a:gd name="connsiteY10" fmla="*/ 9999889 h 9999893"/>
              <a:gd name="connsiteX11" fmla="*/ 2469704 w 4799557"/>
              <a:gd name="connsiteY11" fmla="*/ 9638706 h 9999893"/>
              <a:gd name="connsiteX12" fmla="*/ 17172 w 4799557"/>
              <a:gd name="connsiteY12" fmla="*/ 0 h 9999893"/>
              <a:gd name="connsiteX13" fmla="*/ 725778 w 4799557"/>
              <a:gd name="connsiteY13" fmla="*/ 546352 h 9999893"/>
              <a:gd name="connsiteX14" fmla="*/ 725777 w 4799557"/>
              <a:gd name="connsiteY14" fmla="*/ 5737279 h 9999893"/>
              <a:gd name="connsiteX15" fmla="*/ 362888 w 4799557"/>
              <a:gd name="connsiteY15" fmla="*/ 6100168 h 9999893"/>
              <a:gd name="connsiteX16" fmla="*/ 362889 w 4799557"/>
              <a:gd name="connsiteY16" fmla="*/ 6100167 h 9999893"/>
              <a:gd name="connsiteX17" fmla="*/ 0 w 4799557"/>
              <a:gd name="connsiteY17" fmla="*/ 5737278 h 9999893"/>
              <a:gd name="connsiteX18" fmla="*/ 0 w 4799557"/>
              <a:gd name="connsiteY18" fmla="*/ 104702 h 9999893"/>
              <a:gd name="connsiteX19" fmla="*/ 7373 w 4799557"/>
              <a:gd name="connsiteY19" fmla="*/ 31568 h 9999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799557" h="9999893">
                <a:moveTo>
                  <a:pt x="4073780" y="3127743"/>
                </a:moveTo>
                <a:lnTo>
                  <a:pt x="4799557" y="3687335"/>
                </a:lnTo>
                <a:lnTo>
                  <a:pt x="4799557" y="6802618"/>
                </a:lnTo>
                <a:cubicBezTo>
                  <a:pt x="4799557" y="7003036"/>
                  <a:pt x="4637086" y="7165507"/>
                  <a:pt x="4436668" y="7165507"/>
                </a:cubicBezTo>
                <a:lnTo>
                  <a:pt x="4436669" y="7165506"/>
                </a:lnTo>
                <a:cubicBezTo>
                  <a:pt x="4236251" y="7165506"/>
                  <a:pt x="4073780" y="7003035"/>
                  <a:pt x="4073780" y="6802617"/>
                </a:cubicBezTo>
                <a:close/>
                <a:moveTo>
                  <a:pt x="2433232" y="1862841"/>
                </a:moveTo>
                <a:lnTo>
                  <a:pt x="3161653" y="2424471"/>
                </a:lnTo>
                <a:lnTo>
                  <a:pt x="3195473" y="9635303"/>
                </a:lnTo>
                <a:cubicBezTo>
                  <a:pt x="3196413" y="9835718"/>
                  <a:pt x="3034706" y="9998950"/>
                  <a:pt x="2834290" y="9999890"/>
                </a:cubicBezTo>
                <a:lnTo>
                  <a:pt x="2834291" y="9999889"/>
                </a:lnTo>
                <a:cubicBezTo>
                  <a:pt x="2633875" y="10000829"/>
                  <a:pt x="2470644" y="9839122"/>
                  <a:pt x="2469704" y="9638706"/>
                </a:cubicBezTo>
                <a:close/>
                <a:moveTo>
                  <a:pt x="17172" y="0"/>
                </a:moveTo>
                <a:lnTo>
                  <a:pt x="725778" y="546352"/>
                </a:lnTo>
                <a:lnTo>
                  <a:pt x="725777" y="5737279"/>
                </a:lnTo>
                <a:cubicBezTo>
                  <a:pt x="725777" y="5937697"/>
                  <a:pt x="563306" y="6100168"/>
                  <a:pt x="362888" y="6100168"/>
                </a:cubicBezTo>
                <a:lnTo>
                  <a:pt x="362889" y="6100167"/>
                </a:lnTo>
                <a:cubicBezTo>
                  <a:pt x="162471" y="6100167"/>
                  <a:pt x="0" y="5937696"/>
                  <a:pt x="0" y="5737278"/>
                </a:cubicBezTo>
                <a:lnTo>
                  <a:pt x="0" y="104702"/>
                </a:lnTo>
                <a:cubicBezTo>
                  <a:pt x="0" y="79650"/>
                  <a:pt x="2539" y="55191"/>
                  <a:pt x="7373" y="31568"/>
                </a:cubicBezTo>
                <a:close/>
              </a:path>
            </a:pathLst>
          </a:custGeom>
          <a:solidFill>
            <a:srgbClr val="7F6000">
              <a:lumMod val="20000"/>
              <a:lumOff val="80000"/>
              <a:alpha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="" xmlns:a16="http://schemas.microsoft.com/office/drawing/2014/main" id="{091BE637-C17D-4D31-BECD-B9BFF1A0DC73}"/>
              </a:ext>
            </a:extLst>
          </p:cNvPr>
          <p:cNvSpPr/>
          <p:nvPr/>
        </p:nvSpPr>
        <p:spPr>
          <a:xfrm>
            <a:off x="184653" y="311157"/>
            <a:ext cx="4064684" cy="731520"/>
          </a:xfrm>
          <a:prstGeom prst="rect">
            <a:avLst/>
          </a:prstGeom>
          <a:solidFill>
            <a:srgbClr val="D3EFC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OBJETIVO </a:t>
            </a:r>
            <a:r>
              <a:rPr kumimoji="0" lang="es-EC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endParaRPr kumimoji="0" lang="es-EC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="" xmlns:a16="http://schemas.microsoft.com/office/drawing/2014/main" id="{BD57037B-C3FF-4A7A-B7CA-9D5DBA9DB51C}"/>
              </a:ext>
            </a:extLst>
          </p:cNvPr>
          <p:cNvSpPr txBox="1"/>
          <p:nvPr/>
        </p:nvSpPr>
        <p:spPr>
          <a:xfrm>
            <a:off x="1380321" y="2347916"/>
            <a:ext cx="5401479" cy="3416320"/>
          </a:xfrm>
          <a:prstGeom prst="rect">
            <a:avLst/>
          </a:prstGeom>
          <a:solidFill>
            <a:schemeClr val="accent6">
              <a:lumMod val="20000"/>
              <a:lumOff val="80000"/>
              <a:alpha val="32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C" sz="2400" dirty="0" smtClean="0">
                <a:latin typeface="Arial" panose="020B0604020202020204" pitchFamily="34" charset="0"/>
                <a:ea typeface="Calibri" panose="020F0502020204030204" pitchFamily="34" charset="0"/>
              </a:rPr>
              <a:t>Analizar la inteligencia emocional como un componente de los estilos de liderazgo practicados y conocidos en los oficiales de arma, servicios y especialistas de los cursos de la Academia de Guerra del Ejército.</a:t>
            </a:r>
            <a:endParaRPr lang="es-EC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8315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="" xmlns:a16="http://schemas.microsoft.com/office/drawing/2014/main" id="{5DA64BF8-9023-4C18-BE7A-D7AEC6C96F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74007468"/>
              </p:ext>
            </p:extLst>
          </p:nvPr>
        </p:nvGraphicFramePr>
        <p:xfrm>
          <a:off x="2372544" y="1171228"/>
          <a:ext cx="8208912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91BE637-C17D-4D31-BECD-B9BFF1A0DC73}"/>
              </a:ext>
            </a:extLst>
          </p:cNvPr>
          <p:cNvSpPr/>
          <p:nvPr/>
        </p:nvSpPr>
        <p:spPr>
          <a:xfrm>
            <a:off x="203703" y="177807"/>
            <a:ext cx="4064684" cy="731520"/>
          </a:xfrm>
          <a:prstGeom prst="rect">
            <a:avLst/>
          </a:prstGeom>
          <a:solidFill>
            <a:srgbClr val="D3EFC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OBJETIVO </a:t>
            </a:r>
            <a:r>
              <a:rPr kumimoji="0" lang="es-EC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endParaRPr kumimoji="0" lang="es-EC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Graphic 3">
            <a:extLst>
              <a:ext uri="{FF2B5EF4-FFF2-40B4-BE49-F238E27FC236}">
                <a16:creationId xmlns="" xmlns:a16="http://schemas.microsoft.com/office/drawing/2014/main" id="{8105FF99-5635-4AEE-82FB-9F472A2EA09C}"/>
              </a:ext>
            </a:extLst>
          </p:cNvPr>
          <p:cNvSpPr/>
          <p:nvPr/>
        </p:nvSpPr>
        <p:spPr>
          <a:xfrm>
            <a:off x="11126320" y="5818094"/>
            <a:ext cx="838200" cy="909327"/>
          </a:xfrm>
          <a:custGeom>
            <a:avLst/>
            <a:gdLst>
              <a:gd name="connsiteX0" fmla="*/ 1505030 w 2871788"/>
              <a:gd name="connsiteY0" fmla="*/ 483950 h 3722688"/>
              <a:gd name="connsiteX1" fmla="*/ 1526302 w 2871788"/>
              <a:gd name="connsiteY1" fmla="*/ 483950 h 3722688"/>
              <a:gd name="connsiteX2" fmla="*/ 1505030 w 2871788"/>
              <a:gd name="connsiteY2" fmla="*/ 483950 h 3722688"/>
              <a:gd name="connsiteX3" fmla="*/ 1473121 w 2871788"/>
              <a:gd name="connsiteY3" fmla="*/ 483950 h 3722688"/>
              <a:gd name="connsiteX4" fmla="*/ 1473121 w 2871788"/>
              <a:gd name="connsiteY4" fmla="*/ 483950 h 3722688"/>
              <a:gd name="connsiteX5" fmla="*/ 1505030 w 2871788"/>
              <a:gd name="connsiteY5" fmla="*/ 483950 h 3722688"/>
              <a:gd name="connsiteX6" fmla="*/ 441404 w 2871788"/>
              <a:gd name="connsiteY6" fmla="*/ 494586 h 3722688"/>
              <a:gd name="connsiteX7" fmla="*/ 452041 w 2871788"/>
              <a:gd name="connsiteY7" fmla="*/ 505222 h 3722688"/>
              <a:gd name="connsiteX8" fmla="*/ 452041 w 2871788"/>
              <a:gd name="connsiteY8" fmla="*/ 515858 h 3722688"/>
              <a:gd name="connsiteX9" fmla="*/ 441404 w 2871788"/>
              <a:gd name="connsiteY9" fmla="*/ 526495 h 3722688"/>
              <a:gd name="connsiteX10" fmla="*/ 430768 w 2871788"/>
              <a:gd name="connsiteY10" fmla="*/ 537131 h 3722688"/>
              <a:gd name="connsiteX11" fmla="*/ 420132 w 2871788"/>
              <a:gd name="connsiteY11" fmla="*/ 537131 h 3722688"/>
              <a:gd name="connsiteX12" fmla="*/ 420132 w 2871788"/>
              <a:gd name="connsiteY12" fmla="*/ 526495 h 3722688"/>
              <a:gd name="connsiteX13" fmla="*/ 441404 w 2871788"/>
              <a:gd name="connsiteY13" fmla="*/ 494586 h 3722688"/>
              <a:gd name="connsiteX14" fmla="*/ 441404 w 2871788"/>
              <a:gd name="connsiteY14" fmla="*/ 494586 h 3722688"/>
              <a:gd name="connsiteX15" fmla="*/ 1409303 w 2871788"/>
              <a:gd name="connsiteY15" fmla="*/ 515858 h 3722688"/>
              <a:gd name="connsiteX16" fmla="*/ 1462485 w 2871788"/>
              <a:gd name="connsiteY16" fmla="*/ 515858 h 3722688"/>
              <a:gd name="connsiteX17" fmla="*/ 1483757 w 2871788"/>
              <a:gd name="connsiteY17" fmla="*/ 547767 h 3722688"/>
              <a:gd name="connsiteX18" fmla="*/ 1473121 w 2871788"/>
              <a:gd name="connsiteY18" fmla="*/ 558403 h 3722688"/>
              <a:gd name="connsiteX19" fmla="*/ 1366758 w 2871788"/>
              <a:gd name="connsiteY19" fmla="*/ 558403 h 3722688"/>
              <a:gd name="connsiteX20" fmla="*/ 1313577 w 2871788"/>
              <a:gd name="connsiteY20" fmla="*/ 558403 h 3722688"/>
              <a:gd name="connsiteX21" fmla="*/ 1260396 w 2871788"/>
              <a:gd name="connsiteY21" fmla="*/ 558403 h 3722688"/>
              <a:gd name="connsiteX22" fmla="*/ 1249760 w 2871788"/>
              <a:gd name="connsiteY22" fmla="*/ 537131 h 3722688"/>
              <a:gd name="connsiteX23" fmla="*/ 1324213 w 2871788"/>
              <a:gd name="connsiteY23" fmla="*/ 515858 h 3722688"/>
              <a:gd name="connsiteX24" fmla="*/ 1409303 w 2871788"/>
              <a:gd name="connsiteY24" fmla="*/ 515858 h 3722688"/>
              <a:gd name="connsiteX25" fmla="*/ 994490 w 2871788"/>
              <a:gd name="connsiteY25" fmla="*/ 569040 h 3722688"/>
              <a:gd name="connsiteX26" fmla="*/ 994490 w 2871788"/>
              <a:gd name="connsiteY26" fmla="*/ 569040 h 3722688"/>
              <a:gd name="connsiteX27" fmla="*/ 994490 w 2871788"/>
              <a:gd name="connsiteY27" fmla="*/ 569040 h 3722688"/>
              <a:gd name="connsiteX28" fmla="*/ 994490 w 2871788"/>
              <a:gd name="connsiteY28" fmla="*/ 569040 h 3722688"/>
              <a:gd name="connsiteX29" fmla="*/ 1037035 w 2871788"/>
              <a:gd name="connsiteY29" fmla="*/ 569040 h 3722688"/>
              <a:gd name="connsiteX30" fmla="*/ 1037035 w 2871788"/>
              <a:gd name="connsiteY30" fmla="*/ 569040 h 3722688"/>
              <a:gd name="connsiteX31" fmla="*/ 1037035 w 2871788"/>
              <a:gd name="connsiteY31" fmla="*/ 569040 h 3722688"/>
              <a:gd name="connsiteX32" fmla="*/ 1037035 w 2871788"/>
              <a:gd name="connsiteY32" fmla="*/ 569040 h 3722688"/>
              <a:gd name="connsiteX33" fmla="*/ 1037035 w 2871788"/>
              <a:gd name="connsiteY33" fmla="*/ 569040 h 3722688"/>
              <a:gd name="connsiteX34" fmla="*/ 1345486 w 2871788"/>
              <a:gd name="connsiteY34" fmla="*/ 579676 h 3722688"/>
              <a:gd name="connsiteX35" fmla="*/ 1334850 w 2871788"/>
              <a:gd name="connsiteY35" fmla="*/ 579676 h 3722688"/>
              <a:gd name="connsiteX36" fmla="*/ 1324213 w 2871788"/>
              <a:gd name="connsiteY36" fmla="*/ 579676 h 3722688"/>
              <a:gd name="connsiteX37" fmla="*/ 1324213 w 2871788"/>
              <a:gd name="connsiteY37" fmla="*/ 579676 h 3722688"/>
              <a:gd name="connsiteX38" fmla="*/ 1334850 w 2871788"/>
              <a:gd name="connsiteY38" fmla="*/ 579676 h 3722688"/>
              <a:gd name="connsiteX39" fmla="*/ 1345486 w 2871788"/>
              <a:gd name="connsiteY39" fmla="*/ 579676 h 3722688"/>
              <a:gd name="connsiteX40" fmla="*/ 1345486 w 2871788"/>
              <a:gd name="connsiteY40" fmla="*/ 579676 h 3722688"/>
              <a:gd name="connsiteX41" fmla="*/ 962581 w 2871788"/>
              <a:gd name="connsiteY41" fmla="*/ 579676 h 3722688"/>
              <a:gd name="connsiteX42" fmla="*/ 962581 w 2871788"/>
              <a:gd name="connsiteY42" fmla="*/ 579676 h 3722688"/>
              <a:gd name="connsiteX43" fmla="*/ 962581 w 2871788"/>
              <a:gd name="connsiteY43" fmla="*/ 579676 h 3722688"/>
              <a:gd name="connsiteX44" fmla="*/ 962581 w 2871788"/>
              <a:gd name="connsiteY44" fmla="*/ 579676 h 3722688"/>
              <a:gd name="connsiteX45" fmla="*/ 462677 w 2871788"/>
              <a:gd name="connsiteY45" fmla="*/ 526495 h 3722688"/>
              <a:gd name="connsiteX46" fmla="*/ 483949 w 2871788"/>
              <a:gd name="connsiteY46" fmla="*/ 547767 h 3722688"/>
              <a:gd name="connsiteX47" fmla="*/ 505222 w 2871788"/>
              <a:gd name="connsiteY47" fmla="*/ 579676 h 3722688"/>
              <a:gd name="connsiteX48" fmla="*/ 505222 w 2871788"/>
              <a:gd name="connsiteY48" fmla="*/ 590312 h 3722688"/>
              <a:gd name="connsiteX49" fmla="*/ 483949 w 2871788"/>
              <a:gd name="connsiteY49" fmla="*/ 590312 h 3722688"/>
              <a:gd name="connsiteX50" fmla="*/ 452041 w 2871788"/>
              <a:gd name="connsiteY50" fmla="*/ 590312 h 3722688"/>
              <a:gd name="connsiteX51" fmla="*/ 452041 w 2871788"/>
              <a:gd name="connsiteY51" fmla="*/ 569040 h 3722688"/>
              <a:gd name="connsiteX52" fmla="*/ 452041 w 2871788"/>
              <a:gd name="connsiteY52" fmla="*/ 558403 h 3722688"/>
              <a:gd name="connsiteX53" fmla="*/ 462677 w 2871788"/>
              <a:gd name="connsiteY53" fmla="*/ 547767 h 3722688"/>
              <a:gd name="connsiteX54" fmla="*/ 462677 w 2871788"/>
              <a:gd name="connsiteY54" fmla="*/ 526495 h 3722688"/>
              <a:gd name="connsiteX55" fmla="*/ 505222 w 2871788"/>
              <a:gd name="connsiteY55" fmla="*/ 611585 h 3722688"/>
              <a:gd name="connsiteX56" fmla="*/ 483949 w 2871788"/>
              <a:gd name="connsiteY56" fmla="*/ 611585 h 3722688"/>
              <a:gd name="connsiteX57" fmla="*/ 462677 w 2871788"/>
              <a:gd name="connsiteY57" fmla="*/ 611585 h 3722688"/>
              <a:gd name="connsiteX58" fmla="*/ 462677 w 2871788"/>
              <a:gd name="connsiteY58" fmla="*/ 611585 h 3722688"/>
              <a:gd name="connsiteX59" fmla="*/ 483949 w 2871788"/>
              <a:gd name="connsiteY59" fmla="*/ 611585 h 3722688"/>
              <a:gd name="connsiteX60" fmla="*/ 505222 w 2871788"/>
              <a:gd name="connsiteY60" fmla="*/ 611585 h 3722688"/>
              <a:gd name="connsiteX61" fmla="*/ 143589 w 2871788"/>
              <a:gd name="connsiteY61" fmla="*/ 622221 h 3722688"/>
              <a:gd name="connsiteX62" fmla="*/ 154226 w 2871788"/>
              <a:gd name="connsiteY62" fmla="*/ 622221 h 3722688"/>
              <a:gd name="connsiteX63" fmla="*/ 154226 w 2871788"/>
              <a:gd name="connsiteY63" fmla="*/ 622221 h 3722688"/>
              <a:gd name="connsiteX64" fmla="*/ 143589 w 2871788"/>
              <a:gd name="connsiteY64" fmla="*/ 622221 h 3722688"/>
              <a:gd name="connsiteX65" fmla="*/ 122317 w 2871788"/>
              <a:gd name="connsiteY65" fmla="*/ 622221 h 3722688"/>
              <a:gd name="connsiteX66" fmla="*/ 143589 w 2871788"/>
              <a:gd name="connsiteY66" fmla="*/ 622221 h 3722688"/>
              <a:gd name="connsiteX67" fmla="*/ 462677 w 2871788"/>
              <a:gd name="connsiteY67" fmla="*/ 643493 h 3722688"/>
              <a:gd name="connsiteX68" fmla="*/ 462677 w 2871788"/>
              <a:gd name="connsiteY68" fmla="*/ 643493 h 3722688"/>
              <a:gd name="connsiteX69" fmla="*/ 462677 w 2871788"/>
              <a:gd name="connsiteY69" fmla="*/ 643493 h 3722688"/>
              <a:gd name="connsiteX70" fmla="*/ 462677 w 2871788"/>
              <a:gd name="connsiteY70" fmla="*/ 643493 h 3722688"/>
              <a:gd name="connsiteX71" fmla="*/ 398859 w 2871788"/>
              <a:gd name="connsiteY71" fmla="*/ 643493 h 3722688"/>
              <a:gd name="connsiteX72" fmla="*/ 409496 w 2871788"/>
              <a:gd name="connsiteY72" fmla="*/ 643493 h 3722688"/>
              <a:gd name="connsiteX73" fmla="*/ 409496 w 2871788"/>
              <a:gd name="connsiteY73" fmla="*/ 643493 h 3722688"/>
              <a:gd name="connsiteX74" fmla="*/ 398859 w 2871788"/>
              <a:gd name="connsiteY74" fmla="*/ 643493 h 3722688"/>
              <a:gd name="connsiteX75" fmla="*/ 377587 w 2871788"/>
              <a:gd name="connsiteY75" fmla="*/ 643493 h 3722688"/>
              <a:gd name="connsiteX76" fmla="*/ 377587 w 2871788"/>
              <a:gd name="connsiteY76" fmla="*/ 643493 h 3722688"/>
              <a:gd name="connsiteX77" fmla="*/ 398859 w 2871788"/>
              <a:gd name="connsiteY77" fmla="*/ 643493 h 3722688"/>
              <a:gd name="connsiteX78" fmla="*/ 218043 w 2871788"/>
              <a:gd name="connsiteY78" fmla="*/ 643493 h 3722688"/>
              <a:gd name="connsiteX79" fmla="*/ 218043 w 2871788"/>
              <a:gd name="connsiteY79" fmla="*/ 643493 h 3722688"/>
              <a:gd name="connsiteX80" fmla="*/ 218043 w 2871788"/>
              <a:gd name="connsiteY80" fmla="*/ 643493 h 3722688"/>
              <a:gd name="connsiteX81" fmla="*/ 218043 w 2871788"/>
              <a:gd name="connsiteY81" fmla="*/ 643493 h 3722688"/>
              <a:gd name="connsiteX82" fmla="*/ 218043 w 2871788"/>
              <a:gd name="connsiteY82" fmla="*/ 643493 h 3722688"/>
              <a:gd name="connsiteX83" fmla="*/ 218043 w 2871788"/>
              <a:gd name="connsiteY83" fmla="*/ 643493 h 3722688"/>
              <a:gd name="connsiteX84" fmla="*/ 218043 w 2871788"/>
              <a:gd name="connsiteY84" fmla="*/ 643493 h 3722688"/>
              <a:gd name="connsiteX85" fmla="*/ 526495 w 2871788"/>
              <a:gd name="connsiteY85" fmla="*/ 654130 h 3722688"/>
              <a:gd name="connsiteX86" fmla="*/ 526495 w 2871788"/>
              <a:gd name="connsiteY86" fmla="*/ 654130 h 3722688"/>
              <a:gd name="connsiteX87" fmla="*/ 526495 w 2871788"/>
              <a:gd name="connsiteY87" fmla="*/ 654130 h 3722688"/>
              <a:gd name="connsiteX88" fmla="*/ 526495 w 2871788"/>
              <a:gd name="connsiteY88" fmla="*/ 654130 h 3722688"/>
              <a:gd name="connsiteX89" fmla="*/ 686038 w 2871788"/>
              <a:gd name="connsiteY89" fmla="*/ 675402 h 3722688"/>
              <a:gd name="connsiteX90" fmla="*/ 686038 w 2871788"/>
              <a:gd name="connsiteY90" fmla="*/ 675402 h 3722688"/>
              <a:gd name="connsiteX91" fmla="*/ 686038 w 2871788"/>
              <a:gd name="connsiteY91" fmla="*/ 675402 h 3722688"/>
              <a:gd name="connsiteX92" fmla="*/ 686038 w 2871788"/>
              <a:gd name="connsiteY92" fmla="*/ 675402 h 3722688"/>
              <a:gd name="connsiteX93" fmla="*/ 686038 w 2871788"/>
              <a:gd name="connsiteY93" fmla="*/ 675402 h 3722688"/>
              <a:gd name="connsiteX94" fmla="*/ 686038 w 2871788"/>
              <a:gd name="connsiteY94" fmla="*/ 675402 h 3722688"/>
              <a:gd name="connsiteX95" fmla="*/ 686038 w 2871788"/>
              <a:gd name="connsiteY95" fmla="*/ 675402 h 3722688"/>
              <a:gd name="connsiteX96" fmla="*/ 1419940 w 2871788"/>
              <a:gd name="connsiteY96" fmla="*/ 717947 h 3722688"/>
              <a:gd name="connsiteX97" fmla="*/ 1419940 w 2871788"/>
              <a:gd name="connsiteY97" fmla="*/ 717947 h 3722688"/>
              <a:gd name="connsiteX98" fmla="*/ 1419940 w 2871788"/>
              <a:gd name="connsiteY98" fmla="*/ 717947 h 3722688"/>
              <a:gd name="connsiteX99" fmla="*/ 1419940 w 2871788"/>
              <a:gd name="connsiteY99" fmla="*/ 717947 h 3722688"/>
              <a:gd name="connsiteX100" fmla="*/ 1611392 w 2871788"/>
              <a:gd name="connsiteY100" fmla="*/ 696675 h 3722688"/>
              <a:gd name="connsiteX101" fmla="*/ 1611392 w 2871788"/>
              <a:gd name="connsiteY101" fmla="*/ 696675 h 3722688"/>
              <a:gd name="connsiteX102" fmla="*/ 1590120 w 2871788"/>
              <a:gd name="connsiteY102" fmla="*/ 717947 h 3722688"/>
              <a:gd name="connsiteX103" fmla="*/ 1590120 w 2871788"/>
              <a:gd name="connsiteY103" fmla="*/ 717947 h 3722688"/>
              <a:gd name="connsiteX104" fmla="*/ 1590120 w 2871788"/>
              <a:gd name="connsiteY104" fmla="*/ 717947 h 3722688"/>
              <a:gd name="connsiteX105" fmla="*/ 1600756 w 2871788"/>
              <a:gd name="connsiteY105" fmla="*/ 707311 h 3722688"/>
              <a:gd name="connsiteX106" fmla="*/ 1611392 w 2871788"/>
              <a:gd name="connsiteY106" fmla="*/ 696675 h 3722688"/>
              <a:gd name="connsiteX107" fmla="*/ 1611392 w 2871788"/>
              <a:gd name="connsiteY107" fmla="*/ 696675 h 3722688"/>
              <a:gd name="connsiteX108" fmla="*/ 1228487 w 2871788"/>
              <a:gd name="connsiteY108" fmla="*/ 696675 h 3722688"/>
              <a:gd name="connsiteX109" fmla="*/ 1228487 w 2871788"/>
              <a:gd name="connsiteY109" fmla="*/ 696675 h 3722688"/>
              <a:gd name="connsiteX110" fmla="*/ 1239123 w 2871788"/>
              <a:gd name="connsiteY110" fmla="*/ 717947 h 3722688"/>
              <a:gd name="connsiteX111" fmla="*/ 1239123 w 2871788"/>
              <a:gd name="connsiteY111" fmla="*/ 717947 h 3722688"/>
              <a:gd name="connsiteX112" fmla="*/ 1239123 w 2871788"/>
              <a:gd name="connsiteY112" fmla="*/ 717947 h 3722688"/>
              <a:gd name="connsiteX113" fmla="*/ 1228487 w 2871788"/>
              <a:gd name="connsiteY113" fmla="*/ 696675 h 3722688"/>
              <a:gd name="connsiteX114" fmla="*/ 1228487 w 2871788"/>
              <a:gd name="connsiteY114" fmla="*/ 696675 h 3722688"/>
              <a:gd name="connsiteX115" fmla="*/ 1196578 w 2871788"/>
              <a:gd name="connsiteY115" fmla="*/ 728583 h 3722688"/>
              <a:gd name="connsiteX116" fmla="*/ 1196578 w 2871788"/>
              <a:gd name="connsiteY116" fmla="*/ 728583 h 3722688"/>
              <a:gd name="connsiteX117" fmla="*/ 1196578 w 2871788"/>
              <a:gd name="connsiteY117" fmla="*/ 728583 h 3722688"/>
              <a:gd name="connsiteX118" fmla="*/ 1196578 w 2871788"/>
              <a:gd name="connsiteY118" fmla="*/ 728583 h 3722688"/>
              <a:gd name="connsiteX119" fmla="*/ 1196578 w 2871788"/>
              <a:gd name="connsiteY119" fmla="*/ 739220 h 3722688"/>
              <a:gd name="connsiteX120" fmla="*/ 1196578 w 2871788"/>
              <a:gd name="connsiteY120" fmla="*/ 739220 h 3722688"/>
              <a:gd name="connsiteX121" fmla="*/ 1196578 w 2871788"/>
              <a:gd name="connsiteY121" fmla="*/ 739220 h 3722688"/>
              <a:gd name="connsiteX122" fmla="*/ 1196578 w 2871788"/>
              <a:gd name="connsiteY122" fmla="*/ 739220 h 3722688"/>
              <a:gd name="connsiteX123" fmla="*/ 1196578 w 2871788"/>
              <a:gd name="connsiteY123" fmla="*/ 739220 h 3722688"/>
              <a:gd name="connsiteX124" fmla="*/ 1196578 w 2871788"/>
              <a:gd name="connsiteY124" fmla="*/ 739220 h 3722688"/>
              <a:gd name="connsiteX125" fmla="*/ 1196578 w 2871788"/>
              <a:gd name="connsiteY125" fmla="*/ 739220 h 3722688"/>
              <a:gd name="connsiteX126" fmla="*/ 1419940 w 2871788"/>
              <a:gd name="connsiteY126" fmla="*/ 717947 h 3722688"/>
              <a:gd name="connsiteX127" fmla="*/ 1441212 w 2871788"/>
              <a:gd name="connsiteY127" fmla="*/ 717947 h 3722688"/>
              <a:gd name="connsiteX128" fmla="*/ 1441212 w 2871788"/>
              <a:gd name="connsiteY128" fmla="*/ 771128 h 3722688"/>
              <a:gd name="connsiteX129" fmla="*/ 1419940 w 2871788"/>
              <a:gd name="connsiteY129" fmla="*/ 781765 h 3722688"/>
              <a:gd name="connsiteX130" fmla="*/ 1409303 w 2871788"/>
              <a:gd name="connsiteY130" fmla="*/ 781765 h 3722688"/>
              <a:gd name="connsiteX131" fmla="*/ 1398667 w 2871788"/>
              <a:gd name="connsiteY131" fmla="*/ 771128 h 3722688"/>
              <a:gd name="connsiteX132" fmla="*/ 1398667 w 2871788"/>
              <a:gd name="connsiteY132" fmla="*/ 739220 h 3722688"/>
              <a:gd name="connsiteX133" fmla="*/ 1419940 w 2871788"/>
              <a:gd name="connsiteY133" fmla="*/ 717947 h 3722688"/>
              <a:gd name="connsiteX134" fmla="*/ 1281668 w 2871788"/>
              <a:gd name="connsiteY134" fmla="*/ 866855 h 3722688"/>
              <a:gd name="connsiteX135" fmla="*/ 1281668 w 2871788"/>
              <a:gd name="connsiteY135" fmla="*/ 866855 h 3722688"/>
              <a:gd name="connsiteX136" fmla="*/ 1281668 w 2871788"/>
              <a:gd name="connsiteY136" fmla="*/ 866855 h 3722688"/>
              <a:gd name="connsiteX137" fmla="*/ 1281668 w 2871788"/>
              <a:gd name="connsiteY137" fmla="*/ 866855 h 3722688"/>
              <a:gd name="connsiteX138" fmla="*/ 1473121 w 2871788"/>
              <a:gd name="connsiteY138" fmla="*/ 792401 h 3722688"/>
              <a:gd name="connsiteX139" fmla="*/ 1473121 w 2871788"/>
              <a:gd name="connsiteY139" fmla="*/ 792401 h 3722688"/>
              <a:gd name="connsiteX140" fmla="*/ 1462485 w 2871788"/>
              <a:gd name="connsiteY140" fmla="*/ 813673 h 3722688"/>
              <a:gd name="connsiteX141" fmla="*/ 1451848 w 2871788"/>
              <a:gd name="connsiteY141" fmla="*/ 834946 h 3722688"/>
              <a:gd name="connsiteX142" fmla="*/ 1419940 w 2871788"/>
              <a:gd name="connsiteY142" fmla="*/ 888127 h 3722688"/>
              <a:gd name="connsiteX143" fmla="*/ 1409303 w 2871788"/>
              <a:gd name="connsiteY143" fmla="*/ 898763 h 3722688"/>
              <a:gd name="connsiteX144" fmla="*/ 1388031 w 2871788"/>
              <a:gd name="connsiteY144" fmla="*/ 909400 h 3722688"/>
              <a:gd name="connsiteX145" fmla="*/ 1345486 w 2871788"/>
              <a:gd name="connsiteY145" fmla="*/ 941308 h 3722688"/>
              <a:gd name="connsiteX146" fmla="*/ 1313577 w 2871788"/>
              <a:gd name="connsiteY146" fmla="*/ 951945 h 3722688"/>
              <a:gd name="connsiteX147" fmla="*/ 1313577 w 2871788"/>
              <a:gd name="connsiteY147" fmla="*/ 951945 h 3722688"/>
              <a:gd name="connsiteX148" fmla="*/ 1292305 w 2871788"/>
              <a:gd name="connsiteY148" fmla="*/ 930672 h 3722688"/>
              <a:gd name="connsiteX149" fmla="*/ 1271032 w 2871788"/>
              <a:gd name="connsiteY149" fmla="*/ 888127 h 3722688"/>
              <a:gd name="connsiteX150" fmla="*/ 1271032 w 2871788"/>
              <a:gd name="connsiteY150" fmla="*/ 866855 h 3722688"/>
              <a:gd name="connsiteX151" fmla="*/ 1271032 w 2871788"/>
              <a:gd name="connsiteY151" fmla="*/ 866855 h 3722688"/>
              <a:gd name="connsiteX152" fmla="*/ 1292305 w 2871788"/>
              <a:gd name="connsiteY152" fmla="*/ 866855 h 3722688"/>
              <a:gd name="connsiteX153" fmla="*/ 1356122 w 2871788"/>
              <a:gd name="connsiteY153" fmla="*/ 877491 h 3722688"/>
              <a:gd name="connsiteX154" fmla="*/ 1366758 w 2871788"/>
              <a:gd name="connsiteY154" fmla="*/ 877491 h 3722688"/>
              <a:gd name="connsiteX155" fmla="*/ 1377395 w 2871788"/>
              <a:gd name="connsiteY155" fmla="*/ 877491 h 3722688"/>
              <a:gd name="connsiteX156" fmla="*/ 1377395 w 2871788"/>
              <a:gd name="connsiteY156" fmla="*/ 866855 h 3722688"/>
              <a:gd name="connsiteX157" fmla="*/ 1377395 w 2871788"/>
              <a:gd name="connsiteY157" fmla="*/ 824310 h 3722688"/>
              <a:gd name="connsiteX158" fmla="*/ 1377395 w 2871788"/>
              <a:gd name="connsiteY158" fmla="*/ 781765 h 3722688"/>
              <a:gd name="connsiteX159" fmla="*/ 1398667 w 2871788"/>
              <a:gd name="connsiteY159" fmla="*/ 781765 h 3722688"/>
              <a:gd name="connsiteX160" fmla="*/ 1451848 w 2871788"/>
              <a:gd name="connsiteY160" fmla="*/ 781765 h 3722688"/>
              <a:gd name="connsiteX161" fmla="*/ 1473121 w 2871788"/>
              <a:gd name="connsiteY161" fmla="*/ 792401 h 3722688"/>
              <a:gd name="connsiteX162" fmla="*/ 1717755 w 2871788"/>
              <a:gd name="connsiteY162" fmla="*/ 973217 h 3722688"/>
              <a:gd name="connsiteX163" fmla="*/ 1717755 w 2871788"/>
              <a:gd name="connsiteY163" fmla="*/ 973217 h 3722688"/>
              <a:gd name="connsiteX164" fmla="*/ 1717755 w 2871788"/>
              <a:gd name="connsiteY164" fmla="*/ 973217 h 3722688"/>
              <a:gd name="connsiteX165" fmla="*/ 1717755 w 2871788"/>
              <a:gd name="connsiteY165" fmla="*/ 973217 h 3722688"/>
              <a:gd name="connsiteX166" fmla="*/ 1696482 w 2871788"/>
              <a:gd name="connsiteY166" fmla="*/ 994490 h 3722688"/>
              <a:gd name="connsiteX167" fmla="*/ 1696482 w 2871788"/>
              <a:gd name="connsiteY167" fmla="*/ 994490 h 3722688"/>
              <a:gd name="connsiteX168" fmla="*/ 1696482 w 2871788"/>
              <a:gd name="connsiteY168" fmla="*/ 994490 h 3722688"/>
              <a:gd name="connsiteX169" fmla="*/ 1696482 w 2871788"/>
              <a:gd name="connsiteY169" fmla="*/ 994490 h 3722688"/>
              <a:gd name="connsiteX170" fmla="*/ 1696482 w 2871788"/>
              <a:gd name="connsiteY170" fmla="*/ 994490 h 3722688"/>
              <a:gd name="connsiteX171" fmla="*/ 1356122 w 2871788"/>
              <a:gd name="connsiteY171" fmla="*/ 1249760 h 3722688"/>
              <a:gd name="connsiteX172" fmla="*/ 1356122 w 2871788"/>
              <a:gd name="connsiteY172" fmla="*/ 1249760 h 3722688"/>
              <a:gd name="connsiteX173" fmla="*/ 1356122 w 2871788"/>
              <a:gd name="connsiteY173" fmla="*/ 1249760 h 3722688"/>
              <a:gd name="connsiteX174" fmla="*/ 1356122 w 2871788"/>
              <a:gd name="connsiteY174" fmla="*/ 1249760 h 3722688"/>
              <a:gd name="connsiteX175" fmla="*/ 1366758 w 2871788"/>
              <a:gd name="connsiteY175" fmla="*/ 1249760 h 3722688"/>
              <a:gd name="connsiteX176" fmla="*/ 1366758 w 2871788"/>
              <a:gd name="connsiteY176" fmla="*/ 1249760 h 3722688"/>
              <a:gd name="connsiteX177" fmla="*/ 1366758 w 2871788"/>
              <a:gd name="connsiteY177" fmla="*/ 1249760 h 3722688"/>
              <a:gd name="connsiteX178" fmla="*/ 1366758 w 2871788"/>
              <a:gd name="connsiteY178" fmla="*/ 1249760 h 3722688"/>
              <a:gd name="connsiteX179" fmla="*/ 1324213 w 2871788"/>
              <a:gd name="connsiteY179" fmla="*/ 1281669 h 3722688"/>
              <a:gd name="connsiteX180" fmla="*/ 1324213 w 2871788"/>
              <a:gd name="connsiteY180" fmla="*/ 1281669 h 3722688"/>
              <a:gd name="connsiteX181" fmla="*/ 1324213 w 2871788"/>
              <a:gd name="connsiteY181" fmla="*/ 1281669 h 3722688"/>
              <a:gd name="connsiteX182" fmla="*/ 1324213 w 2871788"/>
              <a:gd name="connsiteY182" fmla="*/ 1281669 h 3722688"/>
              <a:gd name="connsiteX183" fmla="*/ 2781380 w 2871788"/>
              <a:gd name="connsiteY183" fmla="*/ 1292305 h 3722688"/>
              <a:gd name="connsiteX184" fmla="*/ 2792016 w 2871788"/>
              <a:gd name="connsiteY184" fmla="*/ 1324214 h 3722688"/>
              <a:gd name="connsiteX185" fmla="*/ 2792016 w 2871788"/>
              <a:gd name="connsiteY185" fmla="*/ 1334850 h 3722688"/>
              <a:gd name="connsiteX186" fmla="*/ 2792016 w 2871788"/>
              <a:gd name="connsiteY186" fmla="*/ 1313577 h 3722688"/>
              <a:gd name="connsiteX187" fmla="*/ 2781380 w 2871788"/>
              <a:gd name="connsiteY187" fmla="*/ 1292305 h 3722688"/>
              <a:gd name="connsiteX188" fmla="*/ 2781380 w 2871788"/>
              <a:gd name="connsiteY188" fmla="*/ 1292305 h 3722688"/>
              <a:gd name="connsiteX189" fmla="*/ 2792016 w 2871788"/>
              <a:gd name="connsiteY189" fmla="*/ 1366759 h 3722688"/>
              <a:gd name="connsiteX190" fmla="*/ 2792016 w 2871788"/>
              <a:gd name="connsiteY190" fmla="*/ 1366759 h 3722688"/>
              <a:gd name="connsiteX191" fmla="*/ 2792016 w 2871788"/>
              <a:gd name="connsiteY191" fmla="*/ 1366759 h 3722688"/>
              <a:gd name="connsiteX192" fmla="*/ 2792016 w 2871788"/>
              <a:gd name="connsiteY192" fmla="*/ 1366759 h 3722688"/>
              <a:gd name="connsiteX193" fmla="*/ 1717755 w 2871788"/>
              <a:gd name="connsiteY193" fmla="*/ 994490 h 3722688"/>
              <a:gd name="connsiteX194" fmla="*/ 1717755 w 2871788"/>
              <a:gd name="connsiteY194" fmla="*/ 994490 h 3722688"/>
              <a:gd name="connsiteX195" fmla="*/ 1717755 w 2871788"/>
              <a:gd name="connsiteY195" fmla="*/ 1026398 h 3722688"/>
              <a:gd name="connsiteX196" fmla="*/ 1749663 w 2871788"/>
              <a:gd name="connsiteY196" fmla="*/ 1154034 h 3722688"/>
              <a:gd name="connsiteX197" fmla="*/ 1813481 w 2871788"/>
              <a:gd name="connsiteY197" fmla="*/ 1324214 h 3722688"/>
              <a:gd name="connsiteX198" fmla="*/ 1813481 w 2871788"/>
              <a:gd name="connsiteY198" fmla="*/ 1345486 h 3722688"/>
              <a:gd name="connsiteX199" fmla="*/ 1802845 w 2871788"/>
              <a:gd name="connsiteY199" fmla="*/ 1356122 h 3722688"/>
              <a:gd name="connsiteX200" fmla="*/ 1824117 w 2871788"/>
              <a:gd name="connsiteY200" fmla="*/ 1388031 h 3722688"/>
              <a:gd name="connsiteX201" fmla="*/ 1834754 w 2871788"/>
              <a:gd name="connsiteY201" fmla="*/ 1398667 h 3722688"/>
              <a:gd name="connsiteX202" fmla="*/ 1760300 w 2871788"/>
              <a:gd name="connsiteY202" fmla="*/ 1419940 h 3722688"/>
              <a:gd name="connsiteX203" fmla="*/ 1707118 w 2871788"/>
              <a:gd name="connsiteY203" fmla="*/ 1419940 h 3722688"/>
              <a:gd name="connsiteX204" fmla="*/ 1653937 w 2871788"/>
              <a:gd name="connsiteY204" fmla="*/ 1419940 h 3722688"/>
              <a:gd name="connsiteX205" fmla="*/ 1590120 w 2871788"/>
              <a:gd name="connsiteY205" fmla="*/ 1398667 h 3722688"/>
              <a:gd name="connsiteX206" fmla="*/ 1441212 w 2871788"/>
              <a:gd name="connsiteY206" fmla="*/ 1313577 h 3722688"/>
              <a:gd name="connsiteX207" fmla="*/ 1377395 w 2871788"/>
              <a:gd name="connsiteY207" fmla="*/ 1249760 h 3722688"/>
              <a:gd name="connsiteX208" fmla="*/ 1398667 w 2871788"/>
              <a:gd name="connsiteY208" fmla="*/ 1249760 h 3722688"/>
              <a:gd name="connsiteX209" fmla="*/ 1462485 w 2871788"/>
              <a:gd name="connsiteY209" fmla="*/ 1207215 h 3722688"/>
              <a:gd name="connsiteX210" fmla="*/ 1483757 w 2871788"/>
              <a:gd name="connsiteY210" fmla="*/ 1196578 h 3722688"/>
              <a:gd name="connsiteX211" fmla="*/ 1568847 w 2871788"/>
              <a:gd name="connsiteY211" fmla="*/ 1122125 h 3722688"/>
              <a:gd name="connsiteX212" fmla="*/ 1632665 w 2871788"/>
              <a:gd name="connsiteY212" fmla="*/ 1068943 h 3722688"/>
              <a:gd name="connsiteX213" fmla="*/ 1664574 w 2871788"/>
              <a:gd name="connsiteY213" fmla="*/ 1026398 h 3722688"/>
              <a:gd name="connsiteX214" fmla="*/ 1685846 w 2871788"/>
              <a:gd name="connsiteY214" fmla="*/ 1005126 h 3722688"/>
              <a:gd name="connsiteX215" fmla="*/ 1685846 w 2871788"/>
              <a:gd name="connsiteY215" fmla="*/ 1005126 h 3722688"/>
              <a:gd name="connsiteX216" fmla="*/ 1685846 w 2871788"/>
              <a:gd name="connsiteY216" fmla="*/ 1058307 h 3722688"/>
              <a:gd name="connsiteX217" fmla="*/ 1696482 w 2871788"/>
              <a:gd name="connsiteY217" fmla="*/ 1143397 h 3722688"/>
              <a:gd name="connsiteX218" fmla="*/ 1696482 w 2871788"/>
              <a:gd name="connsiteY218" fmla="*/ 1302941 h 3722688"/>
              <a:gd name="connsiteX219" fmla="*/ 1685846 w 2871788"/>
              <a:gd name="connsiteY219" fmla="*/ 1356122 h 3722688"/>
              <a:gd name="connsiteX220" fmla="*/ 1675210 w 2871788"/>
              <a:gd name="connsiteY220" fmla="*/ 1377395 h 3722688"/>
              <a:gd name="connsiteX221" fmla="*/ 1707118 w 2871788"/>
              <a:gd name="connsiteY221" fmla="*/ 1398667 h 3722688"/>
              <a:gd name="connsiteX222" fmla="*/ 1707118 w 2871788"/>
              <a:gd name="connsiteY222" fmla="*/ 1398667 h 3722688"/>
              <a:gd name="connsiteX223" fmla="*/ 1728391 w 2871788"/>
              <a:gd name="connsiteY223" fmla="*/ 1302941 h 3722688"/>
              <a:gd name="connsiteX224" fmla="*/ 1728391 w 2871788"/>
              <a:gd name="connsiteY224" fmla="*/ 1132761 h 3722688"/>
              <a:gd name="connsiteX225" fmla="*/ 1717755 w 2871788"/>
              <a:gd name="connsiteY225" fmla="*/ 994490 h 3722688"/>
              <a:gd name="connsiteX226" fmla="*/ 1717755 w 2871788"/>
              <a:gd name="connsiteY226" fmla="*/ 994490 h 3722688"/>
              <a:gd name="connsiteX227" fmla="*/ 1962388 w 2871788"/>
              <a:gd name="connsiteY227" fmla="*/ 1568847 h 3722688"/>
              <a:gd name="connsiteX228" fmla="*/ 1962388 w 2871788"/>
              <a:gd name="connsiteY228" fmla="*/ 1568847 h 3722688"/>
              <a:gd name="connsiteX229" fmla="*/ 1962388 w 2871788"/>
              <a:gd name="connsiteY229" fmla="*/ 1568847 h 3722688"/>
              <a:gd name="connsiteX230" fmla="*/ 1962388 w 2871788"/>
              <a:gd name="connsiteY230" fmla="*/ 1568847 h 3722688"/>
              <a:gd name="connsiteX231" fmla="*/ 1962388 w 2871788"/>
              <a:gd name="connsiteY231" fmla="*/ 1568847 h 3722688"/>
              <a:gd name="connsiteX232" fmla="*/ 2664381 w 2871788"/>
              <a:gd name="connsiteY232" fmla="*/ 1739027 h 3722688"/>
              <a:gd name="connsiteX233" fmla="*/ 2664381 w 2871788"/>
              <a:gd name="connsiteY233" fmla="*/ 1739027 h 3722688"/>
              <a:gd name="connsiteX234" fmla="*/ 2664381 w 2871788"/>
              <a:gd name="connsiteY234" fmla="*/ 1739027 h 3722688"/>
              <a:gd name="connsiteX235" fmla="*/ 2664381 w 2871788"/>
              <a:gd name="connsiteY235" fmla="*/ 1739027 h 3722688"/>
              <a:gd name="connsiteX236" fmla="*/ 2760107 w 2871788"/>
              <a:gd name="connsiteY236" fmla="*/ 1760300 h 3722688"/>
              <a:gd name="connsiteX237" fmla="*/ 2760107 w 2871788"/>
              <a:gd name="connsiteY237" fmla="*/ 1760300 h 3722688"/>
              <a:gd name="connsiteX238" fmla="*/ 2760107 w 2871788"/>
              <a:gd name="connsiteY238" fmla="*/ 1760300 h 3722688"/>
              <a:gd name="connsiteX239" fmla="*/ 2760107 w 2871788"/>
              <a:gd name="connsiteY239" fmla="*/ 1760300 h 3722688"/>
              <a:gd name="connsiteX240" fmla="*/ 2632473 w 2871788"/>
              <a:gd name="connsiteY240" fmla="*/ 1834754 h 3722688"/>
              <a:gd name="connsiteX241" fmla="*/ 2632473 w 2871788"/>
              <a:gd name="connsiteY241" fmla="*/ 1834754 h 3722688"/>
              <a:gd name="connsiteX242" fmla="*/ 2632473 w 2871788"/>
              <a:gd name="connsiteY242" fmla="*/ 1834754 h 3722688"/>
              <a:gd name="connsiteX243" fmla="*/ 2632473 w 2871788"/>
              <a:gd name="connsiteY243" fmla="*/ 1834754 h 3722688"/>
              <a:gd name="connsiteX244" fmla="*/ 2632473 w 2871788"/>
              <a:gd name="connsiteY244" fmla="*/ 1834754 h 3722688"/>
              <a:gd name="connsiteX245" fmla="*/ 1696482 w 2871788"/>
              <a:gd name="connsiteY245" fmla="*/ 2579291 h 3722688"/>
              <a:gd name="connsiteX246" fmla="*/ 1696482 w 2871788"/>
              <a:gd name="connsiteY246" fmla="*/ 2579291 h 3722688"/>
              <a:gd name="connsiteX247" fmla="*/ 1696482 w 2871788"/>
              <a:gd name="connsiteY247" fmla="*/ 2579291 h 3722688"/>
              <a:gd name="connsiteX248" fmla="*/ 1696482 w 2871788"/>
              <a:gd name="connsiteY248" fmla="*/ 2579291 h 3722688"/>
              <a:gd name="connsiteX249" fmla="*/ 2153841 w 2871788"/>
              <a:gd name="connsiteY249" fmla="*/ 2685654 h 3722688"/>
              <a:gd name="connsiteX250" fmla="*/ 2153841 w 2871788"/>
              <a:gd name="connsiteY250" fmla="*/ 2685654 h 3722688"/>
              <a:gd name="connsiteX251" fmla="*/ 2153841 w 2871788"/>
              <a:gd name="connsiteY251" fmla="*/ 2685654 h 3722688"/>
              <a:gd name="connsiteX252" fmla="*/ 2153841 w 2871788"/>
              <a:gd name="connsiteY252" fmla="*/ 2685654 h 3722688"/>
              <a:gd name="connsiteX253" fmla="*/ 2153841 w 2871788"/>
              <a:gd name="connsiteY253" fmla="*/ 2685654 h 3722688"/>
              <a:gd name="connsiteX254" fmla="*/ 1983661 w 2871788"/>
              <a:gd name="connsiteY254" fmla="*/ 2930288 h 3722688"/>
              <a:gd name="connsiteX255" fmla="*/ 1983661 w 2871788"/>
              <a:gd name="connsiteY255" fmla="*/ 2930288 h 3722688"/>
              <a:gd name="connsiteX256" fmla="*/ 1983661 w 2871788"/>
              <a:gd name="connsiteY256" fmla="*/ 2930288 h 3722688"/>
              <a:gd name="connsiteX257" fmla="*/ 1983661 w 2871788"/>
              <a:gd name="connsiteY257" fmla="*/ 2930288 h 3722688"/>
              <a:gd name="connsiteX258" fmla="*/ 2026206 w 2871788"/>
              <a:gd name="connsiteY258" fmla="*/ 2940924 h 3722688"/>
              <a:gd name="connsiteX259" fmla="*/ 2026206 w 2871788"/>
              <a:gd name="connsiteY259" fmla="*/ 2940924 h 3722688"/>
              <a:gd name="connsiteX260" fmla="*/ 2026206 w 2871788"/>
              <a:gd name="connsiteY260" fmla="*/ 2940924 h 3722688"/>
              <a:gd name="connsiteX261" fmla="*/ 2026206 w 2871788"/>
              <a:gd name="connsiteY261" fmla="*/ 2940924 h 3722688"/>
              <a:gd name="connsiteX262" fmla="*/ 2026206 w 2871788"/>
              <a:gd name="connsiteY262" fmla="*/ 2940924 h 3722688"/>
              <a:gd name="connsiteX263" fmla="*/ 2036842 w 2871788"/>
              <a:gd name="connsiteY263" fmla="*/ 2962197 h 3722688"/>
              <a:gd name="connsiteX264" fmla="*/ 2036842 w 2871788"/>
              <a:gd name="connsiteY264" fmla="*/ 2962197 h 3722688"/>
              <a:gd name="connsiteX265" fmla="*/ 2036842 w 2871788"/>
              <a:gd name="connsiteY265" fmla="*/ 2962197 h 3722688"/>
              <a:gd name="connsiteX266" fmla="*/ 2036842 w 2871788"/>
              <a:gd name="connsiteY266" fmla="*/ 2962197 h 3722688"/>
              <a:gd name="connsiteX267" fmla="*/ 2536746 w 2871788"/>
              <a:gd name="connsiteY267" fmla="*/ 3036650 h 3722688"/>
              <a:gd name="connsiteX268" fmla="*/ 2536746 w 2871788"/>
              <a:gd name="connsiteY268" fmla="*/ 3036650 h 3722688"/>
              <a:gd name="connsiteX269" fmla="*/ 2536746 w 2871788"/>
              <a:gd name="connsiteY269" fmla="*/ 3036650 h 3722688"/>
              <a:gd name="connsiteX270" fmla="*/ 2536746 w 2871788"/>
              <a:gd name="connsiteY270" fmla="*/ 3036650 h 3722688"/>
              <a:gd name="connsiteX271" fmla="*/ 2366566 w 2871788"/>
              <a:gd name="connsiteY271" fmla="*/ 3196194 h 3722688"/>
              <a:gd name="connsiteX272" fmla="*/ 2366566 w 2871788"/>
              <a:gd name="connsiteY272" fmla="*/ 3196194 h 3722688"/>
              <a:gd name="connsiteX273" fmla="*/ 2366566 w 2871788"/>
              <a:gd name="connsiteY273" fmla="*/ 3196194 h 3722688"/>
              <a:gd name="connsiteX274" fmla="*/ 2366566 w 2871788"/>
              <a:gd name="connsiteY274" fmla="*/ 3196194 h 3722688"/>
              <a:gd name="connsiteX275" fmla="*/ 2355930 w 2871788"/>
              <a:gd name="connsiteY275" fmla="*/ 3206830 h 3722688"/>
              <a:gd name="connsiteX276" fmla="*/ 2355930 w 2871788"/>
              <a:gd name="connsiteY276" fmla="*/ 3206830 h 3722688"/>
              <a:gd name="connsiteX277" fmla="*/ 2355930 w 2871788"/>
              <a:gd name="connsiteY277" fmla="*/ 3206830 h 3722688"/>
              <a:gd name="connsiteX278" fmla="*/ 2355930 w 2871788"/>
              <a:gd name="connsiteY278" fmla="*/ 3206830 h 3722688"/>
              <a:gd name="connsiteX279" fmla="*/ 1579483 w 2871788"/>
              <a:gd name="connsiteY279" fmla="*/ 3228103 h 3722688"/>
              <a:gd name="connsiteX280" fmla="*/ 1579483 w 2871788"/>
              <a:gd name="connsiteY280" fmla="*/ 3228103 h 3722688"/>
              <a:gd name="connsiteX281" fmla="*/ 1579483 w 2871788"/>
              <a:gd name="connsiteY281" fmla="*/ 3228103 h 3722688"/>
              <a:gd name="connsiteX282" fmla="*/ 1579483 w 2871788"/>
              <a:gd name="connsiteY282" fmla="*/ 3228103 h 3722688"/>
              <a:gd name="connsiteX283" fmla="*/ 1334850 w 2871788"/>
              <a:gd name="connsiteY283" fmla="*/ 3260012 h 3722688"/>
              <a:gd name="connsiteX284" fmla="*/ 1398667 w 2871788"/>
              <a:gd name="connsiteY284" fmla="*/ 3260012 h 3722688"/>
              <a:gd name="connsiteX285" fmla="*/ 1334850 w 2871788"/>
              <a:gd name="connsiteY285" fmla="*/ 3260012 h 3722688"/>
              <a:gd name="connsiteX286" fmla="*/ 1292305 w 2871788"/>
              <a:gd name="connsiteY286" fmla="*/ 3260012 h 3722688"/>
              <a:gd name="connsiteX287" fmla="*/ 1292305 w 2871788"/>
              <a:gd name="connsiteY287" fmla="*/ 3260012 h 3722688"/>
              <a:gd name="connsiteX288" fmla="*/ 1334850 w 2871788"/>
              <a:gd name="connsiteY288" fmla="*/ 3260012 h 3722688"/>
              <a:gd name="connsiteX289" fmla="*/ 1462485 w 2871788"/>
              <a:gd name="connsiteY289" fmla="*/ 3483373 h 3722688"/>
              <a:gd name="connsiteX290" fmla="*/ 1462485 w 2871788"/>
              <a:gd name="connsiteY290" fmla="*/ 3483373 h 3722688"/>
              <a:gd name="connsiteX291" fmla="*/ 1462485 w 2871788"/>
              <a:gd name="connsiteY291" fmla="*/ 3483373 h 3722688"/>
              <a:gd name="connsiteX292" fmla="*/ 1462485 w 2871788"/>
              <a:gd name="connsiteY292" fmla="*/ 3483373 h 3722688"/>
              <a:gd name="connsiteX293" fmla="*/ 1462485 w 2871788"/>
              <a:gd name="connsiteY293" fmla="*/ 3483373 h 3722688"/>
              <a:gd name="connsiteX294" fmla="*/ 1856026 w 2871788"/>
              <a:gd name="connsiteY294" fmla="*/ 90408 h 3722688"/>
              <a:gd name="connsiteX295" fmla="*/ 1802845 w 2871788"/>
              <a:gd name="connsiteY295" fmla="*/ 90408 h 3722688"/>
              <a:gd name="connsiteX296" fmla="*/ 1685846 w 2871788"/>
              <a:gd name="connsiteY296" fmla="*/ 132953 h 3722688"/>
              <a:gd name="connsiteX297" fmla="*/ 1632665 w 2871788"/>
              <a:gd name="connsiteY297" fmla="*/ 207407 h 3722688"/>
              <a:gd name="connsiteX298" fmla="*/ 1600756 w 2871788"/>
              <a:gd name="connsiteY298" fmla="*/ 303133 h 3722688"/>
              <a:gd name="connsiteX299" fmla="*/ 1590120 w 2871788"/>
              <a:gd name="connsiteY299" fmla="*/ 313769 h 3722688"/>
              <a:gd name="connsiteX300" fmla="*/ 1547575 w 2871788"/>
              <a:gd name="connsiteY300" fmla="*/ 377587 h 3722688"/>
              <a:gd name="connsiteX301" fmla="*/ 1632665 w 2871788"/>
              <a:gd name="connsiteY301" fmla="*/ 409496 h 3722688"/>
              <a:gd name="connsiteX302" fmla="*/ 1653937 w 2871788"/>
              <a:gd name="connsiteY302" fmla="*/ 409496 h 3722688"/>
              <a:gd name="connsiteX303" fmla="*/ 1664574 w 2871788"/>
              <a:gd name="connsiteY303" fmla="*/ 430768 h 3722688"/>
              <a:gd name="connsiteX304" fmla="*/ 1675210 w 2871788"/>
              <a:gd name="connsiteY304" fmla="*/ 452041 h 3722688"/>
              <a:gd name="connsiteX305" fmla="*/ 1664574 w 2871788"/>
              <a:gd name="connsiteY305" fmla="*/ 483950 h 3722688"/>
              <a:gd name="connsiteX306" fmla="*/ 1664574 w 2871788"/>
              <a:gd name="connsiteY306" fmla="*/ 537131 h 3722688"/>
              <a:gd name="connsiteX307" fmla="*/ 1675210 w 2871788"/>
              <a:gd name="connsiteY307" fmla="*/ 547767 h 3722688"/>
              <a:gd name="connsiteX308" fmla="*/ 1664574 w 2871788"/>
              <a:gd name="connsiteY308" fmla="*/ 558403 h 3722688"/>
              <a:gd name="connsiteX309" fmla="*/ 1653937 w 2871788"/>
              <a:gd name="connsiteY309" fmla="*/ 579676 h 3722688"/>
              <a:gd name="connsiteX310" fmla="*/ 1632665 w 2871788"/>
              <a:gd name="connsiteY310" fmla="*/ 590312 h 3722688"/>
              <a:gd name="connsiteX311" fmla="*/ 1600756 w 2871788"/>
              <a:gd name="connsiteY311" fmla="*/ 579676 h 3722688"/>
              <a:gd name="connsiteX312" fmla="*/ 1590120 w 2871788"/>
              <a:gd name="connsiteY312" fmla="*/ 569040 h 3722688"/>
              <a:gd name="connsiteX313" fmla="*/ 1568847 w 2871788"/>
              <a:gd name="connsiteY313" fmla="*/ 558403 h 3722688"/>
              <a:gd name="connsiteX314" fmla="*/ 1547575 w 2871788"/>
              <a:gd name="connsiteY314" fmla="*/ 515858 h 3722688"/>
              <a:gd name="connsiteX315" fmla="*/ 1526302 w 2871788"/>
              <a:gd name="connsiteY315" fmla="*/ 483950 h 3722688"/>
              <a:gd name="connsiteX316" fmla="*/ 1494393 w 2871788"/>
              <a:gd name="connsiteY316" fmla="*/ 483950 h 3722688"/>
              <a:gd name="connsiteX317" fmla="*/ 1483757 w 2871788"/>
              <a:gd name="connsiteY317" fmla="*/ 483950 h 3722688"/>
              <a:gd name="connsiteX318" fmla="*/ 1430576 w 2871788"/>
              <a:gd name="connsiteY318" fmla="*/ 483950 h 3722688"/>
              <a:gd name="connsiteX319" fmla="*/ 1356122 w 2871788"/>
              <a:gd name="connsiteY319" fmla="*/ 494586 h 3722688"/>
              <a:gd name="connsiteX320" fmla="*/ 1207215 w 2871788"/>
              <a:gd name="connsiteY320" fmla="*/ 526495 h 3722688"/>
              <a:gd name="connsiteX321" fmla="*/ 1196578 w 2871788"/>
              <a:gd name="connsiteY321" fmla="*/ 547767 h 3722688"/>
              <a:gd name="connsiteX322" fmla="*/ 1196578 w 2871788"/>
              <a:gd name="connsiteY322" fmla="*/ 558403 h 3722688"/>
              <a:gd name="connsiteX323" fmla="*/ 1175306 w 2871788"/>
              <a:gd name="connsiteY323" fmla="*/ 558403 h 3722688"/>
              <a:gd name="connsiteX324" fmla="*/ 1132761 w 2871788"/>
              <a:gd name="connsiteY324" fmla="*/ 569040 h 3722688"/>
              <a:gd name="connsiteX325" fmla="*/ 1100852 w 2871788"/>
              <a:gd name="connsiteY325" fmla="*/ 569040 h 3722688"/>
              <a:gd name="connsiteX326" fmla="*/ 1047671 w 2871788"/>
              <a:gd name="connsiteY326" fmla="*/ 569040 h 3722688"/>
              <a:gd name="connsiteX327" fmla="*/ 1026398 w 2871788"/>
              <a:gd name="connsiteY327" fmla="*/ 569040 h 3722688"/>
              <a:gd name="connsiteX328" fmla="*/ 1005126 w 2871788"/>
              <a:gd name="connsiteY328" fmla="*/ 569040 h 3722688"/>
              <a:gd name="connsiteX329" fmla="*/ 983853 w 2871788"/>
              <a:gd name="connsiteY329" fmla="*/ 569040 h 3722688"/>
              <a:gd name="connsiteX330" fmla="*/ 962581 w 2871788"/>
              <a:gd name="connsiteY330" fmla="*/ 569040 h 3722688"/>
              <a:gd name="connsiteX331" fmla="*/ 920036 w 2871788"/>
              <a:gd name="connsiteY331" fmla="*/ 569040 h 3722688"/>
              <a:gd name="connsiteX332" fmla="*/ 834946 w 2871788"/>
              <a:gd name="connsiteY332" fmla="*/ 569040 h 3722688"/>
              <a:gd name="connsiteX333" fmla="*/ 696675 w 2871788"/>
              <a:gd name="connsiteY333" fmla="*/ 569040 h 3722688"/>
              <a:gd name="connsiteX334" fmla="*/ 558403 w 2871788"/>
              <a:gd name="connsiteY334" fmla="*/ 569040 h 3722688"/>
              <a:gd name="connsiteX335" fmla="*/ 505222 w 2871788"/>
              <a:gd name="connsiteY335" fmla="*/ 569040 h 3722688"/>
              <a:gd name="connsiteX336" fmla="*/ 505222 w 2871788"/>
              <a:gd name="connsiteY336" fmla="*/ 569040 h 3722688"/>
              <a:gd name="connsiteX337" fmla="*/ 462677 w 2871788"/>
              <a:gd name="connsiteY337" fmla="*/ 505222 h 3722688"/>
              <a:gd name="connsiteX338" fmla="*/ 452041 w 2871788"/>
              <a:gd name="connsiteY338" fmla="*/ 483950 h 3722688"/>
              <a:gd name="connsiteX339" fmla="*/ 441404 w 2871788"/>
              <a:gd name="connsiteY339" fmla="*/ 483950 h 3722688"/>
              <a:gd name="connsiteX340" fmla="*/ 430768 w 2871788"/>
              <a:gd name="connsiteY340" fmla="*/ 483950 h 3722688"/>
              <a:gd name="connsiteX341" fmla="*/ 430768 w 2871788"/>
              <a:gd name="connsiteY341" fmla="*/ 547767 h 3722688"/>
              <a:gd name="connsiteX342" fmla="*/ 430768 w 2871788"/>
              <a:gd name="connsiteY342" fmla="*/ 611585 h 3722688"/>
              <a:gd name="connsiteX343" fmla="*/ 292497 w 2871788"/>
              <a:gd name="connsiteY343" fmla="*/ 622221 h 3722688"/>
              <a:gd name="connsiteX344" fmla="*/ 186134 w 2871788"/>
              <a:gd name="connsiteY344" fmla="*/ 622221 h 3722688"/>
              <a:gd name="connsiteX345" fmla="*/ 154226 w 2871788"/>
              <a:gd name="connsiteY345" fmla="*/ 622221 h 3722688"/>
              <a:gd name="connsiteX346" fmla="*/ 132953 w 2871788"/>
              <a:gd name="connsiteY346" fmla="*/ 622221 h 3722688"/>
              <a:gd name="connsiteX347" fmla="*/ 79772 w 2871788"/>
              <a:gd name="connsiteY347" fmla="*/ 622221 h 3722688"/>
              <a:gd name="connsiteX348" fmla="*/ 79772 w 2871788"/>
              <a:gd name="connsiteY348" fmla="*/ 643493 h 3722688"/>
              <a:gd name="connsiteX349" fmla="*/ 79772 w 2871788"/>
              <a:gd name="connsiteY349" fmla="*/ 664766 h 3722688"/>
              <a:gd name="connsiteX350" fmla="*/ 90408 w 2871788"/>
              <a:gd name="connsiteY350" fmla="*/ 664766 h 3722688"/>
              <a:gd name="connsiteX351" fmla="*/ 143589 w 2871788"/>
              <a:gd name="connsiteY351" fmla="*/ 664766 h 3722688"/>
              <a:gd name="connsiteX352" fmla="*/ 186134 w 2871788"/>
              <a:gd name="connsiteY352" fmla="*/ 664766 h 3722688"/>
              <a:gd name="connsiteX353" fmla="*/ 186134 w 2871788"/>
              <a:gd name="connsiteY353" fmla="*/ 654130 h 3722688"/>
              <a:gd name="connsiteX354" fmla="*/ 186134 w 2871788"/>
              <a:gd name="connsiteY354" fmla="*/ 643493 h 3722688"/>
              <a:gd name="connsiteX355" fmla="*/ 228679 w 2871788"/>
              <a:gd name="connsiteY355" fmla="*/ 643493 h 3722688"/>
              <a:gd name="connsiteX356" fmla="*/ 249952 w 2871788"/>
              <a:gd name="connsiteY356" fmla="*/ 643493 h 3722688"/>
              <a:gd name="connsiteX357" fmla="*/ 356314 w 2871788"/>
              <a:gd name="connsiteY357" fmla="*/ 643493 h 3722688"/>
              <a:gd name="connsiteX358" fmla="*/ 420132 w 2871788"/>
              <a:gd name="connsiteY358" fmla="*/ 643493 h 3722688"/>
              <a:gd name="connsiteX359" fmla="*/ 441404 w 2871788"/>
              <a:gd name="connsiteY359" fmla="*/ 643493 h 3722688"/>
              <a:gd name="connsiteX360" fmla="*/ 441404 w 2871788"/>
              <a:gd name="connsiteY360" fmla="*/ 654130 h 3722688"/>
              <a:gd name="connsiteX361" fmla="*/ 452041 w 2871788"/>
              <a:gd name="connsiteY361" fmla="*/ 664766 h 3722688"/>
              <a:gd name="connsiteX362" fmla="*/ 462677 w 2871788"/>
              <a:gd name="connsiteY362" fmla="*/ 664766 h 3722688"/>
              <a:gd name="connsiteX363" fmla="*/ 462677 w 2871788"/>
              <a:gd name="connsiteY363" fmla="*/ 664766 h 3722688"/>
              <a:gd name="connsiteX364" fmla="*/ 483949 w 2871788"/>
              <a:gd name="connsiteY364" fmla="*/ 664766 h 3722688"/>
              <a:gd name="connsiteX365" fmla="*/ 483949 w 2871788"/>
              <a:gd name="connsiteY365" fmla="*/ 664766 h 3722688"/>
              <a:gd name="connsiteX366" fmla="*/ 483949 w 2871788"/>
              <a:gd name="connsiteY366" fmla="*/ 643493 h 3722688"/>
              <a:gd name="connsiteX367" fmla="*/ 483949 w 2871788"/>
              <a:gd name="connsiteY367" fmla="*/ 622221 h 3722688"/>
              <a:gd name="connsiteX368" fmla="*/ 505222 w 2871788"/>
              <a:gd name="connsiteY368" fmla="*/ 622221 h 3722688"/>
              <a:gd name="connsiteX369" fmla="*/ 526495 w 2871788"/>
              <a:gd name="connsiteY369" fmla="*/ 622221 h 3722688"/>
              <a:gd name="connsiteX370" fmla="*/ 537131 w 2871788"/>
              <a:gd name="connsiteY370" fmla="*/ 675402 h 3722688"/>
              <a:gd name="connsiteX371" fmla="*/ 515858 w 2871788"/>
              <a:gd name="connsiteY371" fmla="*/ 728583 h 3722688"/>
              <a:gd name="connsiteX372" fmla="*/ 526495 w 2871788"/>
              <a:gd name="connsiteY372" fmla="*/ 717947 h 3722688"/>
              <a:gd name="connsiteX373" fmla="*/ 526495 w 2871788"/>
              <a:gd name="connsiteY373" fmla="*/ 686038 h 3722688"/>
              <a:gd name="connsiteX374" fmla="*/ 526495 w 2871788"/>
              <a:gd name="connsiteY374" fmla="*/ 664766 h 3722688"/>
              <a:gd name="connsiteX375" fmla="*/ 526495 w 2871788"/>
              <a:gd name="connsiteY375" fmla="*/ 664766 h 3722688"/>
              <a:gd name="connsiteX376" fmla="*/ 537131 w 2871788"/>
              <a:gd name="connsiteY376" fmla="*/ 675402 h 3722688"/>
              <a:gd name="connsiteX377" fmla="*/ 675402 w 2871788"/>
              <a:gd name="connsiteY377" fmla="*/ 686038 h 3722688"/>
              <a:gd name="connsiteX378" fmla="*/ 856218 w 2871788"/>
              <a:gd name="connsiteY378" fmla="*/ 686038 h 3722688"/>
              <a:gd name="connsiteX379" fmla="*/ 898763 w 2871788"/>
              <a:gd name="connsiteY379" fmla="*/ 686038 h 3722688"/>
              <a:gd name="connsiteX380" fmla="*/ 909400 w 2871788"/>
              <a:gd name="connsiteY380" fmla="*/ 696675 h 3722688"/>
              <a:gd name="connsiteX381" fmla="*/ 973217 w 2871788"/>
              <a:gd name="connsiteY381" fmla="*/ 739220 h 3722688"/>
              <a:gd name="connsiteX382" fmla="*/ 983853 w 2871788"/>
              <a:gd name="connsiteY382" fmla="*/ 749856 h 3722688"/>
              <a:gd name="connsiteX383" fmla="*/ 1026398 w 2871788"/>
              <a:gd name="connsiteY383" fmla="*/ 771128 h 3722688"/>
              <a:gd name="connsiteX384" fmla="*/ 1079580 w 2871788"/>
              <a:gd name="connsiteY384" fmla="*/ 781765 h 3722688"/>
              <a:gd name="connsiteX385" fmla="*/ 1090216 w 2871788"/>
              <a:gd name="connsiteY385" fmla="*/ 803037 h 3722688"/>
              <a:gd name="connsiteX386" fmla="*/ 1090216 w 2871788"/>
              <a:gd name="connsiteY386" fmla="*/ 866855 h 3722688"/>
              <a:gd name="connsiteX387" fmla="*/ 1090216 w 2871788"/>
              <a:gd name="connsiteY387" fmla="*/ 930672 h 3722688"/>
              <a:gd name="connsiteX388" fmla="*/ 1100852 w 2871788"/>
              <a:gd name="connsiteY388" fmla="*/ 1037035 h 3722688"/>
              <a:gd name="connsiteX389" fmla="*/ 1100852 w 2871788"/>
              <a:gd name="connsiteY389" fmla="*/ 1079580 h 3722688"/>
              <a:gd name="connsiteX390" fmla="*/ 1100852 w 2871788"/>
              <a:gd name="connsiteY390" fmla="*/ 1111489 h 3722688"/>
              <a:gd name="connsiteX391" fmla="*/ 1111488 w 2871788"/>
              <a:gd name="connsiteY391" fmla="*/ 1143397 h 3722688"/>
              <a:gd name="connsiteX392" fmla="*/ 1132761 w 2871788"/>
              <a:gd name="connsiteY392" fmla="*/ 1217851 h 3722688"/>
              <a:gd name="connsiteX393" fmla="*/ 1217851 w 2871788"/>
              <a:gd name="connsiteY393" fmla="*/ 1292305 h 3722688"/>
              <a:gd name="connsiteX394" fmla="*/ 1249760 w 2871788"/>
              <a:gd name="connsiteY394" fmla="*/ 1302941 h 3722688"/>
              <a:gd name="connsiteX395" fmla="*/ 1281668 w 2871788"/>
              <a:gd name="connsiteY395" fmla="*/ 1292305 h 3722688"/>
              <a:gd name="connsiteX396" fmla="*/ 1292305 w 2871788"/>
              <a:gd name="connsiteY396" fmla="*/ 1281669 h 3722688"/>
              <a:gd name="connsiteX397" fmla="*/ 1292305 w 2871788"/>
              <a:gd name="connsiteY397" fmla="*/ 1292305 h 3722688"/>
              <a:gd name="connsiteX398" fmla="*/ 1292305 w 2871788"/>
              <a:gd name="connsiteY398" fmla="*/ 1302941 h 3722688"/>
              <a:gd name="connsiteX399" fmla="*/ 1302941 w 2871788"/>
              <a:gd name="connsiteY399" fmla="*/ 1302941 h 3722688"/>
              <a:gd name="connsiteX400" fmla="*/ 1345486 w 2871788"/>
              <a:gd name="connsiteY400" fmla="*/ 1302941 h 3722688"/>
              <a:gd name="connsiteX401" fmla="*/ 1345486 w 2871788"/>
              <a:gd name="connsiteY401" fmla="*/ 1292305 h 3722688"/>
              <a:gd name="connsiteX402" fmla="*/ 1345486 w 2871788"/>
              <a:gd name="connsiteY402" fmla="*/ 1281669 h 3722688"/>
              <a:gd name="connsiteX403" fmla="*/ 1356122 w 2871788"/>
              <a:gd name="connsiteY403" fmla="*/ 1292305 h 3722688"/>
              <a:gd name="connsiteX404" fmla="*/ 1388031 w 2871788"/>
              <a:gd name="connsiteY404" fmla="*/ 1324214 h 3722688"/>
              <a:gd name="connsiteX405" fmla="*/ 1419940 w 2871788"/>
              <a:gd name="connsiteY405" fmla="*/ 1356122 h 3722688"/>
              <a:gd name="connsiteX406" fmla="*/ 1515666 w 2871788"/>
              <a:gd name="connsiteY406" fmla="*/ 1419940 h 3722688"/>
              <a:gd name="connsiteX407" fmla="*/ 1622028 w 2871788"/>
              <a:gd name="connsiteY407" fmla="*/ 1462485 h 3722688"/>
              <a:gd name="connsiteX408" fmla="*/ 1685846 w 2871788"/>
              <a:gd name="connsiteY408" fmla="*/ 1473121 h 3722688"/>
              <a:gd name="connsiteX409" fmla="*/ 1792208 w 2871788"/>
              <a:gd name="connsiteY409" fmla="*/ 1451849 h 3722688"/>
              <a:gd name="connsiteX410" fmla="*/ 1813481 w 2871788"/>
              <a:gd name="connsiteY410" fmla="*/ 1441212 h 3722688"/>
              <a:gd name="connsiteX411" fmla="*/ 1813481 w 2871788"/>
              <a:gd name="connsiteY411" fmla="*/ 1441212 h 3722688"/>
              <a:gd name="connsiteX412" fmla="*/ 1824117 w 2871788"/>
              <a:gd name="connsiteY412" fmla="*/ 1462485 h 3722688"/>
              <a:gd name="connsiteX413" fmla="*/ 1877299 w 2871788"/>
              <a:gd name="connsiteY413" fmla="*/ 1568847 h 3722688"/>
              <a:gd name="connsiteX414" fmla="*/ 1930480 w 2871788"/>
              <a:gd name="connsiteY414" fmla="*/ 1600756 h 3722688"/>
              <a:gd name="connsiteX415" fmla="*/ 1951752 w 2871788"/>
              <a:gd name="connsiteY415" fmla="*/ 1611392 h 3722688"/>
              <a:gd name="connsiteX416" fmla="*/ 1962388 w 2871788"/>
              <a:gd name="connsiteY416" fmla="*/ 1611392 h 3722688"/>
              <a:gd name="connsiteX417" fmla="*/ 1962388 w 2871788"/>
              <a:gd name="connsiteY417" fmla="*/ 1611392 h 3722688"/>
              <a:gd name="connsiteX418" fmla="*/ 1973025 w 2871788"/>
              <a:gd name="connsiteY418" fmla="*/ 1611392 h 3722688"/>
              <a:gd name="connsiteX419" fmla="*/ 1983661 w 2871788"/>
              <a:gd name="connsiteY419" fmla="*/ 1622029 h 3722688"/>
              <a:gd name="connsiteX420" fmla="*/ 1962388 w 2871788"/>
              <a:gd name="connsiteY420" fmla="*/ 1664574 h 3722688"/>
              <a:gd name="connsiteX421" fmla="*/ 1941116 w 2871788"/>
              <a:gd name="connsiteY421" fmla="*/ 1696482 h 3722688"/>
              <a:gd name="connsiteX422" fmla="*/ 1941116 w 2871788"/>
              <a:gd name="connsiteY422" fmla="*/ 1717755 h 3722688"/>
              <a:gd name="connsiteX423" fmla="*/ 1941116 w 2871788"/>
              <a:gd name="connsiteY423" fmla="*/ 1749664 h 3722688"/>
              <a:gd name="connsiteX424" fmla="*/ 1941116 w 2871788"/>
              <a:gd name="connsiteY424" fmla="*/ 1792209 h 3722688"/>
              <a:gd name="connsiteX425" fmla="*/ 1792208 w 2871788"/>
              <a:gd name="connsiteY425" fmla="*/ 1887935 h 3722688"/>
              <a:gd name="connsiteX426" fmla="*/ 1749663 w 2871788"/>
              <a:gd name="connsiteY426" fmla="*/ 1930480 h 3722688"/>
              <a:gd name="connsiteX427" fmla="*/ 1749663 w 2871788"/>
              <a:gd name="connsiteY427" fmla="*/ 1973025 h 3722688"/>
              <a:gd name="connsiteX428" fmla="*/ 1760300 w 2871788"/>
              <a:gd name="connsiteY428" fmla="*/ 1994297 h 3722688"/>
              <a:gd name="connsiteX429" fmla="*/ 1749663 w 2871788"/>
              <a:gd name="connsiteY429" fmla="*/ 2015570 h 3722688"/>
              <a:gd name="connsiteX430" fmla="*/ 1760300 w 2871788"/>
              <a:gd name="connsiteY430" fmla="*/ 2026206 h 3722688"/>
              <a:gd name="connsiteX431" fmla="*/ 1770936 w 2871788"/>
              <a:gd name="connsiteY431" fmla="*/ 2068751 h 3722688"/>
              <a:gd name="connsiteX432" fmla="*/ 1781572 w 2871788"/>
              <a:gd name="connsiteY432" fmla="*/ 2100660 h 3722688"/>
              <a:gd name="connsiteX433" fmla="*/ 1770936 w 2871788"/>
              <a:gd name="connsiteY433" fmla="*/ 2143205 h 3722688"/>
              <a:gd name="connsiteX434" fmla="*/ 1749663 w 2871788"/>
              <a:gd name="connsiteY434" fmla="*/ 2249568 h 3722688"/>
              <a:gd name="connsiteX435" fmla="*/ 1749663 w 2871788"/>
              <a:gd name="connsiteY435" fmla="*/ 2260204 h 3722688"/>
              <a:gd name="connsiteX436" fmla="*/ 1717755 w 2871788"/>
              <a:gd name="connsiteY436" fmla="*/ 2281476 h 3722688"/>
              <a:gd name="connsiteX437" fmla="*/ 1675210 w 2871788"/>
              <a:gd name="connsiteY437" fmla="*/ 2366566 h 3722688"/>
              <a:gd name="connsiteX438" fmla="*/ 1664574 w 2871788"/>
              <a:gd name="connsiteY438" fmla="*/ 2430384 h 3722688"/>
              <a:gd name="connsiteX439" fmla="*/ 1653937 w 2871788"/>
              <a:gd name="connsiteY439" fmla="*/ 2536746 h 3722688"/>
              <a:gd name="connsiteX440" fmla="*/ 1664574 w 2871788"/>
              <a:gd name="connsiteY440" fmla="*/ 2621836 h 3722688"/>
              <a:gd name="connsiteX441" fmla="*/ 1675210 w 2871788"/>
              <a:gd name="connsiteY441" fmla="*/ 2621836 h 3722688"/>
              <a:gd name="connsiteX442" fmla="*/ 1685846 w 2871788"/>
              <a:gd name="connsiteY442" fmla="*/ 2611200 h 3722688"/>
              <a:gd name="connsiteX443" fmla="*/ 1696482 w 2871788"/>
              <a:gd name="connsiteY443" fmla="*/ 2600564 h 3722688"/>
              <a:gd name="connsiteX444" fmla="*/ 1696482 w 2871788"/>
              <a:gd name="connsiteY444" fmla="*/ 2611200 h 3722688"/>
              <a:gd name="connsiteX445" fmla="*/ 1696482 w 2871788"/>
              <a:gd name="connsiteY445" fmla="*/ 2664382 h 3722688"/>
              <a:gd name="connsiteX446" fmla="*/ 1696482 w 2871788"/>
              <a:gd name="connsiteY446" fmla="*/ 2696290 h 3722688"/>
              <a:gd name="connsiteX447" fmla="*/ 1685846 w 2871788"/>
              <a:gd name="connsiteY447" fmla="*/ 2728199 h 3722688"/>
              <a:gd name="connsiteX448" fmla="*/ 1664574 w 2871788"/>
              <a:gd name="connsiteY448" fmla="*/ 2834561 h 3722688"/>
              <a:gd name="connsiteX449" fmla="*/ 1643301 w 2871788"/>
              <a:gd name="connsiteY449" fmla="*/ 2919652 h 3722688"/>
              <a:gd name="connsiteX450" fmla="*/ 1632665 w 2871788"/>
              <a:gd name="connsiteY450" fmla="*/ 2972833 h 3722688"/>
              <a:gd name="connsiteX451" fmla="*/ 1632665 w 2871788"/>
              <a:gd name="connsiteY451" fmla="*/ 3015378 h 3722688"/>
              <a:gd name="connsiteX452" fmla="*/ 1632665 w 2871788"/>
              <a:gd name="connsiteY452" fmla="*/ 3047287 h 3722688"/>
              <a:gd name="connsiteX453" fmla="*/ 1632665 w 2871788"/>
              <a:gd name="connsiteY453" fmla="*/ 3068559 h 3722688"/>
              <a:gd name="connsiteX454" fmla="*/ 1622028 w 2871788"/>
              <a:gd name="connsiteY454" fmla="*/ 3121740 h 3722688"/>
              <a:gd name="connsiteX455" fmla="*/ 1600756 w 2871788"/>
              <a:gd name="connsiteY455" fmla="*/ 3164285 h 3722688"/>
              <a:gd name="connsiteX456" fmla="*/ 1579483 w 2871788"/>
              <a:gd name="connsiteY456" fmla="*/ 3206830 h 3722688"/>
              <a:gd name="connsiteX457" fmla="*/ 1568847 w 2871788"/>
              <a:gd name="connsiteY457" fmla="*/ 3228103 h 3722688"/>
              <a:gd name="connsiteX458" fmla="*/ 1483757 w 2871788"/>
              <a:gd name="connsiteY458" fmla="*/ 3260012 h 3722688"/>
              <a:gd name="connsiteX459" fmla="*/ 1462485 w 2871788"/>
              <a:gd name="connsiteY459" fmla="*/ 3260012 h 3722688"/>
              <a:gd name="connsiteX460" fmla="*/ 1409303 w 2871788"/>
              <a:gd name="connsiteY460" fmla="*/ 3260012 h 3722688"/>
              <a:gd name="connsiteX461" fmla="*/ 1356122 w 2871788"/>
              <a:gd name="connsiteY461" fmla="*/ 3260012 h 3722688"/>
              <a:gd name="connsiteX462" fmla="*/ 1302941 w 2871788"/>
              <a:gd name="connsiteY462" fmla="*/ 3260012 h 3722688"/>
              <a:gd name="connsiteX463" fmla="*/ 1239123 w 2871788"/>
              <a:gd name="connsiteY463" fmla="*/ 3313193 h 3722688"/>
              <a:gd name="connsiteX464" fmla="*/ 1239123 w 2871788"/>
              <a:gd name="connsiteY464" fmla="*/ 3323829 h 3722688"/>
              <a:gd name="connsiteX465" fmla="*/ 1249760 w 2871788"/>
              <a:gd name="connsiteY465" fmla="*/ 3355738 h 3722688"/>
              <a:gd name="connsiteX466" fmla="*/ 1281668 w 2871788"/>
              <a:gd name="connsiteY466" fmla="*/ 3398283 h 3722688"/>
              <a:gd name="connsiteX467" fmla="*/ 1302941 w 2871788"/>
              <a:gd name="connsiteY467" fmla="*/ 3408919 h 3722688"/>
              <a:gd name="connsiteX468" fmla="*/ 1419940 w 2871788"/>
              <a:gd name="connsiteY468" fmla="*/ 3472737 h 3722688"/>
              <a:gd name="connsiteX469" fmla="*/ 1473121 w 2871788"/>
              <a:gd name="connsiteY469" fmla="*/ 3483373 h 3722688"/>
              <a:gd name="connsiteX470" fmla="*/ 1483757 w 2871788"/>
              <a:gd name="connsiteY470" fmla="*/ 3494009 h 3722688"/>
              <a:gd name="connsiteX471" fmla="*/ 1547575 w 2871788"/>
              <a:gd name="connsiteY471" fmla="*/ 3536554 h 3722688"/>
              <a:gd name="connsiteX472" fmla="*/ 1696482 w 2871788"/>
              <a:gd name="connsiteY472" fmla="*/ 3579099 h 3722688"/>
              <a:gd name="connsiteX473" fmla="*/ 1707118 w 2871788"/>
              <a:gd name="connsiteY473" fmla="*/ 3579099 h 3722688"/>
              <a:gd name="connsiteX474" fmla="*/ 1760300 w 2871788"/>
              <a:gd name="connsiteY474" fmla="*/ 3547190 h 3722688"/>
              <a:gd name="connsiteX475" fmla="*/ 1802845 w 2871788"/>
              <a:gd name="connsiteY475" fmla="*/ 3462101 h 3722688"/>
              <a:gd name="connsiteX476" fmla="*/ 1802845 w 2871788"/>
              <a:gd name="connsiteY476" fmla="*/ 3355738 h 3722688"/>
              <a:gd name="connsiteX477" fmla="*/ 1824117 w 2871788"/>
              <a:gd name="connsiteY477" fmla="*/ 3206830 h 3722688"/>
              <a:gd name="connsiteX478" fmla="*/ 1845390 w 2871788"/>
              <a:gd name="connsiteY478" fmla="*/ 3143013 h 3722688"/>
              <a:gd name="connsiteX479" fmla="*/ 1834754 w 2871788"/>
              <a:gd name="connsiteY479" fmla="*/ 3132377 h 3722688"/>
              <a:gd name="connsiteX480" fmla="*/ 1834754 w 2871788"/>
              <a:gd name="connsiteY480" fmla="*/ 3121740 h 3722688"/>
              <a:gd name="connsiteX481" fmla="*/ 1856026 w 2871788"/>
              <a:gd name="connsiteY481" fmla="*/ 3100468 h 3722688"/>
              <a:gd name="connsiteX482" fmla="*/ 1898571 w 2871788"/>
              <a:gd name="connsiteY482" fmla="*/ 3026014 h 3722688"/>
              <a:gd name="connsiteX483" fmla="*/ 1919844 w 2871788"/>
              <a:gd name="connsiteY483" fmla="*/ 2940924 h 3722688"/>
              <a:gd name="connsiteX484" fmla="*/ 1919844 w 2871788"/>
              <a:gd name="connsiteY484" fmla="*/ 2930288 h 3722688"/>
              <a:gd name="connsiteX485" fmla="*/ 1919844 w 2871788"/>
              <a:gd name="connsiteY485" fmla="*/ 2919652 h 3722688"/>
              <a:gd name="connsiteX486" fmla="*/ 1930480 w 2871788"/>
              <a:gd name="connsiteY486" fmla="*/ 2930288 h 3722688"/>
              <a:gd name="connsiteX487" fmla="*/ 1951752 w 2871788"/>
              <a:gd name="connsiteY487" fmla="*/ 2940924 h 3722688"/>
              <a:gd name="connsiteX488" fmla="*/ 1962388 w 2871788"/>
              <a:gd name="connsiteY488" fmla="*/ 2940924 h 3722688"/>
              <a:gd name="connsiteX489" fmla="*/ 1973025 w 2871788"/>
              <a:gd name="connsiteY489" fmla="*/ 2940924 h 3722688"/>
              <a:gd name="connsiteX490" fmla="*/ 1983661 w 2871788"/>
              <a:gd name="connsiteY490" fmla="*/ 2940924 h 3722688"/>
              <a:gd name="connsiteX491" fmla="*/ 1994297 w 2871788"/>
              <a:gd name="connsiteY491" fmla="*/ 2951560 h 3722688"/>
              <a:gd name="connsiteX492" fmla="*/ 2036842 w 2871788"/>
              <a:gd name="connsiteY492" fmla="*/ 2972833 h 3722688"/>
              <a:gd name="connsiteX493" fmla="*/ 2047479 w 2871788"/>
              <a:gd name="connsiteY493" fmla="*/ 2972833 h 3722688"/>
              <a:gd name="connsiteX494" fmla="*/ 2058115 w 2871788"/>
              <a:gd name="connsiteY494" fmla="*/ 2994105 h 3722688"/>
              <a:gd name="connsiteX495" fmla="*/ 2121932 w 2871788"/>
              <a:gd name="connsiteY495" fmla="*/ 3079195 h 3722688"/>
              <a:gd name="connsiteX496" fmla="*/ 2238931 w 2871788"/>
              <a:gd name="connsiteY496" fmla="*/ 3185558 h 3722688"/>
              <a:gd name="connsiteX497" fmla="*/ 2355930 w 2871788"/>
              <a:gd name="connsiteY497" fmla="*/ 3228103 h 3722688"/>
              <a:gd name="connsiteX498" fmla="*/ 2366566 w 2871788"/>
              <a:gd name="connsiteY498" fmla="*/ 3238739 h 3722688"/>
              <a:gd name="connsiteX499" fmla="*/ 2409111 w 2871788"/>
              <a:gd name="connsiteY499" fmla="*/ 3281284 h 3722688"/>
              <a:gd name="connsiteX500" fmla="*/ 2430384 w 2871788"/>
              <a:gd name="connsiteY500" fmla="*/ 3302557 h 3722688"/>
              <a:gd name="connsiteX501" fmla="*/ 2451656 w 2871788"/>
              <a:gd name="connsiteY501" fmla="*/ 3323829 h 3722688"/>
              <a:gd name="connsiteX502" fmla="*/ 2472929 w 2871788"/>
              <a:gd name="connsiteY502" fmla="*/ 3355738 h 3722688"/>
              <a:gd name="connsiteX503" fmla="*/ 2472929 w 2871788"/>
              <a:gd name="connsiteY503" fmla="*/ 3377010 h 3722688"/>
              <a:gd name="connsiteX504" fmla="*/ 2377202 w 2871788"/>
              <a:gd name="connsiteY504" fmla="*/ 3515282 h 3722688"/>
              <a:gd name="connsiteX505" fmla="*/ 2345294 w 2871788"/>
              <a:gd name="connsiteY505" fmla="*/ 3525918 h 3722688"/>
              <a:gd name="connsiteX506" fmla="*/ 2238931 w 2871788"/>
              <a:gd name="connsiteY506" fmla="*/ 3621644 h 3722688"/>
              <a:gd name="connsiteX507" fmla="*/ 2260204 w 2871788"/>
              <a:gd name="connsiteY507" fmla="*/ 3674826 h 3722688"/>
              <a:gd name="connsiteX508" fmla="*/ 2270840 w 2871788"/>
              <a:gd name="connsiteY508" fmla="*/ 3685462 h 3722688"/>
              <a:gd name="connsiteX509" fmla="*/ 2281476 w 2871788"/>
              <a:gd name="connsiteY509" fmla="*/ 3696098 h 3722688"/>
              <a:gd name="connsiteX510" fmla="*/ 2313385 w 2871788"/>
              <a:gd name="connsiteY510" fmla="*/ 3706734 h 3722688"/>
              <a:gd name="connsiteX511" fmla="*/ 2377202 w 2871788"/>
              <a:gd name="connsiteY511" fmla="*/ 3717370 h 3722688"/>
              <a:gd name="connsiteX512" fmla="*/ 2387839 w 2871788"/>
              <a:gd name="connsiteY512" fmla="*/ 3717370 h 3722688"/>
              <a:gd name="connsiteX513" fmla="*/ 2441020 w 2871788"/>
              <a:gd name="connsiteY513" fmla="*/ 3717370 h 3722688"/>
              <a:gd name="connsiteX514" fmla="*/ 2472929 w 2871788"/>
              <a:gd name="connsiteY514" fmla="*/ 3706734 h 3722688"/>
              <a:gd name="connsiteX515" fmla="*/ 2494201 w 2871788"/>
              <a:gd name="connsiteY515" fmla="*/ 3696098 h 3722688"/>
              <a:gd name="connsiteX516" fmla="*/ 2547382 w 2871788"/>
              <a:gd name="connsiteY516" fmla="*/ 3674826 h 3722688"/>
              <a:gd name="connsiteX517" fmla="*/ 2611200 w 2871788"/>
              <a:gd name="connsiteY517" fmla="*/ 3621644 h 3722688"/>
              <a:gd name="connsiteX518" fmla="*/ 2653745 w 2871788"/>
              <a:gd name="connsiteY518" fmla="*/ 3579099 h 3722688"/>
              <a:gd name="connsiteX519" fmla="*/ 2685654 w 2871788"/>
              <a:gd name="connsiteY519" fmla="*/ 3568463 h 3722688"/>
              <a:gd name="connsiteX520" fmla="*/ 2760107 w 2871788"/>
              <a:gd name="connsiteY520" fmla="*/ 3525918 h 3722688"/>
              <a:gd name="connsiteX521" fmla="*/ 2845198 w 2871788"/>
              <a:gd name="connsiteY521" fmla="*/ 3440828 h 3722688"/>
              <a:gd name="connsiteX522" fmla="*/ 2866470 w 2871788"/>
              <a:gd name="connsiteY522" fmla="*/ 3408919 h 3722688"/>
              <a:gd name="connsiteX523" fmla="*/ 2834561 w 2871788"/>
              <a:gd name="connsiteY523" fmla="*/ 3366374 h 3722688"/>
              <a:gd name="connsiteX524" fmla="*/ 2781380 w 2871788"/>
              <a:gd name="connsiteY524" fmla="*/ 3313193 h 3722688"/>
              <a:gd name="connsiteX525" fmla="*/ 2728199 w 2871788"/>
              <a:gd name="connsiteY525" fmla="*/ 3260012 h 3722688"/>
              <a:gd name="connsiteX526" fmla="*/ 2696290 w 2871788"/>
              <a:gd name="connsiteY526" fmla="*/ 3249375 h 3722688"/>
              <a:gd name="connsiteX527" fmla="*/ 2653745 w 2871788"/>
              <a:gd name="connsiteY527" fmla="*/ 3217467 h 3722688"/>
              <a:gd name="connsiteX528" fmla="*/ 2632473 w 2871788"/>
              <a:gd name="connsiteY528" fmla="*/ 3196194 h 3722688"/>
              <a:gd name="connsiteX529" fmla="*/ 2579291 w 2871788"/>
              <a:gd name="connsiteY529" fmla="*/ 3143013 h 3722688"/>
              <a:gd name="connsiteX530" fmla="*/ 2547382 w 2871788"/>
              <a:gd name="connsiteY530" fmla="*/ 3111104 h 3722688"/>
              <a:gd name="connsiteX531" fmla="*/ 2526110 w 2871788"/>
              <a:gd name="connsiteY531" fmla="*/ 3079195 h 3722688"/>
              <a:gd name="connsiteX532" fmla="*/ 2515474 w 2871788"/>
              <a:gd name="connsiteY532" fmla="*/ 3057923 h 3722688"/>
              <a:gd name="connsiteX533" fmla="*/ 2504837 w 2871788"/>
              <a:gd name="connsiteY533" fmla="*/ 3068559 h 3722688"/>
              <a:gd name="connsiteX534" fmla="*/ 2494201 w 2871788"/>
              <a:gd name="connsiteY534" fmla="*/ 3079195 h 3722688"/>
              <a:gd name="connsiteX535" fmla="*/ 2494201 w 2871788"/>
              <a:gd name="connsiteY535" fmla="*/ 3079195 h 3722688"/>
              <a:gd name="connsiteX536" fmla="*/ 2494201 w 2871788"/>
              <a:gd name="connsiteY536" fmla="*/ 3036650 h 3722688"/>
              <a:gd name="connsiteX537" fmla="*/ 2409111 w 2871788"/>
              <a:gd name="connsiteY537" fmla="*/ 2962197 h 3722688"/>
              <a:gd name="connsiteX538" fmla="*/ 2366566 w 2871788"/>
              <a:gd name="connsiteY538" fmla="*/ 2930288 h 3722688"/>
              <a:gd name="connsiteX539" fmla="*/ 2313385 w 2871788"/>
              <a:gd name="connsiteY539" fmla="*/ 2877107 h 3722688"/>
              <a:gd name="connsiteX540" fmla="*/ 2281476 w 2871788"/>
              <a:gd name="connsiteY540" fmla="*/ 2845198 h 3722688"/>
              <a:gd name="connsiteX541" fmla="*/ 2249567 w 2871788"/>
              <a:gd name="connsiteY541" fmla="*/ 2781380 h 3722688"/>
              <a:gd name="connsiteX542" fmla="*/ 2238931 w 2871788"/>
              <a:gd name="connsiteY542" fmla="*/ 2770744 h 3722688"/>
              <a:gd name="connsiteX543" fmla="*/ 2228295 w 2871788"/>
              <a:gd name="connsiteY543" fmla="*/ 2760108 h 3722688"/>
              <a:gd name="connsiteX544" fmla="*/ 2217659 w 2871788"/>
              <a:gd name="connsiteY544" fmla="*/ 2738835 h 3722688"/>
              <a:gd name="connsiteX545" fmla="*/ 2196386 w 2871788"/>
              <a:gd name="connsiteY545" fmla="*/ 2728199 h 3722688"/>
              <a:gd name="connsiteX546" fmla="*/ 2196386 w 2871788"/>
              <a:gd name="connsiteY546" fmla="*/ 2728199 h 3722688"/>
              <a:gd name="connsiteX547" fmla="*/ 2185750 w 2871788"/>
              <a:gd name="connsiteY547" fmla="*/ 2728199 h 3722688"/>
              <a:gd name="connsiteX548" fmla="*/ 2164477 w 2871788"/>
              <a:gd name="connsiteY548" fmla="*/ 2706927 h 3722688"/>
              <a:gd name="connsiteX549" fmla="*/ 2143205 w 2871788"/>
              <a:gd name="connsiteY549" fmla="*/ 2685654 h 3722688"/>
              <a:gd name="connsiteX550" fmla="*/ 2132569 w 2871788"/>
              <a:gd name="connsiteY550" fmla="*/ 2696290 h 3722688"/>
              <a:gd name="connsiteX551" fmla="*/ 2121932 w 2871788"/>
              <a:gd name="connsiteY551" fmla="*/ 2706927 h 3722688"/>
              <a:gd name="connsiteX552" fmla="*/ 2111296 w 2871788"/>
              <a:gd name="connsiteY552" fmla="*/ 2706927 h 3722688"/>
              <a:gd name="connsiteX553" fmla="*/ 2068751 w 2871788"/>
              <a:gd name="connsiteY553" fmla="*/ 2664382 h 3722688"/>
              <a:gd name="connsiteX554" fmla="*/ 2068751 w 2871788"/>
              <a:gd name="connsiteY554" fmla="*/ 2653745 h 3722688"/>
              <a:gd name="connsiteX555" fmla="*/ 2090024 w 2871788"/>
              <a:gd name="connsiteY555" fmla="*/ 2632473 h 3722688"/>
              <a:gd name="connsiteX556" fmla="*/ 2121932 w 2871788"/>
              <a:gd name="connsiteY556" fmla="*/ 2611200 h 3722688"/>
              <a:gd name="connsiteX557" fmla="*/ 2153841 w 2871788"/>
              <a:gd name="connsiteY557" fmla="*/ 2547383 h 3722688"/>
              <a:gd name="connsiteX558" fmla="*/ 2164477 w 2871788"/>
              <a:gd name="connsiteY558" fmla="*/ 2526110 h 3722688"/>
              <a:gd name="connsiteX559" fmla="*/ 2185750 w 2871788"/>
              <a:gd name="connsiteY559" fmla="*/ 2483565 h 3722688"/>
              <a:gd name="connsiteX560" fmla="*/ 2207022 w 2871788"/>
              <a:gd name="connsiteY560" fmla="*/ 2441020 h 3722688"/>
              <a:gd name="connsiteX561" fmla="*/ 2249567 w 2871788"/>
              <a:gd name="connsiteY561" fmla="*/ 2366566 h 3722688"/>
              <a:gd name="connsiteX562" fmla="*/ 2313385 w 2871788"/>
              <a:gd name="connsiteY562" fmla="*/ 2302749 h 3722688"/>
              <a:gd name="connsiteX563" fmla="*/ 2409111 w 2871788"/>
              <a:gd name="connsiteY563" fmla="*/ 2217659 h 3722688"/>
              <a:gd name="connsiteX564" fmla="*/ 2419748 w 2871788"/>
              <a:gd name="connsiteY564" fmla="*/ 2196386 h 3722688"/>
              <a:gd name="connsiteX565" fmla="*/ 2430384 w 2871788"/>
              <a:gd name="connsiteY565" fmla="*/ 2175114 h 3722688"/>
              <a:gd name="connsiteX566" fmla="*/ 2504837 w 2871788"/>
              <a:gd name="connsiteY566" fmla="*/ 2068751 h 3722688"/>
              <a:gd name="connsiteX567" fmla="*/ 2558019 w 2871788"/>
              <a:gd name="connsiteY567" fmla="*/ 1983661 h 3722688"/>
              <a:gd name="connsiteX568" fmla="*/ 2600564 w 2871788"/>
              <a:gd name="connsiteY568" fmla="*/ 1909208 h 3722688"/>
              <a:gd name="connsiteX569" fmla="*/ 2600564 w 2871788"/>
              <a:gd name="connsiteY569" fmla="*/ 1909208 h 3722688"/>
              <a:gd name="connsiteX570" fmla="*/ 2600564 w 2871788"/>
              <a:gd name="connsiteY570" fmla="*/ 1909208 h 3722688"/>
              <a:gd name="connsiteX571" fmla="*/ 2611200 w 2871788"/>
              <a:gd name="connsiteY571" fmla="*/ 1919844 h 3722688"/>
              <a:gd name="connsiteX572" fmla="*/ 2621836 w 2871788"/>
              <a:gd name="connsiteY572" fmla="*/ 1919844 h 3722688"/>
              <a:gd name="connsiteX573" fmla="*/ 2632473 w 2871788"/>
              <a:gd name="connsiteY573" fmla="*/ 1919844 h 3722688"/>
              <a:gd name="connsiteX574" fmla="*/ 2632473 w 2871788"/>
              <a:gd name="connsiteY574" fmla="*/ 1856026 h 3722688"/>
              <a:gd name="connsiteX575" fmla="*/ 2632473 w 2871788"/>
              <a:gd name="connsiteY575" fmla="*/ 1813481 h 3722688"/>
              <a:gd name="connsiteX576" fmla="*/ 2632473 w 2871788"/>
              <a:gd name="connsiteY576" fmla="*/ 1813481 h 3722688"/>
              <a:gd name="connsiteX577" fmla="*/ 2643109 w 2871788"/>
              <a:gd name="connsiteY577" fmla="*/ 1813481 h 3722688"/>
              <a:gd name="connsiteX578" fmla="*/ 2728199 w 2871788"/>
              <a:gd name="connsiteY578" fmla="*/ 1824117 h 3722688"/>
              <a:gd name="connsiteX579" fmla="*/ 2749471 w 2871788"/>
              <a:gd name="connsiteY579" fmla="*/ 1824117 h 3722688"/>
              <a:gd name="connsiteX580" fmla="*/ 2770744 w 2871788"/>
              <a:gd name="connsiteY580" fmla="*/ 1824117 h 3722688"/>
              <a:gd name="connsiteX581" fmla="*/ 2792016 w 2871788"/>
              <a:gd name="connsiteY581" fmla="*/ 1802845 h 3722688"/>
              <a:gd name="connsiteX582" fmla="*/ 2802652 w 2871788"/>
              <a:gd name="connsiteY582" fmla="*/ 1611392 h 3722688"/>
              <a:gd name="connsiteX583" fmla="*/ 2781380 w 2871788"/>
              <a:gd name="connsiteY583" fmla="*/ 1473121 h 3722688"/>
              <a:gd name="connsiteX584" fmla="*/ 2770744 w 2871788"/>
              <a:gd name="connsiteY584" fmla="*/ 1451849 h 3722688"/>
              <a:gd name="connsiteX585" fmla="*/ 2770744 w 2871788"/>
              <a:gd name="connsiteY585" fmla="*/ 1430576 h 3722688"/>
              <a:gd name="connsiteX586" fmla="*/ 2781380 w 2871788"/>
              <a:gd name="connsiteY586" fmla="*/ 1398667 h 3722688"/>
              <a:gd name="connsiteX587" fmla="*/ 2749471 w 2871788"/>
              <a:gd name="connsiteY587" fmla="*/ 1302941 h 3722688"/>
              <a:gd name="connsiteX588" fmla="*/ 2706926 w 2871788"/>
              <a:gd name="connsiteY588" fmla="*/ 1271032 h 3722688"/>
              <a:gd name="connsiteX589" fmla="*/ 2717562 w 2871788"/>
              <a:gd name="connsiteY589" fmla="*/ 1196578 h 3722688"/>
              <a:gd name="connsiteX590" fmla="*/ 2706926 w 2871788"/>
              <a:gd name="connsiteY590" fmla="*/ 1154034 h 3722688"/>
              <a:gd name="connsiteX591" fmla="*/ 2696290 w 2871788"/>
              <a:gd name="connsiteY591" fmla="*/ 1100852 h 3722688"/>
              <a:gd name="connsiteX592" fmla="*/ 2685654 w 2871788"/>
              <a:gd name="connsiteY592" fmla="*/ 1058307 h 3722688"/>
              <a:gd name="connsiteX593" fmla="*/ 2675018 w 2871788"/>
              <a:gd name="connsiteY593" fmla="*/ 1015762 h 3722688"/>
              <a:gd name="connsiteX594" fmla="*/ 2664381 w 2871788"/>
              <a:gd name="connsiteY594" fmla="*/ 983853 h 3722688"/>
              <a:gd name="connsiteX595" fmla="*/ 2600564 w 2871788"/>
              <a:gd name="connsiteY595" fmla="*/ 760492 h 3722688"/>
              <a:gd name="connsiteX596" fmla="*/ 2589927 w 2871788"/>
              <a:gd name="connsiteY596" fmla="*/ 728583 h 3722688"/>
              <a:gd name="connsiteX597" fmla="*/ 2579291 w 2871788"/>
              <a:gd name="connsiteY597" fmla="*/ 696675 h 3722688"/>
              <a:gd name="connsiteX598" fmla="*/ 2568655 w 2871788"/>
              <a:gd name="connsiteY598" fmla="*/ 686038 h 3722688"/>
              <a:gd name="connsiteX599" fmla="*/ 2526110 w 2871788"/>
              <a:gd name="connsiteY599" fmla="*/ 622221 h 3722688"/>
              <a:gd name="connsiteX600" fmla="*/ 2515474 w 2871788"/>
              <a:gd name="connsiteY600" fmla="*/ 600948 h 3722688"/>
              <a:gd name="connsiteX601" fmla="*/ 2483565 w 2871788"/>
              <a:gd name="connsiteY601" fmla="*/ 569040 h 3722688"/>
              <a:gd name="connsiteX602" fmla="*/ 2462292 w 2871788"/>
              <a:gd name="connsiteY602" fmla="*/ 558403 h 3722688"/>
              <a:gd name="connsiteX603" fmla="*/ 2387839 w 2871788"/>
              <a:gd name="connsiteY603" fmla="*/ 526495 h 3722688"/>
              <a:gd name="connsiteX604" fmla="*/ 2292112 w 2871788"/>
              <a:gd name="connsiteY604" fmla="*/ 462677 h 3722688"/>
              <a:gd name="connsiteX605" fmla="*/ 2228295 w 2871788"/>
              <a:gd name="connsiteY605" fmla="*/ 441405 h 3722688"/>
              <a:gd name="connsiteX606" fmla="*/ 2121932 w 2871788"/>
              <a:gd name="connsiteY606" fmla="*/ 409496 h 3722688"/>
              <a:gd name="connsiteX607" fmla="*/ 2111296 w 2871788"/>
              <a:gd name="connsiteY607" fmla="*/ 377587 h 3722688"/>
              <a:gd name="connsiteX608" fmla="*/ 2100660 w 2871788"/>
              <a:gd name="connsiteY608" fmla="*/ 345678 h 3722688"/>
              <a:gd name="connsiteX609" fmla="*/ 2090024 w 2871788"/>
              <a:gd name="connsiteY609" fmla="*/ 292497 h 3722688"/>
              <a:gd name="connsiteX610" fmla="*/ 2090024 w 2871788"/>
              <a:gd name="connsiteY610" fmla="*/ 292497 h 3722688"/>
              <a:gd name="connsiteX611" fmla="*/ 2100660 w 2871788"/>
              <a:gd name="connsiteY611" fmla="*/ 271224 h 3722688"/>
              <a:gd name="connsiteX612" fmla="*/ 2090024 w 2871788"/>
              <a:gd name="connsiteY612" fmla="*/ 249952 h 3722688"/>
              <a:gd name="connsiteX613" fmla="*/ 2079387 w 2871788"/>
              <a:gd name="connsiteY613" fmla="*/ 239316 h 3722688"/>
              <a:gd name="connsiteX614" fmla="*/ 2047479 w 2871788"/>
              <a:gd name="connsiteY614" fmla="*/ 175498 h 3722688"/>
              <a:gd name="connsiteX615" fmla="*/ 1973025 w 2871788"/>
              <a:gd name="connsiteY615" fmla="*/ 101044 h 3722688"/>
              <a:gd name="connsiteX616" fmla="*/ 1930480 w 2871788"/>
              <a:gd name="connsiteY616" fmla="*/ 79772 h 3722688"/>
              <a:gd name="connsiteX617" fmla="*/ 1930480 w 2871788"/>
              <a:gd name="connsiteY617" fmla="*/ 79772 h 3722688"/>
              <a:gd name="connsiteX618" fmla="*/ 1930480 w 2871788"/>
              <a:gd name="connsiteY618" fmla="*/ 79772 h 3722688"/>
              <a:gd name="connsiteX619" fmla="*/ 1919844 w 2871788"/>
              <a:gd name="connsiteY619" fmla="*/ 79772 h 3722688"/>
              <a:gd name="connsiteX620" fmla="*/ 1856026 w 2871788"/>
              <a:gd name="connsiteY620" fmla="*/ 90408 h 3722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</a:cxnLst>
            <a:rect l="l" t="t" r="r" b="b"/>
            <a:pathLst>
              <a:path w="2871788" h="3722688">
                <a:moveTo>
                  <a:pt x="1505030" y="483950"/>
                </a:moveTo>
                <a:cubicBezTo>
                  <a:pt x="1515666" y="483950"/>
                  <a:pt x="1526302" y="483950"/>
                  <a:pt x="1526302" y="483950"/>
                </a:cubicBezTo>
                <a:cubicBezTo>
                  <a:pt x="1526302" y="483950"/>
                  <a:pt x="1515666" y="483950"/>
                  <a:pt x="1505030" y="483950"/>
                </a:cubicBezTo>
                <a:cubicBezTo>
                  <a:pt x="1494393" y="483950"/>
                  <a:pt x="1483757" y="483950"/>
                  <a:pt x="1473121" y="483950"/>
                </a:cubicBezTo>
                <a:lnTo>
                  <a:pt x="1473121" y="483950"/>
                </a:lnTo>
                <a:cubicBezTo>
                  <a:pt x="1483757" y="483950"/>
                  <a:pt x="1494393" y="483950"/>
                  <a:pt x="1505030" y="483950"/>
                </a:cubicBezTo>
                <a:close/>
                <a:moveTo>
                  <a:pt x="441404" y="494586"/>
                </a:moveTo>
                <a:cubicBezTo>
                  <a:pt x="441404" y="494586"/>
                  <a:pt x="452041" y="494586"/>
                  <a:pt x="452041" y="505222"/>
                </a:cubicBezTo>
                <a:cubicBezTo>
                  <a:pt x="462677" y="515858"/>
                  <a:pt x="462677" y="515858"/>
                  <a:pt x="452041" y="515858"/>
                </a:cubicBezTo>
                <a:cubicBezTo>
                  <a:pt x="441404" y="515858"/>
                  <a:pt x="441404" y="515858"/>
                  <a:pt x="441404" y="526495"/>
                </a:cubicBezTo>
                <a:cubicBezTo>
                  <a:pt x="441404" y="537131"/>
                  <a:pt x="441404" y="537131"/>
                  <a:pt x="430768" y="537131"/>
                </a:cubicBezTo>
                <a:lnTo>
                  <a:pt x="420132" y="537131"/>
                </a:lnTo>
                <a:lnTo>
                  <a:pt x="420132" y="526495"/>
                </a:lnTo>
                <a:lnTo>
                  <a:pt x="441404" y="494586"/>
                </a:lnTo>
                <a:lnTo>
                  <a:pt x="441404" y="494586"/>
                </a:lnTo>
                <a:close/>
                <a:moveTo>
                  <a:pt x="1409303" y="515858"/>
                </a:moveTo>
                <a:cubicBezTo>
                  <a:pt x="1441212" y="515858"/>
                  <a:pt x="1451848" y="515858"/>
                  <a:pt x="1462485" y="515858"/>
                </a:cubicBezTo>
                <a:cubicBezTo>
                  <a:pt x="1473121" y="526495"/>
                  <a:pt x="1483757" y="537131"/>
                  <a:pt x="1483757" y="547767"/>
                </a:cubicBezTo>
                <a:cubicBezTo>
                  <a:pt x="1483757" y="558403"/>
                  <a:pt x="1483757" y="558403"/>
                  <a:pt x="1473121" y="558403"/>
                </a:cubicBezTo>
                <a:cubicBezTo>
                  <a:pt x="1473121" y="558403"/>
                  <a:pt x="1419940" y="558403"/>
                  <a:pt x="1366758" y="558403"/>
                </a:cubicBezTo>
                <a:cubicBezTo>
                  <a:pt x="1345486" y="558403"/>
                  <a:pt x="1324213" y="558403"/>
                  <a:pt x="1313577" y="558403"/>
                </a:cubicBezTo>
                <a:cubicBezTo>
                  <a:pt x="1271032" y="558403"/>
                  <a:pt x="1271032" y="558403"/>
                  <a:pt x="1260396" y="558403"/>
                </a:cubicBezTo>
                <a:cubicBezTo>
                  <a:pt x="1249760" y="547767"/>
                  <a:pt x="1249760" y="547767"/>
                  <a:pt x="1249760" y="537131"/>
                </a:cubicBezTo>
                <a:cubicBezTo>
                  <a:pt x="1260396" y="515858"/>
                  <a:pt x="1260396" y="515858"/>
                  <a:pt x="1324213" y="515858"/>
                </a:cubicBezTo>
                <a:cubicBezTo>
                  <a:pt x="1345486" y="515858"/>
                  <a:pt x="1388031" y="515858"/>
                  <a:pt x="1409303" y="515858"/>
                </a:cubicBezTo>
                <a:close/>
                <a:moveTo>
                  <a:pt x="994490" y="569040"/>
                </a:moveTo>
                <a:cubicBezTo>
                  <a:pt x="994490" y="569040"/>
                  <a:pt x="994490" y="569040"/>
                  <a:pt x="994490" y="569040"/>
                </a:cubicBezTo>
                <a:lnTo>
                  <a:pt x="994490" y="569040"/>
                </a:lnTo>
                <a:cubicBezTo>
                  <a:pt x="994490" y="569040"/>
                  <a:pt x="994490" y="569040"/>
                  <a:pt x="994490" y="569040"/>
                </a:cubicBezTo>
                <a:close/>
                <a:moveTo>
                  <a:pt x="1037035" y="569040"/>
                </a:moveTo>
                <a:lnTo>
                  <a:pt x="1037035" y="569040"/>
                </a:lnTo>
                <a:cubicBezTo>
                  <a:pt x="1037035" y="569040"/>
                  <a:pt x="1037035" y="569040"/>
                  <a:pt x="1037035" y="569040"/>
                </a:cubicBezTo>
                <a:cubicBezTo>
                  <a:pt x="1037035" y="569040"/>
                  <a:pt x="1037035" y="569040"/>
                  <a:pt x="1037035" y="569040"/>
                </a:cubicBezTo>
                <a:lnTo>
                  <a:pt x="1037035" y="569040"/>
                </a:lnTo>
                <a:close/>
                <a:moveTo>
                  <a:pt x="1345486" y="579676"/>
                </a:moveTo>
                <a:cubicBezTo>
                  <a:pt x="1345486" y="579676"/>
                  <a:pt x="1334850" y="579676"/>
                  <a:pt x="1334850" y="579676"/>
                </a:cubicBezTo>
                <a:cubicBezTo>
                  <a:pt x="1334850" y="579676"/>
                  <a:pt x="1324213" y="579676"/>
                  <a:pt x="1324213" y="579676"/>
                </a:cubicBezTo>
                <a:lnTo>
                  <a:pt x="1324213" y="579676"/>
                </a:lnTo>
                <a:cubicBezTo>
                  <a:pt x="1324213" y="579676"/>
                  <a:pt x="1334850" y="579676"/>
                  <a:pt x="1334850" y="579676"/>
                </a:cubicBezTo>
                <a:cubicBezTo>
                  <a:pt x="1334850" y="579676"/>
                  <a:pt x="1334850" y="579676"/>
                  <a:pt x="1345486" y="579676"/>
                </a:cubicBezTo>
                <a:lnTo>
                  <a:pt x="1345486" y="579676"/>
                </a:lnTo>
                <a:close/>
                <a:moveTo>
                  <a:pt x="962581" y="579676"/>
                </a:moveTo>
                <a:cubicBezTo>
                  <a:pt x="962581" y="579676"/>
                  <a:pt x="962581" y="579676"/>
                  <a:pt x="962581" y="579676"/>
                </a:cubicBezTo>
                <a:cubicBezTo>
                  <a:pt x="962581" y="579676"/>
                  <a:pt x="962581" y="579676"/>
                  <a:pt x="962581" y="579676"/>
                </a:cubicBezTo>
                <a:lnTo>
                  <a:pt x="962581" y="579676"/>
                </a:lnTo>
                <a:close/>
                <a:moveTo>
                  <a:pt x="462677" y="526495"/>
                </a:moveTo>
                <a:cubicBezTo>
                  <a:pt x="462677" y="526495"/>
                  <a:pt x="473313" y="537131"/>
                  <a:pt x="483949" y="547767"/>
                </a:cubicBezTo>
                <a:cubicBezTo>
                  <a:pt x="494586" y="558403"/>
                  <a:pt x="505222" y="579676"/>
                  <a:pt x="505222" y="579676"/>
                </a:cubicBezTo>
                <a:lnTo>
                  <a:pt x="505222" y="590312"/>
                </a:lnTo>
                <a:lnTo>
                  <a:pt x="483949" y="590312"/>
                </a:lnTo>
                <a:cubicBezTo>
                  <a:pt x="462677" y="590312"/>
                  <a:pt x="452041" y="590312"/>
                  <a:pt x="452041" y="590312"/>
                </a:cubicBezTo>
                <a:cubicBezTo>
                  <a:pt x="452041" y="590312"/>
                  <a:pt x="452041" y="579676"/>
                  <a:pt x="452041" y="569040"/>
                </a:cubicBezTo>
                <a:cubicBezTo>
                  <a:pt x="452041" y="558403"/>
                  <a:pt x="452041" y="558403"/>
                  <a:pt x="452041" y="558403"/>
                </a:cubicBezTo>
                <a:cubicBezTo>
                  <a:pt x="462677" y="558403"/>
                  <a:pt x="462677" y="558403"/>
                  <a:pt x="462677" y="547767"/>
                </a:cubicBezTo>
                <a:cubicBezTo>
                  <a:pt x="452041" y="526495"/>
                  <a:pt x="462677" y="526495"/>
                  <a:pt x="462677" y="526495"/>
                </a:cubicBezTo>
                <a:close/>
                <a:moveTo>
                  <a:pt x="505222" y="611585"/>
                </a:moveTo>
                <a:lnTo>
                  <a:pt x="483949" y="611585"/>
                </a:lnTo>
                <a:cubicBezTo>
                  <a:pt x="473313" y="611585"/>
                  <a:pt x="462677" y="611585"/>
                  <a:pt x="462677" y="611585"/>
                </a:cubicBezTo>
                <a:cubicBezTo>
                  <a:pt x="462677" y="611585"/>
                  <a:pt x="462677" y="611585"/>
                  <a:pt x="462677" y="611585"/>
                </a:cubicBezTo>
                <a:cubicBezTo>
                  <a:pt x="462677" y="611585"/>
                  <a:pt x="462677" y="611585"/>
                  <a:pt x="483949" y="611585"/>
                </a:cubicBezTo>
                <a:lnTo>
                  <a:pt x="505222" y="611585"/>
                </a:lnTo>
                <a:close/>
                <a:moveTo>
                  <a:pt x="143589" y="622221"/>
                </a:moveTo>
                <a:cubicBezTo>
                  <a:pt x="154226" y="622221"/>
                  <a:pt x="154226" y="622221"/>
                  <a:pt x="154226" y="622221"/>
                </a:cubicBezTo>
                <a:lnTo>
                  <a:pt x="154226" y="622221"/>
                </a:lnTo>
                <a:cubicBezTo>
                  <a:pt x="154226" y="622221"/>
                  <a:pt x="143589" y="622221"/>
                  <a:pt x="143589" y="622221"/>
                </a:cubicBezTo>
                <a:cubicBezTo>
                  <a:pt x="132953" y="622221"/>
                  <a:pt x="122317" y="622221"/>
                  <a:pt x="122317" y="622221"/>
                </a:cubicBezTo>
                <a:cubicBezTo>
                  <a:pt x="122317" y="622221"/>
                  <a:pt x="132953" y="622221"/>
                  <a:pt x="143589" y="622221"/>
                </a:cubicBezTo>
                <a:close/>
                <a:moveTo>
                  <a:pt x="462677" y="643493"/>
                </a:moveTo>
                <a:cubicBezTo>
                  <a:pt x="462677" y="643493"/>
                  <a:pt x="462677" y="643493"/>
                  <a:pt x="462677" y="643493"/>
                </a:cubicBezTo>
                <a:lnTo>
                  <a:pt x="462677" y="643493"/>
                </a:lnTo>
                <a:cubicBezTo>
                  <a:pt x="462677" y="643493"/>
                  <a:pt x="462677" y="643493"/>
                  <a:pt x="462677" y="643493"/>
                </a:cubicBezTo>
                <a:close/>
                <a:moveTo>
                  <a:pt x="398859" y="643493"/>
                </a:moveTo>
                <a:cubicBezTo>
                  <a:pt x="409496" y="643493"/>
                  <a:pt x="409496" y="643493"/>
                  <a:pt x="409496" y="643493"/>
                </a:cubicBezTo>
                <a:lnTo>
                  <a:pt x="409496" y="643493"/>
                </a:lnTo>
                <a:cubicBezTo>
                  <a:pt x="409496" y="643493"/>
                  <a:pt x="409496" y="643493"/>
                  <a:pt x="398859" y="643493"/>
                </a:cubicBezTo>
                <a:cubicBezTo>
                  <a:pt x="388223" y="643493"/>
                  <a:pt x="388223" y="643493"/>
                  <a:pt x="377587" y="643493"/>
                </a:cubicBezTo>
                <a:lnTo>
                  <a:pt x="377587" y="643493"/>
                </a:lnTo>
                <a:cubicBezTo>
                  <a:pt x="388223" y="643493"/>
                  <a:pt x="398859" y="643493"/>
                  <a:pt x="398859" y="643493"/>
                </a:cubicBezTo>
                <a:close/>
                <a:moveTo>
                  <a:pt x="218043" y="643493"/>
                </a:moveTo>
                <a:cubicBezTo>
                  <a:pt x="218043" y="643493"/>
                  <a:pt x="207407" y="643493"/>
                  <a:pt x="218043" y="643493"/>
                </a:cubicBezTo>
                <a:cubicBezTo>
                  <a:pt x="207407" y="643493"/>
                  <a:pt x="207407" y="643493"/>
                  <a:pt x="218043" y="643493"/>
                </a:cubicBezTo>
                <a:lnTo>
                  <a:pt x="218043" y="643493"/>
                </a:lnTo>
                <a:cubicBezTo>
                  <a:pt x="207407" y="643493"/>
                  <a:pt x="207407" y="643493"/>
                  <a:pt x="218043" y="643493"/>
                </a:cubicBezTo>
                <a:cubicBezTo>
                  <a:pt x="207407" y="643493"/>
                  <a:pt x="218043" y="643493"/>
                  <a:pt x="218043" y="643493"/>
                </a:cubicBezTo>
                <a:lnTo>
                  <a:pt x="218043" y="643493"/>
                </a:lnTo>
                <a:close/>
                <a:moveTo>
                  <a:pt x="526495" y="654130"/>
                </a:moveTo>
                <a:cubicBezTo>
                  <a:pt x="526495" y="654130"/>
                  <a:pt x="526495" y="654130"/>
                  <a:pt x="526495" y="654130"/>
                </a:cubicBezTo>
                <a:lnTo>
                  <a:pt x="526495" y="654130"/>
                </a:lnTo>
                <a:cubicBezTo>
                  <a:pt x="526495" y="654130"/>
                  <a:pt x="526495" y="654130"/>
                  <a:pt x="526495" y="654130"/>
                </a:cubicBezTo>
                <a:close/>
                <a:moveTo>
                  <a:pt x="686038" y="675402"/>
                </a:moveTo>
                <a:cubicBezTo>
                  <a:pt x="686038" y="675402"/>
                  <a:pt x="686038" y="675402"/>
                  <a:pt x="686038" y="675402"/>
                </a:cubicBezTo>
                <a:lnTo>
                  <a:pt x="686038" y="675402"/>
                </a:lnTo>
                <a:cubicBezTo>
                  <a:pt x="686038" y="675402"/>
                  <a:pt x="686038" y="675402"/>
                  <a:pt x="686038" y="675402"/>
                </a:cubicBezTo>
                <a:cubicBezTo>
                  <a:pt x="675402" y="675402"/>
                  <a:pt x="675402" y="675402"/>
                  <a:pt x="686038" y="675402"/>
                </a:cubicBezTo>
                <a:lnTo>
                  <a:pt x="686038" y="675402"/>
                </a:lnTo>
                <a:cubicBezTo>
                  <a:pt x="675402" y="675402"/>
                  <a:pt x="675402" y="675402"/>
                  <a:pt x="686038" y="675402"/>
                </a:cubicBezTo>
                <a:close/>
                <a:moveTo>
                  <a:pt x="1419940" y="717947"/>
                </a:moveTo>
                <a:cubicBezTo>
                  <a:pt x="1419940" y="717947"/>
                  <a:pt x="1419940" y="717947"/>
                  <a:pt x="1419940" y="717947"/>
                </a:cubicBezTo>
                <a:lnTo>
                  <a:pt x="1419940" y="717947"/>
                </a:lnTo>
                <a:cubicBezTo>
                  <a:pt x="1419940" y="717947"/>
                  <a:pt x="1419940" y="717947"/>
                  <a:pt x="1419940" y="717947"/>
                </a:cubicBezTo>
                <a:close/>
                <a:moveTo>
                  <a:pt x="1611392" y="696675"/>
                </a:moveTo>
                <a:cubicBezTo>
                  <a:pt x="1611392" y="696675"/>
                  <a:pt x="1611392" y="696675"/>
                  <a:pt x="1611392" y="696675"/>
                </a:cubicBezTo>
                <a:cubicBezTo>
                  <a:pt x="1611392" y="696675"/>
                  <a:pt x="1590120" y="717947"/>
                  <a:pt x="1590120" y="717947"/>
                </a:cubicBezTo>
                <a:cubicBezTo>
                  <a:pt x="1590120" y="717947"/>
                  <a:pt x="1590120" y="717947"/>
                  <a:pt x="1590120" y="717947"/>
                </a:cubicBezTo>
                <a:lnTo>
                  <a:pt x="1590120" y="717947"/>
                </a:lnTo>
                <a:cubicBezTo>
                  <a:pt x="1590120" y="717947"/>
                  <a:pt x="1590120" y="707311"/>
                  <a:pt x="1600756" y="707311"/>
                </a:cubicBezTo>
                <a:cubicBezTo>
                  <a:pt x="1590120" y="696675"/>
                  <a:pt x="1600756" y="696675"/>
                  <a:pt x="1611392" y="696675"/>
                </a:cubicBezTo>
                <a:lnTo>
                  <a:pt x="1611392" y="696675"/>
                </a:lnTo>
                <a:close/>
                <a:moveTo>
                  <a:pt x="1228487" y="696675"/>
                </a:moveTo>
                <a:cubicBezTo>
                  <a:pt x="1239123" y="696675"/>
                  <a:pt x="1239123" y="696675"/>
                  <a:pt x="1228487" y="696675"/>
                </a:cubicBezTo>
                <a:cubicBezTo>
                  <a:pt x="1239123" y="707311"/>
                  <a:pt x="1239123" y="717947"/>
                  <a:pt x="1239123" y="717947"/>
                </a:cubicBezTo>
                <a:cubicBezTo>
                  <a:pt x="1239123" y="717947"/>
                  <a:pt x="1239123" y="717947"/>
                  <a:pt x="1239123" y="717947"/>
                </a:cubicBezTo>
                <a:cubicBezTo>
                  <a:pt x="1239123" y="717947"/>
                  <a:pt x="1239123" y="717947"/>
                  <a:pt x="1239123" y="717947"/>
                </a:cubicBezTo>
                <a:cubicBezTo>
                  <a:pt x="1239123" y="707311"/>
                  <a:pt x="1228487" y="696675"/>
                  <a:pt x="1228487" y="696675"/>
                </a:cubicBezTo>
                <a:lnTo>
                  <a:pt x="1228487" y="696675"/>
                </a:lnTo>
                <a:close/>
                <a:moveTo>
                  <a:pt x="1196578" y="728583"/>
                </a:moveTo>
                <a:cubicBezTo>
                  <a:pt x="1196578" y="728583"/>
                  <a:pt x="1196578" y="728583"/>
                  <a:pt x="1196578" y="728583"/>
                </a:cubicBezTo>
                <a:lnTo>
                  <a:pt x="1196578" y="728583"/>
                </a:lnTo>
                <a:cubicBezTo>
                  <a:pt x="1196578" y="728583"/>
                  <a:pt x="1196578" y="728583"/>
                  <a:pt x="1196578" y="728583"/>
                </a:cubicBezTo>
                <a:close/>
                <a:moveTo>
                  <a:pt x="1196578" y="739220"/>
                </a:moveTo>
                <a:lnTo>
                  <a:pt x="1196578" y="739220"/>
                </a:lnTo>
                <a:cubicBezTo>
                  <a:pt x="1196578" y="739220"/>
                  <a:pt x="1207215" y="739220"/>
                  <a:pt x="1196578" y="739220"/>
                </a:cubicBezTo>
                <a:cubicBezTo>
                  <a:pt x="1207215" y="749856"/>
                  <a:pt x="1207215" y="749856"/>
                  <a:pt x="1196578" y="739220"/>
                </a:cubicBezTo>
                <a:cubicBezTo>
                  <a:pt x="1207215" y="749856"/>
                  <a:pt x="1196578" y="749856"/>
                  <a:pt x="1196578" y="739220"/>
                </a:cubicBezTo>
                <a:cubicBezTo>
                  <a:pt x="1196578" y="739220"/>
                  <a:pt x="1196578" y="739220"/>
                  <a:pt x="1196578" y="739220"/>
                </a:cubicBezTo>
                <a:lnTo>
                  <a:pt x="1196578" y="739220"/>
                </a:lnTo>
                <a:close/>
                <a:moveTo>
                  <a:pt x="1419940" y="717947"/>
                </a:moveTo>
                <a:cubicBezTo>
                  <a:pt x="1419940" y="717947"/>
                  <a:pt x="1430576" y="717947"/>
                  <a:pt x="1441212" y="717947"/>
                </a:cubicBezTo>
                <a:cubicBezTo>
                  <a:pt x="1462485" y="728583"/>
                  <a:pt x="1473121" y="749856"/>
                  <a:pt x="1441212" y="771128"/>
                </a:cubicBezTo>
                <a:cubicBezTo>
                  <a:pt x="1441212" y="781765"/>
                  <a:pt x="1441212" y="781765"/>
                  <a:pt x="1419940" y="781765"/>
                </a:cubicBezTo>
                <a:lnTo>
                  <a:pt x="1409303" y="781765"/>
                </a:lnTo>
                <a:lnTo>
                  <a:pt x="1398667" y="771128"/>
                </a:lnTo>
                <a:cubicBezTo>
                  <a:pt x="1388031" y="760492"/>
                  <a:pt x="1388031" y="749856"/>
                  <a:pt x="1398667" y="739220"/>
                </a:cubicBezTo>
                <a:cubicBezTo>
                  <a:pt x="1398667" y="728583"/>
                  <a:pt x="1409303" y="717947"/>
                  <a:pt x="1419940" y="717947"/>
                </a:cubicBezTo>
                <a:close/>
                <a:moveTo>
                  <a:pt x="1281668" y="866855"/>
                </a:moveTo>
                <a:cubicBezTo>
                  <a:pt x="1281668" y="866855"/>
                  <a:pt x="1281668" y="866855"/>
                  <a:pt x="1281668" y="866855"/>
                </a:cubicBezTo>
                <a:lnTo>
                  <a:pt x="1281668" y="866855"/>
                </a:lnTo>
                <a:cubicBezTo>
                  <a:pt x="1281668" y="866855"/>
                  <a:pt x="1281668" y="866855"/>
                  <a:pt x="1281668" y="866855"/>
                </a:cubicBezTo>
                <a:close/>
                <a:moveTo>
                  <a:pt x="1473121" y="792401"/>
                </a:moveTo>
                <a:lnTo>
                  <a:pt x="1473121" y="792401"/>
                </a:lnTo>
                <a:cubicBezTo>
                  <a:pt x="1462485" y="803037"/>
                  <a:pt x="1462485" y="813673"/>
                  <a:pt x="1462485" y="813673"/>
                </a:cubicBezTo>
                <a:cubicBezTo>
                  <a:pt x="1462485" y="824310"/>
                  <a:pt x="1462485" y="824310"/>
                  <a:pt x="1451848" y="834946"/>
                </a:cubicBezTo>
                <a:cubicBezTo>
                  <a:pt x="1441212" y="845582"/>
                  <a:pt x="1419940" y="888127"/>
                  <a:pt x="1419940" y="888127"/>
                </a:cubicBezTo>
                <a:cubicBezTo>
                  <a:pt x="1419940" y="888127"/>
                  <a:pt x="1419940" y="888127"/>
                  <a:pt x="1409303" y="898763"/>
                </a:cubicBezTo>
                <a:cubicBezTo>
                  <a:pt x="1409303" y="898763"/>
                  <a:pt x="1398667" y="909400"/>
                  <a:pt x="1388031" y="909400"/>
                </a:cubicBezTo>
                <a:cubicBezTo>
                  <a:pt x="1377395" y="920036"/>
                  <a:pt x="1377395" y="930672"/>
                  <a:pt x="1345486" y="941308"/>
                </a:cubicBezTo>
                <a:cubicBezTo>
                  <a:pt x="1334850" y="951945"/>
                  <a:pt x="1324213" y="951945"/>
                  <a:pt x="1313577" y="951945"/>
                </a:cubicBezTo>
                <a:cubicBezTo>
                  <a:pt x="1313577" y="951945"/>
                  <a:pt x="1313577" y="951945"/>
                  <a:pt x="1313577" y="951945"/>
                </a:cubicBezTo>
                <a:cubicBezTo>
                  <a:pt x="1313577" y="951945"/>
                  <a:pt x="1302941" y="941308"/>
                  <a:pt x="1292305" y="930672"/>
                </a:cubicBezTo>
                <a:cubicBezTo>
                  <a:pt x="1271032" y="909400"/>
                  <a:pt x="1271032" y="909400"/>
                  <a:pt x="1271032" y="888127"/>
                </a:cubicBezTo>
                <a:cubicBezTo>
                  <a:pt x="1271032" y="877491"/>
                  <a:pt x="1271032" y="866855"/>
                  <a:pt x="1271032" y="866855"/>
                </a:cubicBezTo>
                <a:cubicBezTo>
                  <a:pt x="1271032" y="866855"/>
                  <a:pt x="1271032" y="866855"/>
                  <a:pt x="1271032" y="866855"/>
                </a:cubicBezTo>
                <a:cubicBezTo>
                  <a:pt x="1271032" y="866855"/>
                  <a:pt x="1281668" y="866855"/>
                  <a:pt x="1292305" y="866855"/>
                </a:cubicBezTo>
                <a:cubicBezTo>
                  <a:pt x="1324213" y="877491"/>
                  <a:pt x="1345486" y="877491"/>
                  <a:pt x="1356122" y="877491"/>
                </a:cubicBezTo>
                <a:cubicBezTo>
                  <a:pt x="1356122" y="877491"/>
                  <a:pt x="1366758" y="877491"/>
                  <a:pt x="1366758" y="877491"/>
                </a:cubicBezTo>
                <a:lnTo>
                  <a:pt x="1377395" y="877491"/>
                </a:lnTo>
                <a:lnTo>
                  <a:pt x="1377395" y="866855"/>
                </a:lnTo>
                <a:cubicBezTo>
                  <a:pt x="1377395" y="866855"/>
                  <a:pt x="1377395" y="845582"/>
                  <a:pt x="1377395" y="824310"/>
                </a:cubicBezTo>
                <a:lnTo>
                  <a:pt x="1377395" y="781765"/>
                </a:lnTo>
                <a:lnTo>
                  <a:pt x="1398667" y="781765"/>
                </a:lnTo>
                <a:cubicBezTo>
                  <a:pt x="1409303" y="781765"/>
                  <a:pt x="1430576" y="781765"/>
                  <a:pt x="1451848" y="781765"/>
                </a:cubicBezTo>
                <a:lnTo>
                  <a:pt x="1473121" y="792401"/>
                </a:lnTo>
                <a:close/>
                <a:moveTo>
                  <a:pt x="1717755" y="973217"/>
                </a:moveTo>
                <a:cubicBezTo>
                  <a:pt x="1717755" y="973217"/>
                  <a:pt x="1717755" y="973217"/>
                  <a:pt x="1717755" y="973217"/>
                </a:cubicBezTo>
                <a:lnTo>
                  <a:pt x="1717755" y="973217"/>
                </a:lnTo>
                <a:cubicBezTo>
                  <a:pt x="1717755" y="973217"/>
                  <a:pt x="1717755" y="973217"/>
                  <a:pt x="1717755" y="973217"/>
                </a:cubicBezTo>
                <a:close/>
                <a:moveTo>
                  <a:pt x="1696482" y="994490"/>
                </a:moveTo>
                <a:cubicBezTo>
                  <a:pt x="1696482" y="994490"/>
                  <a:pt x="1696482" y="994490"/>
                  <a:pt x="1696482" y="994490"/>
                </a:cubicBezTo>
                <a:lnTo>
                  <a:pt x="1696482" y="994490"/>
                </a:lnTo>
                <a:cubicBezTo>
                  <a:pt x="1696482" y="994490"/>
                  <a:pt x="1696482" y="994490"/>
                  <a:pt x="1696482" y="994490"/>
                </a:cubicBezTo>
                <a:lnTo>
                  <a:pt x="1696482" y="994490"/>
                </a:lnTo>
                <a:close/>
                <a:moveTo>
                  <a:pt x="1356122" y="1249760"/>
                </a:moveTo>
                <a:cubicBezTo>
                  <a:pt x="1356122" y="1249760"/>
                  <a:pt x="1356122" y="1249760"/>
                  <a:pt x="1356122" y="1249760"/>
                </a:cubicBezTo>
                <a:lnTo>
                  <a:pt x="1356122" y="1249760"/>
                </a:lnTo>
                <a:cubicBezTo>
                  <a:pt x="1356122" y="1249760"/>
                  <a:pt x="1356122" y="1249760"/>
                  <a:pt x="1356122" y="1249760"/>
                </a:cubicBezTo>
                <a:close/>
                <a:moveTo>
                  <a:pt x="1366758" y="1249760"/>
                </a:moveTo>
                <a:cubicBezTo>
                  <a:pt x="1366758" y="1249760"/>
                  <a:pt x="1366758" y="1249760"/>
                  <a:pt x="1366758" y="1249760"/>
                </a:cubicBezTo>
                <a:cubicBezTo>
                  <a:pt x="1366758" y="1249760"/>
                  <a:pt x="1366758" y="1249760"/>
                  <a:pt x="1366758" y="1249760"/>
                </a:cubicBezTo>
                <a:lnTo>
                  <a:pt x="1366758" y="1249760"/>
                </a:lnTo>
                <a:close/>
                <a:moveTo>
                  <a:pt x="1324213" y="1281669"/>
                </a:moveTo>
                <a:cubicBezTo>
                  <a:pt x="1324213" y="1281669"/>
                  <a:pt x="1324213" y="1281669"/>
                  <a:pt x="1324213" y="1281669"/>
                </a:cubicBezTo>
                <a:cubicBezTo>
                  <a:pt x="1324213" y="1281669"/>
                  <a:pt x="1324213" y="1281669"/>
                  <a:pt x="1324213" y="1281669"/>
                </a:cubicBezTo>
                <a:lnTo>
                  <a:pt x="1324213" y="1281669"/>
                </a:lnTo>
                <a:close/>
                <a:moveTo>
                  <a:pt x="2781380" y="1292305"/>
                </a:moveTo>
                <a:cubicBezTo>
                  <a:pt x="2781380" y="1292305"/>
                  <a:pt x="2792016" y="1313577"/>
                  <a:pt x="2792016" y="1324214"/>
                </a:cubicBezTo>
                <a:cubicBezTo>
                  <a:pt x="2792016" y="1334850"/>
                  <a:pt x="2792016" y="1334850"/>
                  <a:pt x="2792016" y="1334850"/>
                </a:cubicBezTo>
                <a:cubicBezTo>
                  <a:pt x="2792016" y="1334850"/>
                  <a:pt x="2792016" y="1324214"/>
                  <a:pt x="2792016" y="1313577"/>
                </a:cubicBezTo>
                <a:cubicBezTo>
                  <a:pt x="2781380" y="1313577"/>
                  <a:pt x="2781380" y="1302941"/>
                  <a:pt x="2781380" y="1292305"/>
                </a:cubicBezTo>
                <a:cubicBezTo>
                  <a:pt x="2781380" y="1292305"/>
                  <a:pt x="2781380" y="1292305"/>
                  <a:pt x="2781380" y="1292305"/>
                </a:cubicBezTo>
                <a:close/>
                <a:moveTo>
                  <a:pt x="2792016" y="1366759"/>
                </a:moveTo>
                <a:cubicBezTo>
                  <a:pt x="2792016" y="1366759"/>
                  <a:pt x="2792016" y="1366759"/>
                  <a:pt x="2792016" y="1366759"/>
                </a:cubicBezTo>
                <a:cubicBezTo>
                  <a:pt x="2792016" y="1366759"/>
                  <a:pt x="2792016" y="1366759"/>
                  <a:pt x="2792016" y="1366759"/>
                </a:cubicBezTo>
                <a:lnTo>
                  <a:pt x="2792016" y="1366759"/>
                </a:lnTo>
                <a:close/>
                <a:moveTo>
                  <a:pt x="1717755" y="994490"/>
                </a:moveTo>
                <a:lnTo>
                  <a:pt x="1717755" y="994490"/>
                </a:lnTo>
                <a:cubicBezTo>
                  <a:pt x="1717755" y="994490"/>
                  <a:pt x="1717755" y="1005126"/>
                  <a:pt x="1717755" y="1026398"/>
                </a:cubicBezTo>
                <a:cubicBezTo>
                  <a:pt x="1717755" y="1068943"/>
                  <a:pt x="1728391" y="1111489"/>
                  <a:pt x="1749663" y="1154034"/>
                </a:cubicBezTo>
                <a:cubicBezTo>
                  <a:pt x="1792208" y="1271032"/>
                  <a:pt x="1802845" y="1313577"/>
                  <a:pt x="1813481" y="1324214"/>
                </a:cubicBezTo>
                <a:cubicBezTo>
                  <a:pt x="1824117" y="1334850"/>
                  <a:pt x="1824117" y="1334850"/>
                  <a:pt x="1813481" y="1345486"/>
                </a:cubicBezTo>
                <a:cubicBezTo>
                  <a:pt x="1813481" y="1356122"/>
                  <a:pt x="1802845" y="1356122"/>
                  <a:pt x="1802845" y="1356122"/>
                </a:cubicBezTo>
                <a:cubicBezTo>
                  <a:pt x="1802845" y="1366759"/>
                  <a:pt x="1802845" y="1366759"/>
                  <a:pt x="1824117" y="1388031"/>
                </a:cubicBezTo>
                <a:cubicBezTo>
                  <a:pt x="1834754" y="1398667"/>
                  <a:pt x="1834754" y="1398667"/>
                  <a:pt x="1834754" y="1398667"/>
                </a:cubicBezTo>
                <a:cubicBezTo>
                  <a:pt x="1834754" y="1398667"/>
                  <a:pt x="1802845" y="1419940"/>
                  <a:pt x="1760300" y="1419940"/>
                </a:cubicBezTo>
                <a:cubicBezTo>
                  <a:pt x="1749663" y="1419940"/>
                  <a:pt x="1728391" y="1419940"/>
                  <a:pt x="1707118" y="1419940"/>
                </a:cubicBezTo>
                <a:cubicBezTo>
                  <a:pt x="1685846" y="1419940"/>
                  <a:pt x="1664574" y="1419940"/>
                  <a:pt x="1653937" y="1419940"/>
                </a:cubicBezTo>
                <a:cubicBezTo>
                  <a:pt x="1622028" y="1409304"/>
                  <a:pt x="1611392" y="1409304"/>
                  <a:pt x="1590120" y="1398667"/>
                </a:cubicBezTo>
                <a:cubicBezTo>
                  <a:pt x="1536938" y="1377395"/>
                  <a:pt x="1483757" y="1345486"/>
                  <a:pt x="1441212" y="1313577"/>
                </a:cubicBezTo>
                <a:cubicBezTo>
                  <a:pt x="1419940" y="1292305"/>
                  <a:pt x="1388031" y="1260396"/>
                  <a:pt x="1377395" y="1249760"/>
                </a:cubicBezTo>
                <a:cubicBezTo>
                  <a:pt x="1377395" y="1249760"/>
                  <a:pt x="1377395" y="1249760"/>
                  <a:pt x="1398667" y="1249760"/>
                </a:cubicBezTo>
                <a:cubicBezTo>
                  <a:pt x="1441212" y="1249760"/>
                  <a:pt x="1462485" y="1228487"/>
                  <a:pt x="1462485" y="1207215"/>
                </a:cubicBezTo>
                <a:cubicBezTo>
                  <a:pt x="1462485" y="1196578"/>
                  <a:pt x="1462485" y="1196578"/>
                  <a:pt x="1483757" y="1196578"/>
                </a:cubicBezTo>
                <a:cubicBezTo>
                  <a:pt x="1515666" y="1175306"/>
                  <a:pt x="1526302" y="1164670"/>
                  <a:pt x="1568847" y="1122125"/>
                </a:cubicBezTo>
                <a:cubicBezTo>
                  <a:pt x="1590120" y="1100852"/>
                  <a:pt x="1622028" y="1068943"/>
                  <a:pt x="1632665" y="1068943"/>
                </a:cubicBezTo>
                <a:cubicBezTo>
                  <a:pt x="1632665" y="1047671"/>
                  <a:pt x="1653937" y="1037035"/>
                  <a:pt x="1664574" y="1026398"/>
                </a:cubicBezTo>
                <a:cubicBezTo>
                  <a:pt x="1675210" y="1015762"/>
                  <a:pt x="1685846" y="1005126"/>
                  <a:pt x="1685846" y="1005126"/>
                </a:cubicBezTo>
                <a:cubicBezTo>
                  <a:pt x="1685846" y="1005126"/>
                  <a:pt x="1685846" y="1005126"/>
                  <a:pt x="1685846" y="1005126"/>
                </a:cubicBezTo>
                <a:cubicBezTo>
                  <a:pt x="1685846" y="1005126"/>
                  <a:pt x="1685846" y="1026398"/>
                  <a:pt x="1685846" y="1058307"/>
                </a:cubicBezTo>
                <a:cubicBezTo>
                  <a:pt x="1685846" y="1079580"/>
                  <a:pt x="1685846" y="1122125"/>
                  <a:pt x="1696482" y="1143397"/>
                </a:cubicBezTo>
                <a:cubicBezTo>
                  <a:pt x="1707118" y="1196578"/>
                  <a:pt x="1707118" y="1260396"/>
                  <a:pt x="1696482" y="1302941"/>
                </a:cubicBezTo>
                <a:cubicBezTo>
                  <a:pt x="1696482" y="1334850"/>
                  <a:pt x="1696482" y="1334850"/>
                  <a:pt x="1685846" y="1356122"/>
                </a:cubicBezTo>
                <a:cubicBezTo>
                  <a:pt x="1675210" y="1366759"/>
                  <a:pt x="1675210" y="1377395"/>
                  <a:pt x="1675210" y="1377395"/>
                </a:cubicBezTo>
                <a:cubicBezTo>
                  <a:pt x="1675210" y="1377395"/>
                  <a:pt x="1696482" y="1388031"/>
                  <a:pt x="1707118" y="1398667"/>
                </a:cubicBezTo>
                <a:cubicBezTo>
                  <a:pt x="1707118" y="1398667"/>
                  <a:pt x="1707118" y="1398667"/>
                  <a:pt x="1707118" y="1398667"/>
                </a:cubicBezTo>
                <a:cubicBezTo>
                  <a:pt x="1717755" y="1398667"/>
                  <a:pt x="1728391" y="1377395"/>
                  <a:pt x="1728391" y="1302941"/>
                </a:cubicBezTo>
                <a:cubicBezTo>
                  <a:pt x="1728391" y="1249760"/>
                  <a:pt x="1728391" y="1132761"/>
                  <a:pt x="1728391" y="1132761"/>
                </a:cubicBezTo>
                <a:cubicBezTo>
                  <a:pt x="1717755" y="1143397"/>
                  <a:pt x="1707118" y="1005126"/>
                  <a:pt x="1717755" y="994490"/>
                </a:cubicBezTo>
                <a:lnTo>
                  <a:pt x="1717755" y="994490"/>
                </a:lnTo>
                <a:close/>
                <a:moveTo>
                  <a:pt x="1962388" y="1568847"/>
                </a:moveTo>
                <a:cubicBezTo>
                  <a:pt x="1962388" y="1568847"/>
                  <a:pt x="1962388" y="1568847"/>
                  <a:pt x="1962388" y="1568847"/>
                </a:cubicBezTo>
                <a:lnTo>
                  <a:pt x="1962388" y="1568847"/>
                </a:lnTo>
                <a:cubicBezTo>
                  <a:pt x="1962388" y="1568847"/>
                  <a:pt x="1962388" y="1568847"/>
                  <a:pt x="1962388" y="1568847"/>
                </a:cubicBezTo>
                <a:lnTo>
                  <a:pt x="1962388" y="1568847"/>
                </a:lnTo>
                <a:close/>
                <a:moveTo>
                  <a:pt x="2664381" y="1739027"/>
                </a:moveTo>
                <a:cubicBezTo>
                  <a:pt x="2664381" y="1739027"/>
                  <a:pt x="2664381" y="1739027"/>
                  <a:pt x="2664381" y="1739027"/>
                </a:cubicBezTo>
                <a:lnTo>
                  <a:pt x="2664381" y="1739027"/>
                </a:lnTo>
                <a:cubicBezTo>
                  <a:pt x="2664381" y="1739027"/>
                  <a:pt x="2664381" y="1739027"/>
                  <a:pt x="2664381" y="1739027"/>
                </a:cubicBezTo>
                <a:close/>
                <a:moveTo>
                  <a:pt x="2760107" y="1760300"/>
                </a:moveTo>
                <a:cubicBezTo>
                  <a:pt x="2760107" y="1760300"/>
                  <a:pt x="2760107" y="1760300"/>
                  <a:pt x="2760107" y="1760300"/>
                </a:cubicBezTo>
                <a:cubicBezTo>
                  <a:pt x="2760107" y="1760300"/>
                  <a:pt x="2760107" y="1760300"/>
                  <a:pt x="2760107" y="1760300"/>
                </a:cubicBezTo>
                <a:lnTo>
                  <a:pt x="2760107" y="1760300"/>
                </a:lnTo>
                <a:close/>
                <a:moveTo>
                  <a:pt x="2632473" y="1834754"/>
                </a:moveTo>
                <a:cubicBezTo>
                  <a:pt x="2643109" y="1834754"/>
                  <a:pt x="2643109" y="1834754"/>
                  <a:pt x="2632473" y="1834754"/>
                </a:cubicBezTo>
                <a:lnTo>
                  <a:pt x="2632473" y="1834754"/>
                </a:lnTo>
                <a:cubicBezTo>
                  <a:pt x="2643109" y="1834754"/>
                  <a:pt x="2643109" y="1834754"/>
                  <a:pt x="2632473" y="1834754"/>
                </a:cubicBezTo>
                <a:lnTo>
                  <a:pt x="2632473" y="1834754"/>
                </a:lnTo>
                <a:close/>
                <a:moveTo>
                  <a:pt x="1696482" y="2579291"/>
                </a:moveTo>
                <a:cubicBezTo>
                  <a:pt x="1696482" y="2579291"/>
                  <a:pt x="1696482" y="2579291"/>
                  <a:pt x="1696482" y="2579291"/>
                </a:cubicBezTo>
                <a:lnTo>
                  <a:pt x="1696482" y="2579291"/>
                </a:lnTo>
                <a:cubicBezTo>
                  <a:pt x="1696482" y="2579291"/>
                  <a:pt x="1696482" y="2579291"/>
                  <a:pt x="1696482" y="2579291"/>
                </a:cubicBezTo>
                <a:close/>
                <a:moveTo>
                  <a:pt x="2153841" y="2685654"/>
                </a:moveTo>
                <a:lnTo>
                  <a:pt x="2153841" y="2685654"/>
                </a:lnTo>
                <a:cubicBezTo>
                  <a:pt x="2153841" y="2685654"/>
                  <a:pt x="2153841" y="2685654"/>
                  <a:pt x="2153841" y="2685654"/>
                </a:cubicBezTo>
                <a:cubicBezTo>
                  <a:pt x="2153841" y="2685654"/>
                  <a:pt x="2153841" y="2685654"/>
                  <a:pt x="2153841" y="2685654"/>
                </a:cubicBezTo>
                <a:lnTo>
                  <a:pt x="2153841" y="2685654"/>
                </a:lnTo>
                <a:close/>
                <a:moveTo>
                  <a:pt x="1983661" y="2930288"/>
                </a:moveTo>
                <a:cubicBezTo>
                  <a:pt x="1983661" y="2930288"/>
                  <a:pt x="1983661" y="2930288"/>
                  <a:pt x="1983661" y="2930288"/>
                </a:cubicBezTo>
                <a:lnTo>
                  <a:pt x="1983661" y="2930288"/>
                </a:lnTo>
                <a:cubicBezTo>
                  <a:pt x="1983661" y="2930288"/>
                  <a:pt x="1983661" y="2930288"/>
                  <a:pt x="1983661" y="2930288"/>
                </a:cubicBezTo>
                <a:close/>
                <a:moveTo>
                  <a:pt x="2026206" y="2940924"/>
                </a:moveTo>
                <a:cubicBezTo>
                  <a:pt x="2026206" y="2940924"/>
                  <a:pt x="2026206" y="2940924"/>
                  <a:pt x="2026206" y="2940924"/>
                </a:cubicBezTo>
                <a:lnTo>
                  <a:pt x="2026206" y="2940924"/>
                </a:lnTo>
                <a:cubicBezTo>
                  <a:pt x="2026206" y="2940924"/>
                  <a:pt x="2026206" y="2940924"/>
                  <a:pt x="2026206" y="2940924"/>
                </a:cubicBezTo>
                <a:lnTo>
                  <a:pt x="2026206" y="2940924"/>
                </a:lnTo>
                <a:close/>
                <a:moveTo>
                  <a:pt x="2036842" y="2962197"/>
                </a:moveTo>
                <a:cubicBezTo>
                  <a:pt x="2036842" y="2962197"/>
                  <a:pt x="2036842" y="2962197"/>
                  <a:pt x="2036842" y="2962197"/>
                </a:cubicBezTo>
                <a:cubicBezTo>
                  <a:pt x="2036842" y="2962197"/>
                  <a:pt x="2036842" y="2962197"/>
                  <a:pt x="2036842" y="2962197"/>
                </a:cubicBezTo>
                <a:lnTo>
                  <a:pt x="2036842" y="2962197"/>
                </a:lnTo>
                <a:close/>
                <a:moveTo>
                  <a:pt x="2536746" y="3036650"/>
                </a:moveTo>
                <a:cubicBezTo>
                  <a:pt x="2536746" y="3036650"/>
                  <a:pt x="2536746" y="3036650"/>
                  <a:pt x="2536746" y="3036650"/>
                </a:cubicBezTo>
                <a:lnTo>
                  <a:pt x="2536746" y="3036650"/>
                </a:lnTo>
                <a:cubicBezTo>
                  <a:pt x="2536746" y="3036650"/>
                  <a:pt x="2536746" y="3036650"/>
                  <a:pt x="2536746" y="3036650"/>
                </a:cubicBezTo>
                <a:close/>
                <a:moveTo>
                  <a:pt x="2366566" y="3196194"/>
                </a:moveTo>
                <a:cubicBezTo>
                  <a:pt x="2366566" y="3196194"/>
                  <a:pt x="2366566" y="3196194"/>
                  <a:pt x="2366566" y="3196194"/>
                </a:cubicBezTo>
                <a:lnTo>
                  <a:pt x="2366566" y="3196194"/>
                </a:lnTo>
                <a:cubicBezTo>
                  <a:pt x="2366566" y="3196194"/>
                  <a:pt x="2366566" y="3196194"/>
                  <a:pt x="2366566" y="3196194"/>
                </a:cubicBezTo>
                <a:close/>
                <a:moveTo>
                  <a:pt x="2355930" y="3206830"/>
                </a:moveTo>
                <a:cubicBezTo>
                  <a:pt x="2355930" y="3206830"/>
                  <a:pt x="2355930" y="3206830"/>
                  <a:pt x="2355930" y="3206830"/>
                </a:cubicBezTo>
                <a:cubicBezTo>
                  <a:pt x="2355930" y="3206830"/>
                  <a:pt x="2355930" y="3206830"/>
                  <a:pt x="2355930" y="3206830"/>
                </a:cubicBezTo>
                <a:lnTo>
                  <a:pt x="2355930" y="3206830"/>
                </a:lnTo>
                <a:close/>
                <a:moveTo>
                  <a:pt x="1579483" y="3228103"/>
                </a:moveTo>
                <a:cubicBezTo>
                  <a:pt x="1579483" y="3228103"/>
                  <a:pt x="1579483" y="3228103"/>
                  <a:pt x="1579483" y="3228103"/>
                </a:cubicBezTo>
                <a:cubicBezTo>
                  <a:pt x="1579483" y="3228103"/>
                  <a:pt x="1579483" y="3228103"/>
                  <a:pt x="1579483" y="3228103"/>
                </a:cubicBezTo>
                <a:lnTo>
                  <a:pt x="1579483" y="3228103"/>
                </a:lnTo>
                <a:close/>
                <a:moveTo>
                  <a:pt x="1334850" y="3260012"/>
                </a:moveTo>
                <a:cubicBezTo>
                  <a:pt x="1356122" y="3260012"/>
                  <a:pt x="1377395" y="3260012"/>
                  <a:pt x="1398667" y="3260012"/>
                </a:cubicBezTo>
                <a:cubicBezTo>
                  <a:pt x="1377395" y="3260012"/>
                  <a:pt x="1356122" y="3260012"/>
                  <a:pt x="1334850" y="3260012"/>
                </a:cubicBezTo>
                <a:cubicBezTo>
                  <a:pt x="1313577" y="3260012"/>
                  <a:pt x="1302941" y="3260012"/>
                  <a:pt x="1292305" y="3260012"/>
                </a:cubicBezTo>
                <a:lnTo>
                  <a:pt x="1292305" y="3260012"/>
                </a:lnTo>
                <a:cubicBezTo>
                  <a:pt x="1302941" y="3260012"/>
                  <a:pt x="1324213" y="3260012"/>
                  <a:pt x="1334850" y="3260012"/>
                </a:cubicBezTo>
                <a:close/>
                <a:moveTo>
                  <a:pt x="1462485" y="3483373"/>
                </a:moveTo>
                <a:lnTo>
                  <a:pt x="1462485" y="3483373"/>
                </a:lnTo>
                <a:cubicBezTo>
                  <a:pt x="1462485" y="3483373"/>
                  <a:pt x="1462485" y="3483373"/>
                  <a:pt x="1462485" y="3483373"/>
                </a:cubicBezTo>
                <a:cubicBezTo>
                  <a:pt x="1462485" y="3483373"/>
                  <a:pt x="1462485" y="3483373"/>
                  <a:pt x="1462485" y="3483373"/>
                </a:cubicBezTo>
                <a:lnTo>
                  <a:pt x="1462485" y="3483373"/>
                </a:lnTo>
                <a:close/>
                <a:moveTo>
                  <a:pt x="1856026" y="90408"/>
                </a:moveTo>
                <a:cubicBezTo>
                  <a:pt x="1834754" y="90408"/>
                  <a:pt x="1813481" y="90408"/>
                  <a:pt x="1802845" y="90408"/>
                </a:cubicBezTo>
                <a:cubicBezTo>
                  <a:pt x="1749663" y="101044"/>
                  <a:pt x="1717755" y="111681"/>
                  <a:pt x="1685846" y="132953"/>
                </a:cubicBezTo>
                <a:cubicBezTo>
                  <a:pt x="1653937" y="154226"/>
                  <a:pt x="1653937" y="164862"/>
                  <a:pt x="1632665" y="207407"/>
                </a:cubicBezTo>
                <a:cubicBezTo>
                  <a:pt x="1622028" y="239316"/>
                  <a:pt x="1600756" y="303133"/>
                  <a:pt x="1600756" y="303133"/>
                </a:cubicBezTo>
                <a:cubicBezTo>
                  <a:pt x="1600756" y="303133"/>
                  <a:pt x="1600756" y="313769"/>
                  <a:pt x="1590120" y="313769"/>
                </a:cubicBezTo>
                <a:cubicBezTo>
                  <a:pt x="1558211" y="335042"/>
                  <a:pt x="1547575" y="356314"/>
                  <a:pt x="1547575" y="377587"/>
                </a:cubicBezTo>
                <a:cubicBezTo>
                  <a:pt x="1558211" y="398860"/>
                  <a:pt x="1590120" y="409496"/>
                  <a:pt x="1632665" y="409496"/>
                </a:cubicBezTo>
                <a:lnTo>
                  <a:pt x="1653937" y="409496"/>
                </a:lnTo>
                <a:lnTo>
                  <a:pt x="1664574" y="430768"/>
                </a:lnTo>
                <a:cubicBezTo>
                  <a:pt x="1675210" y="441405"/>
                  <a:pt x="1675210" y="452041"/>
                  <a:pt x="1675210" y="452041"/>
                </a:cubicBezTo>
                <a:cubicBezTo>
                  <a:pt x="1675210" y="462677"/>
                  <a:pt x="1664574" y="473313"/>
                  <a:pt x="1664574" y="483950"/>
                </a:cubicBezTo>
                <a:cubicBezTo>
                  <a:pt x="1653937" y="515858"/>
                  <a:pt x="1653937" y="526495"/>
                  <a:pt x="1664574" y="537131"/>
                </a:cubicBezTo>
                <a:lnTo>
                  <a:pt x="1675210" y="547767"/>
                </a:lnTo>
                <a:lnTo>
                  <a:pt x="1664574" y="558403"/>
                </a:lnTo>
                <a:cubicBezTo>
                  <a:pt x="1664574" y="569040"/>
                  <a:pt x="1653937" y="579676"/>
                  <a:pt x="1653937" y="579676"/>
                </a:cubicBezTo>
                <a:cubicBezTo>
                  <a:pt x="1653937" y="590312"/>
                  <a:pt x="1653937" y="590312"/>
                  <a:pt x="1632665" y="590312"/>
                </a:cubicBezTo>
                <a:cubicBezTo>
                  <a:pt x="1611392" y="590312"/>
                  <a:pt x="1600756" y="590312"/>
                  <a:pt x="1600756" y="579676"/>
                </a:cubicBezTo>
                <a:cubicBezTo>
                  <a:pt x="1600756" y="569040"/>
                  <a:pt x="1590120" y="569040"/>
                  <a:pt x="1590120" y="569040"/>
                </a:cubicBezTo>
                <a:cubicBezTo>
                  <a:pt x="1579483" y="569040"/>
                  <a:pt x="1579483" y="558403"/>
                  <a:pt x="1568847" y="558403"/>
                </a:cubicBezTo>
                <a:cubicBezTo>
                  <a:pt x="1558211" y="547767"/>
                  <a:pt x="1547575" y="526495"/>
                  <a:pt x="1547575" y="515858"/>
                </a:cubicBezTo>
                <a:cubicBezTo>
                  <a:pt x="1547575" y="505222"/>
                  <a:pt x="1536938" y="494586"/>
                  <a:pt x="1526302" y="483950"/>
                </a:cubicBezTo>
                <a:cubicBezTo>
                  <a:pt x="1515666" y="483950"/>
                  <a:pt x="1515666" y="483950"/>
                  <a:pt x="1494393" y="483950"/>
                </a:cubicBezTo>
                <a:cubicBezTo>
                  <a:pt x="1494393" y="483950"/>
                  <a:pt x="1483757" y="483950"/>
                  <a:pt x="1483757" y="483950"/>
                </a:cubicBezTo>
                <a:cubicBezTo>
                  <a:pt x="1462485" y="483950"/>
                  <a:pt x="1441212" y="483950"/>
                  <a:pt x="1430576" y="483950"/>
                </a:cubicBezTo>
                <a:cubicBezTo>
                  <a:pt x="1419940" y="483950"/>
                  <a:pt x="1388031" y="483950"/>
                  <a:pt x="1356122" y="494586"/>
                </a:cubicBezTo>
                <a:cubicBezTo>
                  <a:pt x="1249760" y="505222"/>
                  <a:pt x="1217851" y="505222"/>
                  <a:pt x="1207215" y="526495"/>
                </a:cubicBezTo>
                <a:cubicBezTo>
                  <a:pt x="1196578" y="537131"/>
                  <a:pt x="1196578" y="547767"/>
                  <a:pt x="1196578" y="547767"/>
                </a:cubicBezTo>
                <a:lnTo>
                  <a:pt x="1196578" y="558403"/>
                </a:lnTo>
                <a:lnTo>
                  <a:pt x="1175306" y="558403"/>
                </a:lnTo>
                <a:cubicBezTo>
                  <a:pt x="1154033" y="558403"/>
                  <a:pt x="1132761" y="558403"/>
                  <a:pt x="1132761" y="569040"/>
                </a:cubicBezTo>
                <a:cubicBezTo>
                  <a:pt x="1132761" y="569040"/>
                  <a:pt x="1122125" y="569040"/>
                  <a:pt x="1100852" y="569040"/>
                </a:cubicBezTo>
                <a:cubicBezTo>
                  <a:pt x="1079580" y="569040"/>
                  <a:pt x="1058307" y="569040"/>
                  <a:pt x="1047671" y="569040"/>
                </a:cubicBezTo>
                <a:cubicBezTo>
                  <a:pt x="1037035" y="569040"/>
                  <a:pt x="1037035" y="569040"/>
                  <a:pt x="1026398" y="569040"/>
                </a:cubicBezTo>
                <a:cubicBezTo>
                  <a:pt x="1015762" y="569040"/>
                  <a:pt x="1005126" y="569040"/>
                  <a:pt x="1005126" y="569040"/>
                </a:cubicBezTo>
                <a:cubicBezTo>
                  <a:pt x="994490" y="569040"/>
                  <a:pt x="994490" y="569040"/>
                  <a:pt x="983853" y="569040"/>
                </a:cubicBezTo>
                <a:cubicBezTo>
                  <a:pt x="973217" y="569040"/>
                  <a:pt x="973217" y="569040"/>
                  <a:pt x="962581" y="569040"/>
                </a:cubicBezTo>
                <a:cubicBezTo>
                  <a:pt x="951945" y="569040"/>
                  <a:pt x="941308" y="569040"/>
                  <a:pt x="920036" y="569040"/>
                </a:cubicBezTo>
                <a:cubicBezTo>
                  <a:pt x="909400" y="569040"/>
                  <a:pt x="866855" y="569040"/>
                  <a:pt x="834946" y="569040"/>
                </a:cubicBezTo>
                <a:cubicBezTo>
                  <a:pt x="803037" y="569040"/>
                  <a:pt x="739220" y="569040"/>
                  <a:pt x="696675" y="569040"/>
                </a:cubicBezTo>
                <a:cubicBezTo>
                  <a:pt x="654130" y="569040"/>
                  <a:pt x="590312" y="569040"/>
                  <a:pt x="558403" y="569040"/>
                </a:cubicBezTo>
                <a:cubicBezTo>
                  <a:pt x="537131" y="569040"/>
                  <a:pt x="515858" y="569040"/>
                  <a:pt x="505222" y="569040"/>
                </a:cubicBezTo>
                <a:cubicBezTo>
                  <a:pt x="505222" y="569040"/>
                  <a:pt x="505222" y="569040"/>
                  <a:pt x="505222" y="569040"/>
                </a:cubicBezTo>
                <a:cubicBezTo>
                  <a:pt x="515858" y="569040"/>
                  <a:pt x="473313" y="515858"/>
                  <a:pt x="462677" y="505222"/>
                </a:cubicBezTo>
                <a:lnTo>
                  <a:pt x="452041" y="483950"/>
                </a:lnTo>
                <a:lnTo>
                  <a:pt x="441404" y="483950"/>
                </a:lnTo>
                <a:cubicBezTo>
                  <a:pt x="430768" y="483950"/>
                  <a:pt x="430768" y="483950"/>
                  <a:pt x="430768" y="483950"/>
                </a:cubicBezTo>
                <a:cubicBezTo>
                  <a:pt x="430768" y="483950"/>
                  <a:pt x="430768" y="515858"/>
                  <a:pt x="430768" y="547767"/>
                </a:cubicBezTo>
                <a:cubicBezTo>
                  <a:pt x="430768" y="579676"/>
                  <a:pt x="430768" y="611585"/>
                  <a:pt x="430768" y="611585"/>
                </a:cubicBezTo>
                <a:cubicBezTo>
                  <a:pt x="430768" y="611585"/>
                  <a:pt x="356314" y="622221"/>
                  <a:pt x="292497" y="622221"/>
                </a:cubicBezTo>
                <a:cubicBezTo>
                  <a:pt x="239316" y="622221"/>
                  <a:pt x="186134" y="622221"/>
                  <a:pt x="186134" y="622221"/>
                </a:cubicBezTo>
                <a:cubicBezTo>
                  <a:pt x="186134" y="622221"/>
                  <a:pt x="175498" y="622221"/>
                  <a:pt x="154226" y="622221"/>
                </a:cubicBezTo>
                <a:cubicBezTo>
                  <a:pt x="143589" y="622221"/>
                  <a:pt x="143589" y="622221"/>
                  <a:pt x="132953" y="622221"/>
                </a:cubicBezTo>
                <a:cubicBezTo>
                  <a:pt x="101044" y="622221"/>
                  <a:pt x="79772" y="622221"/>
                  <a:pt x="79772" y="622221"/>
                </a:cubicBezTo>
                <a:cubicBezTo>
                  <a:pt x="79772" y="622221"/>
                  <a:pt x="79772" y="632857"/>
                  <a:pt x="79772" y="643493"/>
                </a:cubicBezTo>
                <a:lnTo>
                  <a:pt x="79772" y="664766"/>
                </a:lnTo>
                <a:lnTo>
                  <a:pt x="90408" y="664766"/>
                </a:lnTo>
                <a:cubicBezTo>
                  <a:pt x="101044" y="664766"/>
                  <a:pt x="122317" y="664766"/>
                  <a:pt x="143589" y="664766"/>
                </a:cubicBezTo>
                <a:lnTo>
                  <a:pt x="186134" y="664766"/>
                </a:lnTo>
                <a:lnTo>
                  <a:pt x="186134" y="654130"/>
                </a:lnTo>
                <a:lnTo>
                  <a:pt x="186134" y="643493"/>
                </a:lnTo>
                <a:lnTo>
                  <a:pt x="228679" y="643493"/>
                </a:lnTo>
                <a:cubicBezTo>
                  <a:pt x="228679" y="643493"/>
                  <a:pt x="239316" y="643493"/>
                  <a:pt x="249952" y="643493"/>
                </a:cubicBezTo>
                <a:cubicBezTo>
                  <a:pt x="271224" y="643493"/>
                  <a:pt x="313769" y="643493"/>
                  <a:pt x="356314" y="643493"/>
                </a:cubicBezTo>
                <a:cubicBezTo>
                  <a:pt x="388223" y="643493"/>
                  <a:pt x="398859" y="643493"/>
                  <a:pt x="420132" y="643493"/>
                </a:cubicBezTo>
                <a:cubicBezTo>
                  <a:pt x="441404" y="643493"/>
                  <a:pt x="441404" y="643493"/>
                  <a:pt x="441404" y="643493"/>
                </a:cubicBezTo>
                <a:cubicBezTo>
                  <a:pt x="441404" y="643493"/>
                  <a:pt x="441404" y="654130"/>
                  <a:pt x="441404" y="654130"/>
                </a:cubicBezTo>
                <a:cubicBezTo>
                  <a:pt x="441404" y="664766"/>
                  <a:pt x="441404" y="664766"/>
                  <a:pt x="452041" y="664766"/>
                </a:cubicBezTo>
                <a:cubicBezTo>
                  <a:pt x="452041" y="664766"/>
                  <a:pt x="462677" y="664766"/>
                  <a:pt x="462677" y="664766"/>
                </a:cubicBezTo>
                <a:cubicBezTo>
                  <a:pt x="462677" y="664766"/>
                  <a:pt x="462677" y="664766"/>
                  <a:pt x="462677" y="664766"/>
                </a:cubicBezTo>
                <a:cubicBezTo>
                  <a:pt x="462677" y="664766"/>
                  <a:pt x="473313" y="664766"/>
                  <a:pt x="483949" y="664766"/>
                </a:cubicBezTo>
                <a:cubicBezTo>
                  <a:pt x="483949" y="664766"/>
                  <a:pt x="483949" y="664766"/>
                  <a:pt x="483949" y="664766"/>
                </a:cubicBezTo>
                <a:cubicBezTo>
                  <a:pt x="483949" y="664766"/>
                  <a:pt x="483949" y="654130"/>
                  <a:pt x="483949" y="643493"/>
                </a:cubicBezTo>
                <a:lnTo>
                  <a:pt x="483949" y="622221"/>
                </a:lnTo>
                <a:lnTo>
                  <a:pt x="505222" y="622221"/>
                </a:lnTo>
                <a:cubicBezTo>
                  <a:pt x="515858" y="622221"/>
                  <a:pt x="526495" y="622221"/>
                  <a:pt x="526495" y="622221"/>
                </a:cubicBezTo>
                <a:cubicBezTo>
                  <a:pt x="526495" y="622221"/>
                  <a:pt x="537131" y="654130"/>
                  <a:pt x="537131" y="675402"/>
                </a:cubicBezTo>
                <a:cubicBezTo>
                  <a:pt x="505222" y="728583"/>
                  <a:pt x="505222" y="728583"/>
                  <a:pt x="515858" y="728583"/>
                </a:cubicBezTo>
                <a:cubicBezTo>
                  <a:pt x="526495" y="728583"/>
                  <a:pt x="526495" y="728583"/>
                  <a:pt x="526495" y="717947"/>
                </a:cubicBezTo>
                <a:cubicBezTo>
                  <a:pt x="526495" y="717947"/>
                  <a:pt x="526495" y="696675"/>
                  <a:pt x="526495" y="686038"/>
                </a:cubicBezTo>
                <a:cubicBezTo>
                  <a:pt x="526495" y="675402"/>
                  <a:pt x="526495" y="664766"/>
                  <a:pt x="526495" y="664766"/>
                </a:cubicBezTo>
                <a:cubicBezTo>
                  <a:pt x="526495" y="664766"/>
                  <a:pt x="526495" y="664766"/>
                  <a:pt x="526495" y="664766"/>
                </a:cubicBezTo>
                <a:cubicBezTo>
                  <a:pt x="526495" y="664766"/>
                  <a:pt x="526495" y="664766"/>
                  <a:pt x="537131" y="675402"/>
                </a:cubicBezTo>
                <a:cubicBezTo>
                  <a:pt x="547767" y="675402"/>
                  <a:pt x="558403" y="675402"/>
                  <a:pt x="675402" y="686038"/>
                </a:cubicBezTo>
                <a:cubicBezTo>
                  <a:pt x="749856" y="686038"/>
                  <a:pt x="824310" y="686038"/>
                  <a:pt x="856218" y="686038"/>
                </a:cubicBezTo>
                <a:lnTo>
                  <a:pt x="898763" y="686038"/>
                </a:lnTo>
                <a:lnTo>
                  <a:pt x="909400" y="696675"/>
                </a:lnTo>
                <a:cubicBezTo>
                  <a:pt x="930672" y="717947"/>
                  <a:pt x="962581" y="739220"/>
                  <a:pt x="973217" y="739220"/>
                </a:cubicBezTo>
                <a:cubicBezTo>
                  <a:pt x="973217" y="739220"/>
                  <a:pt x="983853" y="739220"/>
                  <a:pt x="983853" y="749856"/>
                </a:cubicBezTo>
                <a:cubicBezTo>
                  <a:pt x="994490" y="760492"/>
                  <a:pt x="1005126" y="760492"/>
                  <a:pt x="1026398" y="771128"/>
                </a:cubicBezTo>
                <a:cubicBezTo>
                  <a:pt x="1058307" y="771128"/>
                  <a:pt x="1068943" y="781765"/>
                  <a:pt x="1079580" y="781765"/>
                </a:cubicBezTo>
                <a:cubicBezTo>
                  <a:pt x="1090216" y="792401"/>
                  <a:pt x="1090216" y="792401"/>
                  <a:pt x="1090216" y="803037"/>
                </a:cubicBezTo>
                <a:cubicBezTo>
                  <a:pt x="1090216" y="813673"/>
                  <a:pt x="1090216" y="834946"/>
                  <a:pt x="1090216" y="866855"/>
                </a:cubicBezTo>
                <a:cubicBezTo>
                  <a:pt x="1090216" y="898763"/>
                  <a:pt x="1090216" y="930672"/>
                  <a:pt x="1090216" y="930672"/>
                </a:cubicBezTo>
                <a:cubicBezTo>
                  <a:pt x="1090216" y="951945"/>
                  <a:pt x="1100852" y="1005126"/>
                  <a:pt x="1100852" y="1037035"/>
                </a:cubicBezTo>
                <a:cubicBezTo>
                  <a:pt x="1100852" y="1047671"/>
                  <a:pt x="1100852" y="1058307"/>
                  <a:pt x="1100852" y="1079580"/>
                </a:cubicBezTo>
                <a:cubicBezTo>
                  <a:pt x="1100852" y="1100852"/>
                  <a:pt x="1100852" y="1100852"/>
                  <a:pt x="1100852" y="1111489"/>
                </a:cubicBezTo>
                <a:cubicBezTo>
                  <a:pt x="1100852" y="1122125"/>
                  <a:pt x="1111488" y="1132761"/>
                  <a:pt x="1111488" y="1143397"/>
                </a:cubicBezTo>
                <a:cubicBezTo>
                  <a:pt x="1122125" y="1175306"/>
                  <a:pt x="1122125" y="1196578"/>
                  <a:pt x="1132761" y="1217851"/>
                </a:cubicBezTo>
                <a:cubicBezTo>
                  <a:pt x="1143397" y="1239124"/>
                  <a:pt x="1185942" y="1271032"/>
                  <a:pt x="1217851" y="1292305"/>
                </a:cubicBezTo>
                <a:cubicBezTo>
                  <a:pt x="1228487" y="1292305"/>
                  <a:pt x="1239123" y="1302941"/>
                  <a:pt x="1249760" y="1302941"/>
                </a:cubicBezTo>
                <a:cubicBezTo>
                  <a:pt x="1260396" y="1302941"/>
                  <a:pt x="1271032" y="1302941"/>
                  <a:pt x="1281668" y="1292305"/>
                </a:cubicBezTo>
                <a:cubicBezTo>
                  <a:pt x="1292305" y="1292305"/>
                  <a:pt x="1292305" y="1281669"/>
                  <a:pt x="1292305" y="1281669"/>
                </a:cubicBezTo>
                <a:cubicBezTo>
                  <a:pt x="1292305" y="1281669"/>
                  <a:pt x="1292305" y="1281669"/>
                  <a:pt x="1292305" y="1292305"/>
                </a:cubicBezTo>
                <a:cubicBezTo>
                  <a:pt x="1292305" y="1292305"/>
                  <a:pt x="1292305" y="1302941"/>
                  <a:pt x="1292305" y="1302941"/>
                </a:cubicBezTo>
                <a:cubicBezTo>
                  <a:pt x="1292305" y="1302941"/>
                  <a:pt x="1292305" y="1302941"/>
                  <a:pt x="1302941" y="1302941"/>
                </a:cubicBezTo>
                <a:cubicBezTo>
                  <a:pt x="1313577" y="1302941"/>
                  <a:pt x="1334850" y="1302941"/>
                  <a:pt x="1345486" y="1302941"/>
                </a:cubicBezTo>
                <a:cubicBezTo>
                  <a:pt x="1345486" y="1302941"/>
                  <a:pt x="1345486" y="1292305"/>
                  <a:pt x="1345486" y="1292305"/>
                </a:cubicBezTo>
                <a:cubicBezTo>
                  <a:pt x="1345486" y="1281669"/>
                  <a:pt x="1345486" y="1281669"/>
                  <a:pt x="1345486" y="1281669"/>
                </a:cubicBezTo>
                <a:cubicBezTo>
                  <a:pt x="1345486" y="1281669"/>
                  <a:pt x="1345486" y="1281669"/>
                  <a:pt x="1356122" y="1292305"/>
                </a:cubicBezTo>
                <a:cubicBezTo>
                  <a:pt x="1356122" y="1292305"/>
                  <a:pt x="1366758" y="1313577"/>
                  <a:pt x="1388031" y="1324214"/>
                </a:cubicBezTo>
                <a:cubicBezTo>
                  <a:pt x="1398667" y="1334850"/>
                  <a:pt x="1409303" y="1345486"/>
                  <a:pt x="1419940" y="1356122"/>
                </a:cubicBezTo>
                <a:cubicBezTo>
                  <a:pt x="1430576" y="1366759"/>
                  <a:pt x="1483757" y="1409304"/>
                  <a:pt x="1515666" y="1419940"/>
                </a:cubicBezTo>
                <a:cubicBezTo>
                  <a:pt x="1536938" y="1430576"/>
                  <a:pt x="1590120" y="1451849"/>
                  <a:pt x="1622028" y="1462485"/>
                </a:cubicBezTo>
                <a:cubicBezTo>
                  <a:pt x="1643301" y="1473121"/>
                  <a:pt x="1643301" y="1473121"/>
                  <a:pt x="1685846" y="1473121"/>
                </a:cubicBezTo>
                <a:cubicBezTo>
                  <a:pt x="1739027" y="1473121"/>
                  <a:pt x="1749663" y="1473121"/>
                  <a:pt x="1792208" y="1451849"/>
                </a:cubicBezTo>
                <a:cubicBezTo>
                  <a:pt x="1802845" y="1451849"/>
                  <a:pt x="1813481" y="1441212"/>
                  <a:pt x="1813481" y="1441212"/>
                </a:cubicBezTo>
                <a:cubicBezTo>
                  <a:pt x="1813481" y="1441212"/>
                  <a:pt x="1813481" y="1441212"/>
                  <a:pt x="1813481" y="1441212"/>
                </a:cubicBezTo>
                <a:cubicBezTo>
                  <a:pt x="1813481" y="1441212"/>
                  <a:pt x="1813481" y="1451849"/>
                  <a:pt x="1824117" y="1462485"/>
                </a:cubicBezTo>
                <a:cubicBezTo>
                  <a:pt x="1834754" y="1505030"/>
                  <a:pt x="1845390" y="1536939"/>
                  <a:pt x="1877299" y="1568847"/>
                </a:cubicBezTo>
                <a:cubicBezTo>
                  <a:pt x="1898571" y="1590120"/>
                  <a:pt x="1898571" y="1590120"/>
                  <a:pt x="1930480" y="1600756"/>
                </a:cubicBezTo>
                <a:cubicBezTo>
                  <a:pt x="1941116" y="1611392"/>
                  <a:pt x="1951752" y="1611392"/>
                  <a:pt x="1951752" y="1611392"/>
                </a:cubicBezTo>
                <a:cubicBezTo>
                  <a:pt x="1951752" y="1611392"/>
                  <a:pt x="1951752" y="1611392"/>
                  <a:pt x="1962388" y="1611392"/>
                </a:cubicBezTo>
                <a:cubicBezTo>
                  <a:pt x="1962388" y="1611392"/>
                  <a:pt x="1962388" y="1611392"/>
                  <a:pt x="1962388" y="1611392"/>
                </a:cubicBezTo>
                <a:cubicBezTo>
                  <a:pt x="1962388" y="1611392"/>
                  <a:pt x="1962388" y="1611392"/>
                  <a:pt x="1973025" y="1611392"/>
                </a:cubicBezTo>
                <a:cubicBezTo>
                  <a:pt x="1973025" y="1611392"/>
                  <a:pt x="1983661" y="1622029"/>
                  <a:pt x="1983661" y="1622029"/>
                </a:cubicBezTo>
                <a:cubicBezTo>
                  <a:pt x="1983661" y="1622029"/>
                  <a:pt x="1973025" y="1643301"/>
                  <a:pt x="1962388" y="1664574"/>
                </a:cubicBezTo>
                <a:lnTo>
                  <a:pt x="1941116" y="1696482"/>
                </a:lnTo>
                <a:lnTo>
                  <a:pt x="1941116" y="1717755"/>
                </a:lnTo>
                <a:cubicBezTo>
                  <a:pt x="1941116" y="1739027"/>
                  <a:pt x="1941116" y="1739027"/>
                  <a:pt x="1941116" y="1749664"/>
                </a:cubicBezTo>
                <a:cubicBezTo>
                  <a:pt x="1951752" y="1760300"/>
                  <a:pt x="1951752" y="1781572"/>
                  <a:pt x="1941116" y="1792209"/>
                </a:cubicBezTo>
                <a:cubicBezTo>
                  <a:pt x="1930480" y="1802845"/>
                  <a:pt x="1834754" y="1866663"/>
                  <a:pt x="1792208" y="1887935"/>
                </a:cubicBezTo>
                <a:cubicBezTo>
                  <a:pt x="1770936" y="1898571"/>
                  <a:pt x="1760300" y="1909208"/>
                  <a:pt x="1749663" y="1930480"/>
                </a:cubicBezTo>
                <a:cubicBezTo>
                  <a:pt x="1739027" y="1941116"/>
                  <a:pt x="1739027" y="1951752"/>
                  <a:pt x="1749663" y="1973025"/>
                </a:cubicBezTo>
                <a:cubicBezTo>
                  <a:pt x="1749663" y="1983661"/>
                  <a:pt x="1760300" y="1983661"/>
                  <a:pt x="1760300" y="1994297"/>
                </a:cubicBezTo>
                <a:cubicBezTo>
                  <a:pt x="1760300" y="1994297"/>
                  <a:pt x="1760300" y="2004934"/>
                  <a:pt x="1749663" y="2015570"/>
                </a:cubicBezTo>
                <a:cubicBezTo>
                  <a:pt x="1760300" y="2004934"/>
                  <a:pt x="1760300" y="2004934"/>
                  <a:pt x="1760300" y="2026206"/>
                </a:cubicBezTo>
                <a:cubicBezTo>
                  <a:pt x="1760300" y="2036842"/>
                  <a:pt x="1760300" y="2047479"/>
                  <a:pt x="1770936" y="2068751"/>
                </a:cubicBezTo>
                <a:cubicBezTo>
                  <a:pt x="1781572" y="2090024"/>
                  <a:pt x="1781572" y="2090024"/>
                  <a:pt x="1781572" y="2100660"/>
                </a:cubicBezTo>
                <a:cubicBezTo>
                  <a:pt x="1781572" y="2100660"/>
                  <a:pt x="1770936" y="2121933"/>
                  <a:pt x="1770936" y="2143205"/>
                </a:cubicBezTo>
                <a:cubicBezTo>
                  <a:pt x="1749663" y="2196386"/>
                  <a:pt x="1739027" y="2238931"/>
                  <a:pt x="1749663" y="2249568"/>
                </a:cubicBezTo>
                <a:cubicBezTo>
                  <a:pt x="1749663" y="2249568"/>
                  <a:pt x="1749663" y="2260204"/>
                  <a:pt x="1749663" y="2260204"/>
                </a:cubicBezTo>
                <a:cubicBezTo>
                  <a:pt x="1749663" y="2260204"/>
                  <a:pt x="1728391" y="2281476"/>
                  <a:pt x="1717755" y="2281476"/>
                </a:cubicBezTo>
                <a:cubicBezTo>
                  <a:pt x="1696482" y="2302749"/>
                  <a:pt x="1685846" y="2324021"/>
                  <a:pt x="1675210" y="2366566"/>
                </a:cubicBezTo>
                <a:cubicBezTo>
                  <a:pt x="1675210" y="2377203"/>
                  <a:pt x="1664574" y="2398475"/>
                  <a:pt x="1664574" y="2430384"/>
                </a:cubicBezTo>
                <a:cubicBezTo>
                  <a:pt x="1653937" y="2494201"/>
                  <a:pt x="1653937" y="2494201"/>
                  <a:pt x="1653937" y="2536746"/>
                </a:cubicBezTo>
                <a:cubicBezTo>
                  <a:pt x="1653937" y="2600564"/>
                  <a:pt x="1653937" y="2621836"/>
                  <a:pt x="1664574" y="2621836"/>
                </a:cubicBezTo>
                <a:cubicBezTo>
                  <a:pt x="1664574" y="2621836"/>
                  <a:pt x="1675210" y="2621836"/>
                  <a:pt x="1675210" y="2621836"/>
                </a:cubicBezTo>
                <a:cubicBezTo>
                  <a:pt x="1675210" y="2621836"/>
                  <a:pt x="1685846" y="2611200"/>
                  <a:pt x="1685846" y="2611200"/>
                </a:cubicBezTo>
                <a:cubicBezTo>
                  <a:pt x="1685846" y="2611200"/>
                  <a:pt x="1696482" y="2600564"/>
                  <a:pt x="1696482" y="2600564"/>
                </a:cubicBezTo>
                <a:cubicBezTo>
                  <a:pt x="1696482" y="2600564"/>
                  <a:pt x="1696482" y="2600564"/>
                  <a:pt x="1696482" y="2611200"/>
                </a:cubicBezTo>
                <a:cubicBezTo>
                  <a:pt x="1696482" y="2632473"/>
                  <a:pt x="1696482" y="2653745"/>
                  <a:pt x="1696482" y="2664382"/>
                </a:cubicBezTo>
                <a:cubicBezTo>
                  <a:pt x="1696482" y="2675018"/>
                  <a:pt x="1696482" y="2675018"/>
                  <a:pt x="1696482" y="2696290"/>
                </a:cubicBezTo>
                <a:cubicBezTo>
                  <a:pt x="1696482" y="2706927"/>
                  <a:pt x="1696482" y="2728199"/>
                  <a:pt x="1685846" y="2728199"/>
                </a:cubicBezTo>
                <a:cubicBezTo>
                  <a:pt x="1685846" y="2749472"/>
                  <a:pt x="1675210" y="2770744"/>
                  <a:pt x="1664574" y="2834561"/>
                </a:cubicBezTo>
                <a:cubicBezTo>
                  <a:pt x="1653937" y="2866470"/>
                  <a:pt x="1643301" y="2898379"/>
                  <a:pt x="1643301" y="2919652"/>
                </a:cubicBezTo>
                <a:cubicBezTo>
                  <a:pt x="1643301" y="2940924"/>
                  <a:pt x="1632665" y="2962197"/>
                  <a:pt x="1632665" y="2972833"/>
                </a:cubicBezTo>
                <a:cubicBezTo>
                  <a:pt x="1632665" y="2983469"/>
                  <a:pt x="1632665" y="3004742"/>
                  <a:pt x="1632665" y="3015378"/>
                </a:cubicBezTo>
                <a:cubicBezTo>
                  <a:pt x="1632665" y="3036650"/>
                  <a:pt x="1632665" y="3036650"/>
                  <a:pt x="1632665" y="3047287"/>
                </a:cubicBezTo>
                <a:cubicBezTo>
                  <a:pt x="1643301" y="3057923"/>
                  <a:pt x="1643301" y="3057923"/>
                  <a:pt x="1632665" y="3068559"/>
                </a:cubicBezTo>
                <a:cubicBezTo>
                  <a:pt x="1622028" y="3079195"/>
                  <a:pt x="1622028" y="3100468"/>
                  <a:pt x="1622028" y="3121740"/>
                </a:cubicBezTo>
                <a:cubicBezTo>
                  <a:pt x="1622028" y="3143013"/>
                  <a:pt x="1611392" y="3153649"/>
                  <a:pt x="1600756" y="3164285"/>
                </a:cubicBezTo>
                <a:cubicBezTo>
                  <a:pt x="1590120" y="3174922"/>
                  <a:pt x="1579483" y="3185558"/>
                  <a:pt x="1579483" y="3206830"/>
                </a:cubicBezTo>
                <a:cubicBezTo>
                  <a:pt x="1579483" y="3217467"/>
                  <a:pt x="1579483" y="3217467"/>
                  <a:pt x="1568847" y="3228103"/>
                </a:cubicBezTo>
                <a:cubicBezTo>
                  <a:pt x="1536938" y="3249375"/>
                  <a:pt x="1515666" y="3260012"/>
                  <a:pt x="1483757" y="3260012"/>
                </a:cubicBezTo>
                <a:cubicBezTo>
                  <a:pt x="1473121" y="3260012"/>
                  <a:pt x="1462485" y="3260012"/>
                  <a:pt x="1462485" y="3260012"/>
                </a:cubicBezTo>
                <a:cubicBezTo>
                  <a:pt x="1441212" y="3260012"/>
                  <a:pt x="1430576" y="3260012"/>
                  <a:pt x="1409303" y="3260012"/>
                </a:cubicBezTo>
                <a:cubicBezTo>
                  <a:pt x="1398667" y="3260012"/>
                  <a:pt x="1377395" y="3260012"/>
                  <a:pt x="1356122" y="3260012"/>
                </a:cubicBezTo>
                <a:cubicBezTo>
                  <a:pt x="1334850" y="3260012"/>
                  <a:pt x="1313577" y="3260012"/>
                  <a:pt x="1302941" y="3260012"/>
                </a:cubicBezTo>
                <a:cubicBezTo>
                  <a:pt x="1271032" y="3270648"/>
                  <a:pt x="1249760" y="3291920"/>
                  <a:pt x="1239123" y="3313193"/>
                </a:cubicBezTo>
                <a:cubicBezTo>
                  <a:pt x="1239123" y="3313193"/>
                  <a:pt x="1239123" y="3323829"/>
                  <a:pt x="1239123" y="3323829"/>
                </a:cubicBezTo>
                <a:cubicBezTo>
                  <a:pt x="1239123" y="3323829"/>
                  <a:pt x="1239123" y="3345102"/>
                  <a:pt x="1249760" y="3355738"/>
                </a:cubicBezTo>
                <a:cubicBezTo>
                  <a:pt x="1260396" y="3366374"/>
                  <a:pt x="1271032" y="3387647"/>
                  <a:pt x="1281668" y="3398283"/>
                </a:cubicBezTo>
                <a:cubicBezTo>
                  <a:pt x="1281668" y="3398283"/>
                  <a:pt x="1292305" y="3408919"/>
                  <a:pt x="1302941" y="3408919"/>
                </a:cubicBezTo>
                <a:cubicBezTo>
                  <a:pt x="1334850" y="3440828"/>
                  <a:pt x="1377395" y="3462101"/>
                  <a:pt x="1419940" y="3472737"/>
                </a:cubicBezTo>
                <a:cubicBezTo>
                  <a:pt x="1441212" y="3483373"/>
                  <a:pt x="1462485" y="3483373"/>
                  <a:pt x="1473121" y="3483373"/>
                </a:cubicBezTo>
                <a:cubicBezTo>
                  <a:pt x="1473121" y="3483373"/>
                  <a:pt x="1483757" y="3483373"/>
                  <a:pt x="1483757" y="3494009"/>
                </a:cubicBezTo>
                <a:cubicBezTo>
                  <a:pt x="1494393" y="3504645"/>
                  <a:pt x="1515666" y="3515282"/>
                  <a:pt x="1547575" y="3536554"/>
                </a:cubicBezTo>
                <a:cubicBezTo>
                  <a:pt x="1600756" y="3557827"/>
                  <a:pt x="1664574" y="3579099"/>
                  <a:pt x="1696482" y="3579099"/>
                </a:cubicBezTo>
                <a:cubicBezTo>
                  <a:pt x="1696482" y="3579099"/>
                  <a:pt x="1707118" y="3579099"/>
                  <a:pt x="1707118" y="3579099"/>
                </a:cubicBezTo>
                <a:cubicBezTo>
                  <a:pt x="1717755" y="3579099"/>
                  <a:pt x="1749663" y="3557827"/>
                  <a:pt x="1760300" y="3547190"/>
                </a:cubicBezTo>
                <a:cubicBezTo>
                  <a:pt x="1770936" y="3536554"/>
                  <a:pt x="1792208" y="3504645"/>
                  <a:pt x="1802845" y="3462101"/>
                </a:cubicBezTo>
                <a:cubicBezTo>
                  <a:pt x="1813481" y="3440828"/>
                  <a:pt x="1813481" y="3377010"/>
                  <a:pt x="1802845" y="3355738"/>
                </a:cubicBezTo>
                <a:cubicBezTo>
                  <a:pt x="1792208" y="3302557"/>
                  <a:pt x="1802845" y="3260012"/>
                  <a:pt x="1824117" y="3206830"/>
                </a:cubicBezTo>
                <a:cubicBezTo>
                  <a:pt x="1845390" y="3153649"/>
                  <a:pt x="1845390" y="3153649"/>
                  <a:pt x="1845390" y="3143013"/>
                </a:cubicBezTo>
                <a:cubicBezTo>
                  <a:pt x="1845390" y="3132377"/>
                  <a:pt x="1845390" y="3132377"/>
                  <a:pt x="1834754" y="3132377"/>
                </a:cubicBezTo>
                <a:cubicBezTo>
                  <a:pt x="1834754" y="3132377"/>
                  <a:pt x="1834754" y="3132377"/>
                  <a:pt x="1834754" y="3121740"/>
                </a:cubicBezTo>
                <a:cubicBezTo>
                  <a:pt x="1834754" y="3121740"/>
                  <a:pt x="1845390" y="3111104"/>
                  <a:pt x="1856026" y="3100468"/>
                </a:cubicBezTo>
                <a:cubicBezTo>
                  <a:pt x="1877299" y="3079195"/>
                  <a:pt x="1877299" y="3068559"/>
                  <a:pt x="1898571" y="3026014"/>
                </a:cubicBezTo>
                <a:cubicBezTo>
                  <a:pt x="1909207" y="2994105"/>
                  <a:pt x="1919844" y="2951560"/>
                  <a:pt x="1919844" y="2940924"/>
                </a:cubicBezTo>
                <a:cubicBezTo>
                  <a:pt x="1919844" y="2940924"/>
                  <a:pt x="1919844" y="2930288"/>
                  <a:pt x="1919844" y="2930288"/>
                </a:cubicBezTo>
                <a:lnTo>
                  <a:pt x="1919844" y="2919652"/>
                </a:lnTo>
                <a:lnTo>
                  <a:pt x="1930480" y="2930288"/>
                </a:lnTo>
                <a:cubicBezTo>
                  <a:pt x="1930480" y="2930288"/>
                  <a:pt x="1941116" y="2940924"/>
                  <a:pt x="1951752" y="2940924"/>
                </a:cubicBezTo>
                <a:cubicBezTo>
                  <a:pt x="1951752" y="2940924"/>
                  <a:pt x="1962388" y="2940924"/>
                  <a:pt x="1962388" y="2940924"/>
                </a:cubicBezTo>
                <a:cubicBezTo>
                  <a:pt x="1962388" y="2940924"/>
                  <a:pt x="1973025" y="2940924"/>
                  <a:pt x="1973025" y="2940924"/>
                </a:cubicBezTo>
                <a:lnTo>
                  <a:pt x="1983661" y="2940924"/>
                </a:lnTo>
                <a:lnTo>
                  <a:pt x="1994297" y="2951560"/>
                </a:lnTo>
                <a:cubicBezTo>
                  <a:pt x="2015570" y="2962197"/>
                  <a:pt x="2026206" y="2972833"/>
                  <a:pt x="2036842" y="2972833"/>
                </a:cubicBezTo>
                <a:lnTo>
                  <a:pt x="2047479" y="2972833"/>
                </a:lnTo>
                <a:lnTo>
                  <a:pt x="2058115" y="2994105"/>
                </a:lnTo>
                <a:cubicBezTo>
                  <a:pt x="2079387" y="3015378"/>
                  <a:pt x="2100660" y="3057923"/>
                  <a:pt x="2121932" y="3079195"/>
                </a:cubicBezTo>
                <a:cubicBezTo>
                  <a:pt x="2153841" y="3111104"/>
                  <a:pt x="2217659" y="3164285"/>
                  <a:pt x="2238931" y="3185558"/>
                </a:cubicBezTo>
                <a:cubicBezTo>
                  <a:pt x="2281476" y="3217467"/>
                  <a:pt x="2324021" y="3228103"/>
                  <a:pt x="2355930" y="3228103"/>
                </a:cubicBezTo>
                <a:cubicBezTo>
                  <a:pt x="2366566" y="3228103"/>
                  <a:pt x="2366566" y="3228103"/>
                  <a:pt x="2366566" y="3238739"/>
                </a:cubicBezTo>
                <a:cubicBezTo>
                  <a:pt x="2377202" y="3249375"/>
                  <a:pt x="2387839" y="3260012"/>
                  <a:pt x="2409111" y="3281284"/>
                </a:cubicBezTo>
                <a:cubicBezTo>
                  <a:pt x="2419748" y="3291920"/>
                  <a:pt x="2419748" y="3291920"/>
                  <a:pt x="2430384" y="3302557"/>
                </a:cubicBezTo>
                <a:cubicBezTo>
                  <a:pt x="2430384" y="3313193"/>
                  <a:pt x="2441020" y="3323829"/>
                  <a:pt x="2451656" y="3323829"/>
                </a:cubicBezTo>
                <a:cubicBezTo>
                  <a:pt x="2462292" y="3334465"/>
                  <a:pt x="2472929" y="3345102"/>
                  <a:pt x="2472929" y="3355738"/>
                </a:cubicBezTo>
                <a:cubicBezTo>
                  <a:pt x="2472929" y="3355738"/>
                  <a:pt x="2472929" y="3366374"/>
                  <a:pt x="2472929" y="3377010"/>
                </a:cubicBezTo>
                <a:cubicBezTo>
                  <a:pt x="2451656" y="3440828"/>
                  <a:pt x="2419748" y="3494009"/>
                  <a:pt x="2377202" y="3515282"/>
                </a:cubicBezTo>
                <a:cubicBezTo>
                  <a:pt x="2377202" y="3515282"/>
                  <a:pt x="2355930" y="3525918"/>
                  <a:pt x="2345294" y="3525918"/>
                </a:cubicBezTo>
                <a:cubicBezTo>
                  <a:pt x="2270840" y="3557827"/>
                  <a:pt x="2238931" y="3579099"/>
                  <a:pt x="2238931" y="3621644"/>
                </a:cubicBezTo>
                <a:cubicBezTo>
                  <a:pt x="2238931" y="3642917"/>
                  <a:pt x="2249567" y="3653553"/>
                  <a:pt x="2260204" y="3674826"/>
                </a:cubicBezTo>
                <a:cubicBezTo>
                  <a:pt x="2270840" y="3685462"/>
                  <a:pt x="2270840" y="3685462"/>
                  <a:pt x="2270840" y="3685462"/>
                </a:cubicBezTo>
                <a:cubicBezTo>
                  <a:pt x="2270840" y="3685462"/>
                  <a:pt x="2281476" y="3685462"/>
                  <a:pt x="2281476" y="3696098"/>
                </a:cubicBezTo>
                <a:cubicBezTo>
                  <a:pt x="2292112" y="3696098"/>
                  <a:pt x="2302749" y="3706734"/>
                  <a:pt x="2313385" y="3706734"/>
                </a:cubicBezTo>
                <a:cubicBezTo>
                  <a:pt x="2334657" y="3706734"/>
                  <a:pt x="2334657" y="3717370"/>
                  <a:pt x="2377202" y="3717370"/>
                </a:cubicBezTo>
                <a:cubicBezTo>
                  <a:pt x="2377202" y="3717370"/>
                  <a:pt x="2387839" y="3717370"/>
                  <a:pt x="2387839" y="3717370"/>
                </a:cubicBezTo>
                <a:cubicBezTo>
                  <a:pt x="2419748" y="3717370"/>
                  <a:pt x="2430384" y="3717370"/>
                  <a:pt x="2441020" y="3717370"/>
                </a:cubicBezTo>
                <a:cubicBezTo>
                  <a:pt x="2462292" y="3706734"/>
                  <a:pt x="2472929" y="3706734"/>
                  <a:pt x="2472929" y="3706734"/>
                </a:cubicBezTo>
                <a:cubicBezTo>
                  <a:pt x="2472929" y="3706734"/>
                  <a:pt x="2483565" y="3696098"/>
                  <a:pt x="2494201" y="3696098"/>
                </a:cubicBezTo>
                <a:cubicBezTo>
                  <a:pt x="2504837" y="3696098"/>
                  <a:pt x="2526110" y="3674826"/>
                  <a:pt x="2547382" y="3674826"/>
                </a:cubicBezTo>
                <a:cubicBezTo>
                  <a:pt x="2579291" y="3653553"/>
                  <a:pt x="2600564" y="3642917"/>
                  <a:pt x="2611200" y="3621644"/>
                </a:cubicBezTo>
                <a:cubicBezTo>
                  <a:pt x="2621836" y="3600372"/>
                  <a:pt x="2643109" y="3579099"/>
                  <a:pt x="2653745" y="3579099"/>
                </a:cubicBezTo>
                <a:cubicBezTo>
                  <a:pt x="2664381" y="3579099"/>
                  <a:pt x="2675018" y="3568463"/>
                  <a:pt x="2685654" y="3568463"/>
                </a:cubicBezTo>
                <a:cubicBezTo>
                  <a:pt x="2706926" y="3568463"/>
                  <a:pt x="2717562" y="3557827"/>
                  <a:pt x="2760107" y="3525918"/>
                </a:cubicBezTo>
                <a:cubicBezTo>
                  <a:pt x="2781380" y="3504645"/>
                  <a:pt x="2834561" y="3462101"/>
                  <a:pt x="2845198" y="3440828"/>
                </a:cubicBezTo>
                <a:cubicBezTo>
                  <a:pt x="2855834" y="3430192"/>
                  <a:pt x="2866470" y="3419555"/>
                  <a:pt x="2866470" y="3408919"/>
                </a:cubicBezTo>
                <a:cubicBezTo>
                  <a:pt x="2866470" y="3398283"/>
                  <a:pt x="2866470" y="3398283"/>
                  <a:pt x="2834561" y="3366374"/>
                </a:cubicBezTo>
                <a:cubicBezTo>
                  <a:pt x="2813289" y="3345102"/>
                  <a:pt x="2792016" y="3323829"/>
                  <a:pt x="2781380" y="3313193"/>
                </a:cubicBezTo>
                <a:cubicBezTo>
                  <a:pt x="2749471" y="3270648"/>
                  <a:pt x="2749471" y="3270648"/>
                  <a:pt x="2728199" y="3260012"/>
                </a:cubicBezTo>
                <a:cubicBezTo>
                  <a:pt x="2717562" y="3260012"/>
                  <a:pt x="2706926" y="3249375"/>
                  <a:pt x="2696290" y="3249375"/>
                </a:cubicBezTo>
                <a:cubicBezTo>
                  <a:pt x="2685654" y="3238739"/>
                  <a:pt x="2675018" y="3238739"/>
                  <a:pt x="2653745" y="3217467"/>
                </a:cubicBezTo>
                <a:cubicBezTo>
                  <a:pt x="2643109" y="3206830"/>
                  <a:pt x="2632473" y="3196194"/>
                  <a:pt x="2632473" y="3196194"/>
                </a:cubicBezTo>
                <a:cubicBezTo>
                  <a:pt x="2621836" y="3196194"/>
                  <a:pt x="2589927" y="3164285"/>
                  <a:pt x="2579291" y="3143013"/>
                </a:cubicBezTo>
                <a:cubicBezTo>
                  <a:pt x="2568655" y="3132377"/>
                  <a:pt x="2558019" y="3121740"/>
                  <a:pt x="2547382" y="3111104"/>
                </a:cubicBezTo>
                <a:cubicBezTo>
                  <a:pt x="2536746" y="3089832"/>
                  <a:pt x="2526110" y="3089832"/>
                  <a:pt x="2526110" y="3079195"/>
                </a:cubicBezTo>
                <a:cubicBezTo>
                  <a:pt x="2526110" y="3068559"/>
                  <a:pt x="2526110" y="3057923"/>
                  <a:pt x="2515474" y="3057923"/>
                </a:cubicBezTo>
                <a:cubicBezTo>
                  <a:pt x="2515474" y="3057923"/>
                  <a:pt x="2504837" y="3057923"/>
                  <a:pt x="2504837" y="3068559"/>
                </a:cubicBezTo>
                <a:cubicBezTo>
                  <a:pt x="2504837" y="3068559"/>
                  <a:pt x="2494201" y="3079195"/>
                  <a:pt x="2494201" y="3079195"/>
                </a:cubicBezTo>
                <a:cubicBezTo>
                  <a:pt x="2494201" y="3079195"/>
                  <a:pt x="2494201" y="3079195"/>
                  <a:pt x="2494201" y="3079195"/>
                </a:cubicBezTo>
                <a:cubicBezTo>
                  <a:pt x="2494201" y="3068559"/>
                  <a:pt x="2494201" y="3047287"/>
                  <a:pt x="2494201" y="3036650"/>
                </a:cubicBezTo>
                <a:cubicBezTo>
                  <a:pt x="2494201" y="3015378"/>
                  <a:pt x="2441020" y="2972833"/>
                  <a:pt x="2409111" y="2962197"/>
                </a:cubicBezTo>
                <a:cubicBezTo>
                  <a:pt x="2387839" y="2951560"/>
                  <a:pt x="2377202" y="2951560"/>
                  <a:pt x="2366566" y="2930288"/>
                </a:cubicBezTo>
                <a:cubicBezTo>
                  <a:pt x="2355930" y="2909015"/>
                  <a:pt x="2334657" y="2898379"/>
                  <a:pt x="2313385" y="2877107"/>
                </a:cubicBezTo>
                <a:cubicBezTo>
                  <a:pt x="2302749" y="2866470"/>
                  <a:pt x="2292112" y="2855834"/>
                  <a:pt x="2281476" y="2845198"/>
                </a:cubicBezTo>
                <a:cubicBezTo>
                  <a:pt x="2270840" y="2834561"/>
                  <a:pt x="2249567" y="2792016"/>
                  <a:pt x="2249567" y="2781380"/>
                </a:cubicBezTo>
                <a:cubicBezTo>
                  <a:pt x="2249567" y="2781380"/>
                  <a:pt x="2249567" y="2770744"/>
                  <a:pt x="2238931" y="2770744"/>
                </a:cubicBezTo>
                <a:cubicBezTo>
                  <a:pt x="2238931" y="2770744"/>
                  <a:pt x="2228295" y="2760108"/>
                  <a:pt x="2228295" y="2760108"/>
                </a:cubicBezTo>
                <a:cubicBezTo>
                  <a:pt x="2228295" y="2749472"/>
                  <a:pt x="2217659" y="2749472"/>
                  <a:pt x="2217659" y="2738835"/>
                </a:cubicBezTo>
                <a:cubicBezTo>
                  <a:pt x="2207022" y="2738835"/>
                  <a:pt x="2207022" y="2728199"/>
                  <a:pt x="2196386" y="2728199"/>
                </a:cubicBezTo>
                <a:cubicBezTo>
                  <a:pt x="2196386" y="2728199"/>
                  <a:pt x="2196386" y="2728199"/>
                  <a:pt x="2196386" y="2728199"/>
                </a:cubicBezTo>
                <a:lnTo>
                  <a:pt x="2185750" y="2728199"/>
                </a:lnTo>
                <a:lnTo>
                  <a:pt x="2164477" y="2706927"/>
                </a:lnTo>
                <a:cubicBezTo>
                  <a:pt x="2153841" y="2696290"/>
                  <a:pt x="2143205" y="2685654"/>
                  <a:pt x="2143205" y="2685654"/>
                </a:cubicBezTo>
                <a:cubicBezTo>
                  <a:pt x="2143205" y="2685654"/>
                  <a:pt x="2132569" y="2685654"/>
                  <a:pt x="2132569" y="2696290"/>
                </a:cubicBezTo>
                <a:lnTo>
                  <a:pt x="2121932" y="2706927"/>
                </a:lnTo>
                <a:lnTo>
                  <a:pt x="2111296" y="2706927"/>
                </a:lnTo>
                <a:cubicBezTo>
                  <a:pt x="2100660" y="2696290"/>
                  <a:pt x="2068751" y="2675018"/>
                  <a:pt x="2068751" y="2664382"/>
                </a:cubicBezTo>
                <a:cubicBezTo>
                  <a:pt x="2068751" y="2664382"/>
                  <a:pt x="2068751" y="2653745"/>
                  <a:pt x="2068751" y="2653745"/>
                </a:cubicBezTo>
                <a:cubicBezTo>
                  <a:pt x="2068751" y="2643109"/>
                  <a:pt x="2079387" y="2643109"/>
                  <a:pt x="2090024" y="2632473"/>
                </a:cubicBezTo>
                <a:cubicBezTo>
                  <a:pt x="2111296" y="2621836"/>
                  <a:pt x="2121932" y="2621836"/>
                  <a:pt x="2121932" y="2611200"/>
                </a:cubicBezTo>
                <a:cubicBezTo>
                  <a:pt x="2143205" y="2579291"/>
                  <a:pt x="2153841" y="2547383"/>
                  <a:pt x="2153841" y="2547383"/>
                </a:cubicBezTo>
                <a:cubicBezTo>
                  <a:pt x="2153841" y="2547383"/>
                  <a:pt x="2153841" y="2536746"/>
                  <a:pt x="2164477" y="2526110"/>
                </a:cubicBezTo>
                <a:cubicBezTo>
                  <a:pt x="2175114" y="2515474"/>
                  <a:pt x="2185750" y="2494201"/>
                  <a:pt x="2185750" y="2483565"/>
                </a:cubicBezTo>
                <a:cubicBezTo>
                  <a:pt x="2196386" y="2462293"/>
                  <a:pt x="2196386" y="2451657"/>
                  <a:pt x="2207022" y="2441020"/>
                </a:cubicBezTo>
                <a:cubicBezTo>
                  <a:pt x="2217659" y="2409111"/>
                  <a:pt x="2217659" y="2409111"/>
                  <a:pt x="2249567" y="2366566"/>
                </a:cubicBezTo>
                <a:cubicBezTo>
                  <a:pt x="2270840" y="2345294"/>
                  <a:pt x="2302749" y="2324021"/>
                  <a:pt x="2313385" y="2302749"/>
                </a:cubicBezTo>
                <a:cubicBezTo>
                  <a:pt x="2345294" y="2270840"/>
                  <a:pt x="2398475" y="2228295"/>
                  <a:pt x="2409111" y="2217659"/>
                </a:cubicBezTo>
                <a:cubicBezTo>
                  <a:pt x="2419748" y="2207023"/>
                  <a:pt x="2419748" y="2207023"/>
                  <a:pt x="2419748" y="2196386"/>
                </a:cubicBezTo>
                <a:cubicBezTo>
                  <a:pt x="2419748" y="2196386"/>
                  <a:pt x="2419748" y="2185750"/>
                  <a:pt x="2430384" y="2175114"/>
                </a:cubicBezTo>
                <a:cubicBezTo>
                  <a:pt x="2451656" y="2143205"/>
                  <a:pt x="2483565" y="2090024"/>
                  <a:pt x="2504837" y="2068751"/>
                </a:cubicBezTo>
                <a:cubicBezTo>
                  <a:pt x="2515474" y="2047479"/>
                  <a:pt x="2536746" y="2015570"/>
                  <a:pt x="2558019" y="1983661"/>
                </a:cubicBezTo>
                <a:cubicBezTo>
                  <a:pt x="2568655" y="1962389"/>
                  <a:pt x="2600564" y="1909208"/>
                  <a:pt x="2600564" y="1909208"/>
                </a:cubicBezTo>
                <a:cubicBezTo>
                  <a:pt x="2600564" y="1909208"/>
                  <a:pt x="2600564" y="1909208"/>
                  <a:pt x="2600564" y="1909208"/>
                </a:cubicBezTo>
                <a:cubicBezTo>
                  <a:pt x="2600564" y="1909208"/>
                  <a:pt x="2600564" y="1909208"/>
                  <a:pt x="2600564" y="1909208"/>
                </a:cubicBezTo>
                <a:cubicBezTo>
                  <a:pt x="2600564" y="1909208"/>
                  <a:pt x="2600564" y="1919844"/>
                  <a:pt x="2611200" y="1919844"/>
                </a:cubicBezTo>
                <a:cubicBezTo>
                  <a:pt x="2611200" y="1919844"/>
                  <a:pt x="2621836" y="1919844"/>
                  <a:pt x="2621836" y="1919844"/>
                </a:cubicBezTo>
                <a:cubicBezTo>
                  <a:pt x="2632473" y="1919844"/>
                  <a:pt x="2632473" y="1919844"/>
                  <a:pt x="2632473" y="1919844"/>
                </a:cubicBezTo>
                <a:cubicBezTo>
                  <a:pt x="2632473" y="1919844"/>
                  <a:pt x="2632473" y="1887935"/>
                  <a:pt x="2632473" y="1856026"/>
                </a:cubicBezTo>
                <a:cubicBezTo>
                  <a:pt x="2632473" y="1824117"/>
                  <a:pt x="2632473" y="1813481"/>
                  <a:pt x="2632473" y="1813481"/>
                </a:cubicBezTo>
                <a:lnTo>
                  <a:pt x="2632473" y="1813481"/>
                </a:lnTo>
                <a:cubicBezTo>
                  <a:pt x="2632473" y="1813481"/>
                  <a:pt x="2632473" y="1813481"/>
                  <a:pt x="2643109" y="1813481"/>
                </a:cubicBezTo>
                <a:cubicBezTo>
                  <a:pt x="2664381" y="1824117"/>
                  <a:pt x="2696290" y="1824117"/>
                  <a:pt x="2728199" y="1824117"/>
                </a:cubicBezTo>
                <a:cubicBezTo>
                  <a:pt x="2738835" y="1824117"/>
                  <a:pt x="2749471" y="1824117"/>
                  <a:pt x="2749471" y="1824117"/>
                </a:cubicBezTo>
                <a:cubicBezTo>
                  <a:pt x="2749471" y="1824117"/>
                  <a:pt x="2760107" y="1824117"/>
                  <a:pt x="2770744" y="1824117"/>
                </a:cubicBezTo>
                <a:cubicBezTo>
                  <a:pt x="2781380" y="1824117"/>
                  <a:pt x="2792016" y="1813481"/>
                  <a:pt x="2792016" y="1802845"/>
                </a:cubicBezTo>
                <a:cubicBezTo>
                  <a:pt x="2802652" y="1781572"/>
                  <a:pt x="2802652" y="1675210"/>
                  <a:pt x="2802652" y="1611392"/>
                </a:cubicBezTo>
                <a:cubicBezTo>
                  <a:pt x="2802652" y="1558211"/>
                  <a:pt x="2802652" y="1526302"/>
                  <a:pt x="2781380" y="1473121"/>
                </a:cubicBezTo>
                <a:lnTo>
                  <a:pt x="2770744" y="1451849"/>
                </a:lnTo>
                <a:lnTo>
                  <a:pt x="2770744" y="1430576"/>
                </a:lnTo>
                <a:cubicBezTo>
                  <a:pt x="2770744" y="1419940"/>
                  <a:pt x="2781380" y="1409304"/>
                  <a:pt x="2781380" y="1398667"/>
                </a:cubicBezTo>
                <a:cubicBezTo>
                  <a:pt x="2781380" y="1366759"/>
                  <a:pt x="2770744" y="1334850"/>
                  <a:pt x="2749471" y="1302941"/>
                </a:cubicBezTo>
                <a:cubicBezTo>
                  <a:pt x="2738835" y="1281669"/>
                  <a:pt x="2728199" y="1281669"/>
                  <a:pt x="2706926" y="1271032"/>
                </a:cubicBezTo>
                <a:cubicBezTo>
                  <a:pt x="2717562" y="1207215"/>
                  <a:pt x="2717562" y="1207215"/>
                  <a:pt x="2717562" y="1196578"/>
                </a:cubicBezTo>
                <a:cubicBezTo>
                  <a:pt x="2717562" y="1196578"/>
                  <a:pt x="2717562" y="1175306"/>
                  <a:pt x="2706926" y="1154034"/>
                </a:cubicBezTo>
                <a:cubicBezTo>
                  <a:pt x="2706926" y="1132761"/>
                  <a:pt x="2696290" y="1111489"/>
                  <a:pt x="2696290" y="1100852"/>
                </a:cubicBezTo>
                <a:cubicBezTo>
                  <a:pt x="2696290" y="1090216"/>
                  <a:pt x="2685654" y="1068943"/>
                  <a:pt x="2685654" y="1058307"/>
                </a:cubicBezTo>
                <a:cubicBezTo>
                  <a:pt x="2685654" y="1037035"/>
                  <a:pt x="2675018" y="1026398"/>
                  <a:pt x="2675018" y="1015762"/>
                </a:cubicBezTo>
                <a:cubicBezTo>
                  <a:pt x="2675018" y="1005126"/>
                  <a:pt x="2675018" y="994490"/>
                  <a:pt x="2664381" y="983853"/>
                </a:cubicBezTo>
                <a:cubicBezTo>
                  <a:pt x="2653745" y="930672"/>
                  <a:pt x="2621836" y="813673"/>
                  <a:pt x="2600564" y="760492"/>
                </a:cubicBezTo>
                <a:cubicBezTo>
                  <a:pt x="2600564" y="760492"/>
                  <a:pt x="2589927" y="739220"/>
                  <a:pt x="2589927" y="728583"/>
                </a:cubicBezTo>
                <a:cubicBezTo>
                  <a:pt x="2589927" y="717947"/>
                  <a:pt x="2579291" y="707311"/>
                  <a:pt x="2579291" y="696675"/>
                </a:cubicBezTo>
                <a:cubicBezTo>
                  <a:pt x="2579291" y="686038"/>
                  <a:pt x="2568655" y="686038"/>
                  <a:pt x="2568655" y="686038"/>
                </a:cubicBezTo>
                <a:cubicBezTo>
                  <a:pt x="2558019" y="675402"/>
                  <a:pt x="2536746" y="643493"/>
                  <a:pt x="2526110" y="622221"/>
                </a:cubicBezTo>
                <a:cubicBezTo>
                  <a:pt x="2515474" y="611585"/>
                  <a:pt x="2515474" y="600948"/>
                  <a:pt x="2515474" y="600948"/>
                </a:cubicBezTo>
                <a:cubicBezTo>
                  <a:pt x="2515474" y="600948"/>
                  <a:pt x="2483565" y="569040"/>
                  <a:pt x="2483565" y="569040"/>
                </a:cubicBezTo>
                <a:cubicBezTo>
                  <a:pt x="2483565" y="569040"/>
                  <a:pt x="2472929" y="569040"/>
                  <a:pt x="2462292" y="558403"/>
                </a:cubicBezTo>
                <a:cubicBezTo>
                  <a:pt x="2419748" y="558403"/>
                  <a:pt x="2419748" y="547767"/>
                  <a:pt x="2387839" y="526495"/>
                </a:cubicBezTo>
                <a:cubicBezTo>
                  <a:pt x="2366566" y="505222"/>
                  <a:pt x="2334657" y="483950"/>
                  <a:pt x="2292112" y="462677"/>
                </a:cubicBezTo>
                <a:cubicBezTo>
                  <a:pt x="2270840" y="452041"/>
                  <a:pt x="2270840" y="452041"/>
                  <a:pt x="2228295" y="441405"/>
                </a:cubicBezTo>
                <a:cubicBezTo>
                  <a:pt x="2164477" y="430768"/>
                  <a:pt x="2153841" y="430768"/>
                  <a:pt x="2121932" y="409496"/>
                </a:cubicBezTo>
                <a:cubicBezTo>
                  <a:pt x="2111296" y="398860"/>
                  <a:pt x="2111296" y="398860"/>
                  <a:pt x="2111296" y="377587"/>
                </a:cubicBezTo>
                <a:cubicBezTo>
                  <a:pt x="2111296" y="366951"/>
                  <a:pt x="2111296" y="345678"/>
                  <a:pt x="2100660" y="345678"/>
                </a:cubicBezTo>
                <a:cubicBezTo>
                  <a:pt x="2090024" y="324406"/>
                  <a:pt x="2090024" y="292497"/>
                  <a:pt x="2090024" y="292497"/>
                </a:cubicBezTo>
                <a:cubicBezTo>
                  <a:pt x="2090024" y="292497"/>
                  <a:pt x="2090024" y="292497"/>
                  <a:pt x="2090024" y="292497"/>
                </a:cubicBezTo>
                <a:cubicBezTo>
                  <a:pt x="2100660" y="292497"/>
                  <a:pt x="2100660" y="281861"/>
                  <a:pt x="2100660" y="271224"/>
                </a:cubicBezTo>
                <a:cubicBezTo>
                  <a:pt x="2100660" y="260588"/>
                  <a:pt x="2100660" y="249952"/>
                  <a:pt x="2090024" y="249952"/>
                </a:cubicBezTo>
                <a:cubicBezTo>
                  <a:pt x="2079387" y="249952"/>
                  <a:pt x="2079387" y="249952"/>
                  <a:pt x="2079387" y="239316"/>
                </a:cubicBezTo>
                <a:cubicBezTo>
                  <a:pt x="2079387" y="218043"/>
                  <a:pt x="2068751" y="196771"/>
                  <a:pt x="2047479" y="175498"/>
                </a:cubicBezTo>
                <a:cubicBezTo>
                  <a:pt x="2026206" y="132953"/>
                  <a:pt x="2015570" y="122317"/>
                  <a:pt x="1973025" y="101044"/>
                </a:cubicBezTo>
                <a:cubicBezTo>
                  <a:pt x="1951752" y="90408"/>
                  <a:pt x="1930480" y="79772"/>
                  <a:pt x="1930480" y="79772"/>
                </a:cubicBezTo>
                <a:cubicBezTo>
                  <a:pt x="1930480" y="79772"/>
                  <a:pt x="1930480" y="79772"/>
                  <a:pt x="1930480" y="79772"/>
                </a:cubicBezTo>
                <a:cubicBezTo>
                  <a:pt x="1930480" y="79772"/>
                  <a:pt x="1930480" y="79772"/>
                  <a:pt x="1930480" y="79772"/>
                </a:cubicBezTo>
                <a:cubicBezTo>
                  <a:pt x="1930480" y="79772"/>
                  <a:pt x="1919844" y="79772"/>
                  <a:pt x="1919844" y="79772"/>
                </a:cubicBezTo>
                <a:cubicBezTo>
                  <a:pt x="1919844" y="90408"/>
                  <a:pt x="1887935" y="90408"/>
                  <a:pt x="1856026" y="90408"/>
                </a:cubicBezTo>
                <a:close/>
              </a:path>
            </a:pathLst>
          </a:custGeom>
          <a:solidFill>
            <a:srgbClr val="3F573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2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4080037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1983" y="2016044"/>
            <a:ext cx="5010017" cy="395594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ángulo 2">
            <a:extLst>
              <a:ext uri="{FF2B5EF4-FFF2-40B4-BE49-F238E27FC236}">
                <a16:creationId xmlns="" xmlns:a16="http://schemas.microsoft.com/office/drawing/2014/main" id="{460AED15-8A06-4174-9FA6-D9E7FA353FE6}"/>
              </a:ext>
            </a:extLst>
          </p:cNvPr>
          <p:cNvSpPr/>
          <p:nvPr/>
        </p:nvSpPr>
        <p:spPr>
          <a:xfrm>
            <a:off x="845982" y="232275"/>
            <a:ext cx="10848974" cy="731520"/>
          </a:xfrm>
          <a:prstGeom prst="rect">
            <a:avLst/>
          </a:prstGeom>
          <a:solidFill>
            <a:srgbClr val="D3EFC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PLANTEAMIENTO DEL PROBLEMA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="" xmlns:a16="http://schemas.microsoft.com/office/drawing/2014/main" id="{CC9A8575-D8EC-40EC-9C49-CEE81499C096}"/>
              </a:ext>
            </a:extLst>
          </p:cNvPr>
          <p:cNvSpPr/>
          <p:nvPr/>
        </p:nvSpPr>
        <p:spPr>
          <a:xfrm>
            <a:off x="1493950" y="1510542"/>
            <a:ext cx="5151549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EFECTO</a:t>
            </a:r>
          </a:p>
          <a:p>
            <a:pPr algn="ctr">
              <a:defRPr/>
            </a:pPr>
            <a:endParaRPr lang="es-ES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endParaRPr lang="es-ES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es-E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mala actitud de los hombres que integran las filas del Ejército Ecuatoriano en la ejecución de las operaciones militares y la poca motivación alcanzada hacia ellos por sus comandantes</a:t>
            </a:r>
            <a:endParaRPr lang="es-EC" sz="2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8524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4607C238-270E-4DD5-9764-95B8A71EAF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1647" y="3737416"/>
            <a:ext cx="5048985" cy="290398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80970551-9960-4CDB-93EE-B4FAE8F3A3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5893" y="1751315"/>
            <a:ext cx="5111796" cy="320646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Rectángulo 1">
            <a:extLst>
              <a:ext uri="{FF2B5EF4-FFF2-40B4-BE49-F238E27FC236}">
                <a16:creationId xmlns="" xmlns:a16="http://schemas.microsoft.com/office/drawing/2014/main" id="{094AEA36-0ABB-4D22-BF12-C203EC7D58D4}"/>
              </a:ext>
            </a:extLst>
          </p:cNvPr>
          <p:cNvSpPr/>
          <p:nvPr/>
        </p:nvSpPr>
        <p:spPr>
          <a:xfrm>
            <a:off x="3916610" y="2192468"/>
            <a:ext cx="7419047" cy="707886"/>
          </a:xfrm>
          <a:prstGeom prst="rect">
            <a:avLst/>
          </a:prstGeom>
          <a:solidFill>
            <a:schemeClr val="bg2">
              <a:lumMod val="50000"/>
              <a:alpha val="79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es-EC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Aplicar </a:t>
            </a:r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estrategias para incrementar la </a:t>
            </a:r>
            <a:r>
              <a:rPr lang="es-EC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IE </a:t>
            </a:r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incidirá en los comandantes de todos los niveles </a:t>
            </a:r>
            <a:r>
              <a:rPr lang="es-EC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de mando.</a:t>
            </a:r>
            <a:endParaRPr lang="es-EC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91BE637-C17D-4D31-BECD-B9BFF1A0DC73}"/>
              </a:ext>
            </a:extLst>
          </p:cNvPr>
          <p:cNvSpPr/>
          <p:nvPr/>
        </p:nvSpPr>
        <p:spPr>
          <a:xfrm>
            <a:off x="1630938" y="94528"/>
            <a:ext cx="9517813" cy="731520"/>
          </a:xfrm>
          <a:prstGeom prst="rect">
            <a:avLst/>
          </a:prstGeom>
          <a:solidFill>
            <a:srgbClr val="D3EFC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OBJETIVO </a:t>
            </a:r>
            <a:r>
              <a:rPr kumimoji="0" lang="es-EC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endParaRPr kumimoji="0" lang="es-EC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CECF00A7-B42E-470D-A26F-5FC684D5489D}"/>
              </a:ext>
            </a:extLst>
          </p:cNvPr>
          <p:cNvSpPr txBox="1"/>
          <p:nvPr/>
        </p:nvSpPr>
        <p:spPr>
          <a:xfrm>
            <a:off x="1920954" y="1036602"/>
            <a:ext cx="925224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CONCLUSIONES PARCIALES</a:t>
            </a:r>
          </a:p>
        </p:txBody>
      </p:sp>
      <p:grpSp>
        <p:nvGrpSpPr>
          <p:cNvPr id="10" name="Group 2">
            <a:extLst>
              <a:ext uri="{FF2B5EF4-FFF2-40B4-BE49-F238E27FC236}">
                <a16:creationId xmlns="" xmlns:a16="http://schemas.microsoft.com/office/drawing/2014/main" id="{B4B9F634-3122-4ED5-A877-E504E5960DA3}"/>
              </a:ext>
            </a:extLst>
          </p:cNvPr>
          <p:cNvGrpSpPr/>
          <p:nvPr/>
        </p:nvGrpSpPr>
        <p:grpSpPr>
          <a:xfrm>
            <a:off x="1977371" y="2147630"/>
            <a:ext cx="1691322" cy="829865"/>
            <a:chOff x="827584" y="2315185"/>
            <a:chExt cx="1800000" cy="1008000"/>
          </a:xfrm>
          <a:solidFill>
            <a:schemeClr val="bg2">
              <a:lumMod val="50000"/>
            </a:schemeClr>
          </a:solidFill>
        </p:grpSpPr>
        <p:sp>
          <p:nvSpPr>
            <p:cNvPr id="11" name="Right Arrow 7">
              <a:extLst>
                <a:ext uri="{FF2B5EF4-FFF2-40B4-BE49-F238E27FC236}">
                  <a16:creationId xmlns="" xmlns:a16="http://schemas.microsoft.com/office/drawing/2014/main" id="{B18DBAF8-5E95-47CE-92D2-E0AE7E36A194}"/>
                </a:ext>
              </a:extLst>
            </p:cNvPr>
            <p:cNvSpPr/>
            <p:nvPr/>
          </p:nvSpPr>
          <p:spPr>
            <a:xfrm>
              <a:off x="827584" y="2369185"/>
              <a:ext cx="1800000" cy="900000"/>
            </a:xfrm>
            <a:prstGeom prst="rightArrow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  <p:sp>
          <p:nvSpPr>
            <p:cNvPr id="12" name="Rectangle 4">
              <a:extLst>
                <a:ext uri="{FF2B5EF4-FFF2-40B4-BE49-F238E27FC236}">
                  <a16:creationId xmlns="" xmlns:a16="http://schemas.microsoft.com/office/drawing/2014/main" id="{3899430D-AEE2-4FF9-AEEC-C94EE3771A05}"/>
                </a:ext>
              </a:extLst>
            </p:cNvPr>
            <p:cNvSpPr/>
            <p:nvPr/>
          </p:nvSpPr>
          <p:spPr>
            <a:xfrm>
              <a:off x="1079540" y="2315185"/>
              <a:ext cx="1008000" cy="100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1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  <p:sp>
          <p:nvSpPr>
            <p:cNvPr id="13" name="Rectangle 5">
              <a:extLst>
                <a:ext uri="{FF2B5EF4-FFF2-40B4-BE49-F238E27FC236}">
                  <a16:creationId xmlns="" xmlns:a16="http://schemas.microsoft.com/office/drawing/2014/main" id="{8603E3C1-331F-4404-B55A-73B191DE0E50}"/>
                </a:ext>
              </a:extLst>
            </p:cNvPr>
            <p:cNvSpPr/>
            <p:nvPr/>
          </p:nvSpPr>
          <p:spPr>
            <a:xfrm>
              <a:off x="1160122" y="2410777"/>
              <a:ext cx="828000" cy="828000"/>
            </a:xfrm>
            <a:prstGeom prst="rect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  <p:sp>
          <p:nvSpPr>
            <p:cNvPr id="14" name="Text Placeholder 12">
              <a:extLst>
                <a:ext uri="{FF2B5EF4-FFF2-40B4-BE49-F238E27FC236}">
                  <a16:creationId xmlns="" xmlns:a16="http://schemas.microsoft.com/office/drawing/2014/main" id="{B3D01169-61F6-4964-B64C-E48901220A84}"/>
                </a:ext>
              </a:extLst>
            </p:cNvPr>
            <p:cNvSpPr txBox="1">
              <a:spLocks/>
            </p:cNvSpPr>
            <p:nvPr/>
          </p:nvSpPr>
          <p:spPr>
            <a:xfrm>
              <a:off x="1291518" y="2608898"/>
              <a:ext cx="565207" cy="420574"/>
            </a:xfrm>
            <a:prstGeom prst="rect">
              <a:avLst/>
            </a:prstGeom>
            <a:grpFill/>
          </p:spPr>
          <p:txBody>
            <a:bodyPr lIns="0" tIns="0" rIns="0" bIns="0" anchor="ctr"/>
            <a:lstStyle>
              <a:lvl1pPr marL="0" indent="0" algn="l" defTabSz="914400" rtl="0" eaLnBrk="1" latinLnBrk="0" hangingPunct="1">
                <a:spcBef>
                  <a:spcPct val="20000"/>
                </a:spcBef>
                <a:buFontTx/>
                <a:buNone/>
                <a:defRPr sz="3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>
                  <a:solidFill>
                    <a:schemeClr val="bg1"/>
                  </a:solidFill>
                </a:rPr>
                <a:t>01</a:t>
              </a:r>
            </a:p>
          </p:txBody>
        </p:sp>
      </p:grpSp>
      <p:grpSp>
        <p:nvGrpSpPr>
          <p:cNvPr id="15" name="Group 7">
            <a:extLst>
              <a:ext uri="{FF2B5EF4-FFF2-40B4-BE49-F238E27FC236}">
                <a16:creationId xmlns="" xmlns:a16="http://schemas.microsoft.com/office/drawing/2014/main" id="{8C3253C9-D7F4-4466-9B4B-78A82D253AA0}"/>
              </a:ext>
            </a:extLst>
          </p:cNvPr>
          <p:cNvGrpSpPr/>
          <p:nvPr/>
        </p:nvGrpSpPr>
        <p:grpSpPr>
          <a:xfrm>
            <a:off x="1977371" y="3612946"/>
            <a:ext cx="1691322" cy="914142"/>
            <a:chOff x="827584" y="2315185"/>
            <a:chExt cx="1800000" cy="1008000"/>
          </a:xfrm>
        </p:grpSpPr>
        <p:sp>
          <p:nvSpPr>
            <p:cNvPr id="16" name="Right Arrow 12">
              <a:extLst>
                <a:ext uri="{FF2B5EF4-FFF2-40B4-BE49-F238E27FC236}">
                  <a16:creationId xmlns="" xmlns:a16="http://schemas.microsoft.com/office/drawing/2014/main" id="{8B569A2D-9C26-45B9-8454-83DEF6B203ED}"/>
                </a:ext>
              </a:extLst>
            </p:cNvPr>
            <p:cNvSpPr/>
            <p:nvPr/>
          </p:nvSpPr>
          <p:spPr>
            <a:xfrm>
              <a:off x="827584" y="2369185"/>
              <a:ext cx="1800000" cy="900000"/>
            </a:xfrm>
            <a:prstGeom prst="rightArrow">
              <a:avLst/>
            </a:prstGeom>
            <a:solidFill>
              <a:schemeClr val="accent2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 dirty="0"/>
            </a:p>
          </p:txBody>
        </p:sp>
        <p:sp>
          <p:nvSpPr>
            <p:cNvPr id="17" name="Rectangle 9">
              <a:extLst>
                <a:ext uri="{FF2B5EF4-FFF2-40B4-BE49-F238E27FC236}">
                  <a16:creationId xmlns="" xmlns:a16="http://schemas.microsoft.com/office/drawing/2014/main" id="{A307B30B-1F78-4373-B451-6E732E3DAEFE}"/>
                </a:ext>
              </a:extLst>
            </p:cNvPr>
            <p:cNvSpPr/>
            <p:nvPr/>
          </p:nvSpPr>
          <p:spPr>
            <a:xfrm>
              <a:off x="1079540" y="2315185"/>
              <a:ext cx="1008000" cy="100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1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  <p:sp>
          <p:nvSpPr>
            <p:cNvPr id="18" name="Rectangle 10">
              <a:extLst>
                <a:ext uri="{FF2B5EF4-FFF2-40B4-BE49-F238E27FC236}">
                  <a16:creationId xmlns="" xmlns:a16="http://schemas.microsoft.com/office/drawing/2014/main" id="{78320D75-E74C-4273-8E0B-7DDFF70CD067}"/>
                </a:ext>
              </a:extLst>
            </p:cNvPr>
            <p:cNvSpPr/>
            <p:nvPr/>
          </p:nvSpPr>
          <p:spPr>
            <a:xfrm>
              <a:off x="1160122" y="2410777"/>
              <a:ext cx="828000" cy="82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  <p:sp>
          <p:nvSpPr>
            <p:cNvPr id="19" name="Text Placeholder 12">
              <a:extLst>
                <a:ext uri="{FF2B5EF4-FFF2-40B4-BE49-F238E27FC236}">
                  <a16:creationId xmlns="" xmlns:a16="http://schemas.microsoft.com/office/drawing/2014/main" id="{DA35372A-4E15-48D9-A112-B67022581122}"/>
                </a:ext>
              </a:extLst>
            </p:cNvPr>
            <p:cNvSpPr txBox="1">
              <a:spLocks/>
            </p:cNvSpPr>
            <p:nvPr/>
          </p:nvSpPr>
          <p:spPr>
            <a:xfrm>
              <a:off x="1291518" y="2608898"/>
              <a:ext cx="565207" cy="420574"/>
            </a:xfrm>
            <a:prstGeom prst="rect">
              <a:avLst/>
            </a:prstGeom>
          </p:spPr>
          <p:txBody>
            <a:bodyPr lIns="0" tIns="0" rIns="0" bIns="0" anchor="ctr"/>
            <a:lstStyle>
              <a:lvl1pPr marL="0" indent="0" algn="l" defTabSz="914400" rtl="0" eaLnBrk="1" latinLnBrk="0" hangingPunct="1">
                <a:spcBef>
                  <a:spcPct val="20000"/>
                </a:spcBef>
                <a:buFontTx/>
                <a:buNone/>
                <a:defRPr sz="3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>
                  <a:solidFill>
                    <a:schemeClr val="bg1"/>
                  </a:solidFill>
                </a:rPr>
                <a:t>02</a:t>
              </a:r>
            </a:p>
          </p:txBody>
        </p:sp>
      </p:grpSp>
      <p:grpSp>
        <p:nvGrpSpPr>
          <p:cNvPr id="20" name="Group 12">
            <a:extLst>
              <a:ext uri="{FF2B5EF4-FFF2-40B4-BE49-F238E27FC236}">
                <a16:creationId xmlns="" xmlns:a16="http://schemas.microsoft.com/office/drawing/2014/main" id="{EFB78E1E-543E-4E66-84D1-C494E451CB97}"/>
              </a:ext>
            </a:extLst>
          </p:cNvPr>
          <p:cNvGrpSpPr/>
          <p:nvPr/>
        </p:nvGrpSpPr>
        <p:grpSpPr>
          <a:xfrm>
            <a:off x="1977371" y="5065641"/>
            <a:ext cx="1691322" cy="829133"/>
            <a:chOff x="827584" y="2315185"/>
            <a:chExt cx="1800000" cy="1008000"/>
          </a:xfrm>
          <a:solidFill>
            <a:schemeClr val="accent1"/>
          </a:solidFill>
        </p:grpSpPr>
        <p:sp>
          <p:nvSpPr>
            <p:cNvPr id="21" name="Right Arrow 17">
              <a:extLst>
                <a:ext uri="{FF2B5EF4-FFF2-40B4-BE49-F238E27FC236}">
                  <a16:creationId xmlns="" xmlns:a16="http://schemas.microsoft.com/office/drawing/2014/main" id="{94B3A9CC-3B6E-4FE2-B092-9DD5C37FE04B}"/>
                </a:ext>
              </a:extLst>
            </p:cNvPr>
            <p:cNvSpPr/>
            <p:nvPr/>
          </p:nvSpPr>
          <p:spPr>
            <a:xfrm>
              <a:off x="827584" y="2369185"/>
              <a:ext cx="1800000" cy="900000"/>
            </a:xfrm>
            <a:prstGeom prst="rightArrow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  <p:sp>
          <p:nvSpPr>
            <p:cNvPr id="22" name="Rectangle 14">
              <a:extLst>
                <a:ext uri="{FF2B5EF4-FFF2-40B4-BE49-F238E27FC236}">
                  <a16:creationId xmlns="" xmlns:a16="http://schemas.microsoft.com/office/drawing/2014/main" id="{83E2E8C7-CFDB-4AD6-8439-38096034E183}"/>
                </a:ext>
              </a:extLst>
            </p:cNvPr>
            <p:cNvSpPr/>
            <p:nvPr/>
          </p:nvSpPr>
          <p:spPr>
            <a:xfrm>
              <a:off x="1079540" y="2315185"/>
              <a:ext cx="1008000" cy="100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1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  <p:sp>
          <p:nvSpPr>
            <p:cNvPr id="23" name="Rectangle 15">
              <a:extLst>
                <a:ext uri="{FF2B5EF4-FFF2-40B4-BE49-F238E27FC236}">
                  <a16:creationId xmlns="" xmlns:a16="http://schemas.microsoft.com/office/drawing/2014/main" id="{C655EDCF-1B90-49D8-B09A-755BA5493F8D}"/>
                </a:ext>
              </a:extLst>
            </p:cNvPr>
            <p:cNvSpPr/>
            <p:nvPr/>
          </p:nvSpPr>
          <p:spPr>
            <a:xfrm>
              <a:off x="1160122" y="2410777"/>
              <a:ext cx="828000" cy="828000"/>
            </a:xfrm>
            <a:prstGeom prst="rect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  <p:sp>
          <p:nvSpPr>
            <p:cNvPr id="24" name="Text Placeholder 12">
              <a:extLst>
                <a:ext uri="{FF2B5EF4-FFF2-40B4-BE49-F238E27FC236}">
                  <a16:creationId xmlns="" xmlns:a16="http://schemas.microsoft.com/office/drawing/2014/main" id="{37FBF431-2505-43EB-A814-B08B5B51F0F0}"/>
                </a:ext>
              </a:extLst>
            </p:cNvPr>
            <p:cNvSpPr txBox="1">
              <a:spLocks/>
            </p:cNvSpPr>
            <p:nvPr/>
          </p:nvSpPr>
          <p:spPr>
            <a:xfrm>
              <a:off x="1291518" y="2608898"/>
              <a:ext cx="565207" cy="420574"/>
            </a:xfrm>
            <a:prstGeom prst="rect">
              <a:avLst/>
            </a:prstGeom>
            <a:grpFill/>
          </p:spPr>
          <p:txBody>
            <a:bodyPr lIns="0" tIns="0" rIns="0" bIns="0" anchor="ctr"/>
            <a:lstStyle>
              <a:lvl1pPr marL="0" indent="0" algn="l" defTabSz="914400" rtl="0" eaLnBrk="1" latinLnBrk="0" hangingPunct="1">
                <a:spcBef>
                  <a:spcPct val="20000"/>
                </a:spcBef>
                <a:buFontTx/>
                <a:buNone/>
                <a:defRPr sz="3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03</a:t>
              </a:r>
            </a:p>
          </p:txBody>
        </p:sp>
      </p:grpSp>
      <p:sp>
        <p:nvSpPr>
          <p:cNvPr id="25" name="Rectángulo 24">
            <a:extLst>
              <a:ext uri="{FF2B5EF4-FFF2-40B4-BE49-F238E27FC236}">
                <a16:creationId xmlns="" xmlns:a16="http://schemas.microsoft.com/office/drawing/2014/main" id="{094AEA36-0ABB-4D22-BF12-C203EC7D58D4}"/>
              </a:ext>
            </a:extLst>
          </p:cNvPr>
          <p:cNvSpPr/>
          <p:nvPr/>
        </p:nvSpPr>
        <p:spPr>
          <a:xfrm>
            <a:off x="3916610" y="3737416"/>
            <a:ext cx="7419047" cy="707886"/>
          </a:xfrm>
          <a:prstGeom prst="rect">
            <a:avLst/>
          </a:prstGeom>
          <a:solidFill>
            <a:schemeClr val="accent2">
              <a:alpha val="83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es-EC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Para la incorporación </a:t>
            </a:r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de un nuevo tipo de liderazgo que mejorará su actitud hacia sí mismo y hacia sus subordinados.</a:t>
            </a:r>
          </a:p>
        </p:txBody>
      </p:sp>
      <p:sp>
        <p:nvSpPr>
          <p:cNvPr id="3" name="Rectángulo 2"/>
          <p:cNvSpPr/>
          <p:nvPr/>
        </p:nvSpPr>
        <p:spPr>
          <a:xfrm>
            <a:off x="3916610" y="4957784"/>
            <a:ext cx="7419047" cy="1015663"/>
          </a:xfrm>
          <a:prstGeom prst="rect">
            <a:avLst/>
          </a:prstGeom>
          <a:solidFill>
            <a:schemeClr val="bg2">
              <a:lumMod val="75000"/>
              <a:alpha val="52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s-EC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IE es </a:t>
            </a:r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importante en el ámbito militar, ya que en el desempeño de sus funciones, </a:t>
            </a:r>
            <a:r>
              <a:rPr lang="es-EC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se enfrentan </a:t>
            </a:r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a situaciones altamente demandantes desde el punto de vista emocional.</a:t>
            </a:r>
          </a:p>
        </p:txBody>
      </p:sp>
    </p:spTree>
    <p:extLst>
      <p:ext uri="{BB962C8B-B14F-4D97-AF65-F5344CB8AC3E}">
        <p14:creationId xmlns:p14="http://schemas.microsoft.com/office/powerpoint/2010/main" val="241140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="" xmlns:a16="http://schemas.microsoft.com/office/drawing/2014/main" id="{460AED15-8A06-4174-9FA6-D9E7FA353FE6}"/>
              </a:ext>
            </a:extLst>
          </p:cNvPr>
          <p:cNvSpPr/>
          <p:nvPr/>
        </p:nvSpPr>
        <p:spPr>
          <a:xfrm>
            <a:off x="845982" y="232275"/>
            <a:ext cx="10848974" cy="731520"/>
          </a:xfrm>
          <a:prstGeom prst="rect">
            <a:avLst/>
          </a:prstGeom>
          <a:solidFill>
            <a:srgbClr val="D3EFC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PROPUESTA</a:t>
            </a:r>
            <a:endParaRPr lang="es-EC" sz="2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="" xmlns:a16="http://schemas.microsoft.com/office/drawing/2014/main" id="{CC9A8575-D8EC-40EC-9C49-CEE81499C096}"/>
              </a:ext>
            </a:extLst>
          </p:cNvPr>
          <p:cNvSpPr/>
          <p:nvPr/>
        </p:nvSpPr>
        <p:spPr>
          <a:xfrm>
            <a:off x="1614973" y="2030507"/>
            <a:ext cx="515154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C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“Implementación de estrategias (COACHING) para incrementar el nivel de inteligencia emocional en los miembros del Ejército Ecuatoriano”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6522" y="2341481"/>
            <a:ext cx="5206254" cy="34693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51420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ángulo redondeado 41"/>
          <p:cNvSpPr/>
          <p:nvPr/>
        </p:nvSpPr>
        <p:spPr>
          <a:xfrm>
            <a:off x="2478505" y="5287734"/>
            <a:ext cx="6408560" cy="1400834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" name="Rectángulo 1">
            <a:extLst>
              <a:ext uri="{FF2B5EF4-FFF2-40B4-BE49-F238E27FC236}">
                <a16:creationId xmlns="" xmlns:a16="http://schemas.microsoft.com/office/drawing/2014/main" id="{460AED15-8A06-4174-9FA6-D9E7FA353FE6}"/>
              </a:ext>
            </a:extLst>
          </p:cNvPr>
          <p:cNvSpPr/>
          <p:nvPr/>
        </p:nvSpPr>
        <p:spPr>
          <a:xfrm>
            <a:off x="1291710" y="149360"/>
            <a:ext cx="10848974" cy="731520"/>
          </a:xfrm>
          <a:prstGeom prst="rect">
            <a:avLst/>
          </a:prstGeom>
          <a:solidFill>
            <a:srgbClr val="D3EFC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PROPUESTA</a:t>
            </a:r>
            <a:endParaRPr lang="es-EC" sz="2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CuadroTexto 27"/>
          <p:cNvSpPr txBox="1"/>
          <p:nvPr/>
        </p:nvSpPr>
        <p:spPr>
          <a:xfrm>
            <a:off x="2671011" y="5495138"/>
            <a:ext cx="5998088" cy="1015663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Capacitación de oficiales 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IE, encaminado al  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liderazgo 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transformacional, multiplicadores del 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Ejército Ecuatoriano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C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9" name="Group 27">
            <a:extLst>
              <a:ext uri="{FF2B5EF4-FFF2-40B4-BE49-F238E27FC236}">
                <a16:creationId xmlns="" xmlns:a16="http://schemas.microsoft.com/office/drawing/2014/main" id="{63E412E4-FD24-4567-8613-8998533F027C}"/>
              </a:ext>
            </a:extLst>
          </p:cNvPr>
          <p:cNvGrpSpPr/>
          <p:nvPr/>
        </p:nvGrpSpPr>
        <p:grpSpPr>
          <a:xfrm rot="20933835">
            <a:off x="7052995" y="1823570"/>
            <a:ext cx="5788310" cy="5087784"/>
            <a:chOff x="3739004" y="2424844"/>
            <a:chExt cx="4677876" cy="4111739"/>
          </a:xfrm>
        </p:grpSpPr>
        <p:grpSp>
          <p:nvGrpSpPr>
            <p:cNvPr id="30" name="Group 32">
              <a:extLst>
                <a:ext uri="{FF2B5EF4-FFF2-40B4-BE49-F238E27FC236}">
                  <a16:creationId xmlns="" xmlns:a16="http://schemas.microsoft.com/office/drawing/2014/main" id="{2720102B-35C2-4405-8891-A920F5E41A4E}"/>
                </a:ext>
              </a:extLst>
            </p:cNvPr>
            <p:cNvGrpSpPr/>
            <p:nvPr/>
          </p:nvGrpSpPr>
          <p:grpSpPr>
            <a:xfrm>
              <a:off x="5248528" y="2424844"/>
              <a:ext cx="3168352" cy="4111739"/>
              <a:chOff x="3977718" y="1437311"/>
              <a:chExt cx="3168352" cy="4111738"/>
            </a:xfrm>
            <a:solidFill>
              <a:srgbClr val="759774"/>
            </a:solidFill>
          </p:grpSpPr>
          <p:sp>
            <p:nvSpPr>
              <p:cNvPr id="38" name="Freeform 12">
                <a:extLst>
                  <a:ext uri="{FF2B5EF4-FFF2-40B4-BE49-F238E27FC236}">
                    <a16:creationId xmlns="" xmlns:a16="http://schemas.microsoft.com/office/drawing/2014/main" id="{7338C42A-3F16-47B0-8656-163E7457A877}"/>
                  </a:ext>
                </a:extLst>
              </p:cNvPr>
              <p:cNvSpPr/>
              <p:nvPr/>
            </p:nvSpPr>
            <p:spPr>
              <a:xfrm rot="19797658">
                <a:off x="5647878" y="1437311"/>
                <a:ext cx="1178037" cy="844630"/>
              </a:xfrm>
              <a:custGeom>
                <a:avLst/>
                <a:gdLst>
                  <a:gd name="connsiteX0" fmla="*/ 0 w 1514475"/>
                  <a:gd name="connsiteY0" fmla="*/ 1085850 h 1085850"/>
                  <a:gd name="connsiteX1" fmla="*/ 1514475 w 1514475"/>
                  <a:gd name="connsiteY1" fmla="*/ 0 h 1085850"/>
                  <a:gd name="connsiteX2" fmla="*/ 1514475 w 1514475"/>
                  <a:gd name="connsiteY2" fmla="*/ 0 h 1085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14475" h="1085850">
                    <a:moveTo>
                      <a:pt x="0" y="1085850"/>
                    </a:moveTo>
                    <a:lnTo>
                      <a:pt x="1514475" y="0"/>
                    </a:lnTo>
                    <a:lnTo>
                      <a:pt x="1514475" y="0"/>
                    </a:lnTo>
                  </a:path>
                </a:pathLst>
              </a:custGeom>
              <a:grpFill/>
              <a:ln w="76200" cap="flat" cmpd="sng" algn="ctr">
                <a:solidFill>
                  <a:srgbClr val="759774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39" name="Block Arc 34">
                <a:extLst>
                  <a:ext uri="{FF2B5EF4-FFF2-40B4-BE49-F238E27FC236}">
                    <a16:creationId xmlns="" xmlns:a16="http://schemas.microsoft.com/office/drawing/2014/main" id="{8A82C50A-B780-4D30-9C5A-076BB6D7A20C}"/>
                  </a:ext>
                </a:extLst>
              </p:cNvPr>
              <p:cNvSpPr/>
              <p:nvPr/>
            </p:nvSpPr>
            <p:spPr>
              <a:xfrm rot="17100000">
                <a:off x="3977717" y="2380697"/>
                <a:ext cx="3168353" cy="3168352"/>
              </a:xfrm>
              <a:prstGeom prst="blockArc">
                <a:avLst>
                  <a:gd name="adj1" fmla="val 12815785"/>
                  <a:gd name="adj2" fmla="val 21547697"/>
                  <a:gd name="adj3" fmla="val 2538"/>
                </a:avLst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</p:grpSp>
        <p:sp>
          <p:nvSpPr>
            <p:cNvPr id="31" name="Oval 47">
              <a:extLst>
                <a:ext uri="{FF2B5EF4-FFF2-40B4-BE49-F238E27FC236}">
                  <a16:creationId xmlns="" xmlns:a16="http://schemas.microsoft.com/office/drawing/2014/main" id="{30BC2F53-49A1-44F0-B0E6-984D66F6D0DD}"/>
                </a:ext>
              </a:extLst>
            </p:cNvPr>
            <p:cNvSpPr/>
            <p:nvPr/>
          </p:nvSpPr>
          <p:spPr>
            <a:xfrm>
              <a:off x="5130811" y="5339151"/>
              <a:ext cx="720000" cy="720000"/>
            </a:xfrm>
            <a:prstGeom prst="ellipse">
              <a:avLst/>
            </a:prstGeom>
            <a:solidFill>
              <a:srgbClr val="9C949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1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32" name="Heart 3">
              <a:extLst>
                <a:ext uri="{FF2B5EF4-FFF2-40B4-BE49-F238E27FC236}">
                  <a16:creationId xmlns="" xmlns:a16="http://schemas.microsoft.com/office/drawing/2014/main" id="{E2E2426D-C352-4F33-80E1-BDEB2AA9EEBF}"/>
                </a:ext>
              </a:extLst>
            </p:cNvPr>
            <p:cNvSpPr/>
            <p:nvPr/>
          </p:nvSpPr>
          <p:spPr>
            <a:xfrm>
              <a:off x="3739004" y="4381488"/>
              <a:ext cx="439941" cy="398139"/>
            </a:xfrm>
            <a:custGeom>
              <a:avLst/>
              <a:gdLst/>
              <a:ahLst/>
              <a:cxnLst/>
              <a:rect l="l" t="t" r="r" b="b"/>
              <a:pathLst>
                <a:path w="3971393" h="3594045">
                  <a:moveTo>
                    <a:pt x="2284446" y="942229"/>
                  </a:moveTo>
                  <a:cubicBezTo>
                    <a:pt x="2231718" y="946666"/>
                    <a:pt x="2184212" y="981897"/>
                    <a:pt x="2166723" y="1035351"/>
                  </a:cubicBezTo>
                  <a:lnTo>
                    <a:pt x="1818705" y="2099054"/>
                  </a:lnTo>
                  <a:lnTo>
                    <a:pt x="1630896" y="1461099"/>
                  </a:lnTo>
                  <a:cubicBezTo>
                    <a:pt x="1625536" y="1442893"/>
                    <a:pt x="1616698" y="1426659"/>
                    <a:pt x="1605222" y="1412988"/>
                  </a:cubicBezTo>
                  <a:cubicBezTo>
                    <a:pt x="1592838" y="1372092"/>
                    <a:pt x="1559535" y="1339590"/>
                    <a:pt x="1515200" y="1327710"/>
                  </a:cubicBezTo>
                  <a:cubicBezTo>
                    <a:pt x="1442764" y="1308302"/>
                    <a:pt x="1368310" y="1351289"/>
                    <a:pt x="1348901" y="1423723"/>
                  </a:cubicBezTo>
                  <a:lnTo>
                    <a:pt x="1175574" y="2070589"/>
                  </a:lnTo>
                  <a:lnTo>
                    <a:pt x="887391" y="2070589"/>
                  </a:lnTo>
                  <a:cubicBezTo>
                    <a:pt x="812401" y="2070589"/>
                    <a:pt x="751610" y="2131382"/>
                    <a:pt x="751610" y="2206372"/>
                  </a:cubicBezTo>
                  <a:cubicBezTo>
                    <a:pt x="751609" y="2281361"/>
                    <a:pt x="812402" y="2342153"/>
                    <a:pt x="887391" y="2342154"/>
                  </a:cubicBezTo>
                  <a:lnTo>
                    <a:pt x="1266160" y="2342154"/>
                  </a:lnTo>
                  <a:cubicBezTo>
                    <a:pt x="1309243" y="2342153"/>
                    <a:pt x="1347639" y="2322088"/>
                    <a:pt x="1370869" y="2289485"/>
                  </a:cubicBezTo>
                  <a:cubicBezTo>
                    <a:pt x="1392914" y="2274134"/>
                    <a:pt x="1408463" y="2250677"/>
                    <a:pt x="1415910" y="2222885"/>
                  </a:cubicBezTo>
                  <a:lnTo>
                    <a:pt x="1490320" y="1945186"/>
                  </a:lnTo>
                  <a:lnTo>
                    <a:pt x="1661817" y="2527729"/>
                  </a:lnTo>
                  <a:cubicBezTo>
                    <a:pt x="1680716" y="2591927"/>
                    <a:pt x="1742866" y="2631605"/>
                    <a:pt x="1806849" y="2621696"/>
                  </a:cubicBezTo>
                  <a:cubicBezTo>
                    <a:pt x="1873057" y="2637495"/>
                    <a:pt x="1940784" y="2599243"/>
                    <a:pt x="1962449" y="2533025"/>
                  </a:cubicBezTo>
                  <a:lnTo>
                    <a:pt x="2291633" y="1526890"/>
                  </a:lnTo>
                  <a:lnTo>
                    <a:pt x="2478124" y="2222886"/>
                  </a:lnTo>
                  <a:cubicBezTo>
                    <a:pt x="2491725" y="2273643"/>
                    <a:pt x="2532355" y="2309941"/>
                    <a:pt x="2580723" y="2318869"/>
                  </a:cubicBezTo>
                  <a:cubicBezTo>
                    <a:pt x="2600453" y="2334375"/>
                    <a:pt x="2625460" y="2342152"/>
                    <a:pt x="2652283" y="2342153"/>
                  </a:cubicBezTo>
                  <a:lnTo>
                    <a:pt x="3058108" y="2342153"/>
                  </a:lnTo>
                  <a:cubicBezTo>
                    <a:pt x="3133099" y="2342153"/>
                    <a:pt x="3193891" y="2281360"/>
                    <a:pt x="3193891" y="2206371"/>
                  </a:cubicBezTo>
                  <a:cubicBezTo>
                    <a:pt x="3193890" y="2131381"/>
                    <a:pt x="3133099" y="2070589"/>
                    <a:pt x="3058108" y="2070588"/>
                  </a:cubicBezTo>
                  <a:lnTo>
                    <a:pt x="2718460" y="2070589"/>
                  </a:lnTo>
                  <a:lnTo>
                    <a:pt x="2455970" y="1090961"/>
                  </a:lnTo>
                  <a:cubicBezTo>
                    <a:pt x="2449895" y="1068289"/>
                    <a:pt x="2438427" y="1048501"/>
                    <a:pt x="2421928" y="1033927"/>
                  </a:cubicBezTo>
                  <a:cubicBezTo>
                    <a:pt x="2410672" y="994460"/>
                    <a:pt x="2379946" y="962248"/>
                    <a:pt x="2337996" y="948523"/>
                  </a:cubicBezTo>
                  <a:cubicBezTo>
                    <a:pt x="2320178" y="942693"/>
                    <a:pt x="2302022" y="940751"/>
                    <a:pt x="2284446" y="942229"/>
                  </a:cubicBezTo>
                  <a:close/>
                  <a:moveTo>
                    <a:pt x="941190" y="119"/>
                  </a:moveTo>
                  <a:cubicBezTo>
                    <a:pt x="1335246" y="6449"/>
                    <a:pt x="1754682" y="267656"/>
                    <a:pt x="1985697" y="864700"/>
                  </a:cubicBezTo>
                  <a:cubicBezTo>
                    <a:pt x="2807082" y="-1258124"/>
                    <a:pt x="6010484" y="864700"/>
                    <a:pt x="1985697" y="3594045"/>
                  </a:cubicBezTo>
                  <a:cubicBezTo>
                    <a:pt x="-907119" y="1632328"/>
                    <a:pt x="-65842" y="-16059"/>
                    <a:pt x="941190" y="119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1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33" name="Oval 50">
              <a:extLst>
                <a:ext uri="{FF2B5EF4-FFF2-40B4-BE49-F238E27FC236}">
                  <a16:creationId xmlns="" xmlns:a16="http://schemas.microsoft.com/office/drawing/2014/main" id="{2EE427D6-71A7-45B5-A78D-345C1A30CEF2}"/>
                </a:ext>
              </a:extLst>
            </p:cNvPr>
            <p:cNvSpPr/>
            <p:nvPr/>
          </p:nvSpPr>
          <p:spPr>
            <a:xfrm rot="666165">
              <a:off x="6248934" y="3060360"/>
              <a:ext cx="720000" cy="72000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C" altLang="ko-KR" sz="2701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rPr>
                <a:t>03</a:t>
              </a:r>
              <a:endParaRPr kumimoji="0" lang="ko-KR" altLang="en-US" sz="2701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34" name="Oval 51">
              <a:extLst>
                <a:ext uri="{FF2B5EF4-FFF2-40B4-BE49-F238E27FC236}">
                  <a16:creationId xmlns="" xmlns:a16="http://schemas.microsoft.com/office/drawing/2014/main" id="{88C9BF83-8FE5-40F1-BB1D-764536DE3FBA}"/>
                </a:ext>
              </a:extLst>
            </p:cNvPr>
            <p:cNvSpPr/>
            <p:nvPr/>
          </p:nvSpPr>
          <p:spPr>
            <a:xfrm rot="666165">
              <a:off x="5096314" y="3798702"/>
              <a:ext cx="720000" cy="720000"/>
            </a:xfrm>
            <a:prstGeom prst="ellipse">
              <a:avLst/>
            </a:prstGeom>
            <a:solidFill>
              <a:srgbClr val="3F573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C" altLang="ko-KR" sz="2701" kern="0" dirty="0" smtClean="0">
                  <a:solidFill>
                    <a:prstClr val="white"/>
                  </a:solidFill>
                  <a:latin typeface="Arial"/>
                  <a:ea typeface="Arial Unicode MS"/>
                </a:rPr>
                <a:t>02</a:t>
              </a:r>
              <a:endParaRPr kumimoji="0" lang="ko-KR" altLang="en-US" sz="2701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35" name="Oval 12287">
              <a:extLst>
                <a:ext uri="{FF2B5EF4-FFF2-40B4-BE49-F238E27FC236}">
                  <a16:creationId xmlns="" xmlns:a16="http://schemas.microsoft.com/office/drawing/2014/main" id="{2715F293-51C5-4B25-8F06-AA88C4203A8F}"/>
                </a:ext>
              </a:extLst>
            </p:cNvPr>
            <p:cNvSpPr/>
            <p:nvPr/>
          </p:nvSpPr>
          <p:spPr>
            <a:xfrm>
              <a:off x="4812051" y="3509215"/>
              <a:ext cx="395341" cy="393891"/>
            </a:xfrm>
            <a:custGeom>
              <a:avLst/>
              <a:gdLst/>
              <a:ahLst/>
              <a:cxnLst/>
              <a:rect l="l" t="t" r="r" b="b"/>
              <a:pathLst>
                <a:path w="3960440" h="3945921">
                  <a:moveTo>
                    <a:pt x="1598844" y="0"/>
                  </a:moveTo>
                  <a:cubicBezTo>
                    <a:pt x="1857342" y="0"/>
                    <a:pt x="2066896" y="209554"/>
                    <a:pt x="2066896" y="468052"/>
                  </a:cubicBezTo>
                  <a:cubicBezTo>
                    <a:pt x="2066896" y="646802"/>
                    <a:pt x="1966694" y="802149"/>
                    <a:pt x="1818364" y="879058"/>
                  </a:cubicBezTo>
                  <a:lnTo>
                    <a:pt x="1965948" y="1429850"/>
                  </a:lnTo>
                  <a:cubicBezTo>
                    <a:pt x="2234183" y="1439289"/>
                    <a:pt x="2449559" y="1654793"/>
                    <a:pt x="2458766" y="1923094"/>
                  </a:cubicBezTo>
                  <a:lnTo>
                    <a:pt x="3052787" y="2082261"/>
                  </a:lnTo>
                  <a:cubicBezTo>
                    <a:pt x="3115207" y="1899813"/>
                    <a:pt x="3288586" y="1769556"/>
                    <a:pt x="3492388" y="1769556"/>
                  </a:cubicBezTo>
                  <a:cubicBezTo>
                    <a:pt x="3750886" y="1769556"/>
                    <a:pt x="3960440" y="1979110"/>
                    <a:pt x="3960440" y="2237608"/>
                  </a:cubicBezTo>
                  <a:cubicBezTo>
                    <a:pt x="3960440" y="2496106"/>
                    <a:pt x="3750886" y="2705660"/>
                    <a:pt x="3492388" y="2705660"/>
                  </a:cubicBezTo>
                  <a:cubicBezTo>
                    <a:pt x="3255123" y="2705660"/>
                    <a:pt x="3059091" y="2529117"/>
                    <a:pt x="3030620" y="2299941"/>
                  </a:cubicBezTo>
                  <a:lnTo>
                    <a:pt x="2422827" y="2137084"/>
                  </a:lnTo>
                  <a:cubicBezTo>
                    <a:pt x="2374914" y="2257246"/>
                    <a:pt x="2282973" y="2354960"/>
                    <a:pt x="2166800" y="2410258"/>
                  </a:cubicBezTo>
                  <a:lnTo>
                    <a:pt x="2329067" y="3015847"/>
                  </a:lnTo>
                  <a:cubicBezTo>
                    <a:pt x="2559464" y="3043136"/>
                    <a:pt x="2737303" y="3239734"/>
                    <a:pt x="2737303" y="3477869"/>
                  </a:cubicBezTo>
                  <a:cubicBezTo>
                    <a:pt x="2737303" y="3736367"/>
                    <a:pt x="2527749" y="3945921"/>
                    <a:pt x="2269251" y="3945921"/>
                  </a:cubicBezTo>
                  <a:cubicBezTo>
                    <a:pt x="2010753" y="3945921"/>
                    <a:pt x="1801199" y="3736367"/>
                    <a:pt x="1801199" y="3477869"/>
                  </a:cubicBezTo>
                  <a:cubicBezTo>
                    <a:pt x="1801199" y="3274904"/>
                    <a:pt x="1930388" y="3102113"/>
                    <a:pt x="2111643" y="3038969"/>
                  </a:cubicBezTo>
                  <a:lnTo>
                    <a:pt x="1956503" y="2459980"/>
                  </a:lnTo>
                  <a:cubicBezTo>
                    <a:pt x="1952432" y="2460875"/>
                    <a:pt x="1948330" y="2460923"/>
                    <a:pt x="1944216" y="2460923"/>
                  </a:cubicBezTo>
                  <a:cubicBezTo>
                    <a:pt x="1742647" y="2460923"/>
                    <a:pt x="1568040" y="2345487"/>
                    <a:pt x="1484865" y="2176122"/>
                  </a:cubicBezTo>
                  <a:lnTo>
                    <a:pt x="930415" y="2324686"/>
                  </a:lnTo>
                  <a:cubicBezTo>
                    <a:pt x="904712" y="2556716"/>
                    <a:pt x="707355" y="2736304"/>
                    <a:pt x="468052" y="2736304"/>
                  </a:cubicBezTo>
                  <a:cubicBezTo>
                    <a:pt x="209554" y="2736304"/>
                    <a:pt x="0" y="2526750"/>
                    <a:pt x="0" y="2268252"/>
                  </a:cubicBezTo>
                  <a:cubicBezTo>
                    <a:pt x="0" y="2009754"/>
                    <a:pt x="209554" y="1800200"/>
                    <a:pt x="468052" y="1800200"/>
                  </a:cubicBezTo>
                  <a:cubicBezTo>
                    <a:pt x="669892" y="1800200"/>
                    <a:pt x="841893" y="1927961"/>
                    <a:pt x="906009" y="2107606"/>
                  </a:cubicBezTo>
                  <a:lnTo>
                    <a:pt x="1429897" y="1967231"/>
                  </a:lnTo>
                  <a:cubicBezTo>
                    <a:pt x="1427753" y="1959679"/>
                    <a:pt x="1427584" y="1952005"/>
                    <a:pt x="1427584" y="1944291"/>
                  </a:cubicBezTo>
                  <a:cubicBezTo>
                    <a:pt x="1427584" y="1727054"/>
                    <a:pt x="1561663" y="1541133"/>
                    <a:pt x="1751891" y="1465536"/>
                  </a:cubicBezTo>
                  <a:lnTo>
                    <a:pt x="1609736" y="935006"/>
                  </a:lnTo>
                  <a:cubicBezTo>
                    <a:pt x="1606130" y="936062"/>
                    <a:pt x="1602492" y="936104"/>
                    <a:pt x="1598844" y="936104"/>
                  </a:cubicBezTo>
                  <a:cubicBezTo>
                    <a:pt x="1340346" y="936104"/>
                    <a:pt x="1130792" y="726550"/>
                    <a:pt x="1130792" y="468052"/>
                  </a:cubicBezTo>
                  <a:cubicBezTo>
                    <a:pt x="1130792" y="209554"/>
                    <a:pt x="1340346" y="0"/>
                    <a:pt x="1598844" y="0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1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sp>
        <p:nvSpPr>
          <p:cNvPr id="21" name="TextBox 60">
            <a:extLst>
              <a:ext uri="{FF2B5EF4-FFF2-40B4-BE49-F238E27FC236}">
                <a16:creationId xmlns="" xmlns:a16="http://schemas.microsoft.com/office/drawing/2014/main" id="{75DB3B8B-D0E7-4DA5-829A-BE6609EA730A}"/>
              </a:ext>
            </a:extLst>
          </p:cNvPr>
          <p:cNvSpPr txBox="1"/>
          <p:nvPr/>
        </p:nvSpPr>
        <p:spPr>
          <a:xfrm>
            <a:off x="9010029" y="5658089"/>
            <a:ext cx="1015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>
                <a:solidFill>
                  <a:sysClr val="windowText" lastClr="000000"/>
                </a:solidFill>
                <a:cs typeface="Arial" pitchFamily="34" charset="0"/>
              </a:rPr>
              <a:t>01</a:t>
            </a:r>
            <a:endParaRPr lang="ko-KR" altLang="en-US" sz="3200" b="1" dirty="0">
              <a:solidFill>
                <a:sysClr val="windowText" lastClr="000000"/>
              </a:solidFill>
              <a:cs typeface="Arial" pitchFamily="34" charset="0"/>
            </a:endParaRPr>
          </a:p>
        </p:txBody>
      </p:sp>
      <p:pic>
        <p:nvPicPr>
          <p:cNvPr id="40" name="Imagen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166372">
            <a:off x="11222132" y="1112102"/>
            <a:ext cx="504040" cy="539848"/>
          </a:xfrm>
          <a:prstGeom prst="rect">
            <a:avLst/>
          </a:prstGeom>
        </p:spPr>
      </p:pic>
      <p:sp>
        <p:nvSpPr>
          <p:cNvPr id="41" name="Rounded Rectangle 4">
            <a:extLst>
              <a:ext uri="{FF2B5EF4-FFF2-40B4-BE49-F238E27FC236}">
                <a16:creationId xmlns="" xmlns:a16="http://schemas.microsoft.com/office/drawing/2014/main" id="{93D80BF4-44AA-429D-A2A9-D93BC84A37A0}"/>
              </a:ext>
            </a:extLst>
          </p:cNvPr>
          <p:cNvSpPr/>
          <p:nvPr/>
        </p:nvSpPr>
        <p:spPr>
          <a:xfrm>
            <a:off x="1750466" y="3589205"/>
            <a:ext cx="6842260" cy="1103558"/>
          </a:xfrm>
          <a:prstGeom prst="roundRect">
            <a:avLst>
              <a:gd name="adj" fmla="val 10788"/>
            </a:avLst>
          </a:prstGeom>
          <a:solidFill>
            <a:srgbClr val="3F573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 defTabSz="914286"/>
            <a:r>
              <a:rPr lang="es-EC" sz="2000" kern="0" dirty="0" smtClean="0"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Aplicación </a:t>
            </a:r>
            <a:r>
              <a:rPr lang="es-EC" sz="2000" kern="0" dirty="0"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de talleres (coaching) donde continuamente se esté fomentando el crecimiento </a:t>
            </a:r>
            <a:r>
              <a:rPr lang="es-EC" sz="2000" kern="0" dirty="0" smtClean="0"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y mejoramiento de la </a:t>
            </a:r>
            <a:r>
              <a:rPr lang="es-EC" sz="2000" kern="0" dirty="0" err="1" smtClean="0"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IE</a:t>
            </a:r>
            <a:r>
              <a:rPr lang="es-EC" sz="2000" kern="0" dirty="0" smtClean="0"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.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</p:txBody>
      </p:sp>
      <p:sp>
        <p:nvSpPr>
          <p:cNvPr id="43" name="Rounded Rectangle 4">
            <a:extLst>
              <a:ext uri="{FF2B5EF4-FFF2-40B4-BE49-F238E27FC236}">
                <a16:creationId xmlns="" xmlns:a16="http://schemas.microsoft.com/office/drawing/2014/main" id="{93D80BF4-44AA-429D-A2A9-D93BC84A37A0}"/>
              </a:ext>
            </a:extLst>
          </p:cNvPr>
          <p:cNvSpPr/>
          <p:nvPr/>
        </p:nvSpPr>
        <p:spPr>
          <a:xfrm>
            <a:off x="2826899" y="1843350"/>
            <a:ext cx="6842260" cy="1103558"/>
          </a:xfrm>
          <a:prstGeom prst="roundRect">
            <a:avLst>
              <a:gd name="adj" fmla="val 10788"/>
            </a:avLst>
          </a:prstGeom>
          <a:solidFill>
            <a:schemeClr val="tx2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 defTabSz="914286"/>
            <a:r>
              <a:rPr lang="es-EC" sz="2000" kern="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Cursos MOODLE </a:t>
            </a:r>
            <a:r>
              <a:rPr lang="es-EC" sz="2000" kern="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referente a los elementos constitutivos del liderazgo transformacional como son: inteligencia emocional y resiliencia</a:t>
            </a:r>
            <a:r>
              <a:rPr lang="es-EC" sz="2000" kern="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.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</p:txBody>
      </p:sp>
      <p:sp>
        <p:nvSpPr>
          <p:cNvPr id="44" name="Graphic 3">
            <a:extLst>
              <a:ext uri="{FF2B5EF4-FFF2-40B4-BE49-F238E27FC236}">
                <a16:creationId xmlns="" xmlns:a16="http://schemas.microsoft.com/office/drawing/2014/main" id="{BE93F3B8-064A-471A-81FB-504A3CC69099}"/>
              </a:ext>
            </a:extLst>
          </p:cNvPr>
          <p:cNvSpPr/>
          <p:nvPr/>
        </p:nvSpPr>
        <p:spPr>
          <a:xfrm flipH="1">
            <a:off x="10154708" y="3997257"/>
            <a:ext cx="1130621" cy="1221681"/>
          </a:xfrm>
          <a:custGeom>
            <a:avLst/>
            <a:gdLst>
              <a:gd name="connsiteX0" fmla="*/ 285036 w 447675"/>
              <a:gd name="connsiteY0" fmla="*/ 7144 h 342900"/>
              <a:gd name="connsiteX1" fmla="*/ 278368 w 447675"/>
              <a:gd name="connsiteY1" fmla="*/ 8096 h 342900"/>
              <a:gd name="connsiteX2" fmla="*/ 264081 w 447675"/>
              <a:gd name="connsiteY2" fmla="*/ 12859 h 342900"/>
              <a:gd name="connsiteX3" fmla="*/ 242173 w 447675"/>
              <a:gd name="connsiteY3" fmla="*/ 29051 h 342900"/>
              <a:gd name="connsiteX4" fmla="*/ 229791 w 447675"/>
              <a:gd name="connsiteY4" fmla="*/ 51911 h 342900"/>
              <a:gd name="connsiteX5" fmla="*/ 231696 w 447675"/>
              <a:gd name="connsiteY5" fmla="*/ 56674 h 342900"/>
              <a:gd name="connsiteX6" fmla="*/ 236458 w 447675"/>
              <a:gd name="connsiteY6" fmla="*/ 61436 h 342900"/>
              <a:gd name="connsiteX7" fmla="*/ 239316 w 447675"/>
              <a:gd name="connsiteY7" fmla="*/ 65246 h 342900"/>
              <a:gd name="connsiteX8" fmla="*/ 240268 w 447675"/>
              <a:gd name="connsiteY8" fmla="*/ 67151 h 342900"/>
              <a:gd name="connsiteX9" fmla="*/ 232648 w 447675"/>
              <a:gd name="connsiteY9" fmla="*/ 67151 h 342900"/>
              <a:gd name="connsiteX10" fmla="*/ 224076 w 447675"/>
              <a:gd name="connsiteY10" fmla="*/ 69056 h 342900"/>
              <a:gd name="connsiteX11" fmla="*/ 218361 w 447675"/>
              <a:gd name="connsiteY11" fmla="*/ 69056 h 342900"/>
              <a:gd name="connsiteX12" fmla="*/ 215503 w 447675"/>
              <a:gd name="connsiteY12" fmla="*/ 68104 h 342900"/>
              <a:gd name="connsiteX13" fmla="*/ 212646 w 447675"/>
              <a:gd name="connsiteY13" fmla="*/ 69056 h 342900"/>
              <a:gd name="connsiteX14" fmla="*/ 210741 w 447675"/>
              <a:gd name="connsiteY14" fmla="*/ 70009 h 342900"/>
              <a:gd name="connsiteX15" fmla="*/ 207883 w 447675"/>
              <a:gd name="connsiteY15" fmla="*/ 65246 h 342900"/>
              <a:gd name="connsiteX16" fmla="*/ 206931 w 447675"/>
              <a:gd name="connsiteY16" fmla="*/ 63341 h 342900"/>
              <a:gd name="connsiteX17" fmla="*/ 201216 w 447675"/>
              <a:gd name="connsiteY17" fmla="*/ 63341 h 342900"/>
              <a:gd name="connsiteX18" fmla="*/ 200263 w 447675"/>
              <a:gd name="connsiteY18" fmla="*/ 65246 h 342900"/>
              <a:gd name="connsiteX19" fmla="*/ 199311 w 447675"/>
              <a:gd name="connsiteY19" fmla="*/ 68104 h 342900"/>
              <a:gd name="connsiteX20" fmla="*/ 195501 w 447675"/>
              <a:gd name="connsiteY20" fmla="*/ 69056 h 342900"/>
              <a:gd name="connsiteX21" fmla="*/ 191691 w 447675"/>
              <a:gd name="connsiteY21" fmla="*/ 68104 h 342900"/>
              <a:gd name="connsiteX22" fmla="*/ 186928 w 447675"/>
              <a:gd name="connsiteY22" fmla="*/ 68104 h 342900"/>
              <a:gd name="connsiteX23" fmla="*/ 183118 w 447675"/>
              <a:gd name="connsiteY23" fmla="*/ 69056 h 342900"/>
              <a:gd name="connsiteX24" fmla="*/ 180261 w 447675"/>
              <a:gd name="connsiteY24" fmla="*/ 69056 h 342900"/>
              <a:gd name="connsiteX25" fmla="*/ 171688 w 447675"/>
              <a:gd name="connsiteY25" fmla="*/ 67151 h 342900"/>
              <a:gd name="connsiteX26" fmla="*/ 158353 w 447675"/>
              <a:gd name="connsiteY26" fmla="*/ 65246 h 342900"/>
              <a:gd name="connsiteX27" fmla="*/ 151686 w 447675"/>
              <a:gd name="connsiteY27" fmla="*/ 66199 h 342900"/>
              <a:gd name="connsiteX28" fmla="*/ 151686 w 447675"/>
              <a:gd name="connsiteY28" fmla="*/ 77629 h 342900"/>
              <a:gd name="connsiteX29" fmla="*/ 151686 w 447675"/>
              <a:gd name="connsiteY29" fmla="*/ 80486 h 342900"/>
              <a:gd name="connsiteX30" fmla="*/ 157401 w 447675"/>
              <a:gd name="connsiteY30" fmla="*/ 80486 h 342900"/>
              <a:gd name="connsiteX31" fmla="*/ 170736 w 447675"/>
              <a:gd name="connsiteY31" fmla="*/ 78581 h 342900"/>
              <a:gd name="connsiteX32" fmla="*/ 184071 w 447675"/>
              <a:gd name="connsiteY32" fmla="*/ 75724 h 342900"/>
              <a:gd name="connsiteX33" fmla="*/ 186928 w 447675"/>
              <a:gd name="connsiteY33" fmla="*/ 76676 h 342900"/>
              <a:gd name="connsiteX34" fmla="*/ 186928 w 447675"/>
              <a:gd name="connsiteY34" fmla="*/ 78581 h 342900"/>
              <a:gd name="connsiteX35" fmla="*/ 185023 w 447675"/>
              <a:gd name="connsiteY35" fmla="*/ 80486 h 342900"/>
              <a:gd name="connsiteX36" fmla="*/ 182166 w 447675"/>
              <a:gd name="connsiteY36" fmla="*/ 79534 h 342900"/>
              <a:gd name="connsiteX37" fmla="*/ 177403 w 447675"/>
              <a:gd name="connsiteY37" fmla="*/ 79534 h 342900"/>
              <a:gd name="connsiteX38" fmla="*/ 174546 w 447675"/>
              <a:gd name="connsiteY38" fmla="*/ 83344 h 342900"/>
              <a:gd name="connsiteX39" fmla="*/ 172641 w 447675"/>
              <a:gd name="connsiteY39" fmla="*/ 83344 h 342900"/>
              <a:gd name="connsiteX40" fmla="*/ 141208 w 447675"/>
              <a:gd name="connsiteY40" fmla="*/ 84296 h 342900"/>
              <a:gd name="connsiteX41" fmla="*/ 106918 w 447675"/>
              <a:gd name="connsiteY41" fmla="*/ 84296 h 342900"/>
              <a:gd name="connsiteX42" fmla="*/ 102156 w 447675"/>
              <a:gd name="connsiteY42" fmla="*/ 82391 h 342900"/>
              <a:gd name="connsiteX43" fmla="*/ 102156 w 447675"/>
              <a:gd name="connsiteY43" fmla="*/ 78581 h 342900"/>
              <a:gd name="connsiteX44" fmla="*/ 99298 w 447675"/>
              <a:gd name="connsiteY44" fmla="*/ 76676 h 342900"/>
              <a:gd name="connsiteX45" fmla="*/ 97393 w 447675"/>
              <a:gd name="connsiteY45" fmla="*/ 78581 h 342900"/>
              <a:gd name="connsiteX46" fmla="*/ 97393 w 447675"/>
              <a:gd name="connsiteY46" fmla="*/ 81439 h 342900"/>
              <a:gd name="connsiteX47" fmla="*/ 95488 w 447675"/>
              <a:gd name="connsiteY47" fmla="*/ 84296 h 342900"/>
              <a:gd name="connsiteX48" fmla="*/ 94536 w 447675"/>
              <a:gd name="connsiteY48" fmla="*/ 88106 h 342900"/>
              <a:gd name="connsiteX49" fmla="*/ 94536 w 447675"/>
              <a:gd name="connsiteY49" fmla="*/ 90964 h 342900"/>
              <a:gd name="connsiteX50" fmla="*/ 78343 w 447675"/>
              <a:gd name="connsiteY50" fmla="*/ 92869 h 342900"/>
              <a:gd name="connsiteX51" fmla="*/ 68818 w 447675"/>
              <a:gd name="connsiteY51" fmla="*/ 92869 h 342900"/>
              <a:gd name="connsiteX52" fmla="*/ 55483 w 447675"/>
              <a:gd name="connsiteY52" fmla="*/ 93821 h 342900"/>
              <a:gd name="connsiteX53" fmla="*/ 41196 w 447675"/>
              <a:gd name="connsiteY53" fmla="*/ 93821 h 342900"/>
              <a:gd name="connsiteX54" fmla="*/ 24051 w 447675"/>
              <a:gd name="connsiteY54" fmla="*/ 92869 h 342900"/>
              <a:gd name="connsiteX55" fmla="*/ 7858 w 447675"/>
              <a:gd name="connsiteY55" fmla="*/ 93821 h 342900"/>
              <a:gd name="connsiteX56" fmla="*/ 7858 w 447675"/>
              <a:gd name="connsiteY56" fmla="*/ 100489 h 342900"/>
              <a:gd name="connsiteX57" fmla="*/ 23098 w 447675"/>
              <a:gd name="connsiteY57" fmla="*/ 100489 h 342900"/>
              <a:gd name="connsiteX58" fmla="*/ 38338 w 447675"/>
              <a:gd name="connsiteY58" fmla="*/ 100489 h 342900"/>
              <a:gd name="connsiteX59" fmla="*/ 41196 w 447675"/>
              <a:gd name="connsiteY59" fmla="*/ 99536 h 342900"/>
              <a:gd name="connsiteX60" fmla="*/ 92631 w 447675"/>
              <a:gd name="connsiteY60" fmla="*/ 99536 h 342900"/>
              <a:gd name="connsiteX61" fmla="*/ 108823 w 447675"/>
              <a:gd name="connsiteY61" fmla="*/ 100489 h 342900"/>
              <a:gd name="connsiteX62" fmla="*/ 108823 w 447675"/>
              <a:gd name="connsiteY62" fmla="*/ 108109 h 342900"/>
              <a:gd name="connsiteX63" fmla="*/ 110728 w 447675"/>
              <a:gd name="connsiteY63" fmla="*/ 108109 h 342900"/>
              <a:gd name="connsiteX64" fmla="*/ 118348 w 447675"/>
              <a:gd name="connsiteY64" fmla="*/ 107156 h 342900"/>
              <a:gd name="connsiteX65" fmla="*/ 125968 w 447675"/>
              <a:gd name="connsiteY65" fmla="*/ 108109 h 342900"/>
              <a:gd name="connsiteX66" fmla="*/ 129778 w 447675"/>
              <a:gd name="connsiteY66" fmla="*/ 108109 h 342900"/>
              <a:gd name="connsiteX67" fmla="*/ 136446 w 447675"/>
              <a:gd name="connsiteY67" fmla="*/ 110014 h 342900"/>
              <a:gd name="connsiteX68" fmla="*/ 142161 w 447675"/>
              <a:gd name="connsiteY68" fmla="*/ 113824 h 342900"/>
              <a:gd name="connsiteX69" fmla="*/ 145971 w 447675"/>
              <a:gd name="connsiteY69" fmla="*/ 115729 h 342900"/>
              <a:gd name="connsiteX70" fmla="*/ 158353 w 447675"/>
              <a:gd name="connsiteY70" fmla="*/ 119539 h 342900"/>
              <a:gd name="connsiteX71" fmla="*/ 163116 w 447675"/>
              <a:gd name="connsiteY71" fmla="*/ 127159 h 342900"/>
              <a:gd name="connsiteX72" fmla="*/ 166926 w 447675"/>
              <a:gd name="connsiteY72" fmla="*/ 131921 h 342900"/>
              <a:gd name="connsiteX73" fmla="*/ 174546 w 447675"/>
              <a:gd name="connsiteY73" fmla="*/ 139541 h 342900"/>
              <a:gd name="connsiteX74" fmla="*/ 180261 w 447675"/>
              <a:gd name="connsiteY74" fmla="*/ 147161 h 342900"/>
              <a:gd name="connsiteX75" fmla="*/ 182166 w 447675"/>
              <a:gd name="connsiteY75" fmla="*/ 151924 h 342900"/>
              <a:gd name="connsiteX76" fmla="*/ 183118 w 447675"/>
              <a:gd name="connsiteY76" fmla="*/ 154781 h 342900"/>
              <a:gd name="connsiteX77" fmla="*/ 177403 w 447675"/>
              <a:gd name="connsiteY77" fmla="*/ 160496 h 342900"/>
              <a:gd name="connsiteX78" fmla="*/ 166926 w 447675"/>
              <a:gd name="connsiteY78" fmla="*/ 175736 h 342900"/>
              <a:gd name="connsiteX79" fmla="*/ 165973 w 447675"/>
              <a:gd name="connsiteY79" fmla="*/ 186214 h 342900"/>
              <a:gd name="connsiteX80" fmla="*/ 165973 w 447675"/>
              <a:gd name="connsiteY80" fmla="*/ 189071 h 342900"/>
              <a:gd name="connsiteX81" fmla="*/ 159306 w 447675"/>
              <a:gd name="connsiteY81" fmla="*/ 210026 h 342900"/>
              <a:gd name="connsiteX82" fmla="*/ 152638 w 447675"/>
              <a:gd name="connsiteY82" fmla="*/ 222409 h 342900"/>
              <a:gd name="connsiteX83" fmla="*/ 143113 w 447675"/>
              <a:gd name="connsiteY83" fmla="*/ 238601 h 342900"/>
              <a:gd name="connsiteX84" fmla="*/ 136446 w 447675"/>
              <a:gd name="connsiteY84" fmla="*/ 250984 h 342900"/>
              <a:gd name="connsiteX85" fmla="*/ 134541 w 447675"/>
              <a:gd name="connsiteY85" fmla="*/ 255746 h 342900"/>
              <a:gd name="connsiteX86" fmla="*/ 138351 w 447675"/>
              <a:gd name="connsiteY86" fmla="*/ 264319 h 342900"/>
              <a:gd name="connsiteX87" fmla="*/ 140256 w 447675"/>
              <a:gd name="connsiteY87" fmla="*/ 267176 h 342900"/>
              <a:gd name="connsiteX88" fmla="*/ 138351 w 447675"/>
              <a:gd name="connsiteY88" fmla="*/ 270986 h 342900"/>
              <a:gd name="connsiteX89" fmla="*/ 133588 w 447675"/>
              <a:gd name="connsiteY89" fmla="*/ 277654 h 342900"/>
              <a:gd name="connsiteX90" fmla="*/ 113586 w 447675"/>
              <a:gd name="connsiteY90" fmla="*/ 303371 h 342900"/>
              <a:gd name="connsiteX91" fmla="*/ 106918 w 447675"/>
              <a:gd name="connsiteY91" fmla="*/ 303371 h 342900"/>
              <a:gd name="connsiteX92" fmla="*/ 92631 w 447675"/>
              <a:gd name="connsiteY92" fmla="*/ 303371 h 342900"/>
              <a:gd name="connsiteX93" fmla="*/ 88821 w 447675"/>
              <a:gd name="connsiteY93" fmla="*/ 305276 h 342900"/>
              <a:gd name="connsiteX94" fmla="*/ 87868 w 447675"/>
              <a:gd name="connsiteY94" fmla="*/ 305276 h 342900"/>
              <a:gd name="connsiteX95" fmla="*/ 85011 w 447675"/>
              <a:gd name="connsiteY95" fmla="*/ 308134 h 342900"/>
              <a:gd name="connsiteX96" fmla="*/ 84058 w 447675"/>
              <a:gd name="connsiteY96" fmla="*/ 311944 h 342900"/>
              <a:gd name="connsiteX97" fmla="*/ 85963 w 447675"/>
              <a:gd name="connsiteY97" fmla="*/ 321469 h 342900"/>
              <a:gd name="connsiteX98" fmla="*/ 95488 w 447675"/>
              <a:gd name="connsiteY98" fmla="*/ 328136 h 342900"/>
              <a:gd name="connsiteX99" fmla="*/ 100251 w 447675"/>
              <a:gd name="connsiteY99" fmla="*/ 330994 h 342900"/>
              <a:gd name="connsiteX100" fmla="*/ 114538 w 447675"/>
              <a:gd name="connsiteY100" fmla="*/ 330041 h 342900"/>
              <a:gd name="connsiteX101" fmla="*/ 114538 w 447675"/>
              <a:gd name="connsiteY101" fmla="*/ 333851 h 342900"/>
              <a:gd name="connsiteX102" fmla="*/ 114538 w 447675"/>
              <a:gd name="connsiteY102" fmla="*/ 336709 h 342900"/>
              <a:gd name="connsiteX103" fmla="*/ 118348 w 447675"/>
              <a:gd name="connsiteY103" fmla="*/ 337661 h 342900"/>
              <a:gd name="connsiteX104" fmla="*/ 132636 w 447675"/>
              <a:gd name="connsiteY104" fmla="*/ 342424 h 342900"/>
              <a:gd name="connsiteX105" fmla="*/ 146923 w 447675"/>
              <a:gd name="connsiteY105" fmla="*/ 344329 h 342900"/>
              <a:gd name="connsiteX106" fmla="*/ 156448 w 447675"/>
              <a:gd name="connsiteY106" fmla="*/ 337661 h 342900"/>
              <a:gd name="connsiteX107" fmla="*/ 158353 w 447675"/>
              <a:gd name="connsiteY107" fmla="*/ 328136 h 342900"/>
              <a:gd name="connsiteX108" fmla="*/ 160258 w 447675"/>
              <a:gd name="connsiteY108" fmla="*/ 313849 h 342900"/>
              <a:gd name="connsiteX109" fmla="*/ 164068 w 447675"/>
              <a:gd name="connsiteY109" fmla="*/ 296704 h 342900"/>
              <a:gd name="connsiteX110" fmla="*/ 167878 w 447675"/>
              <a:gd name="connsiteY110" fmla="*/ 290036 h 342900"/>
              <a:gd name="connsiteX111" fmla="*/ 171688 w 447675"/>
              <a:gd name="connsiteY111" fmla="*/ 287179 h 342900"/>
              <a:gd name="connsiteX112" fmla="*/ 175498 w 447675"/>
              <a:gd name="connsiteY112" fmla="*/ 286226 h 342900"/>
              <a:gd name="connsiteX113" fmla="*/ 179308 w 447675"/>
              <a:gd name="connsiteY113" fmla="*/ 281464 h 342900"/>
              <a:gd name="connsiteX114" fmla="*/ 184071 w 447675"/>
              <a:gd name="connsiteY114" fmla="*/ 274796 h 342900"/>
              <a:gd name="connsiteX115" fmla="*/ 188833 w 447675"/>
              <a:gd name="connsiteY115" fmla="*/ 269081 h 342900"/>
              <a:gd name="connsiteX116" fmla="*/ 191691 w 447675"/>
              <a:gd name="connsiteY116" fmla="*/ 263366 h 342900"/>
              <a:gd name="connsiteX117" fmla="*/ 197406 w 447675"/>
              <a:gd name="connsiteY117" fmla="*/ 252889 h 342900"/>
              <a:gd name="connsiteX118" fmla="*/ 202168 w 447675"/>
              <a:gd name="connsiteY118" fmla="*/ 244316 h 342900"/>
              <a:gd name="connsiteX119" fmla="*/ 203121 w 447675"/>
              <a:gd name="connsiteY119" fmla="*/ 240506 h 342900"/>
              <a:gd name="connsiteX120" fmla="*/ 205978 w 447675"/>
              <a:gd name="connsiteY120" fmla="*/ 229076 h 342900"/>
              <a:gd name="connsiteX121" fmla="*/ 207883 w 447675"/>
              <a:gd name="connsiteY121" fmla="*/ 218599 h 342900"/>
              <a:gd name="connsiteX122" fmla="*/ 206931 w 447675"/>
              <a:gd name="connsiteY122" fmla="*/ 214789 h 342900"/>
              <a:gd name="connsiteX123" fmla="*/ 201216 w 447675"/>
              <a:gd name="connsiteY123" fmla="*/ 202406 h 342900"/>
              <a:gd name="connsiteX124" fmla="*/ 202168 w 447675"/>
              <a:gd name="connsiteY124" fmla="*/ 203359 h 342900"/>
              <a:gd name="connsiteX125" fmla="*/ 204073 w 447675"/>
              <a:gd name="connsiteY125" fmla="*/ 205264 h 342900"/>
              <a:gd name="connsiteX126" fmla="*/ 206931 w 447675"/>
              <a:gd name="connsiteY126" fmla="*/ 210026 h 342900"/>
              <a:gd name="connsiteX127" fmla="*/ 210741 w 447675"/>
              <a:gd name="connsiteY127" fmla="*/ 215741 h 342900"/>
              <a:gd name="connsiteX128" fmla="*/ 212646 w 447675"/>
              <a:gd name="connsiteY128" fmla="*/ 216694 h 342900"/>
              <a:gd name="connsiteX129" fmla="*/ 218361 w 447675"/>
              <a:gd name="connsiteY129" fmla="*/ 220504 h 342900"/>
              <a:gd name="connsiteX130" fmla="*/ 225981 w 447675"/>
              <a:gd name="connsiteY130" fmla="*/ 224314 h 342900"/>
              <a:gd name="connsiteX131" fmla="*/ 229791 w 447675"/>
              <a:gd name="connsiteY131" fmla="*/ 225266 h 342900"/>
              <a:gd name="connsiteX132" fmla="*/ 245031 w 447675"/>
              <a:gd name="connsiteY132" fmla="*/ 227171 h 342900"/>
              <a:gd name="connsiteX133" fmla="*/ 249793 w 447675"/>
              <a:gd name="connsiteY133" fmla="*/ 228124 h 342900"/>
              <a:gd name="connsiteX134" fmla="*/ 256461 w 447675"/>
              <a:gd name="connsiteY134" fmla="*/ 231934 h 342900"/>
              <a:gd name="connsiteX135" fmla="*/ 265033 w 447675"/>
              <a:gd name="connsiteY135" fmla="*/ 244316 h 342900"/>
              <a:gd name="connsiteX136" fmla="*/ 270748 w 447675"/>
              <a:gd name="connsiteY136" fmla="*/ 247174 h 342900"/>
              <a:gd name="connsiteX137" fmla="*/ 296466 w 447675"/>
              <a:gd name="connsiteY137" fmla="*/ 258604 h 342900"/>
              <a:gd name="connsiteX138" fmla="*/ 295513 w 447675"/>
              <a:gd name="connsiteY138" fmla="*/ 265271 h 342900"/>
              <a:gd name="connsiteX139" fmla="*/ 294561 w 447675"/>
              <a:gd name="connsiteY139" fmla="*/ 274796 h 342900"/>
              <a:gd name="connsiteX140" fmla="*/ 294561 w 447675"/>
              <a:gd name="connsiteY140" fmla="*/ 279559 h 342900"/>
              <a:gd name="connsiteX141" fmla="*/ 297418 w 447675"/>
              <a:gd name="connsiteY141" fmla="*/ 293846 h 342900"/>
              <a:gd name="connsiteX142" fmla="*/ 301228 w 447675"/>
              <a:gd name="connsiteY142" fmla="*/ 303371 h 342900"/>
              <a:gd name="connsiteX143" fmla="*/ 305038 w 447675"/>
              <a:gd name="connsiteY143" fmla="*/ 307181 h 342900"/>
              <a:gd name="connsiteX144" fmla="*/ 314563 w 447675"/>
              <a:gd name="connsiteY144" fmla="*/ 312896 h 342900"/>
              <a:gd name="connsiteX145" fmla="*/ 318373 w 447675"/>
              <a:gd name="connsiteY145" fmla="*/ 313849 h 342900"/>
              <a:gd name="connsiteX146" fmla="*/ 325041 w 447675"/>
              <a:gd name="connsiteY146" fmla="*/ 313849 h 342900"/>
              <a:gd name="connsiteX147" fmla="*/ 345996 w 447675"/>
              <a:gd name="connsiteY147" fmla="*/ 310991 h 342900"/>
              <a:gd name="connsiteX148" fmla="*/ 363141 w 447675"/>
              <a:gd name="connsiteY148" fmla="*/ 307181 h 342900"/>
              <a:gd name="connsiteX149" fmla="*/ 372666 w 447675"/>
              <a:gd name="connsiteY149" fmla="*/ 305276 h 342900"/>
              <a:gd name="connsiteX150" fmla="*/ 381238 w 447675"/>
              <a:gd name="connsiteY150" fmla="*/ 303371 h 342900"/>
              <a:gd name="connsiteX151" fmla="*/ 385048 w 447675"/>
              <a:gd name="connsiteY151" fmla="*/ 299561 h 342900"/>
              <a:gd name="connsiteX152" fmla="*/ 387906 w 447675"/>
              <a:gd name="connsiteY152" fmla="*/ 301466 h 342900"/>
              <a:gd name="connsiteX153" fmla="*/ 389811 w 447675"/>
              <a:gd name="connsiteY153" fmla="*/ 310991 h 342900"/>
              <a:gd name="connsiteX154" fmla="*/ 390763 w 447675"/>
              <a:gd name="connsiteY154" fmla="*/ 316706 h 342900"/>
              <a:gd name="connsiteX155" fmla="*/ 388858 w 447675"/>
              <a:gd name="connsiteY155" fmla="*/ 318611 h 342900"/>
              <a:gd name="connsiteX156" fmla="*/ 386953 w 447675"/>
              <a:gd name="connsiteY156" fmla="*/ 324326 h 342900"/>
              <a:gd name="connsiteX157" fmla="*/ 391716 w 447675"/>
              <a:gd name="connsiteY157" fmla="*/ 334804 h 342900"/>
              <a:gd name="connsiteX158" fmla="*/ 406003 w 447675"/>
              <a:gd name="connsiteY158" fmla="*/ 330041 h 342900"/>
              <a:gd name="connsiteX159" fmla="*/ 418386 w 447675"/>
              <a:gd name="connsiteY159" fmla="*/ 323374 h 342900"/>
              <a:gd name="connsiteX160" fmla="*/ 426958 w 447675"/>
              <a:gd name="connsiteY160" fmla="*/ 314801 h 342900"/>
              <a:gd name="connsiteX161" fmla="*/ 425053 w 447675"/>
              <a:gd name="connsiteY161" fmla="*/ 304324 h 342900"/>
              <a:gd name="connsiteX162" fmla="*/ 426958 w 447675"/>
              <a:gd name="connsiteY162" fmla="*/ 300514 h 342900"/>
              <a:gd name="connsiteX163" fmla="*/ 429816 w 447675"/>
              <a:gd name="connsiteY163" fmla="*/ 295751 h 342900"/>
              <a:gd name="connsiteX164" fmla="*/ 430768 w 447675"/>
              <a:gd name="connsiteY164" fmla="*/ 290036 h 342900"/>
              <a:gd name="connsiteX165" fmla="*/ 431721 w 447675"/>
              <a:gd name="connsiteY165" fmla="*/ 282416 h 342900"/>
              <a:gd name="connsiteX166" fmla="*/ 430768 w 447675"/>
              <a:gd name="connsiteY166" fmla="*/ 276701 h 342900"/>
              <a:gd name="connsiteX167" fmla="*/ 429816 w 447675"/>
              <a:gd name="connsiteY167" fmla="*/ 274796 h 342900"/>
              <a:gd name="connsiteX168" fmla="*/ 429816 w 447675"/>
              <a:gd name="connsiteY168" fmla="*/ 273844 h 342900"/>
              <a:gd name="connsiteX169" fmla="*/ 414576 w 447675"/>
              <a:gd name="connsiteY169" fmla="*/ 265271 h 342900"/>
              <a:gd name="connsiteX170" fmla="*/ 404098 w 447675"/>
              <a:gd name="connsiteY170" fmla="*/ 261461 h 342900"/>
              <a:gd name="connsiteX171" fmla="*/ 400288 w 447675"/>
              <a:gd name="connsiteY171" fmla="*/ 260509 h 342900"/>
              <a:gd name="connsiteX172" fmla="*/ 391716 w 447675"/>
              <a:gd name="connsiteY172" fmla="*/ 259556 h 342900"/>
              <a:gd name="connsiteX173" fmla="*/ 385048 w 447675"/>
              <a:gd name="connsiteY173" fmla="*/ 258604 h 342900"/>
              <a:gd name="connsiteX174" fmla="*/ 386001 w 447675"/>
              <a:gd name="connsiteY174" fmla="*/ 257651 h 342900"/>
              <a:gd name="connsiteX175" fmla="*/ 390763 w 447675"/>
              <a:gd name="connsiteY175" fmla="*/ 256699 h 342900"/>
              <a:gd name="connsiteX176" fmla="*/ 397431 w 447675"/>
              <a:gd name="connsiteY176" fmla="*/ 257651 h 342900"/>
              <a:gd name="connsiteX177" fmla="*/ 402193 w 447675"/>
              <a:gd name="connsiteY177" fmla="*/ 256699 h 342900"/>
              <a:gd name="connsiteX178" fmla="*/ 405051 w 447675"/>
              <a:gd name="connsiteY178" fmla="*/ 255746 h 342900"/>
              <a:gd name="connsiteX179" fmla="*/ 410766 w 447675"/>
              <a:gd name="connsiteY179" fmla="*/ 258604 h 342900"/>
              <a:gd name="connsiteX180" fmla="*/ 415528 w 447675"/>
              <a:gd name="connsiteY180" fmla="*/ 261461 h 342900"/>
              <a:gd name="connsiteX181" fmla="*/ 426006 w 447675"/>
              <a:gd name="connsiteY181" fmla="*/ 261461 h 342900"/>
              <a:gd name="connsiteX182" fmla="*/ 430768 w 447675"/>
              <a:gd name="connsiteY182" fmla="*/ 259556 h 342900"/>
              <a:gd name="connsiteX183" fmla="*/ 440293 w 447675"/>
              <a:gd name="connsiteY183" fmla="*/ 252889 h 342900"/>
              <a:gd name="connsiteX184" fmla="*/ 445056 w 447675"/>
              <a:gd name="connsiteY184" fmla="*/ 235744 h 342900"/>
              <a:gd name="connsiteX185" fmla="*/ 446008 w 447675"/>
              <a:gd name="connsiteY185" fmla="*/ 230981 h 342900"/>
              <a:gd name="connsiteX186" fmla="*/ 446008 w 447675"/>
              <a:gd name="connsiteY186" fmla="*/ 213836 h 342900"/>
              <a:gd name="connsiteX187" fmla="*/ 444103 w 447675"/>
              <a:gd name="connsiteY187" fmla="*/ 206216 h 342900"/>
              <a:gd name="connsiteX188" fmla="*/ 437436 w 447675"/>
              <a:gd name="connsiteY188" fmla="*/ 191929 h 342900"/>
              <a:gd name="connsiteX189" fmla="*/ 420291 w 447675"/>
              <a:gd name="connsiteY189" fmla="*/ 181451 h 342900"/>
              <a:gd name="connsiteX190" fmla="*/ 410766 w 447675"/>
              <a:gd name="connsiteY190" fmla="*/ 176689 h 342900"/>
              <a:gd name="connsiteX191" fmla="*/ 409813 w 447675"/>
              <a:gd name="connsiteY191" fmla="*/ 171926 h 342900"/>
              <a:gd name="connsiteX192" fmla="*/ 408861 w 447675"/>
              <a:gd name="connsiteY192" fmla="*/ 169069 h 342900"/>
              <a:gd name="connsiteX193" fmla="*/ 409813 w 447675"/>
              <a:gd name="connsiteY193" fmla="*/ 167164 h 342900"/>
              <a:gd name="connsiteX194" fmla="*/ 411718 w 447675"/>
              <a:gd name="connsiteY194" fmla="*/ 162401 h 342900"/>
              <a:gd name="connsiteX195" fmla="*/ 412671 w 447675"/>
              <a:gd name="connsiteY195" fmla="*/ 150971 h 342900"/>
              <a:gd name="connsiteX196" fmla="*/ 410766 w 447675"/>
              <a:gd name="connsiteY196" fmla="*/ 143351 h 342900"/>
              <a:gd name="connsiteX197" fmla="*/ 406956 w 447675"/>
              <a:gd name="connsiteY197" fmla="*/ 129064 h 342900"/>
              <a:gd name="connsiteX198" fmla="*/ 406003 w 447675"/>
              <a:gd name="connsiteY198" fmla="*/ 124301 h 342900"/>
              <a:gd name="connsiteX199" fmla="*/ 406003 w 447675"/>
              <a:gd name="connsiteY199" fmla="*/ 121444 h 342900"/>
              <a:gd name="connsiteX200" fmla="*/ 403146 w 447675"/>
              <a:gd name="connsiteY200" fmla="*/ 115729 h 342900"/>
              <a:gd name="connsiteX201" fmla="*/ 398383 w 447675"/>
              <a:gd name="connsiteY201" fmla="*/ 104299 h 342900"/>
              <a:gd name="connsiteX202" fmla="*/ 396478 w 447675"/>
              <a:gd name="connsiteY202" fmla="*/ 97631 h 342900"/>
              <a:gd name="connsiteX203" fmla="*/ 385048 w 447675"/>
              <a:gd name="connsiteY203" fmla="*/ 82391 h 342900"/>
              <a:gd name="connsiteX204" fmla="*/ 379333 w 447675"/>
              <a:gd name="connsiteY204" fmla="*/ 74771 h 342900"/>
              <a:gd name="connsiteX205" fmla="*/ 373618 w 447675"/>
              <a:gd name="connsiteY205" fmla="*/ 67151 h 342900"/>
              <a:gd name="connsiteX206" fmla="*/ 369808 w 447675"/>
              <a:gd name="connsiteY206" fmla="*/ 62389 h 342900"/>
              <a:gd name="connsiteX207" fmla="*/ 361236 w 447675"/>
              <a:gd name="connsiteY207" fmla="*/ 55721 h 342900"/>
              <a:gd name="connsiteX208" fmla="*/ 351711 w 447675"/>
              <a:gd name="connsiteY208" fmla="*/ 50959 h 342900"/>
              <a:gd name="connsiteX209" fmla="*/ 345996 w 447675"/>
              <a:gd name="connsiteY209" fmla="*/ 48101 h 342900"/>
              <a:gd name="connsiteX210" fmla="*/ 338376 w 447675"/>
              <a:gd name="connsiteY210" fmla="*/ 48101 h 342900"/>
              <a:gd name="connsiteX211" fmla="*/ 329803 w 447675"/>
              <a:gd name="connsiteY211" fmla="*/ 47149 h 342900"/>
              <a:gd name="connsiteX212" fmla="*/ 317421 w 447675"/>
              <a:gd name="connsiteY212" fmla="*/ 44291 h 342900"/>
              <a:gd name="connsiteX213" fmla="*/ 312658 w 447675"/>
              <a:gd name="connsiteY213" fmla="*/ 43339 h 342900"/>
              <a:gd name="connsiteX214" fmla="*/ 310753 w 447675"/>
              <a:gd name="connsiteY214" fmla="*/ 37624 h 342900"/>
              <a:gd name="connsiteX215" fmla="*/ 303133 w 447675"/>
              <a:gd name="connsiteY215" fmla="*/ 26194 h 342900"/>
              <a:gd name="connsiteX216" fmla="*/ 295513 w 447675"/>
              <a:gd name="connsiteY216" fmla="*/ 18574 h 342900"/>
              <a:gd name="connsiteX217" fmla="*/ 289798 w 447675"/>
              <a:gd name="connsiteY217" fmla="*/ 13811 h 342900"/>
              <a:gd name="connsiteX218" fmla="*/ 285036 w 447675"/>
              <a:gd name="connsiteY218" fmla="*/ 7144 h 342900"/>
              <a:gd name="connsiteX219" fmla="*/ 326946 w 447675"/>
              <a:gd name="connsiteY219" fmla="*/ 40481 h 342900"/>
              <a:gd name="connsiteX220" fmla="*/ 328851 w 447675"/>
              <a:gd name="connsiteY220" fmla="*/ 45244 h 342900"/>
              <a:gd name="connsiteX221" fmla="*/ 324088 w 447675"/>
              <a:gd name="connsiteY221" fmla="*/ 47149 h 342900"/>
              <a:gd name="connsiteX222" fmla="*/ 320278 w 447675"/>
              <a:gd name="connsiteY222" fmla="*/ 48101 h 342900"/>
              <a:gd name="connsiteX223" fmla="*/ 317421 w 447675"/>
              <a:gd name="connsiteY223" fmla="*/ 47149 h 342900"/>
              <a:gd name="connsiteX224" fmla="*/ 315516 w 447675"/>
              <a:gd name="connsiteY224" fmla="*/ 43339 h 342900"/>
              <a:gd name="connsiteX225" fmla="*/ 320278 w 447675"/>
              <a:gd name="connsiteY225" fmla="*/ 39529 h 342900"/>
              <a:gd name="connsiteX226" fmla="*/ 326946 w 447675"/>
              <a:gd name="connsiteY226" fmla="*/ 40481 h 342900"/>
              <a:gd name="connsiteX227" fmla="*/ 256461 w 447675"/>
              <a:gd name="connsiteY227" fmla="*/ 70961 h 342900"/>
              <a:gd name="connsiteX228" fmla="*/ 253603 w 447675"/>
              <a:gd name="connsiteY228" fmla="*/ 74771 h 342900"/>
              <a:gd name="connsiteX229" fmla="*/ 246936 w 447675"/>
              <a:gd name="connsiteY229" fmla="*/ 85249 h 342900"/>
              <a:gd name="connsiteX230" fmla="*/ 245983 w 447675"/>
              <a:gd name="connsiteY230" fmla="*/ 87154 h 342900"/>
              <a:gd name="connsiteX231" fmla="*/ 245031 w 447675"/>
              <a:gd name="connsiteY231" fmla="*/ 87154 h 342900"/>
              <a:gd name="connsiteX232" fmla="*/ 243126 w 447675"/>
              <a:gd name="connsiteY232" fmla="*/ 85249 h 342900"/>
              <a:gd name="connsiteX233" fmla="*/ 238363 w 447675"/>
              <a:gd name="connsiteY233" fmla="*/ 80486 h 342900"/>
              <a:gd name="connsiteX234" fmla="*/ 244078 w 447675"/>
              <a:gd name="connsiteY234" fmla="*/ 79534 h 342900"/>
              <a:gd name="connsiteX235" fmla="*/ 248841 w 447675"/>
              <a:gd name="connsiteY235" fmla="*/ 79534 h 342900"/>
              <a:gd name="connsiteX236" fmla="*/ 248841 w 447675"/>
              <a:gd name="connsiteY236" fmla="*/ 75724 h 342900"/>
              <a:gd name="connsiteX237" fmla="*/ 249793 w 447675"/>
              <a:gd name="connsiteY237" fmla="*/ 70961 h 342900"/>
              <a:gd name="connsiteX238" fmla="*/ 256461 w 447675"/>
              <a:gd name="connsiteY238" fmla="*/ 70961 h 342900"/>
              <a:gd name="connsiteX239" fmla="*/ 223123 w 447675"/>
              <a:gd name="connsiteY239" fmla="*/ 79534 h 342900"/>
              <a:gd name="connsiteX240" fmla="*/ 227886 w 447675"/>
              <a:gd name="connsiteY240" fmla="*/ 81439 h 342900"/>
              <a:gd name="connsiteX241" fmla="*/ 229791 w 447675"/>
              <a:gd name="connsiteY241" fmla="*/ 82391 h 342900"/>
              <a:gd name="connsiteX242" fmla="*/ 221218 w 447675"/>
              <a:gd name="connsiteY242" fmla="*/ 83344 h 342900"/>
              <a:gd name="connsiteX243" fmla="*/ 217408 w 447675"/>
              <a:gd name="connsiteY243" fmla="*/ 83344 h 342900"/>
              <a:gd name="connsiteX244" fmla="*/ 217408 w 447675"/>
              <a:gd name="connsiteY244" fmla="*/ 81439 h 342900"/>
              <a:gd name="connsiteX245" fmla="*/ 218361 w 447675"/>
              <a:gd name="connsiteY245" fmla="*/ 79534 h 342900"/>
              <a:gd name="connsiteX246" fmla="*/ 223123 w 447675"/>
              <a:gd name="connsiteY246" fmla="*/ 79534 h 342900"/>
              <a:gd name="connsiteX247" fmla="*/ 211693 w 447675"/>
              <a:gd name="connsiteY247" fmla="*/ 81439 h 342900"/>
              <a:gd name="connsiteX248" fmla="*/ 196453 w 447675"/>
              <a:gd name="connsiteY248" fmla="*/ 82391 h 342900"/>
              <a:gd name="connsiteX249" fmla="*/ 195501 w 447675"/>
              <a:gd name="connsiteY249" fmla="*/ 81439 h 342900"/>
              <a:gd name="connsiteX250" fmla="*/ 204073 w 447675"/>
              <a:gd name="connsiteY250" fmla="*/ 80486 h 342900"/>
              <a:gd name="connsiteX251" fmla="*/ 211693 w 447675"/>
              <a:gd name="connsiteY251" fmla="*/ 81439 h 342900"/>
              <a:gd name="connsiteX252" fmla="*/ 185023 w 447675"/>
              <a:gd name="connsiteY252" fmla="*/ 101441 h 342900"/>
              <a:gd name="connsiteX253" fmla="*/ 185976 w 447675"/>
              <a:gd name="connsiteY253" fmla="*/ 103346 h 342900"/>
              <a:gd name="connsiteX254" fmla="*/ 178356 w 447675"/>
              <a:gd name="connsiteY254" fmla="*/ 102394 h 342900"/>
              <a:gd name="connsiteX255" fmla="*/ 177403 w 447675"/>
              <a:gd name="connsiteY255" fmla="*/ 100489 h 342900"/>
              <a:gd name="connsiteX256" fmla="*/ 185023 w 447675"/>
              <a:gd name="connsiteY256" fmla="*/ 101441 h 342900"/>
              <a:gd name="connsiteX257" fmla="*/ 208836 w 447675"/>
              <a:gd name="connsiteY257" fmla="*/ 106204 h 342900"/>
              <a:gd name="connsiteX258" fmla="*/ 209788 w 447675"/>
              <a:gd name="connsiteY258" fmla="*/ 109061 h 342900"/>
              <a:gd name="connsiteX259" fmla="*/ 209788 w 447675"/>
              <a:gd name="connsiteY259" fmla="*/ 110966 h 342900"/>
              <a:gd name="connsiteX260" fmla="*/ 207883 w 447675"/>
              <a:gd name="connsiteY260" fmla="*/ 108109 h 342900"/>
              <a:gd name="connsiteX261" fmla="*/ 208836 w 447675"/>
              <a:gd name="connsiteY261" fmla="*/ 106204 h 342900"/>
              <a:gd name="connsiteX262" fmla="*/ 267891 w 447675"/>
              <a:gd name="connsiteY262" fmla="*/ 138589 h 342900"/>
              <a:gd name="connsiteX263" fmla="*/ 269796 w 447675"/>
              <a:gd name="connsiteY263" fmla="*/ 142399 h 342900"/>
              <a:gd name="connsiteX264" fmla="*/ 274558 w 447675"/>
              <a:gd name="connsiteY264" fmla="*/ 150019 h 342900"/>
              <a:gd name="connsiteX265" fmla="*/ 276463 w 447675"/>
              <a:gd name="connsiteY265" fmla="*/ 153829 h 342900"/>
              <a:gd name="connsiteX266" fmla="*/ 278368 w 447675"/>
              <a:gd name="connsiteY266" fmla="*/ 162401 h 342900"/>
              <a:gd name="connsiteX267" fmla="*/ 277416 w 447675"/>
              <a:gd name="connsiteY267" fmla="*/ 172879 h 342900"/>
              <a:gd name="connsiteX268" fmla="*/ 262176 w 447675"/>
              <a:gd name="connsiteY268" fmla="*/ 166211 h 342900"/>
              <a:gd name="connsiteX269" fmla="*/ 249793 w 447675"/>
              <a:gd name="connsiteY269" fmla="*/ 160496 h 342900"/>
              <a:gd name="connsiteX270" fmla="*/ 245983 w 447675"/>
              <a:gd name="connsiteY270" fmla="*/ 159544 h 342900"/>
              <a:gd name="connsiteX271" fmla="*/ 238363 w 447675"/>
              <a:gd name="connsiteY271" fmla="*/ 158591 h 342900"/>
              <a:gd name="connsiteX272" fmla="*/ 231696 w 447675"/>
              <a:gd name="connsiteY272" fmla="*/ 157639 h 342900"/>
              <a:gd name="connsiteX273" fmla="*/ 229791 w 447675"/>
              <a:gd name="connsiteY273" fmla="*/ 153829 h 342900"/>
              <a:gd name="connsiteX274" fmla="*/ 230743 w 447675"/>
              <a:gd name="connsiteY274" fmla="*/ 150971 h 342900"/>
              <a:gd name="connsiteX275" fmla="*/ 238363 w 447675"/>
              <a:gd name="connsiteY275" fmla="*/ 145256 h 342900"/>
              <a:gd name="connsiteX276" fmla="*/ 256461 w 447675"/>
              <a:gd name="connsiteY276" fmla="*/ 139541 h 342900"/>
              <a:gd name="connsiteX277" fmla="*/ 265033 w 447675"/>
              <a:gd name="connsiteY277" fmla="*/ 135731 h 342900"/>
              <a:gd name="connsiteX278" fmla="*/ 267891 w 447675"/>
              <a:gd name="connsiteY278" fmla="*/ 138589 h 34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</a:cxnLst>
            <a:rect l="l" t="t" r="r" b="b"/>
            <a:pathLst>
              <a:path w="447675" h="342900">
                <a:moveTo>
                  <a:pt x="285036" y="7144"/>
                </a:moveTo>
                <a:cubicBezTo>
                  <a:pt x="285036" y="7144"/>
                  <a:pt x="282178" y="8096"/>
                  <a:pt x="278368" y="8096"/>
                </a:cubicBezTo>
                <a:cubicBezTo>
                  <a:pt x="271701" y="9049"/>
                  <a:pt x="270748" y="9049"/>
                  <a:pt x="264081" y="12859"/>
                </a:cubicBezTo>
                <a:cubicBezTo>
                  <a:pt x="257413" y="15716"/>
                  <a:pt x="246936" y="23336"/>
                  <a:pt x="242173" y="29051"/>
                </a:cubicBezTo>
                <a:cubicBezTo>
                  <a:pt x="240268" y="30956"/>
                  <a:pt x="236458" y="38576"/>
                  <a:pt x="229791" y="51911"/>
                </a:cubicBezTo>
                <a:cubicBezTo>
                  <a:pt x="228838" y="53816"/>
                  <a:pt x="228838" y="55721"/>
                  <a:pt x="231696" y="56674"/>
                </a:cubicBezTo>
                <a:cubicBezTo>
                  <a:pt x="234553" y="57626"/>
                  <a:pt x="234553" y="58579"/>
                  <a:pt x="236458" y="61436"/>
                </a:cubicBezTo>
                <a:cubicBezTo>
                  <a:pt x="237411" y="63341"/>
                  <a:pt x="238363" y="64294"/>
                  <a:pt x="239316" y="65246"/>
                </a:cubicBezTo>
                <a:cubicBezTo>
                  <a:pt x="240268" y="66199"/>
                  <a:pt x="240268" y="66199"/>
                  <a:pt x="240268" y="67151"/>
                </a:cubicBezTo>
                <a:cubicBezTo>
                  <a:pt x="239316" y="67151"/>
                  <a:pt x="236458" y="67151"/>
                  <a:pt x="232648" y="67151"/>
                </a:cubicBezTo>
                <a:cubicBezTo>
                  <a:pt x="225981" y="67151"/>
                  <a:pt x="225981" y="67151"/>
                  <a:pt x="224076" y="69056"/>
                </a:cubicBezTo>
                <a:cubicBezTo>
                  <a:pt x="221218" y="70961"/>
                  <a:pt x="220266" y="70961"/>
                  <a:pt x="218361" y="69056"/>
                </a:cubicBezTo>
                <a:cubicBezTo>
                  <a:pt x="217408" y="68104"/>
                  <a:pt x="216456" y="68104"/>
                  <a:pt x="215503" y="68104"/>
                </a:cubicBezTo>
                <a:cubicBezTo>
                  <a:pt x="214551" y="68104"/>
                  <a:pt x="213598" y="68104"/>
                  <a:pt x="212646" y="69056"/>
                </a:cubicBezTo>
                <a:cubicBezTo>
                  <a:pt x="212646" y="70009"/>
                  <a:pt x="211693" y="70009"/>
                  <a:pt x="210741" y="70009"/>
                </a:cubicBezTo>
                <a:cubicBezTo>
                  <a:pt x="209788" y="70009"/>
                  <a:pt x="207883" y="67151"/>
                  <a:pt x="207883" y="65246"/>
                </a:cubicBezTo>
                <a:cubicBezTo>
                  <a:pt x="207883" y="64294"/>
                  <a:pt x="207883" y="64294"/>
                  <a:pt x="206931" y="63341"/>
                </a:cubicBezTo>
                <a:cubicBezTo>
                  <a:pt x="205978" y="63341"/>
                  <a:pt x="202168" y="63341"/>
                  <a:pt x="201216" y="63341"/>
                </a:cubicBezTo>
                <a:cubicBezTo>
                  <a:pt x="200263" y="63341"/>
                  <a:pt x="200263" y="64294"/>
                  <a:pt x="200263" y="65246"/>
                </a:cubicBezTo>
                <a:cubicBezTo>
                  <a:pt x="200263" y="66199"/>
                  <a:pt x="200263" y="67151"/>
                  <a:pt x="199311" y="68104"/>
                </a:cubicBezTo>
                <a:cubicBezTo>
                  <a:pt x="198358" y="69056"/>
                  <a:pt x="198358" y="69056"/>
                  <a:pt x="195501" y="69056"/>
                </a:cubicBezTo>
                <a:cubicBezTo>
                  <a:pt x="192643" y="69056"/>
                  <a:pt x="192643" y="69056"/>
                  <a:pt x="191691" y="68104"/>
                </a:cubicBezTo>
                <a:cubicBezTo>
                  <a:pt x="190738" y="66199"/>
                  <a:pt x="187881" y="67151"/>
                  <a:pt x="186928" y="68104"/>
                </a:cubicBezTo>
                <a:cubicBezTo>
                  <a:pt x="185976" y="69056"/>
                  <a:pt x="185023" y="69056"/>
                  <a:pt x="183118" y="69056"/>
                </a:cubicBezTo>
                <a:cubicBezTo>
                  <a:pt x="182166" y="69056"/>
                  <a:pt x="180261" y="69056"/>
                  <a:pt x="180261" y="69056"/>
                </a:cubicBezTo>
                <a:cubicBezTo>
                  <a:pt x="180261" y="69056"/>
                  <a:pt x="176451" y="68104"/>
                  <a:pt x="171688" y="67151"/>
                </a:cubicBezTo>
                <a:cubicBezTo>
                  <a:pt x="165021" y="65246"/>
                  <a:pt x="163116" y="65246"/>
                  <a:pt x="158353" y="65246"/>
                </a:cubicBezTo>
                <a:cubicBezTo>
                  <a:pt x="153591" y="65246"/>
                  <a:pt x="151686" y="65246"/>
                  <a:pt x="151686" y="66199"/>
                </a:cubicBezTo>
                <a:cubicBezTo>
                  <a:pt x="150733" y="67151"/>
                  <a:pt x="150733" y="73819"/>
                  <a:pt x="151686" y="77629"/>
                </a:cubicBezTo>
                <a:lnTo>
                  <a:pt x="151686" y="80486"/>
                </a:lnTo>
                <a:lnTo>
                  <a:pt x="157401" y="80486"/>
                </a:lnTo>
                <a:cubicBezTo>
                  <a:pt x="163116" y="80486"/>
                  <a:pt x="164068" y="80486"/>
                  <a:pt x="170736" y="78581"/>
                </a:cubicBezTo>
                <a:cubicBezTo>
                  <a:pt x="177403" y="76676"/>
                  <a:pt x="179308" y="76676"/>
                  <a:pt x="184071" y="75724"/>
                </a:cubicBezTo>
                <a:cubicBezTo>
                  <a:pt x="185976" y="75724"/>
                  <a:pt x="185976" y="75724"/>
                  <a:pt x="186928" y="76676"/>
                </a:cubicBezTo>
                <a:cubicBezTo>
                  <a:pt x="186928" y="77629"/>
                  <a:pt x="187881" y="78581"/>
                  <a:pt x="186928" y="78581"/>
                </a:cubicBezTo>
                <a:cubicBezTo>
                  <a:pt x="186928" y="79534"/>
                  <a:pt x="186928" y="79534"/>
                  <a:pt x="185023" y="80486"/>
                </a:cubicBezTo>
                <a:cubicBezTo>
                  <a:pt x="184071" y="80486"/>
                  <a:pt x="183118" y="80486"/>
                  <a:pt x="182166" y="79534"/>
                </a:cubicBezTo>
                <a:cubicBezTo>
                  <a:pt x="181213" y="78581"/>
                  <a:pt x="179308" y="78581"/>
                  <a:pt x="177403" y="79534"/>
                </a:cubicBezTo>
                <a:cubicBezTo>
                  <a:pt x="176451" y="82391"/>
                  <a:pt x="175498" y="83344"/>
                  <a:pt x="174546" y="83344"/>
                </a:cubicBezTo>
                <a:cubicBezTo>
                  <a:pt x="173593" y="83344"/>
                  <a:pt x="173593" y="83344"/>
                  <a:pt x="172641" y="83344"/>
                </a:cubicBezTo>
                <a:cubicBezTo>
                  <a:pt x="171688" y="84296"/>
                  <a:pt x="165973" y="84296"/>
                  <a:pt x="141208" y="84296"/>
                </a:cubicBezTo>
                <a:cubicBezTo>
                  <a:pt x="124063" y="84296"/>
                  <a:pt x="108823" y="84296"/>
                  <a:pt x="106918" y="84296"/>
                </a:cubicBezTo>
                <a:cubicBezTo>
                  <a:pt x="102156" y="85249"/>
                  <a:pt x="101203" y="84296"/>
                  <a:pt x="102156" y="82391"/>
                </a:cubicBezTo>
                <a:cubicBezTo>
                  <a:pt x="103108" y="81439"/>
                  <a:pt x="103108" y="80486"/>
                  <a:pt x="102156" y="78581"/>
                </a:cubicBezTo>
                <a:cubicBezTo>
                  <a:pt x="101203" y="76676"/>
                  <a:pt x="101203" y="75724"/>
                  <a:pt x="99298" y="76676"/>
                </a:cubicBezTo>
                <a:cubicBezTo>
                  <a:pt x="98346" y="76676"/>
                  <a:pt x="97393" y="76676"/>
                  <a:pt x="97393" y="78581"/>
                </a:cubicBezTo>
                <a:cubicBezTo>
                  <a:pt x="97393" y="79534"/>
                  <a:pt x="97393" y="81439"/>
                  <a:pt x="97393" y="81439"/>
                </a:cubicBezTo>
                <a:cubicBezTo>
                  <a:pt x="98346" y="83344"/>
                  <a:pt x="97393" y="84296"/>
                  <a:pt x="95488" y="84296"/>
                </a:cubicBezTo>
                <a:cubicBezTo>
                  <a:pt x="93583" y="84296"/>
                  <a:pt x="93583" y="85249"/>
                  <a:pt x="94536" y="88106"/>
                </a:cubicBezTo>
                <a:cubicBezTo>
                  <a:pt x="94536" y="90011"/>
                  <a:pt x="94536" y="90011"/>
                  <a:pt x="94536" y="90964"/>
                </a:cubicBezTo>
                <a:cubicBezTo>
                  <a:pt x="94536" y="91916"/>
                  <a:pt x="88821" y="92869"/>
                  <a:pt x="78343" y="92869"/>
                </a:cubicBezTo>
                <a:cubicBezTo>
                  <a:pt x="73581" y="92869"/>
                  <a:pt x="68818" y="92869"/>
                  <a:pt x="68818" y="92869"/>
                </a:cubicBezTo>
                <a:cubicBezTo>
                  <a:pt x="67866" y="92869"/>
                  <a:pt x="62151" y="93821"/>
                  <a:pt x="55483" y="93821"/>
                </a:cubicBezTo>
                <a:cubicBezTo>
                  <a:pt x="45006" y="93821"/>
                  <a:pt x="43101" y="93821"/>
                  <a:pt x="41196" y="93821"/>
                </a:cubicBezTo>
                <a:cubicBezTo>
                  <a:pt x="39291" y="92869"/>
                  <a:pt x="36433" y="92869"/>
                  <a:pt x="24051" y="92869"/>
                </a:cubicBezTo>
                <a:cubicBezTo>
                  <a:pt x="15478" y="92869"/>
                  <a:pt x="7858" y="92869"/>
                  <a:pt x="7858" y="93821"/>
                </a:cubicBezTo>
                <a:cubicBezTo>
                  <a:pt x="6906" y="93821"/>
                  <a:pt x="6906" y="99536"/>
                  <a:pt x="7858" y="100489"/>
                </a:cubicBezTo>
                <a:cubicBezTo>
                  <a:pt x="8811" y="101441"/>
                  <a:pt x="9763" y="101441"/>
                  <a:pt x="23098" y="100489"/>
                </a:cubicBezTo>
                <a:cubicBezTo>
                  <a:pt x="30718" y="100489"/>
                  <a:pt x="37386" y="100489"/>
                  <a:pt x="38338" y="100489"/>
                </a:cubicBezTo>
                <a:cubicBezTo>
                  <a:pt x="39291" y="100489"/>
                  <a:pt x="40243" y="100489"/>
                  <a:pt x="41196" y="99536"/>
                </a:cubicBezTo>
                <a:cubicBezTo>
                  <a:pt x="42148" y="98584"/>
                  <a:pt x="64056" y="98584"/>
                  <a:pt x="92631" y="99536"/>
                </a:cubicBezTo>
                <a:cubicBezTo>
                  <a:pt x="107871" y="99536"/>
                  <a:pt x="108823" y="99536"/>
                  <a:pt x="108823" y="100489"/>
                </a:cubicBezTo>
                <a:cubicBezTo>
                  <a:pt x="108823" y="102394"/>
                  <a:pt x="108823" y="108109"/>
                  <a:pt x="108823" y="108109"/>
                </a:cubicBezTo>
                <a:cubicBezTo>
                  <a:pt x="108823" y="108109"/>
                  <a:pt x="109776" y="108109"/>
                  <a:pt x="110728" y="108109"/>
                </a:cubicBezTo>
                <a:cubicBezTo>
                  <a:pt x="111681" y="107156"/>
                  <a:pt x="112633" y="107156"/>
                  <a:pt x="118348" y="107156"/>
                </a:cubicBezTo>
                <a:cubicBezTo>
                  <a:pt x="122158" y="107156"/>
                  <a:pt x="125016" y="108109"/>
                  <a:pt x="125968" y="108109"/>
                </a:cubicBezTo>
                <a:cubicBezTo>
                  <a:pt x="125968" y="108109"/>
                  <a:pt x="127873" y="108109"/>
                  <a:pt x="129778" y="108109"/>
                </a:cubicBezTo>
                <a:cubicBezTo>
                  <a:pt x="132636" y="108109"/>
                  <a:pt x="132636" y="108109"/>
                  <a:pt x="136446" y="110014"/>
                </a:cubicBezTo>
                <a:cubicBezTo>
                  <a:pt x="138351" y="110966"/>
                  <a:pt x="141208" y="112871"/>
                  <a:pt x="142161" y="113824"/>
                </a:cubicBezTo>
                <a:cubicBezTo>
                  <a:pt x="143113" y="114776"/>
                  <a:pt x="145018" y="114776"/>
                  <a:pt x="145971" y="115729"/>
                </a:cubicBezTo>
                <a:cubicBezTo>
                  <a:pt x="157401" y="117634"/>
                  <a:pt x="158353" y="117634"/>
                  <a:pt x="158353" y="119539"/>
                </a:cubicBezTo>
                <a:cubicBezTo>
                  <a:pt x="158353" y="121444"/>
                  <a:pt x="159306" y="123349"/>
                  <a:pt x="163116" y="127159"/>
                </a:cubicBezTo>
                <a:cubicBezTo>
                  <a:pt x="165973" y="129064"/>
                  <a:pt x="166926" y="130969"/>
                  <a:pt x="166926" y="131921"/>
                </a:cubicBezTo>
                <a:cubicBezTo>
                  <a:pt x="166926" y="133826"/>
                  <a:pt x="170736" y="136684"/>
                  <a:pt x="174546" y="139541"/>
                </a:cubicBezTo>
                <a:cubicBezTo>
                  <a:pt x="178356" y="142399"/>
                  <a:pt x="179308" y="143351"/>
                  <a:pt x="180261" y="147161"/>
                </a:cubicBezTo>
                <a:cubicBezTo>
                  <a:pt x="181213" y="149066"/>
                  <a:pt x="181213" y="150971"/>
                  <a:pt x="182166" y="151924"/>
                </a:cubicBezTo>
                <a:cubicBezTo>
                  <a:pt x="183118" y="152876"/>
                  <a:pt x="183118" y="154781"/>
                  <a:pt x="183118" y="154781"/>
                </a:cubicBezTo>
                <a:cubicBezTo>
                  <a:pt x="183118" y="154781"/>
                  <a:pt x="180261" y="157639"/>
                  <a:pt x="177403" y="160496"/>
                </a:cubicBezTo>
                <a:cubicBezTo>
                  <a:pt x="168831" y="168116"/>
                  <a:pt x="167878" y="169069"/>
                  <a:pt x="166926" y="175736"/>
                </a:cubicBezTo>
                <a:cubicBezTo>
                  <a:pt x="165973" y="181451"/>
                  <a:pt x="165973" y="185261"/>
                  <a:pt x="165973" y="186214"/>
                </a:cubicBezTo>
                <a:cubicBezTo>
                  <a:pt x="165973" y="187166"/>
                  <a:pt x="165973" y="188119"/>
                  <a:pt x="165973" y="189071"/>
                </a:cubicBezTo>
                <a:cubicBezTo>
                  <a:pt x="165021" y="190976"/>
                  <a:pt x="162163" y="201454"/>
                  <a:pt x="159306" y="210026"/>
                </a:cubicBezTo>
                <a:cubicBezTo>
                  <a:pt x="158353" y="212884"/>
                  <a:pt x="156448" y="216694"/>
                  <a:pt x="152638" y="222409"/>
                </a:cubicBezTo>
                <a:cubicBezTo>
                  <a:pt x="148828" y="228124"/>
                  <a:pt x="147876" y="229076"/>
                  <a:pt x="143113" y="238601"/>
                </a:cubicBezTo>
                <a:cubicBezTo>
                  <a:pt x="140256" y="243364"/>
                  <a:pt x="137398" y="249079"/>
                  <a:pt x="136446" y="250984"/>
                </a:cubicBezTo>
                <a:cubicBezTo>
                  <a:pt x="135493" y="252889"/>
                  <a:pt x="134541" y="255746"/>
                  <a:pt x="134541" y="255746"/>
                </a:cubicBezTo>
                <a:cubicBezTo>
                  <a:pt x="134541" y="258604"/>
                  <a:pt x="136446" y="262414"/>
                  <a:pt x="138351" y="264319"/>
                </a:cubicBezTo>
                <a:cubicBezTo>
                  <a:pt x="139303" y="265271"/>
                  <a:pt x="140256" y="267176"/>
                  <a:pt x="140256" y="267176"/>
                </a:cubicBezTo>
                <a:cubicBezTo>
                  <a:pt x="140256" y="267176"/>
                  <a:pt x="139303" y="269081"/>
                  <a:pt x="138351" y="270986"/>
                </a:cubicBezTo>
                <a:cubicBezTo>
                  <a:pt x="137398" y="272891"/>
                  <a:pt x="135493" y="275749"/>
                  <a:pt x="133588" y="277654"/>
                </a:cubicBezTo>
                <a:cubicBezTo>
                  <a:pt x="127873" y="288131"/>
                  <a:pt x="116443" y="301466"/>
                  <a:pt x="113586" y="303371"/>
                </a:cubicBezTo>
                <a:cubicBezTo>
                  <a:pt x="111681" y="304324"/>
                  <a:pt x="111681" y="304324"/>
                  <a:pt x="106918" y="303371"/>
                </a:cubicBezTo>
                <a:cubicBezTo>
                  <a:pt x="101203" y="301466"/>
                  <a:pt x="96441" y="301466"/>
                  <a:pt x="92631" y="303371"/>
                </a:cubicBezTo>
                <a:cubicBezTo>
                  <a:pt x="90726" y="304324"/>
                  <a:pt x="89773" y="304324"/>
                  <a:pt x="88821" y="305276"/>
                </a:cubicBezTo>
                <a:cubicBezTo>
                  <a:pt x="88821" y="305276"/>
                  <a:pt x="87868" y="305276"/>
                  <a:pt x="87868" y="305276"/>
                </a:cubicBezTo>
                <a:cubicBezTo>
                  <a:pt x="86916" y="305276"/>
                  <a:pt x="85011" y="307181"/>
                  <a:pt x="85011" y="308134"/>
                </a:cubicBezTo>
                <a:cubicBezTo>
                  <a:pt x="85011" y="308134"/>
                  <a:pt x="84058" y="310039"/>
                  <a:pt x="84058" y="311944"/>
                </a:cubicBezTo>
                <a:cubicBezTo>
                  <a:pt x="82153" y="315754"/>
                  <a:pt x="82153" y="317659"/>
                  <a:pt x="85963" y="321469"/>
                </a:cubicBezTo>
                <a:cubicBezTo>
                  <a:pt x="87868" y="324326"/>
                  <a:pt x="90726" y="326231"/>
                  <a:pt x="95488" y="328136"/>
                </a:cubicBezTo>
                <a:cubicBezTo>
                  <a:pt x="96441" y="330994"/>
                  <a:pt x="97393" y="330994"/>
                  <a:pt x="100251" y="330994"/>
                </a:cubicBezTo>
                <a:cubicBezTo>
                  <a:pt x="108823" y="329089"/>
                  <a:pt x="114538" y="329089"/>
                  <a:pt x="114538" y="330041"/>
                </a:cubicBezTo>
                <a:cubicBezTo>
                  <a:pt x="114538" y="330041"/>
                  <a:pt x="114538" y="331946"/>
                  <a:pt x="114538" y="333851"/>
                </a:cubicBezTo>
                <a:lnTo>
                  <a:pt x="114538" y="336709"/>
                </a:lnTo>
                <a:lnTo>
                  <a:pt x="118348" y="337661"/>
                </a:lnTo>
                <a:cubicBezTo>
                  <a:pt x="124063" y="339566"/>
                  <a:pt x="131683" y="341471"/>
                  <a:pt x="132636" y="342424"/>
                </a:cubicBezTo>
                <a:cubicBezTo>
                  <a:pt x="135493" y="343376"/>
                  <a:pt x="141208" y="344329"/>
                  <a:pt x="146923" y="344329"/>
                </a:cubicBezTo>
                <a:cubicBezTo>
                  <a:pt x="155496" y="344329"/>
                  <a:pt x="155496" y="344329"/>
                  <a:pt x="156448" y="337661"/>
                </a:cubicBezTo>
                <a:cubicBezTo>
                  <a:pt x="156448" y="335756"/>
                  <a:pt x="158353" y="330994"/>
                  <a:pt x="158353" y="328136"/>
                </a:cubicBezTo>
                <a:cubicBezTo>
                  <a:pt x="159306" y="323374"/>
                  <a:pt x="160258" y="321469"/>
                  <a:pt x="160258" y="313849"/>
                </a:cubicBezTo>
                <a:cubicBezTo>
                  <a:pt x="160258" y="302419"/>
                  <a:pt x="161211" y="300514"/>
                  <a:pt x="164068" y="296704"/>
                </a:cubicBezTo>
                <a:cubicBezTo>
                  <a:pt x="165021" y="294799"/>
                  <a:pt x="166926" y="291941"/>
                  <a:pt x="167878" y="290036"/>
                </a:cubicBezTo>
                <a:cubicBezTo>
                  <a:pt x="169783" y="287179"/>
                  <a:pt x="169783" y="287179"/>
                  <a:pt x="171688" y="287179"/>
                </a:cubicBezTo>
                <a:cubicBezTo>
                  <a:pt x="172641" y="287179"/>
                  <a:pt x="174546" y="287179"/>
                  <a:pt x="175498" y="286226"/>
                </a:cubicBezTo>
                <a:cubicBezTo>
                  <a:pt x="177403" y="285274"/>
                  <a:pt x="178356" y="285274"/>
                  <a:pt x="179308" y="281464"/>
                </a:cubicBezTo>
                <a:cubicBezTo>
                  <a:pt x="180261" y="278606"/>
                  <a:pt x="182166" y="276701"/>
                  <a:pt x="184071" y="274796"/>
                </a:cubicBezTo>
                <a:cubicBezTo>
                  <a:pt x="185976" y="272891"/>
                  <a:pt x="187881" y="270986"/>
                  <a:pt x="188833" y="269081"/>
                </a:cubicBezTo>
                <a:cubicBezTo>
                  <a:pt x="189786" y="267176"/>
                  <a:pt x="191691" y="264319"/>
                  <a:pt x="191691" y="263366"/>
                </a:cubicBezTo>
                <a:cubicBezTo>
                  <a:pt x="192643" y="262414"/>
                  <a:pt x="194548" y="256699"/>
                  <a:pt x="197406" y="252889"/>
                </a:cubicBezTo>
                <a:cubicBezTo>
                  <a:pt x="199311" y="248126"/>
                  <a:pt x="202168" y="244316"/>
                  <a:pt x="202168" y="244316"/>
                </a:cubicBezTo>
                <a:cubicBezTo>
                  <a:pt x="202168" y="244316"/>
                  <a:pt x="203121" y="242411"/>
                  <a:pt x="203121" y="240506"/>
                </a:cubicBezTo>
                <a:cubicBezTo>
                  <a:pt x="203121" y="238601"/>
                  <a:pt x="205026" y="232886"/>
                  <a:pt x="205978" y="229076"/>
                </a:cubicBezTo>
                <a:cubicBezTo>
                  <a:pt x="208836" y="221456"/>
                  <a:pt x="208836" y="220504"/>
                  <a:pt x="207883" y="218599"/>
                </a:cubicBezTo>
                <a:cubicBezTo>
                  <a:pt x="207883" y="217646"/>
                  <a:pt x="206931" y="215741"/>
                  <a:pt x="206931" y="214789"/>
                </a:cubicBezTo>
                <a:cubicBezTo>
                  <a:pt x="205978" y="212884"/>
                  <a:pt x="201216" y="203359"/>
                  <a:pt x="201216" y="202406"/>
                </a:cubicBezTo>
                <a:cubicBezTo>
                  <a:pt x="201216" y="201454"/>
                  <a:pt x="202168" y="202406"/>
                  <a:pt x="202168" y="203359"/>
                </a:cubicBezTo>
                <a:cubicBezTo>
                  <a:pt x="202168" y="204311"/>
                  <a:pt x="203121" y="205264"/>
                  <a:pt x="204073" y="205264"/>
                </a:cubicBezTo>
                <a:cubicBezTo>
                  <a:pt x="205026" y="206216"/>
                  <a:pt x="205978" y="207169"/>
                  <a:pt x="206931" y="210026"/>
                </a:cubicBezTo>
                <a:cubicBezTo>
                  <a:pt x="207883" y="212884"/>
                  <a:pt x="208836" y="214789"/>
                  <a:pt x="210741" y="215741"/>
                </a:cubicBezTo>
                <a:cubicBezTo>
                  <a:pt x="211693" y="216694"/>
                  <a:pt x="212646" y="216694"/>
                  <a:pt x="212646" y="216694"/>
                </a:cubicBezTo>
                <a:cubicBezTo>
                  <a:pt x="212646" y="216694"/>
                  <a:pt x="215503" y="218599"/>
                  <a:pt x="218361" y="220504"/>
                </a:cubicBezTo>
                <a:cubicBezTo>
                  <a:pt x="222171" y="223361"/>
                  <a:pt x="225028" y="224314"/>
                  <a:pt x="225981" y="224314"/>
                </a:cubicBezTo>
                <a:cubicBezTo>
                  <a:pt x="226933" y="224314"/>
                  <a:pt x="228838" y="224314"/>
                  <a:pt x="229791" y="225266"/>
                </a:cubicBezTo>
                <a:cubicBezTo>
                  <a:pt x="231696" y="225266"/>
                  <a:pt x="239316" y="226219"/>
                  <a:pt x="245031" y="227171"/>
                </a:cubicBezTo>
                <a:cubicBezTo>
                  <a:pt x="246936" y="227171"/>
                  <a:pt x="249793" y="227171"/>
                  <a:pt x="249793" y="228124"/>
                </a:cubicBezTo>
                <a:cubicBezTo>
                  <a:pt x="252651" y="229076"/>
                  <a:pt x="255508" y="230029"/>
                  <a:pt x="256461" y="231934"/>
                </a:cubicBezTo>
                <a:cubicBezTo>
                  <a:pt x="261223" y="238601"/>
                  <a:pt x="264081" y="244316"/>
                  <a:pt x="265033" y="244316"/>
                </a:cubicBezTo>
                <a:cubicBezTo>
                  <a:pt x="265986" y="244316"/>
                  <a:pt x="267891" y="246221"/>
                  <a:pt x="270748" y="247174"/>
                </a:cubicBezTo>
                <a:cubicBezTo>
                  <a:pt x="283131" y="251936"/>
                  <a:pt x="295513" y="257651"/>
                  <a:pt x="296466" y="258604"/>
                </a:cubicBezTo>
                <a:cubicBezTo>
                  <a:pt x="297418" y="259556"/>
                  <a:pt x="296466" y="260509"/>
                  <a:pt x="295513" y="265271"/>
                </a:cubicBezTo>
                <a:cubicBezTo>
                  <a:pt x="294561" y="270986"/>
                  <a:pt x="293608" y="271939"/>
                  <a:pt x="294561" y="274796"/>
                </a:cubicBezTo>
                <a:cubicBezTo>
                  <a:pt x="294561" y="277654"/>
                  <a:pt x="294561" y="278606"/>
                  <a:pt x="294561" y="279559"/>
                </a:cubicBezTo>
                <a:cubicBezTo>
                  <a:pt x="292656" y="283369"/>
                  <a:pt x="292656" y="284321"/>
                  <a:pt x="297418" y="293846"/>
                </a:cubicBezTo>
                <a:lnTo>
                  <a:pt x="301228" y="303371"/>
                </a:lnTo>
                <a:lnTo>
                  <a:pt x="305038" y="307181"/>
                </a:lnTo>
                <a:cubicBezTo>
                  <a:pt x="309801" y="311944"/>
                  <a:pt x="310753" y="312896"/>
                  <a:pt x="314563" y="312896"/>
                </a:cubicBezTo>
                <a:cubicBezTo>
                  <a:pt x="316468" y="312896"/>
                  <a:pt x="317421" y="313849"/>
                  <a:pt x="318373" y="313849"/>
                </a:cubicBezTo>
                <a:cubicBezTo>
                  <a:pt x="320278" y="314801"/>
                  <a:pt x="322183" y="314801"/>
                  <a:pt x="325041" y="313849"/>
                </a:cubicBezTo>
                <a:cubicBezTo>
                  <a:pt x="329803" y="310991"/>
                  <a:pt x="332661" y="310991"/>
                  <a:pt x="345996" y="310991"/>
                </a:cubicBezTo>
                <a:cubicBezTo>
                  <a:pt x="350758" y="310991"/>
                  <a:pt x="358378" y="309086"/>
                  <a:pt x="363141" y="307181"/>
                </a:cubicBezTo>
                <a:cubicBezTo>
                  <a:pt x="365046" y="306229"/>
                  <a:pt x="368856" y="305276"/>
                  <a:pt x="372666" y="305276"/>
                </a:cubicBezTo>
                <a:cubicBezTo>
                  <a:pt x="377428" y="304324"/>
                  <a:pt x="379333" y="304324"/>
                  <a:pt x="381238" y="303371"/>
                </a:cubicBezTo>
                <a:cubicBezTo>
                  <a:pt x="384096" y="302419"/>
                  <a:pt x="384096" y="301466"/>
                  <a:pt x="385048" y="299561"/>
                </a:cubicBezTo>
                <a:cubicBezTo>
                  <a:pt x="386001" y="297656"/>
                  <a:pt x="386001" y="297656"/>
                  <a:pt x="387906" y="301466"/>
                </a:cubicBezTo>
                <a:cubicBezTo>
                  <a:pt x="388858" y="304324"/>
                  <a:pt x="389811" y="305276"/>
                  <a:pt x="389811" y="310991"/>
                </a:cubicBezTo>
                <a:lnTo>
                  <a:pt x="390763" y="316706"/>
                </a:lnTo>
                <a:lnTo>
                  <a:pt x="388858" y="318611"/>
                </a:lnTo>
                <a:cubicBezTo>
                  <a:pt x="386953" y="320516"/>
                  <a:pt x="386953" y="322421"/>
                  <a:pt x="386953" y="324326"/>
                </a:cubicBezTo>
                <a:cubicBezTo>
                  <a:pt x="386953" y="325279"/>
                  <a:pt x="390763" y="333851"/>
                  <a:pt x="391716" y="334804"/>
                </a:cubicBezTo>
                <a:cubicBezTo>
                  <a:pt x="393621" y="335756"/>
                  <a:pt x="395526" y="335756"/>
                  <a:pt x="406003" y="330041"/>
                </a:cubicBezTo>
                <a:cubicBezTo>
                  <a:pt x="411718" y="327184"/>
                  <a:pt x="417433" y="324326"/>
                  <a:pt x="418386" y="323374"/>
                </a:cubicBezTo>
                <a:cubicBezTo>
                  <a:pt x="421243" y="322421"/>
                  <a:pt x="426958" y="315754"/>
                  <a:pt x="426958" y="314801"/>
                </a:cubicBezTo>
                <a:cubicBezTo>
                  <a:pt x="426958" y="312896"/>
                  <a:pt x="426006" y="306229"/>
                  <a:pt x="425053" y="304324"/>
                </a:cubicBezTo>
                <a:cubicBezTo>
                  <a:pt x="424101" y="302419"/>
                  <a:pt x="425053" y="301466"/>
                  <a:pt x="426958" y="300514"/>
                </a:cubicBezTo>
                <a:cubicBezTo>
                  <a:pt x="428863" y="299561"/>
                  <a:pt x="429816" y="298609"/>
                  <a:pt x="429816" y="295751"/>
                </a:cubicBezTo>
                <a:cubicBezTo>
                  <a:pt x="429816" y="294799"/>
                  <a:pt x="429816" y="291941"/>
                  <a:pt x="430768" y="290036"/>
                </a:cubicBezTo>
                <a:cubicBezTo>
                  <a:pt x="430768" y="288131"/>
                  <a:pt x="431721" y="285274"/>
                  <a:pt x="431721" y="282416"/>
                </a:cubicBezTo>
                <a:cubicBezTo>
                  <a:pt x="431721" y="278606"/>
                  <a:pt x="431721" y="277654"/>
                  <a:pt x="430768" y="276701"/>
                </a:cubicBezTo>
                <a:cubicBezTo>
                  <a:pt x="429816" y="275749"/>
                  <a:pt x="429816" y="274796"/>
                  <a:pt x="429816" y="274796"/>
                </a:cubicBezTo>
                <a:cubicBezTo>
                  <a:pt x="429816" y="274796"/>
                  <a:pt x="429816" y="273844"/>
                  <a:pt x="429816" y="273844"/>
                </a:cubicBezTo>
                <a:cubicBezTo>
                  <a:pt x="429816" y="273844"/>
                  <a:pt x="417433" y="266224"/>
                  <a:pt x="414576" y="265271"/>
                </a:cubicBezTo>
                <a:cubicBezTo>
                  <a:pt x="413623" y="264319"/>
                  <a:pt x="406956" y="262414"/>
                  <a:pt x="404098" y="261461"/>
                </a:cubicBezTo>
                <a:cubicBezTo>
                  <a:pt x="403146" y="261461"/>
                  <a:pt x="401241" y="260509"/>
                  <a:pt x="400288" y="260509"/>
                </a:cubicBezTo>
                <a:cubicBezTo>
                  <a:pt x="399336" y="260509"/>
                  <a:pt x="395526" y="259556"/>
                  <a:pt x="391716" y="259556"/>
                </a:cubicBezTo>
                <a:cubicBezTo>
                  <a:pt x="387906" y="259556"/>
                  <a:pt x="385048" y="259556"/>
                  <a:pt x="385048" y="258604"/>
                </a:cubicBezTo>
                <a:cubicBezTo>
                  <a:pt x="385048" y="257651"/>
                  <a:pt x="385048" y="257651"/>
                  <a:pt x="386001" y="257651"/>
                </a:cubicBezTo>
                <a:cubicBezTo>
                  <a:pt x="386953" y="255746"/>
                  <a:pt x="387906" y="255746"/>
                  <a:pt x="390763" y="256699"/>
                </a:cubicBezTo>
                <a:cubicBezTo>
                  <a:pt x="391716" y="256699"/>
                  <a:pt x="394573" y="257651"/>
                  <a:pt x="397431" y="257651"/>
                </a:cubicBezTo>
                <a:cubicBezTo>
                  <a:pt x="401241" y="257651"/>
                  <a:pt x="401241" y="257651"/>
                  <a:pt x="402193" y="256699"/>
                </a:cubicBezTo>
                <a:cubicBezTo>
                  <a:pt x="403146" y="255746"/>
                  <a:pt x="403146" y="255746"/>
                  <a:pt x="405051" y="255746"/>
                </a:cubicBezTo>
                <a:cubicBezTo>
                  <a:pt x="406956" y="255746"/>
                  <a:pt x="407908" y="255746"/>
                  <a:pt x="410766" y="258604"/>
                </a:cubicBezTo>
                <a:cubicBezTo>
                  <a:pt x="412671" y="259556"/>
                  <a:pt x="414576" y="261461"/>
                  <a:pt x="415528" y="261461"/>
                </a:cubicBezTo>
                <a:cubicBezTo>
                  <a:pt x="418386" y="262414"/>
                  <a:pt x="425053" y="262414"/>
                  <a:pt x="426006" y="261461"/>
                </a:cubicBezTo>
                <a:cubicBezTo>
                  <a:pt x="426958" y="261461"/>
                  <a:pt x="428863" y="260509"/>
                  <a:pt x="430768" y="259556"/>
                </a:cubicBezTo>
                <a:cubicBezTo>
                  <a:pt x="434578" y="257651"/>
                  <a:pt x="439341" y="254794"/>
                  <a:pt x="440293" y="252889"/>
                </a:cubicBezTo>
                <a:cubicBezTo>
                  <a:pt x="441246" y="250984"/>
                  <a:pt x="443151" y="246221"/>
                  <a:pt x="445056" y="235744"/>
                </a:cubicBezTo>
                <a:cubicBezTo>
                  <a:pt x="445056" y="234791"/>
                  <a:pt x="446008" y="231934"/>
                  <a:pt x="446008" y="230981"/>
                </a:cubicBezTo>
                <a:cubicBezTo>
                  <a:pt x="446961" y="227171"/>
                  <a:pt x="446961" y="217646"/>
                  <a:pt x="446008" y="213836"/>
                </a:cubicBezTo>
                <a:cubicBezTo>
                  <a:pt x="446008" y="211931"/>
                  <a:pt x="445056" y="209074"/>
                  <a:pt x="444103" y="206216"/>
                </a:cubicBezTo>
                <a:cubicBezTo>
                  <a:pt x="443151" y="200501"/>
                  <a:pt x="441246" y="196691"/>
                  <a:pt x="437436" y="191929"/>
                </a:cubicBezTo>
                <a:cubicBezTo>
                  <a:pt x="429816" y="182404"/>
                  <a:pt x="428863" y="181451"/>
                  <a:pt x="420291" y="181451"/>
                </a:cubicBezTo>
                <a:cubicBezTo>
                  <a:pt x="413623" y="180499"/>
                  <a:pt x="411718" y="180499"/>
                  <a:pt x="410766" y="176689"/>
                </a:cubicBezTo>
                <a:cubicBezTo>
                  <a:pt x="410766" y="175736"/>
                  <a:pt x="409813" y="172879"/>
                  <a:pt x="409813" y="171926"/>
                </a:cubicBezTo>
                <a:cubicBezTo>
                  <a:pt x="409813" y="170974"/>
                  <a:pt x="408861" y="169069"/>
                  <a:pt x="408861" y="169069"/>
                </a:cubicBezTo>
                <a:cubicBezTo>
                  <a:pt x="408861" y="168116"/>
                  <a:pt x="408861" y="168116"/>
                  <a:pt x="409813" y="167164"/>
                </a:cubicBezTo>
                <a:cubicBezTo>
                  <a:pt x="410766" y="166211"/>
                  <a:pt x="411718" y="164306"/>
                  <a:pt x="411718" y="162401"/>
                </a:cubicBezTo>
                <a:cubicBezTo>
                  <a:pt x="413623" y="155734"/>
                  <a:pt x="413623" y="155734"/>
                  <a:pt x="412671" y="150971"/>
                </a:cubicBezTo>
                <a:cubicBezTo>
                  <a:pt x="411718" y="148114"/>
                  <a:pt x="411718" y="145256"/>
                  <a:pt x="410766" y="143351"/>
                </a:cubicBezTo>
                <a:cubicBezTo>
                  <a:pt x="409813" y="138589"/>
                  <a:pt x="407908" y="131921"/>
                  <a:pt x="406956" y="129064"/>
                </a:cubicBezTo>
                <a:cubicBezTo>
                  <a:pt x="406003" y="127159"/>
                  <a:pt x="406003" y="125254"/>
                  <a:pt x="406003" y="124301"/>
                </a:cubicBezTo>
                <a:cubicBezTo>
                  <a:pt x="406003" y="123349"/>
                  <a:pt x="406003" y="122396"/>
                  <a:pt x="406003" y="121444"/>
                </a:cubicBezTo>
                <a:cubicBezTo>
                  <a:pt x="406003" y="121444"/>
                  <a:pt x="404098" y="118586"/>
                  <a:pt x="403146" y="115729"/>
                </a:cubicBezTo>
                <a:cubicBezTo>
                  <a:pt x="402193" y="112871"/>
                  <a:pt x="400288" y="108109"/>
                  <a:pt x="398383" y="104299"/>
                </a:cubicBezTo>
                <a:cubicBezTo>
                  <a:pt x="397431" y="101441"/>
                  <a:pt x="396478" y="98584"/>
                  <a:pt x="396478" y="97631"/>
                </a:cubicBezTo>
                <a:cubicBezTo>
                  <a:pt x="396478" y="96679"/>
                  <a:pt x="394573" y="93821"/>
                  <a:pt x="385048" y="82391"/>
                </a:cubicBezTo>
                <a:cubicBezTo>
                  <a:pt x="384096" y="80486"/>
                  <a:pt x="381238" y="76676"/>
                  <a:pt x="379333" y="74771"/>
                </a:cubicBezTo>
                <a:cubicBezTo>
                  <a:pt x="377428" y="71914"/>
                  <a:pt x="374571" y="68104"/>
                  <a:pt x="373618" y="67151"/>
                </a:cubicBezTo>
                <a:cubicBezTo>
                  <a:pt x="372666" y="65246"/>
                  <a:pt x="370761" y="63341"/>
                  <a:pt x="369808" y="62389"/>
                </a:cubicBezTo>
                <a:cubicBezTo>
                  <a:pt x="367903" y="59531"/>
                  <a:pt x="366951" y="58579"/>
                  <a:pt x="361236" y="55721"/>
                </a:cubicBezTo>
                <a:cubicBezTo>
                  <a:pt x="358378" y="54769"/>
                  <a:pt x="354568" y="51911"/>
                  <a:pt x="351711" y="50959"/>
                </a:cubicBezTo>
                <a:lnTo>
                  <a:pt x="345996" y="48101"/>
                </a:lnTo>
                <a:lnTo>
                  <a:pt x="338376" y="48101"/>
                </a:lnTo>
                <a:cubicBezTo>
                  <a:pt x="334566" y="48101"/>
                  <a:pt x="330756" y="48101"/>
                  <a:pt x="329803" y="47149"/>
                </a:cubicBezTo>
                <a:cubicBezTo>
                  <a:pt x="324088" y="45244"/>
                  <a:pt x="321231" y="44291"/>
                  <a:pt x="317421" y="44291"/>
                </a:cubicBezTo>
                <a:cubicBezTo>
                  <a:pt x="314563" y="44291"/>
                  <a:pt x="313611" y="44291"/>
                  <a:pt x="312658" y="43339"/>
                </a:cubicBezTo>
                <a:cubicBezTo>
                  <a:pt x="312658" y="43339"/>
                  <a:pt x="311706" y="40481"/>
                  <a:pt x="310753" y="37624"/>
                </a:cubicBezTo>
                <a:cubicBezTo>
                  <a:pt x="308848" y="30956"/>
                  <a:pt x="307896" y="30004"/>
                  <a:pt x="303133" y="26194"/>
                </a:cubicBezTo>
                <a:cubicBezTo>
                  <a:pt x="301228" y="24289"/>
                  <a:pt x="297418" y="20479"/>
                  <a:pt x="295513" y="18574"/>
                </a:cubicBezTo>
                <a:cubicBezTo>
                  <a:pt x="293608" y="16669"/>
                  <a:pt x="290751" y="14764"/>
                  <a:pt x="289798" y="13811"/>
                </a:cubicBezTo>
                <a:cubicBezTo>
                  <a:pt x="289798" y="7144"/>
                  <a:pt x="285036" y="7144"/>
                  <a:pt x="285036" y="7144"/>
                </a:cubicBezTo>
                <a:close/>
                <a:moveTo>
                  <a:pt x="326946" y="40481"/>
                </a:moveTo>
                <a:cubicBezTo>
                  <a:pt x="330756" y="42386"/>
                  <a:pt x="331708" y="43339"/>
                  <a:pt x="328851" y="45244"/>
                </a:cubicBezTo>
                <a:cubicBezTo>
                  <a:pt x="327898" y="46196"/>
                  <a:pt x="325993" y="47149"/>
                  <a:pt x="324088" y="47149"/>
                </a:cubicBezTo>
                <a:cubicBezTo>
                  <a:pt x="323136" y="47149"/>
                  <a:pt x="321231" y="47149"/>
                  <a:pt x="320278" y="48101"/>
                </a:cubicBezTo>
                <a:cubicBezTo>
                  <a:pt x="319326" y="48101"/>
                  <a:pt x="318373" y="48101"/>
                  <a:pt x="317421" y="47149"/>
                </a:cubicBezTo>
                <a:cubicBezTo>
                  <a:pt x="316468" y="45244"/>
                  <a:pt x="315516" y="45244"/>
                  <a:pt x="315516" y="43339"/>
                </a:cubicBezTo>
                <a:cubicBezTo>
                  <a:pt x="315516" y="40481"/>
                  <a:pt x="316468" y="39529"/>
                  <a:pt x="320278" y="39529"/>
                </a:cubicBezTo>
                <a:cubicBezTo>
                  <a:pt x="323136" y="39529"/>
                  <a:pt x="325041" y="40481"/>
                  <a:pt x="326946" y="40481"/>
                </a:cubicBezTo>
                <a:close/>
                <a:moveTo>
                  <a:pt x="256461" y="70961"/>
                </a:moveTo>
                <a:cubicBezTo>
                  <a:pt x="256461" y="70961"/>
                  <a:pt x="255508" y="72866"/>
                  <a:pt x="253603" y="74771"/>
                </a:cubicBezTo>
                <a:cubicBezTo>
                  <a:pt x="249793" y="79534"/>
                  <a:pt x="246936" y="83344"/>
                  <a:pt x="246936" y="85249"/>
                </a:cubicBezTo>
                <a:cubicBezTo>
                  <a:pt x="246936" y="86201"/>
                  <a:pt x="246936" y="86201"/>
                  <a:pt x="245983" y="87154"/>
                </a:cubicBezTo>
                <a:cubicBezTo>
                  <a:pt x="245031" y="88106"/>
                  <a:pt x="245031" y="88106"/>
                  <a:pt x="245031" y="87154"/>
                </a:cubicBezTo>
                <a:cubicBezTo>
                  <a:pt x="245031" y="87154"/>
                  <a:pt x="244078" y="86201"/>
                  <a:pt x="243126" y="85249"/>
                </a:cubicBezTo>
                <a:cubicBezTo>
                  <a:pt x="240268" y="84296"/>
                  <a:pt x="238363" y="81439"/>
                  <a:pt x="238363" y="80486"/>
                </a:cubicBezTo>
                <a:cubicBezTo>
                  <a:pt x="238363" y="79534"/>
                  <a:pt x="239316" y="79534"/>
                  <a:pt x="244078" y="79534"/>
                </a:cubicBezTo>
                <a:lnTo>
                  <a:pt x="248841" y="79534"/>
                </a:lnTo>
                <a:lnTo>
                  <a:pt x="248841" y="75724"/>
                </a:lnTo>
                <a:cubicBezTo>
                  <a:pt x="248841" y="73819"/>
                  <a:pt x="248841" y="70961"/>
                  <a:pt x="249793" y="70961"/>
                </a:cubicBezTo>
                <a:cubicBezTo>
                  <a:pt x="251698" y="70009"/>
                  <a:pt x="255508" y="70009"/>
                  <a:pt x="256461" y="70961"/>
                </a:cubicBezTo>
                <a:close/>
                <a:moveTo>
                  <a:pt x="223123" y="79534"/>
                </a:moveTo>
                <a:cubicBezTo>
                  <a:pt x="225028" y="80486"/>
                  <a:pt x="225981" y="81439"/>
                  <a:pt x="227886" y="81439"/>
                </a:cubicBezTo>
                <a:cubicBezTo>
                  <a:pt x="228838" y="81439"/>
                  <a:pt x="229791" y="81439"/>
                  <a:pt x="229791" y="82391"/>
                </a:cubicBezTo>
                <a:cubicBezTo>
                  <a:pt x="229791" y="83344"/>
                  <a:pt x="227886" y="83344"/>
                  <a:pt x="221218" y="83344"/>
                </a:cubicBezTo>
                <a:lnTo>
                  <a:pt x="217408" y="83344"/>
                </a:lnTo>
                <a:lnTo>
                  <a:pt x="217408" y="81439"/>
                </a:lnTo>
                <a:cubicBezTo>
                  <a:pt x="217408" y="80486"/>
                  <a:pt x="217408" y="79534"/>
                  <a:pt x="218361" y="79534"/>
                </a:cubicBezTo>
                <a:cubicBezTo>
                  <a:pt x="220266" y="77629"/>
                  <a:pt x="220266" y="77629"/>
                  <a:pt x="223123" y="79534"/>
                </a:cubicBezTo>
                <a:close/>
                <a:moveTo>
                  <a:pt x="211693" y="81439"/>
                </a:moveTo>
                <a:cubicBezTo>
                  <a:pt x="211693" y="82391"/>
                  <a:pt x="199311" y="83344"/>
                  <a:pt x="196453" y="82391"/>
                </a:cubicBezTo>
                <a:cubicBezTo>
                  <a:pt x="194548" y="82391"/>
                  <a:pt x="194548" y="82391"/>
                  <a:pt x="195501" y="81439"/>
                </a:cubicBezTo>
                <a:cubicBezTo>
                  <a:pt x="196453" y="80486"/>
                  <a:pt x="198358" y="80486"/>
                  <a:pt x="204073" y="80486"/>
                </a:cubicBezTo>
                <a:cubicBezTo>
                  <a:pt x="207883" y="81439"/>
                  <a:pt x="211693" y="81439"/>
                  <a:pt x="211693" y="81439"/>
                </a:cubicBezTo>
                <a:close/>
                <a:moveTo>
                  <a:pt x="185023" y="101441"/>
                </a:moveTo>
                <a:cubicBezTo>
                  <a:pt x="185976" y="102394"/>
                  <a:pt x="185976" y="102394"/>
                  <a:pt x="185976" y="103346"/>
                </a:cubicBezTo>
                <a:cubicBezTo>
                  <a:pt x="185023" y="104299"/>
                  <a:pt x="181213" y="104299"/>
                  <a:pt x="178356" y="102394"/>
                </a:cubicBezTo>
                <a:cubicBezTo>
                  <a:pt x="176451" y="101441"/>
                  <a:pt x="176451" y="101441"/>
                  <a:pt x="177403" y="100489"/>
                </a:cubicBezTo>
                <a:cubicBezTo>
                  <a:pt x="181213" y="100489"/>
                  <a:pt x="183118" y="100489"/>
                  <a:pt x="185023" y="101441"/>
                </a:cubicBezTo>
                <a:close/>
                <a:moveTo>
                  <a:pt x="208836" y="106204"/>
                </a:moveTo>
                <a:cubicBezTo>
                  <a:pt x="208836" y="107156"/>
                  <a:pt x="208836" y="108109"/>
                  <a:pt x="209788" y="109061"/>
                </a:cubicBezTo>
                <a:cubicBezTo>
                  <a:pt x="209788" y="110014"/>
                  <a:pt x="209788" y="110966"/>
                  <a:pt x="209788" y="110966"/>
                </a:cubicBezTo>
                <a:cubicBezTo>
                  <a:pt x="208836" y="111919"/>
                  <a:pt x="207883" y="111919"/>
                  <a:pt x="207883" y="108109"/>
                </a:cubicBezTo>
                <a:cubicBezTo>
                  <a:pt x="207883" y="104299"/>
                  <a:pt x="208836" y="103346"/>
                  <a:pt x="208836" y="106204"/>
                </a:cubicBezTo>
                <a:close/>
                <a:moveTo>
                  <a:pt x="267891" y="138589"/>
                </a:moveTo>
                <a:cubicBezTo>
                  <a:pt x="269796" y="139541"/>
                  <a:pt x="269796" y="140494"/>
                  <a:pt x="269796" y="142399"/>
                </a:cubicBezTo>
                <a:cubicBezTo>
                  <a:pt x="269796" y="145256"/>
                  <a:pt x="272653" y="150019"/>
                  <a:pt x="274558" y="150019"/>
                </a:cubicBezTo>
                <a:cubicBezTo>
                  <a:pt x="275511" y="150019"/>
                  <a:pt x="275511" y="150971"/>
                  <a:pt x="276463" y="153829"/>
                </a:cubicBezTo>
                <a:cubicBezTo>
                  <a:pt x="276463" y="154781"/>
                  <a:pt x="277416" y="158591"/>
                  <a:pt x="278368" y="162401"/>
                </a:cubicBezTo>
                <a:cubicBezTo>
                  <a:pt x="280273" y="170021"/>
                  <a:pt x="280273" y="171926"/>
                  <a:pt x="277416" y="172879"/>
                </a:cubicBezTo>
                <a:cubicBezTo>
                  <a:pt x="275511" y="172879"/>
                  <a:pt x="275511" y="172879"/>
                  <a:pt x="262176" y="166211"/>
                </a:cubicBezTo>
                <a:cubicBezTo>
                  <a:pt x="256461" y="163354"/>
                  <a:pt x="250746" y="160496"/>
                  <a:pt x="249793" y="160496"/>
                </a:cubicBezTo>
                <a:cubicBezTo>
                  <a:pt x="248841" y="160496"/>
                  <a:pt x="246936" y="160496"/>
                  <a:pt x="245983" y="159544"/>
                </a:cubicBezTo>
                <a:cubicBezTo>
                  <a:pt x="244078" y="159544"/>
                  <a:pt x="241221" y="158591"/>
                  <a:pt x="238363" y="158591"/>
                </a:cubicBezTo>
                <a:cubicBezTo>
                  <a:pt x="235506" y="158591"/>
                  <a:pt x="232648" y="157639"/>
                  <a:pt x="231696" y="157639"/>
                </a:cubicBezTo>
                <a:cubicBezTo>
                  <a:pt x="228838" y="157639"/>
                  <a:pt x="228838" y="156686"/>
                  <a:pt x="229791" y="153829"/>
                </a:cubicBezTo>
                <a:cubicBezTo>
                  <a:pt x="230743" y="151924"/>
                  <a:pt x="230743" y="151924"/>
                  <a:pt x="230743" y="150971"/>
                </a:cubicBezTo>
                <a:cubicBezTo>
                  <a:pt x="228838" y="147161"/>
                  <a:pt x="229791" y="146209"/>
                  <a:pt x="238363" y="145256"/>
                </a:cubicBezTo>
                <a:cubicBezTo>
                  <a:pt x="245031" y="144304"/>
                  <a:pt x="246936" y="144304"/>
                  <a:pt x="256461" y="139541"/>
                </a:cubicBezTo>
                <a:cubicBezTo>
                  <a:pt x="260271" y="137636"/>
                  <a:pt x="265033" y="135731"/>
                  <a:pt x="265033" y="135731"/>
                </a:cubicBezTo>
                <a:cubicBezTo>
                  <a:pt x="265986" y="136684"/>
                  <a:pt x="266938" y="136684"/>
                  <a:pt x="267891" y="138589"/>
                </a:cubicBezTo>
                <a:close/>
              </a:path>
            </a:pathLst>
          </a:custGeom>
          <a:solidFill>
            <a:srgbClr val="0033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2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00157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raphic 7">
            <a:extLst>
              <a:ext uri="{FF2B5EF4-FFF2-40B4-BE49-F238E27FC236}">
                <a16:creationId xmlns="" xmlns:a16="http://schemas.microsoft.com/office/drawing/2014/main" id="{97DFCE97-8827-4079-866B-9D9284FD191E}"/>
              </a:ext>
            </a:extLst>
          </p:cNvPr>
          <p:cNvSpPr/>
          <p:nvPr/>
        </p:nvSpPr>
        <p:spPr>
          <a:xfrm>
            <a:off x="9009529" y="6145306"/>
            <a:ext cx="3182471" cy="712694"/>
          </a:xfrm>
          <a:custGeom>
            <a:avLst/>
            <a:gdLst>
              <a:gd name="connsiteX0" fmla="*/ 2576036 w 6134100"/>
              <a:gd name="connsiteY0" fmla="*/ 7144 h 2762250"/>
              <a:gd name="connsiteX1" fmla="*/ 2558891 w 6134100"/>
              <a:gd name="connsiteY1" fmla="*/ 11906 h 2762250"/>
              <a:gd name="connsiteX2" fmla="*/ 2556986 w 6134100"/>
              <a:gd name="connsiteY2" fmla="*/ 91916 h 2762250"/>
              <a:gd name="connsiteX3" fmla="*/ 2573179 w 6134100"/>
              <a:gd name="connsiteY3" fmla="*/ 184309 h 2762250"/>
              <a:gd name="connsiteX4" fmla="*/ 2579846 w 6134100"/>
              <a:gd name="connsiteY4" fmla="*/ 230029 h 2762250"/>
              <a:gd name="connsiteX5" fmla="*/ 2586514 w 6134100"/>
              <a:gd name="connsiteY5" fmla="*/ 254794 h 2762250"/>
              <a:gd name="connsiteX6" fmla="*/ 2606516 w 6134100"/>
              <a:gd name="connsiteY6" fmla="*/ 347186 h 2762250"/>
              <a:gd name="connsiteX7" fmla="*/ 2616041 w 6134100"/>
              <a:gd name="connsiteY7" fmla="*/ 374809 h 2762250"/>
              <a:gd name="connsiteX8" fmla="*/ 2643664 w 6134100"/>
              <a:gd name="connsiteY8" fmla="*/ 601504 h 2762250"/>
              <a:gd name="connsiteX9" fmla="*/ 2634139 w 6134100"/>
              <a:gd name="connsiteY9" fmla="*/ 617696 h 2762250"/>
              <a:gd name="connsiteX10" fmla="*/ 2614136 w 6134100"/>
              <a:gd name="connsiteY10" fmla="*/ 630079 h 2762250"/>
              <a:gd name="connsiteX11" fmla="*/ 2564606 w 6134100"/>
              <a:gd name="connsiteY11" fmla="*/ 706279 h 2762250"/>
              <a:gd name="connsiteX12" fmla="*/ 2540794 w 6134100"/>
              <a:gd name="connsiteY12" fmla="*/ 763429 h 2762250"/>
              <a:gd name="connsiteX13" fmla="*/ 2510314 w 6134100"/>
              <a:gd name="connsiteY13" fmla="*/ 807244 h 2762250"/>
              <a:gd name="connsiteX14" fmla="*/ 2508409 w 6134100"/>
              <a:gd name="connsiteY14" fmla="*/ 866299 h 2762250"/>
              <a:gd name="connsiteX15" fmla="*/ 2542699 w 6134100"/>
              <a:gd name="connsiteY15" fmla="*/ 965359 h 2762250"/>
              <a:gd name="connsiteX16" fmla="*/ 2616994 w 6134100"/>
              <a:gd name="connsiteY16" fmla="*/ 1010126 h 2762250"/>
              <a:gd name="connsiteX17" fmla="*/ 2636996 w 6134100"/>
              <a:gd name="connsiteY17" fmla="*/ 1021556 h 2762250"/>
              <a:gd name="connsiteX18" fmla="*/ 2653189 w 6134100"/>
              <a:gd name="connsiteY18" fmla="*/ 1054894 h 2762250"/>
              <a:gd name="connsiteX19" fmla="*/ 2655094 w 6134100"/>
              <a:gd name="connsiteY19" fmla="*/ 1073944 h 2762250"/>
              <a:gd name="connsiteX20" fmla="*/ 2677001 w 6134100"/>
              <a:gd name="connsiteY20" fmla="*/ 1130141 h 2762250"/>
              <a:gd name="connsiteX21" fmla="*/ 2673191 w 6134100"/>
              <a:gd name="connsiteY21" fmla="*/ 1123474 h 2762250"/>
              <a:gd name="connsiteX22" fmla="*/ 2621756 w 6134100"/>
              <a:gd name="connsiteY22" fmla="*/ 1138714 h 2762250"/>
              <a:gd name="connsiteX23" fmla="*/ 2593181 w 6134100"/>
              <a:gd name="connsiteY23" fmla="*/ 1163479 h 2762250"/>
              <a:gd name="connsiteX24" fmla="*/ 2609374 w 6134100"/>
              <a:gd name="connsiteY24" fmla="*/ 1175861 h 2762250"/>
              <a:gd name="connsiteX25" fmla="*/ 2625566 w 6134100"/>
              <a:gd name="connsiteY25" fmla="*/ 1188244 h 2762250"/>
              <a:gd name="connsiteX26" fmla="*/ 2613184 w 6134100"/>
              <a:gd name="connsiteY26" fmla="*/ 1218724 h 2762250"/>
              <a:gd name="connsiteX27" fmla="*/ 2605564 w 6134100"/>
              <a:gd name="connsiteY27" fmla="*/ 1318736 h 2762250"/>
              <a:gd name="connsiteX28" fmla="*/ 2648426 w 6134100"/>
              <a:gd name="connsiteY28" fmla="*/ 1387316 h 2762250"/>
              <a:gd name="connsiteX29" fmla="*/ 2632234 w 6134100"/>
              <a:gd name="connsiteY29" fmla="*/ 1430179 h 2762250"/>
              <a:gd name="connsiteX30" fmla="*/ 2632234 w 6134100"/>
              <a:gd name="connsiteY30" fmla="*/ 1528286 h 2762250"/>
              <a:gd name="connsiteX31" fmla="*/ 2656046 w 6134100"/>
              <a:gd name="connsiteY31" fmla="*/ 1552099 h 2762250"/>
              <a:gd name="connsiteX32" fmla="*/ 2653189 w 6134100"/>
              <a:gd name="connsiteY32" fmla="*/ 1622584 h 2762250"/>
              <a:gd name="connsiteX33" fmla="*/ 2643664 w 6134100"/>
              <a:gd name="connsiteY33" fmla="*/ 1696879 h 2762250"/>
              <a:gd name="connsiteX34" fmla="*/ 2624614 w 6134100"/>
              <a:gd name="connsiteY34" fmla="*/ 1803559 h 2762250"/>
              <a:gd name="connsiteX35" fmla="*/ 2628424 w 6134100"/>
              <a:gd name="connsiteY35" fmla="*/ 1871186 h 2762250"/>
              <a:gd name="connsiteX36" fmla="*/ 2656999 w 6134100"/>
              <a:gd name="connsiteY36" fmla="*/ 1914049 h 2762250"/>
              <a:gd name="connsiteX37" fmla="*/ 2697956 w 6134100"/>
              <a:gd name="connsiteY37" fmla="*/ 2023586 h 2762250"/>
              <a:gd name="connsiteX38" fmla="*/ 2706529 w 6134100"/>
              <a:gd name="connsiteY38" fmla="*/ 2083594 h 2762250"/>
              <a:gd name="connsiteX39" fmla="*/ 2703671 w 6134100"/>
              <a:gd name="connsiteY39" fmla="*/ 2103596 h 2762250"/>
              <a:gd name="connsiteX40" fmla="*/ 2694146 w 6134100"/>
              <a:gd name="connsiteY40" fmla="*/ 2185511 h 2762250"/>
              <a:gd name="connsiteX41" fmla="*/ 2702719 w 6134100"/>
              <a:gd name="connsiteY41" fmla="*/ 2270284 h 2762250"/>
              <a:gd name="connsiteX42" fmla="*/ 2717959 w 6134100"/>
              <a:gd name="connsiteY42" fmla="*/ 2298859 h 2762250"/>
              <a:gd name="connsiteX43" fmla="*/ 2735104 w 6134100"/>
              <a:gd name="connsiteY43" fmla="*/ 2310289 h 2762250"/>
              <a:gd name="connsiteX44" fmla="*/ 2751296 w 6134100"/>
              <a:gd name="connsiteY44" fmla="*/ 2341721 h 2762250"/>
              <a:gd name="connsiteX45" fmla="*/ 2727484 w 6134100"/>
              <a:gd name="connsiteY45" fmla="*/ 2431256 h 2762250"/>
              <a:gd name="connsiteX46" fmla="*/ 2711291 w 6134100"/>
              <a:gd name="connsiteY46" fmla="*/ 2459831 h 2762250"/>
              <a:gd name="connsiteX47" fmla="*/ 2642711 w 6134100"/>
              <a:gd name="connsiteY47" fmla="*/ 2475071 h 2762250"/>
              <a:gd name="connsiteX48" fmla="*/ 2530316 w 6134100"/>
              <a:gd name="connsiteY48" fmla="*/ 2478881 h 2762250"/>
              <a:gd name="connsiteX49" fmla="*/ 2488406 w 6134100"/>
              <a:gd name="connsiteY49" fmla="*/ 2474119 h 2762250"/>
              <a:gd name="connsiteX50" fmla="*/ 2433161 w 6134100"/>
              <a:gd name="connsiteY50" fmla="*/ 2470309 h 2762250"/>
              <a:gd name="connsiteX51" fmla="*/ 2297906 w 6134100"/>
              <a:gd name="connsiteY51" fmla="*/ 2483644 h 2762250"/>
              <a:gd name="connsiteX52" fmla="*/ 2169319 w 6134100"/>
              <a:gd name="connsiteY52" fmla="*/ 2487454 h 2762250"/>
              <a:gd name="connsiteX53" fmla="*/ 2161699 w 6134100"/>
              <a:gd name="connsiteY53" fmla="*/ 2462689 h 2762250"/>
              <a:gd name="connsiteX54" fmla="*/ 2135981 w 6134100"/>
              <a:gd name="connsiteY54" fmla="*/ 2424589 h 2762250"/>
              <a:gd name="connsiteX55" fmla="*/ 2110264 w 6134100"/>
              <a:gd name="connsiteY55" fmla="*/ 2376011 h 2762250"/>
              <a:gd name="connsiteX56" fmla="*/ 2121694 w 6134100"/>
              <a:gd name="connsiteY56" fmla="*/ 2300764 h 2762250"/>
              <a:gd name="connsiteX57" fmla="*/ 2153126 w 6134100"/>
              <a:gd name="connsiteY57" fmla="*/ 2238851 h 2762250"/>
              <a:gd name="connsiteX58" fmla="*/ 2136934 w 6134100"/>
              <a:gd name="connsiteY58" fmla="*/ 2152174 h 2762250"/>
              <a:gd name="connsiteX59" fmla="*/ 2103596 w 6134100"/>
              <a:gd name="connsiteY59" fmla="*/ 1967389 h 2762250"/>
              <a:gd name="connsiteX60" fmla="*/ 2132171 w 6134100"/>
              <a:gd name="connsiteY60" fmla="*/ 1809274 h 2762250"/>
              <a:gd name="connsiteX61" fmla="*/ 2140744 w 6134100"/>
              <a:gd name="connsiteY61" fmla="*/ 1731169 h 2762250"/>
              <a:gd name="connsiteX62" fmla="*/ 2136934 w 6134100"/>
              <a:gd name="connsiteY62" fmla="*/ 1656874 h 2762250"/>
              <a:gd name="connsiteX63" fmla="*/ 2146459 w 6134100"/>
              <a:gd name="connsiteY63" fmla="*/ 1624489 h 2762250"/>
              <a:gd name="connsiteX64" fmla="*/ 2137886 w 6134100"/>
              <a:gd name="connsiteY64" fmla="*/ 1597819 h 2762250"/>
              <a:gd name="connsiteX65" fmla="*/ 2125504 w 6134100"/>
              <a:gd name="connsiteY65" fmla="*/ 1573054 h 2762250"/>
              <a:gd name="connsiteX66" fmla="*/ 2132171 w 6134100"/>
              <a:gd name="connsiteY66" fmla="*/ 1544479 h 2762250"/>
              <a:gd name="connsiteX67" fmla="*/ 2138839 w 6134100"/>
              <a:gd name="connsiteY67" fmla="*/ 1555909 h 2762250"/>
              <a:gd name="connsiteX68" fmla="*/ 2155031 w 6134100"/>
              <a:gd name="connsiteY68" fmla="*/ 1581626 h 2762250"/>
              <a:gd name="connsiteX69" fmla="*/ 2197894 w 6134100"/>
              <a:gd name="connsiteY69" fmla="*/ 1579721 h 2762250"/>
              <a:gd name="connsiteX70" fmla="*/ 2213134 w 6134100"/>
              <a:gd name="connsiteY70" fmla="*/ 1571149 h 2762250"/>
              <a:gd name="connsiteX71" fmla="*/ 2240756 w 6134100"/>
              <a:gd name="connsiteY71" fmla="*/ 1504474 h 2762250"/>
              <a:gd name="connsiteX72" fmla="*/ 2263616 w 6134100"/>
              <a:gd name="connsiteY72" fmla="*/ 1449229 h 2762250"/>
              <a:gd name="connsiteX73" fmla="*/ 2277904 w 6134100"/>
              <a:gd name="connsiteY73" fmla="*/ 1384459 h 2762250"/>
              <a:gd name="connsiteX74" fmla="*/ 2285524 w 6134100"/>
              <a:gd name="connsiteY74" fmla="*/ 1369219 h 2762250"/>
              <a:gd name="connsiteX75" fmla="*/ 2307431 w 6134100"/>
              <a:gd name="connsiteY75" fmla="*/ 1354931 h 2762250"/>
              <a:gd name="connsiteX76" fmla="*/ 2310289 w 6134100"/>
              <a:gd name="connsiteY76" fmla="*/ 1323499 h 2762250"/>
              <a:gd name="connsiteX77" fmla="*/ 2310289 w 6134100"/>
              <a:gd name="connsiteY77" fmla="*/ 1276826 h 2762250"/>
              <a:gd name="connsiteX78" fmla="*/ 2323624 w 6134100"/>
              <a:gd name="connsiteY78" fmla="*/ 1173956 h 2762250"/>
              <a:gd name="connsiteX79" fmla="*/ 2343626 w 6134100"/>
              <a:gd name="connsiteY79" fmla="*/ 1078706 h 2762250"/>
              <a:gd name="connsiteX80" fmla="*/ 2346484 w 6134100"/>
              <a:gd name="connsiteY80" fmla="*/ 1020604 h 2762250"/>
              <a:gd name="connsiteX81" fmla="*/ 2326481 w 6134100"/>
              <a:gd name="connsiteY81" fmla="*/ 963454 h 2762250"/>
              <a:gd name="connsiteX82" fmla="*/ 2324576 w 6134100"/>
              <a:gd name="connsiteY82" fmla="*/ 936784 h 2762250"/>
              <a:gd name="connsiteX83" fmla="*/ 2321719 w 6134100"/>
              <a:gd name="connsiteY83" fmla="*/ 906304 h 2762250"/>
              <a:gd name="connsiteX84" fmla="*/ 2311241 w 6134100"/>
              <a:gd name="connsiteY84" fmla="*/ 871061 h 2762250"/>
              <a:gd name="connsiteX85" fmla="*/ 2278856 w 6134100"/>
              <a:gd name="connsiteY85" fmla="*/ 814864 h 2762250"/>
              <a:gd name="connsiteX86" fmla="*/ 2229326 w 6134100"/>
              <a:gd name="connsiteY86" fmla="*/ 795814 h 2762250"/>
              <a:gd name="connsiteX87" fmla="*/ 2177891 w 6134100"/>
              <a:gd name="connsiteY87" fmla="*/ 761524 h 2762250"/>
              <a:gd name="connsiteX88" fmla="*/ 2117884 w 6134100"/>
              <a:gd name="connsiteY88" fmla="*/ 723424 h 2762250"/>
              <a:gd name="connsiteX89" fmla="*/ 2106454 w 6134100"/>
              <a:gd name="connsiteY89" fmla="*/ 704374 h 2762250"/>
              <a:gd name="connsiteX90" fmla="*/ 2183606 w 6134100"/>
              <a:gd name="connsiteY90" fmla="*/ 602456 h 2762250"/>
              <a:gd name="connsiteX91" fmla="*/ 2197894 w 6134100"/>
              <a:gd name="connsiteY91" fmla="*/ 575786 h 2762250"/>
              <a:gd name="connsiteX92" fmla="*/ 2186464 w 6134100"/>
              <a:gd name="connsiteY92" fmla="*/ 530066 h 2762250"/>
              <a:gd name="connsiteX93" fmla="*/ 2185511 w 6134100"/>
              <a:gd name="connsiteY93" fmla="*/ 510064 h 2762250"/>
              <a:gd name="connsiteX94" fmla="*/ 2225516 w 6134100"/>
              <a:gd name="connsiteY94" fmla="*/ 463391 h 2762250"/>
              <a:gd name="connsiteX95" fmla="*/ 2205514 w 6134100"/>
              <a:gd name="connsiteY95" fmla="*/ 417671 h 2762250"/>
              <a:gd name="connsiteX96" fmla="*/ 2146459 w 6134100"/>
              <a:gd name="connsiteY96" fmla="*/ 398621 h 2762250"/>
              <a:gd name="connsiteX97" fmla="*/ 2053114 w 6134100"/>
              <a:gd name="connsiteY97" fmla="*/ 361474 h 2762250"/>
              <a:gd name="connsiteX98" fmla="*/ 2019776 w 6134100"/>
              <a:gd name="connsiteY98" fmla="*/ 338614 h 2762250"/>
              <a:gd name="connsiteX99" fmla="*/ 1994059 w 6134100"/>
              <a:gd name="connsiteY99" fmla="*/ 350996 h 2762250"/>
              <a:gd name="connsiteX100" fmla="*/ 1969294 w 6134100"/>
              <a:gd name="connsiteY100" fmla="*/ 371951 h 2762250"/>
              <a:gd name="connsiteX101" fmla="*/ 1899761 w 6134100"/>
              <a:gd name="connsiteY101" fmla="*/ 439579 h 2762250"/>
              <a:gd name="connsiteX102" fmla="*/ 1903571 w 6134100"/>
              <a:gd name="connsiteY102" fmla="*/ 470059 h 2762250"/>
              <a:gd name="connsiteX103" fmla="*/ 1899761 w 6134100"/>
              <a:gd name="connsiteY103" fmla="*/ 531971 h 2762250"/>
              <a:gd name="connsiteX104" fmla="*/ 1888331 w 6134100"/>
              <a:gd name="connsiteY104" fmla="*/ 584359 h 2762250"/>
              <a:gd name="connsiteX105" fmla="*/ 1914049 w 6134100"/>
              <a:gd name="connsiteY105" fmla="*/ 604361 h 2762250"/>
              <a:gd name="connsiteX106" fmla="*/ 1939766 w 6134100"/>
              <a:gd name="connsiteY106" fmla="*/ 631984 h 2762250"/>
              <a:gd name="connsiteX107" fmla="*/ 1946434 w 6134100"/>
              <a:gd name="connsiteY107" fmla="*/ 648176 h 2762250"/>
              <a:gd name="connsiteX108" fmla="*/ 1946434 w 6134100"/>
              <a:gd name="connsiteY108" fmla="*/ 714851 h 2762250"/>
              <a:gd name="connsiteX109" fmla="*/ 1924526 w 6134100"/>
              <a:gd name="connsiteY109" fmla="*/ 748189 h 2762250"/>
              <a:gd name="connsiteX110" fmla="*/ 1879759 w 6134100"/>
              <a:gd name="connsiteY110" fmla="*/ 766286 h 2762250"/>
              <a:gd name="connsiteX111" fmla="*/ 1835944 w 6134100"/>
              <a:gd name="connsiteY111" fmla="*/ 780574 h 2762250"/>
              <a:gd name="connsiteX112" fmla="*/ 1814989 w 6134100"/>
              <a:gd name="connsiteY112" fmla="*/ 795814 h 2762250"/>
              <a:gd name="connsiteX113" fmla="*/ 1786414 w 6134100"/>
              <a:gd name="connsiteY113" fmla="*/ 818674 h 2762250"/>
              <a:gd name="connsiteX114" fmla="*/ 1714024 w 6134100"/>
              <a:gd name="connsiteY114" fmla="*/ 870109 h 2762250"/>
              <a:gd name="connsiteX115" fmla="*/ 1686401 w 6134100"/>
              <a:gd name="connsiteY115" fmla="*/ 801529 h 2762250"/>
              <a:gd name="connsiteX116" fmla="*/ 1693069 w 6134100"/>
              <a:gd name="connsiteY116" fmla="*/ 775811 h 2762250"/>
              <a:gd name="connsiteX117" fmla="*/ 1700689 w 6134100"/>
              <a:gd name="connsiteY117" fmla="*/ 762476 h 2762250"/>
              <a:gd name="connsiteX118" fmla="*/ 1703546 w 6134100"/>
              <a:gd name="connsiteY118" fmla="*/ 718661 h 2762250"/>
              <a:gd name="connsiteX119" fmla="*/ 1715929 w 6134100"/>
              <a:gd name="connsiteY119" fmla="*/ 691039 h 2762250"/>
              <a:gd name="connsiteX120" fmla="*/ 1707356 w 6134100"/>
              <a:gd name="connsiteY120" fmla="*/ 656749 h 2762250"/>
              <a:gd name="connsiteX121" fmla="*/ 1689259 w 6134100"/>
              <a:gd name="connsiteY121" fmla="*/ 611029 h 2762250"/>
              <a:gd name="connsiteX122" fmla="*/ 1649254 w 6134100"/>
              <a:gd name="connsiteY122" fmla="*/ 570071 h 2762250"/>
              <a:gd name="connsiteX123" fmla="*/ 1612106 w 6134100"/>
              <a:gd name="connsiteY123" fmla="*/ 540544 h 2762250"/>
              <a:gd name="connsiteX124" fmla="*/ 1590199 w 6134100"/>
              <a:gd name="connsiteY124" fmla="*/ 460534 h 2762250"/>
              <a:gd name="connsiteX125" fmla="*/ 1574006 w 6134100"/>
              <a:gd name="connsiteY125" fmla="*/ 393859 h 2762250"/>
              <a:gd name="connsiteX126" fmla="*/ 1564481 w 6134100"/>
              <a:gd name="connsiteY126" fmla="*/ 360521 h 2762250"/>
              <a:gd name="connsiteX127" fmla="*/ 1557814 w 6134100"/>
              <a:gd name="connsiteY127" fmla="*/ 330041 h 2762250"/>
              <a:gd name="connsiteX128" fmla="*/ 1536859 w 6134100"/>
              <a:gd name="connsiteY128" fmla="*/ 305276 h 2762250"/>
              <a:gd name="connsiteX129" fmla="*/ 1509236 w 6134100"/>
              <a:gd name="connsiteY129" fmla="*/ 305276 h 2762250"/>
              <a:gd name="connsiteX130" fmla="*/ 1488281 w 6134100"/>
              <a:gd name="connsiteY130" fmla="*/ 240506 h 2762250"/>
              <a:gd name="connsiteX131" fmla="*/ 1438751 w 6134100"/>
              <a:gd name="connsiteY131" fmla="*/ 123349 h 2762250"/>
              <a:gd name="connsiteX132" fmla="*/ 1434941 w 6134100"/>
              <a:gd name="connsiteY132" fmla="*/ 170974 h 2762250"/>
              <a:gd name="connsiteX133" fmla="*/ 1476851 w 6134100"/>
              <a:gd name="connsiteY133" fmla="*/ 300514 h 2762250"/>
              <a:gd name="connsiteX134" fmla="*/ 1481614 w 6134100"/>
              <a:gd name="connsiteY134" fmla="*/ 324326 h 2762250"/>
              <a:gd name="connsiteX135" fmla="*/ 1464469 w 6134100"/>
              <a:gd name="connsiteY135" fmla="*/ 347186 h 2762250"/>
              <a:gd name="connsiteX136" fmla="*/ 1449229 w 6134100"/>
              <a:gd name="connsiteY136" fmla="*/ 352901 h 2762250"/>
              <a:gd name="connsiteX137" fmla="*/ 1468279 w 6134100"/>
              <a:gd name="connsiteY137" fmla="*/ 400526 h 2762250"/>
              <a:gd name="connsiteX138" fmla="*/ 1487329 w 6134100"/>
              <a:gd name="connsiteY138" fmla="*/ 446246 h 2762250"/>
              <a:gd name="connsiteX139" fmla="*/ 1460659 w 6134100"/>
              <a:gd name="connsiteY139" fmla="*/ 452914 h 2762250"/>
              <a:gd name="connsiteX140" fmla="*/ 1432084 w 6134100"/>
              <a:gd name="connsiteY140" fmla="*/ 472916 h 2762250"/>
              <a:gd name="connsiteX141" fmla="*/ 1473994 w 6134100"/>
              <a:gd name="connsiteY141" fmla="*/ 487204 h 2762250"/>
              <a:gd name="connsiteX142" fmla="*/ 1510189 w 6134100"/>
              <a:gd name="connsiteY142" fmla="*/ 495776 h 2762250"/>
              <a:gd name="connsiteX143" fmla="*/ 1529239 w 6134100"/>
              <a:gd name="connsiteY143" fmla="*/ 497681 h 2762250"/>
              <a:gd name="connsiteX144" fmla="*/ 1534954 w 6134100"/>
              <a:gd name="connsiteY144" fmla="*/ 573881 h 2762250"/>
              <a:gd name="connsiteX145" fmla="*/ 1524476 w 6134100"/>
              <a:gd name="connsiteY145" fmla="*/ 662464 h 2762250"/>
              <a:gd name="connsiteX146" fmla="*/ 1531144 w 6134100"/>
              <a:gd name="connsiteY146" fmla="*/ 671989 h 2762250"/>
              <a:gd name="connsiteX147" fmla="*/ 1534954 w 6134100"/>
              <a:gd name="connsiteY147" fmla="*/ 647224 h 2762250"/>
              <a:gd name="connsiteX148" fmla="*/ 1544479 w 6134100"/>
              <a:gd name="connsiteY148" fmla="*/ 681514 h 2762250"/>
              <a:gd name="connsiteX149" fmla="*/ 1536859 w 6134100"/>
              <a:gd name="connsiteY149" fmla="*/ 750094 h 2762250"/>
              <a:gd name="connsiteX150" fmla="*/ 1514951 w 6134100"/>
              <a:gd name="connsiteY150" fmla="*/ 775811 h 2762250"/>
              <a:gd name="connsiteX151" fmla="*/ 1503521 w 6134100"/>
              <a:gd name="connsiteY151" fmla="*/ 895826 h 2762250"/>
              <a:gd name="connsiteX152" fmla="*/ 1535906 w 6134100"/>
              <a:gd name="connsiteY152" fmla="*/ 1008221 h 2762250"/>
              <a:gd name="connsiteX153" fmla="*/ 1554956 w 6134100"/>
              <a:gd name="connsiteY153" fmla="*/ 1060609 h 2762250"/>
              <a:gd name="connsiteX154" fmla="*/ 1577816 w 6134100"/>
              <a:gd name="connsiteY154" fmla="*/ 1126331 h 2762250"/>
              <a:gd name="connsiteX155" fmla="*/ 1586389 w 6134100"/>
              <a:gd name="connsiteY155" fmla="*/ 1186339 h 2762250"/>
              <a:gd name="connsiteX156" fmla="*/ 1601629 w 6134100"/>
              <a:gd name="connsiteY156" fmla="*/ 1299686 h 2762250"/>
              <a:gd name="connsiteX157" fmla="*/ 1646396 w 6134100"/>
              <a:gd name="connsiteY157" fmla="*/ 1328261 h 2762250"/>
              <a:gd name="connsiteX158" fmla="*/ 1665446 w 6134100"/>
              <a:gd name="connsiteY158" fmla="*/ 1342549 h 2762250"/>
              <a:gd name="connsiteX159" fmla="*/ 1666399 w 6134100"/>
              <a:gd name="connsiteY159" fmla="*/ 1383506 h 2762250"/>
              <a:gd name="connsiteX160" fmla="*/ 1670209 w 6134100"/>
              <a:gd name="connsiteY160" fmla="*/ 1414939 h 2762250"/>
              <a:gd name="connsiteX161" fmla="*/ 1607344 w 6134100"/>
              <a:gd name="connsiteY161" fmla="*/ 1691164 h 2762250"/>
              <a:gd name="connsiteX162" fmla="*/ 1591151 w 6134100"/>
              <a:gd name="connsiteY162" fmla="*/ 1727359 h 2762250"/>
              <a:gd name="connsiteX163" fmla="*/ 1579721 w 6134100"/>
              <a:gd name="connsiteY163" fmla="*/ 1786414 h 2762250"/>
              <a:gd name="connsiteX164" fmla="*/ 1599724 w 6134100"/>
              <a:gd name="connsiteY164" fmla="*/ 1884521 h 2762250"/>
              <a:gd name="connsiteX165" fmla="*/ 1597819 w 6134100"/>
              <a:gd name="connsiteY165" fmla="*/ 1995964 h 2762250"/>
              <a:gd name="connsiteX166" fmla="*/ 1577816 w 6134100"/>
              <a:gd name="connsiteY166" fmla="*/ 2047399 h 2762250"/>
              <a:gd name="connsiteX167" fmla="*/ 1556861 w 6134100"/>
              <a:gd name="connsiteY167" fmla="*/ 2090261 h 2762250"/>
              <a:gd name="connsiteX168" fmla="*/ 1551146 w 6134100"/>
              <a:gd name="connsiteY168" fmla="*/ 2111216 h 2762250"/>
              <a:gd name="connsiteX169" fmla="*/ 1528286 w 6134100"/>
              <a:gd name="connsiteY169" fmla="*/ 2235994 h 2762250"/>
              <a:gd name="connsiteX170" fmla="*/ 1513999 w 6134100"/>
              <a:gd name="connsiteY170" fmla="*/ 2282666 h 2762250"/>
              <a:gd name="connsiteX171" fmla="*/ 1531144 w 6134100"/>
              <a:gd name="connsiteY171" fmla="*/ 2296954 h 2762250"/>
              <a:gd name="connsiteX172" fmla="*/ 1554004 w 6134100"/>
              <a:gd name="connsiteY172" fmla="*/ 2313146 h 2762250"/>
              <a:gd name="connsiteX173" fmla="*/ 1547336 w 6134100"/>
              <a:gd name="connsiteY173" fmla="*/ 2349341 h 2762250"/>
              <a:gd name="connsiteX174" fmla="*/ 1473041 w 6134100"/>
              <a:gd name="connsiteY174" fmla="*/ 2424589 h 2762250"/>
              <a:gd name="connsiteX175" fmla="*/ 1425416 w 6134100"/>
              <a:gd name="connsiteY175" fmla="*/ 2467451 h 2762250"/>
              <a:gd name="connsiteX176" fmla="*/ 1418749 w 6134100"/>
              <a:gd name="connsiteY176" fmla="*/ 2491264 h 2762250"/>
              <a:gd name="connsiteX177" fmla="*/ 1358741 w 6134100"/>
              <a:gd name="connsiteY177" fmla="*/ 2492216 h 2762250"/>
              <a:gd name="connsiteX178" fmla="*/ 1295876 w 6134100"/>
              <a:gd name="connsiteY178" fmla="*/ 2484596 h 2762250"/>
              <a:gd name="connsiteX179" fmla="*/ 1188244 w 6134100"/>
              <a:gd name="connsiteY179" fmla="*/ 2476976 h 2762250"/>
              <a:gd name="connsiteX180" fmla="*/ 1075849 w 6134100"/>
              <a:gd name="connsiteY180" fmla="*/ 2482691 h 2762250"/>
              <a:gd name="connsiteX181" fmla="*/ 1068229 w 6134100"/>
              <a:gd name="connsiteY181" fmla="*/ 2477929 h 2762250"/>
              <a:gd name="connsiteX182" fmla="*/ 1032986 w 6134100"/>
              <a:gd name="connsiteY182" fmla="*/ 2474119 h 2762250"/>
              <a:gd name="connsiteX183" fmla="*/ 990124 w 6134100"/>
              <a:gd name="connsiteY183" fmla="*/ 2480786 h 2762250"/>
              <a:gd name="connsiteX184" fmla="*/ 939641 w 6134100"/>
              <a:gd name="connsiteY184" fmla="*/ 2484596 h 2762250"/>
              <a:gd name="connsiteX185" fmla="*/ 902494 w 6134100"/>
              <a:gd name="connsiteY185" fmla="*/ 2362676 h 2762250"/>
              <a:gd name="connsiteX186" fmla="*/ 904399 w 6134100"/>
              <a:gd name="connsiteY186" fmla="*/ 2310289 h 2762250"/>
              <a:gd name="connsiteX187" fmla="*/ 939641 w 6134100"/>
              <a:gd name="connsiteY187" fmla="*/ 2298859 h 2762250"/>
              <a:gd name="connsiteX188" fmla="*/ 980599 w 6134100"/>
              <a:gd name="connsiteY188" fmla="*/ 2280761 h 2762250"/>
              <a:gd name="connsiteX189" fmla="*/ 1019651 w 6134100"/>
              <a:gd name="connsiteY189" fmla="*/ 2146459 h 2762250"/>
              <a:gd name="connsiteX190" fmla="*/ 1012984 w 6134100"/>
              <a:gd name="connsiteY190" fmla="*/ 2100739 h 2762250"/>
              <a:gd name="connsiteX191" fmla="*/ 1009174 w 6134100"/>
              <a:gd name="connsiteY191" fmla="*/ 2062639 h 2762250"/>
              <a:gd name="connsiteX192" fmla="*/ 1024414 w 6134100"/>
              <a:gd name="connsiteY192" fmla="*/ 2028349 h 2762250"/>
              <a:gd name="connsiteX193" fmla="*/ 1039654 w 6134100"/>
              <a:gd name="connsiteY193" fmla="*/ 2004536 h 2762250"/>
              <a:gd name="connsiteX194" fmla="*/ 1049179 w 6134100"/>
              <a:gd name="connsiteY194" fmla="*/ 1986439 h 2762250"/>
              <a:gd name="connsiteX195" fmla="*/ 1075849 w 6134100"/>
              <a:gd name="connsiteY195" fmla="*/ 1946434 h 2762250"/>
              <a:gd name="connsiteX196" fmla="*/ 1098709 w 6134100"/>
              <a:gd name="connsiteY196" fmla="*/ 1889284 h 2762250"/>
              <a:gd name="connsiteX197" fmla="*/ 1105376 w 6134100"/>
              <a:gd name="connsiteY197" fmla="*/ 1850231 h 2762250"/>
              <a:gd name="connsiteX198" fmla="*/ 1089184 w 6134100"/>
              <a:gd name="connsiteY198" fmla="*/ 1765459 h 2762250"/>
              <a:gd name="connsiteX199" fmla="*/ 1054894 w 6134100"/>
              <a:gd name="connsiteY199" fmla="*/ 1699736 h 2762250"/>
              <a:gd name="connsiteX200" fmla="*/ 1027271 w 6134100"/>
              <a:gd name="connsiteY200" fmla="*/ 1658779 h 2762250"/>
              <a:gd name="connsiteX201" fmla="*/ 1007269 w 6134100"/>
              <a:gd name="connsiteY201" fmla="*/ 1629251 h 2762250"/>
              <a:gd name="connsiteX202" fmla="*/ 918686 w 6134100"/>
              <a:gd name="connsiteY202" fmla="*/ 1548289 h 2762250"/>
              <a:gd name="connsiteX203" fmla="*/ 899636 w 6134100"/>
              <a:gd name="connsiteY203" fmla="*/ 1534001 h 2762250"/>
              <a:gd name="connsiteX204" fmla="*/ 894874 w 6134100"/>
              <a:gd name="connsiteY204" fmla="*/ 1531144 h 2762250"/>
              <a:gd name="connsiteX205" fmla="*/ 868204 w 6134100"/>
              <a:gd name="connsiteY205" fmla="*/ 1527334 h 2762250"/>
              <a:gd name="connsiteX206" fmla="*/ 860584 w 6134100"/>
              <a:gd name="connsiteY206" fmla="*/ 1514951 h 2762250"/>
              <a:gd name="connsiteX207" fmla="*/ 862489 w 6134100"/>
              <a:gd name="connsiteY207" fmla="*/ 1510189 h 2762250"/>
              <a:gd name="connsiteX208" fmla="*/ 840581 w 6134100"/>
              <a:gd name="connsiteY208" fmla="*/ 1496854 h 2762250"/>
              <a:gd name="connsiteX209" fmla="*/ 840581 w 6134100"/>
              <a:gd name="connsiteY209" fmla="*/ 1474946 h 2762250"/>
              <a:gd name="connsiteX210" fmla="*/ 824389 w 6134100"/>
              <a:gd name="connsiteY210" fmla="*/ 1473041 h 2762250"/>
              <a:gd name="connsiteX211" fmla="*/ 796766 w 6134100"/>
              <a:gd name="connsiteY211" fmla="*/ 1463516 h 2762250"/>
              <a:gd name="connsiteX212" fmla="*/ 772001 w 6134100"/>
              <a:gd name="connsiteY212" fmla="*/ 1447324 h 2762250"/>
              <a:gd name="connsiteX213" fmla="*/ 774859 w 6134100"/>
              <a:gd name="connsiteY213" fmla="*/ 1410176 h 2762250"/>
              <a:gd name="connsiteX214" fmla="*/ 783431 w 6134100"/>
              <a:gd name="connsiteY214" fmla="*/ 1387316 h 2762250"/>
              <a:gd name="connsiteX215" fmla="*/ 788194 w 6134100"/>
              <a:gd name="connsiteY215" fmla="*/ 1371124 h 2762250"/>
              <a:gd name="connsiteX216" fmla="*/ 839629 w 6134100"/>
              <a:gd name="connsiteY216" fmla="*/ 1373029 h 2762250"/>
              <a:gd name="connsiteX217" fmla="*/ 849154 w 6134100"/>
              <a:gd name="connsiteY217" fmla="*/ 1375886 h 2762250"/>
              <a:gd name="connsiteX218" fmla="*/ 845344 w 6134100"/>
              <a:gd name="connsiteY218" fmla="*/ 1341596 h 2762250"/>
              <a:gd name="connsiteX219" fmla="*/ 815816 w 6134100"/>
              <a:gd name="connsiteY219" fmla="*/ 1220629 h 2762250"/>
              <a:gd name="connsiteX220" fmla="*/ 783431 w 6134100"/>
              <a:gd name="connsiteY220" fmla="*/ 1162526 h 2762250"/>
              <a:gd name="connsiteX221" fmla="*/ 737711 w 6134100"/>
              <a:gd name="connsiteY221" fmla="*/ 1140619 h 2762250"/>
              <a:gd name="connsiteX222" fmla="*/ 716756 w 6134100"/>
              <a:gd name="connsiteY222" fmla="*/ 1120616 h 2762250"/>
              <a:gd name="connsiteX223" fmla="*/ 660559 w 6134100"/>
              <a:gd name="connsiteY223" fmla="*/ 1128236 h 2762250"/>
              <a:gd name="connsiteX224" fmla="*/ 649129 w 6134100"/>
              <a:gd name="connsiteY224" fmla="*/ 1137761 h 2762250"/>
              <a:gd name="connsiteX225" fmla="*/ 562451 w 6134100"/>
              <a:gd name="connsiteY225" fmla="*/ 1174909 h 2762250"/>
              <a:gd name="connsiteX226" fmla="*/ 552926 w 6134100"/>
              <a:gd name="connsiteY226" fmla="*/ 1200626 h 2762250"/>
              <a:gd name="connsiteX227" fmla="*/ 530066 w 6134100"/>
              <a:gd name="connsiteY227" fmla="*/ 1303496 h 2762250"/>
              <a:gd name="connsiteX228" fmla="*/ 522446 w 6134100"/>
              <a:gd name="connsiteY228" fmla="*/ 1353979 h 2762250"/>
              <a:gd name="connsiteX229" fmla="*/ 544354 w 6134100"/>
              <a:gd name="connsiteY229" fmla="*/ 1380649 h 2762250"/>
              <a:gd name="connsiteX230" fmla="*/ 565309 w 6134100"/>
              <a:gd name="connsiteY230" fmla="*/ 1397794 h 2762250"/>
              <a:gd name="connsiteX231" fmla="*/ 576739 w 6134100"/>
              <a:gd name="connsiteY231" fmla="*/ 1414939 h 2762250"/>
              <a:gd name="connsiteX232" fmla="*/ 589121 w 6134100"/>
              <a:gd name="connsiteY232" fmla="*/ 1421606 h 2762250"/>
              <a:gd name="connsiteX233" fmla="*/ 598646 w 6134100"/>
              <a:gd name="connsiteY233" fmla="*/ 1428274 h 2762250"/>
              <a:gd name="connsiteX234" fmla="*/ 608171 w 6134100"/>
              <a:gd name="connsiteY234" fmla="*/ 1441609 h 2762250"/>
              <a:gd name="connsiteX235" fmla="*/ 601504 w 6134100"/>
              <a:gd name="connsiteY235" fmla="*/ 1450181 h 2762250"/>
              <a:gd name="connsiteX236" fmla="*/ 591026 w 6134100"/>
              <a:gd name="connsiteY236" fmla="*/ 1464469 h 2762250"/>
              <a:gd name="connsiteX237" fmla="*/ 568166 w 6134100"/>
              <a:gd name="connsiteY237" fmla="*/ 1479709 h 2762250"/>
              <a:gd name="connsiteX238" fmla="*/ 545306 w 6134100"/>
              <a:gd name="connsiteY238" fmla="*/ 1466374 h 2762250"/>
              <a:gd name="connsiteX239" fmla="*/ 513874 w 6134100"/>
              <a:gd name="connsiteY239" fmla="*/ 1441609 h 2762250"/>
              <a:gd name="connsiteX240" fmla="*/ 488156 w 6134100"/>
              <a:gd name="connsiteY240" fmla="*/ 1421606 h 2762250"/>
              <a:gd name="connsiteX241" fmla="*/ 141446 w 6134100"/>
              <a:gd name="connsiteY241" fmla="*/ 1049179 h 2762250"/>
              <a:gd name="connsiteX242" fmla="*/ 50006 w 6134100"/>
              <a:gd name="connsiteY242" fmla="*/ 953929 h 2762250"/>
              <a:gd name="connsiteX243" fmla="*/ 7144 w 6134100"/>
              <a:gd name="connsiteY243" fmla="*/ 925354 h 2762250"/>
              <a:gd name="connsiteX244" fmla="*/ 49054 w 6134100"/>
              <a:gd name="connsiteY244" fmla="*/ 983456 h 2762250"/>
              <a:gd name="connsiteX245" fmla="*/ 83344 w 6134100"/>
              <a:gd name="connsiteY245" fmla="*/ 1031081 h 2762250"/>
              <a:gd name="connsiteX246" fmla="*/ 70961 w 6134100"/>
              <a:gd name="connsiteY246" fmla="*/ 1025366 h 2762250"/>
              <a:gd name="connsiteX247" fmla="*/ 58579 w 6134100"/>
              <a:gd name="connsiteY247" fmla="*/ 1019651 h 2762250"/>
              <a:gd name="connsiteX248" fmla="*/ 83344 w 6134100"/>
              <a:gd name="connsiteY248" fmla="*/ 1059656 h 2762250"/>
              <a:gd name="connsiteX249" fmla="*/ 115729 w 6134100"/>
              <a:gd name="connsiteY249" fmla="*/ 1103471 h 2762250"/>
              <a:gd name="connsiteX250" fmla="*/ 148114 w 6134100"/>
              <a:gd name="connsiteY250" fmla="*/ 1146334 h 2762250"/>
              <a:gd name="connsiteX251" fmla="*/ 170021 w 6134100"/>
              <a:gd name="connsiteY251" fmla="*/ 1204436 h 2762250"/>
              <a:gd name="connsiteX252" fmla="*/ 165259 w 6134100"/>
              <a:gd name="connsiteY252" fmla="*/ 1319689 h 2762250"/>
              <a:gd name="connsiteX253" fmla="*/ 175736 w 6134100"/>
              <a:gd name="connsiteY253" fmla="*/ 1344454 h 2762250"/>
              <a:gd name="connsiteX254" fmla="*/ 186214 w 6134100"/>
              <a:gd name="connsiteY254" fmla="*/ 1353979 h 2762250"/>
              <a:gd name="connsiteX255" fmla="*/ 197644 w 6134100"/>
              <a:gd name="connsiteY255" fmla="*/ 1395889 h 2762250"/>
              <a:gd name="connsiteX256" fmla="*/ 241459 w 6134100"/>
              <a:gd name="connsiteY256" fmla="*/ 1430179 h 2762250"/>
              <a:gd name="connsiteX257" fmla="*/ 237649 w 6134100"/>
              <a:gd name="connsiteY257" fmla="*/ 1426369 h 2762250"/>
              <a:gd name="connsiteX258" fmla="*/ 201454 w 6134100"/>
              <a:gd name="connsiteY258" fmla="*/ 1357789 h 2762250"/>
              <a:gd name="connsiteX259" fmla="*/ 179546 w 6134100"/>
              <a:gd name="connsiteY259" fmla="*/ 1295876 h 2762250"/>
              <a:gd name="connsiteX260" fmla="*/ 176689 w 6134100"/>
              <a:gd name="connsiteY260" fmla="*/ 1257776 h 2762250"/>
              <a:gd name="connsiteX261" fmla="*/ 187166 w 6134100"/>
              <a:gd name="connsiteY261" fmla="*/ 1222534 h 2762250"/>
              <a:gd name="connsiteX262" fmla="*/ 191929 w 6134100"/>
              <a:gd name="connsiteY262" fmla="*/ 1200626 h 2762250"/>
              <a:gd name="connsiteX263" fmla="*/ 270986 w 6134100"/>
              <a:gd name="connsiteY263" fmla="*/ 1285399 h 2762250"/>
              <a:gd name="connsiteX264" fmla="*/ 348139 w 6134100"/>
              <a:gd name="connsiteY264" fmla="*/ 1394936 h 2762250"/>
              <a:gd name="connsiteX265" fmla="*/ 358616 w 6134100"/>
              <a:gd name="connsiteY265" fmla="*/ 1433036 h 2762250"/>
              <a:gd name="connsiteX266" fmla="*/ 370999 w 6134100"/>
              <a:gd name="connsiteY266" fmla="*/ 1472089 h 2762250"/>
              <a:gd name="connsiteX267" fmla="*/ 386239 w 6134100"/>
              <a:gd name="connsiteY267" fmla="*/ 1536859 h 2762250"/>
              <a:gd name="connsiteX268" fmla="*/ 383381 w 6134100"/>
              <a:gd name="connsiteY268" fmla="*/ 1588294 h 2762250"/>
              <a:gd name="connsiteX269" fmla="*/ 370046 w 6134100"/>
              <a:gd name="connsiteY269" fmla="*/ 1628299 h 2762250"/>
              <a:gd name="connsiteX270" fmla="*/ 342424 w 6134100"/>
              <a:gd name="connsiteY270" fmla="*/ 1679734 h 2762250"/>
              <a:gd name="connsiteX271" fmla="*/ 316706 w 6134100"/>
              <a:gd name="connsiteY271" fmla="*/ 1707356 h 2762250"/>
              <a:gd name="connsiteX272" fmla="*/ 298609 w 6134100"/>
              <a:gd name="connsiteY272" fmla="*/ 1770221 h 2762250"/>
              <a:gd name="connsiteX273" fmla="*/ 304324 w 6134100"/>
              <a:gd name="connsiteY273" fmla="*/ 1822609 h 2762250"/>
              <a:gd name="connsiteX274" fmla="*/ 308134 w 6134100"/>
              <a:gd name="connsiteY274" fmla="*/ 1851184 h 2762250"/>
              <a:gd name="connsiteX275" fmla="*/ 319564 w 6134100"/>
              <a:gd name="connsiteY275" fmla="*/ 1893094 h 2762250"/>
              <a:gd name="connsiteX276" fmla="*/ 330041 w 6134100"/>
              <a:gd name="connsiteY276" fmla="*/ 1922621 h 2762250"/>
              <a:gd name="connsiteX277" fmla="*/ 233839 w 6134100"/>
              <a:gd name="connsiteY277" fmla="*/ 1853089 h 2762250"/>
              <a:gd name="connsiteX278" fmla="*/ 182404 w 6134100"/>
              <a:gd name="connsiteY278" fmla="*/ 1668304 h 2762250"/>
              <a:gd name="connsiteX279" fmla="*/ 175736 w 6134100"/>
              <a:gd name="connsiteY279" fmla="*/ 1598771 h 2762250"/>
              <a:gd name="connsiteX280" fmla="*/ 172879 w 6134100"/>
              <a:gd name="connsiteY280" fmla="*/ 1538764 h 2762250"/>
              <a:gd name="connsiteX281" fmla="*/ 168116 w 6134100"/>
              <a:gd name="connsiteY281" fmla="*/ 1439704 h 2762250"/>
              <a:gd name="connsiteX282" fmla="*/ 164306 w 6134100"/>
              <a:gd name="connsiteY282" fmla="*/ 1395889 h 2762250"/>
              <a:gd name="connsiteX283" fmla="*/ 156686 w 6134100"/>
              <a:gd name="connsiteY283" fmla="*/ 1430179 h 2762250"/>
              <a:gd name="connsiteX284" fmla="*/ 171926 w 6134100"/>
              <a:gd name="connsiteY284" fmla="*/ 1750219 h 2762250"/>
              <a:gd name="connsiteX285" fmla="*/ 263366 w 6134100"/>
              <a:gd name="connsiteY285" fmla="*/ 1921669 h 2762250"/>
              <a:gd name="connsiteX286" fmla="*/ 289084 w 6134100"/>
              <a:gd name="connsiteY286" fmla="*/ 1949291 h 2762250"/>
              <a:gd name="connsiteX287" fmla="*/ 272891 w 6134100"/>
              <a:gd name="connsiteY287" fmla="*/ 1991201 h 2762250"/>
              <a:gd name="connsiteX288" fmla="*/ 272891 w 6134100"/>
              <a:gd name="connsiteY288" fmla="*/ 2110264 h 2762250"/>
              <a:gd name="connsiteX289" fmla="*/ 330994 w 6134100"/>
              <a:gd name="connsiteY289" fmla="*/ 2208371 h 2762250"/>
              <a:gd name="connsiteX290" fmla="*/ 352901 w 6134100"/>
              <a:gd name="connsiteY290" fmla="*/ 2227421 h 2762250"/>
              <a:gd name="connsiteX291" fmla="*/ 440531 w 6134100"/>
              <a:gd name="connsiteY291" fmla="*/ 2265521 h 2762250"/>
              <a:gd name="connsiteX292" fmla="*/ 476726 w 6134100"/>
              <a:gd name="connsiteY292" fmla="*/ 2280761 h 2762250"/>
              <a:gd name="connsiteX293" fmla="*/ 513874 w 6134100"/>
              <a:gd name="connsiteY293" fmla="*/ 2306479 h 2762250"/>
              <a:gd name="connsiteX294" fmla="*/ 553879 w 6134100"/>
              <a:gd name="connsiteY294" fmla="*/ 2324576 h 2762250"/>
              <a:gd name="connsiteX295" fmla="*/ 553879 w 6134100"/>
              <a:gd name="connsiteY295" fmla="*/ 2354104 h 2762250"/>
              <a:gd name="connsiteX296" fmla="*/ 514826 w 6134100"/>
              <a:gd name="connsiteY296" fmla="*/ 2443639 h 2762250"/>
              <a:gd name="connsiteX297" fmla="*/ 499586 w 6134100"/>
              <a:gd name="connsiteY297" fmla="*/ 2462689 h 2762250"/>
              <a:gd name="connsiteX298" fmla="*/ 437674 w 6134100"/>
              <a:gd name="connsiteY298" fmla="*/ 2469356 h 2762250"/>
              <a:gd name="connsiteX299" fmla="*/ 349091 w 6134100"/>
              <a:gd name="connsiteY299" fmla="*/ 2466499 h 2762250"/>
              <a:gd name="connsiteX300" fmla="*/ 314801 w 6134100"/>
              <a:gd name="connsiteY300" fmla="*/ 2456974 h 2762250"/>
              <a:gd name="connsiteX301" fmla="*/ 218599 w 6134100"/>
              <a:gd name="connsiteY301" fmla="*/ 2450306 h 2762250"/>
              <a:gd name="connsiteX302" fmla="*/ 82391 w 6134100"/>
              <a:gd name="connsiteY302" fmla="*/ 2468404 h 2762250"/>
              <a:gd name="connsiteX303" fmla="*/ 7144 w 6134100"/>
              <a:gd name="connsiteY303" fmla="*/ 2468404 h 2762250"/>
              <a:gd name="connsiteX304" fmla="*/ 7144 w 6134100"/>
              <a:gd name="connsiteY304" fmla="*/ 2756059 h 2762250"/>
              <a:gd name="connsiteX305" fmla="*/ 6126956 w 6134100"/>
              <a:gd name="connsiteY305" fmla="*/ 2756059 h 2762250"/>
              <a:gd name="connsiteX306" fmla="*/ 6114574 w 6134100"/>
              <a:gd name="connsiteY306" fmla="*/ 2500789 h 2762250"/>
              <a:gd name="connsiteX307" fmla="*/ 6117431 w 6134100"/>
              <a:gd name="connsiteY307" fmla="*/ 2394109 h 2762250"/>
              <a:gd name="connsiteX308" fmla="*/ 6127909 w 6134100"/>
              <a:gd name="connsiteY308" fmla="*/ 2163604 h 2762250"/>
              <a:gd name="connsiteX309" fmla="*/ 6127909 w 6134100"/>
              <a:gd name="connsiteY309" fmla="*/ 1948339 h 2762250"/>
              <a:gd name="connsiteX310" fmla="*/ 6105049 w 6134100"/>
              <a:gd name="connsiteY310" fmla="*/ 1937861 h 2762250"/>
              <a:gd name="connsiteX311" fmla="*/ 6057424 w 6134100"/>
              <a:gd name="connsiteY311" fmla="*/ 1923574 h 2762250"/>
              <a:gd name="connsiteX312" fmla="*/ 6031706 w 6134100"/>
              <a:gd name="connsiteY312" fmla="*/ 1899761 h 2762250"/>
              <a:gd name="connsiteX313" fmla="*/ 5995512 w 6134100"/>
              <a:gd name="connsiteY313" fmla="*/ 1778794 h 2762250"/>
              <a:gd name="connsiteX314" fmla="*/ 5967889 w 6134100"/>
              <a:gd name="connsiteY314" fmla="*/ 1734026 h 2762250"/>
              <a:gd name="connsiteX315" fmla="*/ 5890737 w 6134100"/>
              <a:gd name="connsiteY315" fmla="*/ 1656874 h 2762250"/>
              <a:gd name="connsiteX316" fmla="*/ 5865971 w 6134100"/>
              <a:gd name="connsiteY316" fmla="*/ 1643539 h 2762250"/>
              <a:gd name="connsiteX317" fmla="*/ 5850731 w 6134100"/>
              <a:gd name="connsiteY317" fmla="*/ 1615916 h 2762250"/>
              <a:gd name="connsiteX318" fmla="*/ 5843112 w 6134100"/>
              <a:gd name="connsiteY318" fmla="*/ 1580674 h 2762250"/>
              <a:gd name="connsiteX319" fmla="*/ 5832634 w 6134100"/>
              <a:gd name="connsiteY319" fmla="*/ 1554956 h 2762250"/>
              <a:gd name="connsiteX320" fmla="*/ 5863114 w 6134100"/>
              <a:gd name="connsiteY320" fmla="*/ 1500664 h 2762250"/>
              <a:gd name="connsiteX321" fmla="*/ 5918359 w 6134100"/>
              <a:gd name="connsiteY321" fmla="*/ 1403509 h 2762250"/>
              <a:gd name="connsiteX322" fmla="*/ 5942171 w 6134100"/>
              <a:gd name="connsiteY322" fmla="*/ 1354931 h 2762250"/>
              <a:gd name="connsiteX323" fmla="*/ 5964079 w 6134100"/>
              <a:gd name="connsiteY323" fmla="*/ 1373981 h 2762250"/>
              <a:gd name="connsiteX324" fmla="*/ 6030754 w 6134100"/>
              <a:gd name="connsiteY324" fmla="*/ 1408271 h 2762250"/>
              <a:gd name="connsiteX325" fmla="*/ 6021229 w 6134100"/>
              <a:gd name="connsiteY325" fmla="*/ 1371124 h 2762250"/>
              <a:gd name="connsiteX326" fmla="*/ 5992654 w 6134100"/>
              <a:gd name="connsiteY326" fmla="*/ 1316831 h 2762250"/>
              <a:gd name="connsiteX327" fmla="*/ 6013609 w 6134100"/>
              <a:gd name="connsiteY327" fmla="*/ 1228249 h 2762250"/>
              <a:gd name="connsiteX328" fmla="*/ 6030754 w 6134100"/>
              <a:gd name="connsiteY328" fmla="*/ 1199674 h 2762250"/>
              <a:gd name="connsiteX329" fmla="*/ 6045994 w 6134100"/>
              <a:gd name="connsiteY329" fmla="*/ 1176814 h 2762250"/>
              <a:gd name="connsiteX330" fmla="*/ 6085046 w 6134100"/>
              <a:gd name="connsiteY330" fmla="*/ 1124426 h 2762250"/>
              <a:gd name="connsiteX331" fmla="*/ 6126956 w 6134100"/>
              <a:gd name="connsiteY331" fmla="*/ 1054894 h 2762250"/>
              <a:gd name="connsiteX332" fmla="*/ 6107906 w 6134100"/>
              <a:gd name="connsiteY332" fmla="*/ 1041559 h 2762250"/>
              <a:gd name="connsiteX333" fmla="*/ 6105049 w 6134100"/>
              <a:gd name="connsiteY333" fmla="*/ 1053941 h 2762250"/>
              <a:gd name="connsiteX334" fmla="*/ 6045042 w 6134100"/>
              <a:gd name="connsiteY334" fmla="*/ 1137761 h 2762250"/>
              <a:gd name="connsiteX335" fmla="*/ 6005989 w 6134100"/>
              <a:gd name="connsiteY335" fmla="*/ 1151096 h 2762250"/>
              <a:gd name="connsiteX336" fmla="*/ 5975509 w 6134100"/>
              <a:gd name="connsiteY336" fmla="*/ 1140619 h 2762250"/>
              <a:gd name="connsiteX337" fmla="*/ 5953601 w 6134100"/>
              <a:gd name="connsiteY337" fmla="*/ 1157764 h 2762250"/>
              <a:gd name="connsiteX338" fmla="*/ 5942171 w 6134100"/>
              <a:gd name="connsiteY338" fmla="*/ 1171099 h 2762250"/>
              <a:gd name="connsiteX339" fmla="*/ 5903119 w 6134100"/>
              <a:gd name="connsiteY339" fmla="*/ 1187291 h 2762250"/>
              <a:gd name="connsiteX340" fmla="*/ 5878354 w 6134100"/>
              <a:gd name="connsiteY340" fmla="*/ 1212056 h 2762250"/>
              <a:gd name="connsiteX341" fmla="*/ 5846921 w 6134100"/>
              <a:gd name="connsiteY341" fmla="*/ 1255871 h 2762250"/>
              <a:gd name="connsiteX342" fmla="*/ 5814537 w 6134100"/>
              <a:gd name="connsiteY342" fmla="*/ 1306354 h 2762250"/>
              <a:gd name="connsiteX343" fmla="*/ 5795487 w 6134100"/>
              <a:gd name="connsiteY343" fmla="*/ 1305401 h 2762250"/>
              <a:gd name="connsiteX344" fmla="*/ 5776437 w 6134100"/>
              <a:gd name="connsiteY344" fmla="*/ 1292066 h 2762250"/>
              <a:gd name="connsiteX345" fmla="*/ 5757387 w 6134100"/>
              <a:gd name="connsiteY345" fmla="*/ 1314926 h 2762250"/>
              <a:gd name="connsiteX346" fmla="*/ 5722144 w 6134100"/>
              <a:gd name="connsiteY346" fmla="*/ 1331119 h 2762250"/>
              <a:gd name="connsiteX347" fmla="*/ 5704999 w 6134100"/>
              <a:gd name="connsiteY347" fmla="*/ 1284446 h 2762250"/>
              <a:gd name="connsiteX348" fmla="*/ 5612606 w 6134100"/>
              <a:gd name="connsiteY348" fmla="*/ 1207294 h 2762250"/>
              <a:gd name="connsiteX349" fmla="*/ 5601176 w 6134100"/>
              <a:gd name="connsiteY349" fmla="*/ 1199674 h 2762250"/>
              <a:gd name="connsiteX350" fmla="*/ 5573554 w 6134100"/>
              <a:gd name="connsiteY350" fmla="*/ 1185386 h 2762250"/>
              <a:gd name="connsiteX351" fmla="*/ 5544979 w 6134100"/>
              <a:gd name="connsiteY351" fmla="*/ 1194911 h 2762250"/>
              <a:gd name="connsiteX352" fmla="*/ 5521167 w 6134100"/>
              <a:gd name="connsiteY352" fmla="*/ 1219676 h 2762250"/>
              <a:gd name="connsiteX353" fmla="*/ 5448776 w 6134100"/>
              <a:gd name="connsiteY353" fmla="*/ 1288256 h 2762250"/>
              <a:gd name="connsiteX354" fmla="*/ 5460206 w 6134100"/>
              <a:gd name="connsiteY354" fmla="*/ 1304449 h 2762250"/>
              <a:gd name="connsiteX355" fmla="*/ 5464017 w 6134100"/>
              <a:gd name="connsiteY355" fmla="*/ 1315879 h 2762250"/>
              <a:gd name="connsiteX356" fmla="*/ 5443062 w 6134100"/>
              <a:gd name="connsiteY356" fmla="*/ 1454944 h 2762250"/>
              <a:gd name="connsiteX357" fmla="*/ 5464969 w 6134100"/>
              <a:gd name="connsiteY357" fmla="*/ 1494949 h 2762250"/>
              <a:gd name="connsiteX358" fmla="*/ 5486876 w 6134100"/>
              <a:gd name="connsiteY358" fmla="*/ 1515904 h 2762250"/>
              <a:gd name="connsiteX359" fmla="*/ 5468779 w 6134100"/>
              <a:gd name="connsiteY359" fmla="*/ 1533049 h 2762250"/>
              <a:gd name="connsiteX360" fmla="*/ 5452587 w 6134100"/>
              <a:gd name="connsiteY360" fmla="*/ 1540669 h 2762250"/>
              <a:gd name="connsiteX361" fmla="*/ 5442109 w 6134100"/>
              <a:gd name="connsiteY361" fmla="*/ 1566386 h 2762250"/>
              <a:gd name="connsiteX362" fmla="*/ 5431631 w 6134100"/>
              <a:gd name="connsiteY362" fmla="*/ 1594961 h 2762250"/>
              <a:gd name="connsiteX363" fmla="*/ 5404962 w 6134100"/>
              <a:gd name="connsiteY363" fmla="*/ 1629251 h 2762250"/>
              <a:gd name="connsiteX364" fmla="*/ 5327809 w 6134100"/>
              <a:gd name="connsiteY364" fmla="*/ 1746409 h 2762250"/>
              <a:gd name="connsiteX365" fmla="*/ 5322094 w 6134100"/>
              <a:gd name="connsiteY365" fmla="*/ 1801654 h 2762250"/>
              <a:gd name="connsiteX366" fmla="*/ 5331619 w 6134100"/>
              <a:gd name="connsiteY366" fmla="*/ 1854041 h 2762250"/>
              <a:gd name="connsiteX367" fmla="*/ 5335429 w 6134100"/>
              <a:gd name="connsiteY367" fmla="*/ 1891189 h 2762250"/>
              <a:gd name="connsiteX368" fmla="*/ 5319237 w 6134100"/>
              <a:gd name="connsiteY368" fmla="*/ 1916906 h 2762250"/>
              <a:gd name="connsiteX369" fmla="*/ 5303044 w 6134100"/>
              <a:gd name="connsiteY369" fmla="*/ 1959769 h 2762250"/>
              <a:gd name="connsiteX370" fmla="*/ 5289709 w 6134100"/>
              <a:gd name="connsiteY370" fmla="*/ 2033111 h 2762250"/>
              <a:gd name="connsiteX371" fmla="*/ 5297329 w 6134100"/>
              <a:gd name="connsiteY371" fmla="*/ 2015014 h 2762250"/>
              <a:gd name="connsiteX372" fmla="*/ 5317331 w 6134100"/>
              <a:gd name="connsiteY372" fmla="*/ 2015966 h 2762250"/>
              <a:gd name="connsiteX373" fmla="*/ 5367814 w 6134100"/>
              <a:gd name="connsiteY373" fmla="*/ 2071211 h 2762250"/>
              <a:gd name="connsiteX374" fmla="*/ 5359242 w 6134100"/>
              <a:gd name="connsiteY374" fmla="*/ 2094071 h 2762250"/>
              <a:gd name="connsiteX375" fmla="*/ 5259229 w 6134100"/>
              <a:gd name="connsiteY375" fmla="*/ 2215991 h 2762250"/>
              <a:gd name="connsiteX376" fmla="*/ 5295424 w 6134100"/>
              <a:gd name="connsiteY376" fmla="*/ 2272189 h 2762250"/>
              <a:gd name="connsiteX377" fmla="*/ 5367814 w 6134100"/>
              <a:gd name="connsiteY377" fmla="*/ 2336959 h 2762250"/>
              <a:gd name="connsiteX378" fmla="*/ 5351621 w 6134100"/>
              <a:gd name="connsiteY378" fmla="*/ 2361724 h 2762250"/>
              <a:gd name="connsiteX379" fmla="*/ 5335429 w 6134100"/>
              <a:gd name="connsiteY379" fmla="*/ 2387441 h 2762250"/>
              <a:gd name="connsiteX380" fmla="*/ 5297329 w 6134100"/>
              <a:gd name="connsiteY380" fmla="*/ 2390299 h 2762250"/>
              <a:gd name="connsiteX381" fmla="*/ 5298281 w 6134100"/>
              <a:gd name="connsiteY381" fmla="*/ 2346484 h 2762250"/>
              <a:gd name="connsiteX382" fmla="*/ 5282089 w 6134100"/>
              <a:gd name="connsiteY382" fmla="*/ 2329339 h 2762250"/>
              <a:gd name="connsiteX383" fmla="*/ 5275421 w 6134100"/>
              <a:gd name="connsiteY383" fmla="*/ 2349341 h 2762250"/>
              <a:gd name="connsiteX384" fmla="*/ 5255419 w 6134100"/>
              <a:gd name="connsiteY384" fmla="*/ 2355056 h 2762250"/>
              <a:gd name="connsiteX385" fmla="*/ 5233512 w 6134100"/>
              <a:gd name="connsiteY385" fmla="*/ 2349341 h 2762250"/>
              <a:gd name="connsiteX386" fmla="*/ 5226844 w 6134100"/>
              <a:gd name="connsiteY386" fmla="*/ 2346484 h 2762250"/>
              <a:gd name="connsiteX387" fmla="*/ 5233512 w 6134100"/>
              <a:gd name="connsiteY387" fmla="*/ 2339816 h 2762250"/>
              <a:gd name="connsiteX388" fmla="*/ 5232559 w 6134100"/>
              <a:gd name="connsiteY388" fmla="*/ 2330291 h 2762250"/>
              <a:gd name="connsiteX389" fmla="*/ 5231606 w 6134100"/>
              <a:gd name="connsiteY389" fmla="*/ 2320766 h 2762250"/>
              <a:gd name="connsiteX390" fmla="*/ 5224939 w 6134100"/>
              <a:gd name="connsiteY390" fmla="*/ 2296954 h 2762250"/>
              <a:gd name="connsiteX391" fmla="*/ 5180171 w 6134100"/>
              <a:gd name="connsiteY391" fmla="*/ 2333149 h 2762250"/>
              <a:gd name="connsiteX392" fmla="*/ 5178267 w 6134100"/>
              <a:gd name="connsiteY392" fmla="*/ 2355056 h 2762250"/>
              <a:gd name="connsiteX393" fmla="*/ 5165884 w 6134100"/>
              <a:gd name="connsiteY393" fmla="*/ 2336006 h 2762250"/>
              <a:gd name="connsiteX394" fmla="*/ 5153501 w 6134100"/>
              <a:gd name="connsiteY394" fmla="*/ 2309336 h 2762250"/>
              <a:gd name="connsiteX395" fmla="*/ 5144929 w 6134100"/>
              <a:gd name="connsiteY395" fmla="*/ 2301716 h 2762250"/>
              <a:gd name="connsiteX396" fmla="*/ 5136356 w 6134100"/>
              <a:gd name="connsiteY396" fmla="*/ 2286476 h 2762250"/>
              <a:gd name="connsiteX397" fmla="*/ 5129689 w 6134100"/>
              <a:gd name="connsiteY397" fmla="*/ 2271236 h 2762250"/>
              <a:gd name="connsiteX398" fmla="*/ 5123021 w 6134100"/>
              <a:gd name="connsiteY398" fmla="*/ 2287429 h 2762250"/>
              <a:gd name="connsiteX399" fmla="*/ 5109687 w 6134100"/>
              <a:gd name="connsiteY399" fmla="*/ 2296001 h 2762250"/>
              <a:gd name="connsiteX400" fmla="*/ 5093494 w 6134100"/>
              <a:gd name="connsiteY400" fmla="*/ 2292191 h 2762250"/>
              <a:gd name="connsiteX401" fmla="*/ 5129689 w 6134100"/>
              <a:gd name="connsiteY401" fmla="*/ 2327434 h 2762250"/>
              <a:gd name="connsiteX402" fmla="*/ 5129689 w 6134100"/>
              <a:gd name="connsiteY402" fmla="*/ 2333149 h 2762250"/>
              <a:gd name="connsiteX403" fmla="*/ 5127784 w 6134100"/>
              <a:gd name="connsiteY403" fmla="*/ 2347436 h 2762250"/>
              <a:gd name="connsiteX404" fmla="*/ 5092542 w 6134100"/>
              <a:gd name="connsiteY404" fmla="*/ 2344579 h 2762250"/>
              <a:gd name="connsiteX405" fmla="*/ 5067776 w 6134100"/>
              <a:gd name="connsiteY405" fmla="*/ 2342674 h 2762250"/>
              <a:gd name="connsiteX406" fmla="*/ 5081112 w 6134100"/>
              <a:gd name="connsiteY406" fmla="*/ 2357914 h 2762250"/>
              <a:gd name="connsiteX407" fmla="*/ 5090637 w 6134100"/>
              <a:gd name="connsiteY407" fmla="*/ 2374106 h 2762250"/>
              <a:gd name="connsiteX408" fmla="*/ 5086826 w 6134100"/>
              <a:gd name="connsiteY408" fmla="*/ 2392204 h 2762250"/>
              <a:gd name="connsiteX409" fmla="*/ 5077301 w 6134100"/>
              <a:gd name="connsiteY409" fmla="*/ 2396014 h 2762250"/>
              <a:gd name="connsiteX410" fmla="*/ 4992529 w 6134100"/>
              <a:gd name="connsiteY410" fmla="*/ 2298859 h 2762250"/>
              <a:gd name="connsiteX411" fmla="*/ 4964906 w 6134100"/>
              <a:gd name="connsiteY411" fmla="*/ 2119789 h 2762250"/>
              <a:gd name="connsiteX412" fmla="*/ 4956334 w 6134100"/>
              <a:gd name="connsiteY412" fmla="*/ 1981676 h 2762250"/>
              <a:gd name="connsiteX413" fmla="*/ 4937284 w 6134100"/>
              <a:gd name="connsiteY413" fmla="*/ 1862614 h 2762250"/>
              <a:gd name="connsiteX414" fmla="*/ 4909662 w 6134100"/>
              <a:gd name="connsiteY414" fmla="*/ 1710214 h 2762250"/>
              <a:gd name="connsiteX415" fmla="*/ 4894421 w 6134100"/>
              <a:gd name="connsiteY415" fmla="*/ 1641634 h 2762250"/>
              <a:gd name="connsiteX416" fmla="*/ 4914424 w 6134100"/>
              <a:gd name="connsiteY416" fmla="*/ 1624489 h 2762250"/>
              <a:gd name="connsiteX417" fmla="*/ 4940142 w 6134100"/>
              <a:gd name="connsiteY417" fmla="*/ 1616869 h 2762250"/>
              <a:gd name="connsiteX418" fmla="*/ 4944904 w 6134100"/>
              <a:gd name="connsiteY418" fmla="*/ 1675924 h 2762250"/>
              <a:gd name="connsiteX419" fmla="*/ 4959192 w 6134100"/>
              <a:gd name="connsiteY419" fmla="*/ 1734979 h 2762250"/>
              <a:gd name="connsiteX420" fmla="*/ 4975384 w 6134100"/>
              <a:gd name="connsiteY420" fmla="*/ 1754029 h 2762250"/>
              <a:gd name="connsiteX421" fmla="*/ 5010626 w 6134100"/>
              <a:gd name="connsiteY421" fmla="*/ 1754029 h 2762250"/>
              <a:gd name="connsiteX422" fmla="*/ 5048726 w 6134100"/>
              <a:gd name="connsiteY422" fmla="*/ 1618774 h 2762250"/>
              <a:gd name="connsiteX423" fmla="*/ 5061109 w 6134100"/>
              <a:gd name="connsiteY423" fmla="*/ 1501616 h 2762250"/>
              <a:gd name="connsiteX424" fmla="*/ 5049679 w 6134100"/>
              <a:gd name="connsiteY424" fmla="*/ 1377791 h 2762250"/>
              <a:gd name="connsiteX425" fmla="*/ 5023009 w 6134100"/>
              <a:gd name="connsiteY425" fmla="*/ 1310164 h 2762250"/>
              <a:gd name="connsiteX426" fmla="*/ 5011579 w 6134100"/>
              <a:gd name="connsiteY426" fmla="*/ 1276826 h 2762250"/>
              <a:gd name="connsiteX427" fmla="*/ 5003959 w 6134100"/>
              <a:gd name="connsiteY427" fmla="*/ 1248251 h 2762250"/>
              <a:gd name="connsiteX428" fmla="*/ 4992529 w 6134100"/>
              <a:gd name="connsiteY428" fmla="*/ 1213961 h 2762250"/>
              <a:gd name="connsiteX429" fmla="*/ 4978242 w 6134100"/>
              <a:gd name="connsiteY429" fmla="*/ 1173956 h 2762250"/>
              <a:gd name="connsiteX430" fmla="*/ 4964906 w 6134100"/>
              <a:gd name="connsiteY430" fmla="*/ 1139666 h 2762250"/>
              <a:gd name="connsiteX431" fmla="*/ 4945856 w 6134100"/>
              <a:gd name="connsiteY431" fmla="*/ 1095851 h 2762250"/>
              <a:gd name="connsiteX432" fmla="*/ 4926806 w 6134100"/>
              <a:gd name="connsiteY432" fmla="*/ 1054894 h 2762250"/>
              <a:gd name="connsiteX433" fmla="*/ 4905851 w 6134100"/>
              <a:gd name="connsiteY433" fmla="*/ 1016794 h 2762250"/>
              <a:gd name="connsiteX434" fmla="*/ 4835366 w 6134100"/>
              <a:gd name="connsiteY434" fmla="*/ 950119 h 2762250"/>
              <a:gd name="connsiteX435" fmla="*/ 4775359 w 6134100"/>
              <a:gd name="connsiteY435" fmla="*/ 914876 h 2762250"/>
              <a:gd name="connsiteX436" fmla="*/ 4752499 w 6134100"/>
              <a:gd name="connsiteY436" fmla="*/ 892969 h 2762250"/>
              <a:gd name="connsiteX437" fmla="*/ 4734401 w 6134100"/>
              <a:gd name="connsiteY437" fmla="*/ 864394 h 2762250"/>
              <a:gd name="connsiteX438" fmla="*/ 4722019 w 6134100"/>
              <a:gd name="connsiteY438" fmla="*/ 843439 h 2762250"/>
              <a:gd name="connsiteX439" fmla="*/ 4724876 w 6134100"/>
              <a:gd name="connsiteY439" fmla="*/ 820579 h 2762250"/>
              <a:gd name="connsiteX440" fmla="*/ 4743926 w 6134100"/>
              <a:gd name="connsiteY440" fmla="*/ 811054 h 2762250"/>
              <a:gd name="connsiteX441" fmla="*/ 4751547 w 6134100"/>
              <a:gd name="connsiteY441" fmla="*/ 808196 h 2762250"/>
              <a:gd name="connsiteX442" fmla="*/ 4745831 w 6134100"/>
              <a:gd name="connsiteY442" fmla="*/ 794861 h 2762250"/>
              <a:gd name="connsiteX443" fmla="*/ 4742974 w 6134100"/>
              <a:gd name="connsiteY443" fmla="*/ 775811 h 2762250"/>
              <a:gd name="connsiteX444" fmla="*/ 4764881 w 6134100"/>
              <a:gd name="connsiteY444" fmla="*/ 759619 h 2762250"/>
              <a:gd name="connsiteX445" fmla="*/ 4786789 w 6134100"/>
              <a:gd name="connsiteY445" fmla="*/ 750094 h 2762250"/>
              <a:gd name="connsiteX446" fmla="*/ 4753451 w 6134100"/>
              <a:gd name="connsiteY446" fmla="*/ 631984 h 2762250"/>
              <a:gd name="connsiteX447" fmla="*/ 4743926 w 6134100"/>
              <a:gd name="connsiteY447" fmla="*/ 605314 h 2762250"/>
              <a:gd name="connsiteX448" fmla="*/ 4733449 w 6134100"/>
              <a:gd name="connsiteY448" fmla="*/ 596741 h 2762250"/>
              <a:gd name="connsiteX449" fmla="*/ 4710589 w 6134100"/>
              <a:gd name="connsiteY449" fmla="*/ 585311 h 2762250"/>
              <a:gd name="connsiteX450" fmla="*/ 4648676 w 6134100"/>
              <a:gd name="connsiteY450" fmla="*/ 571976 h 2762250"/>
              <a:gd name="connsiteX451" fmla="*/ 4518184 w 6134100"/>
              <a:gd name="connsiteY451" fmla="*/ 624364 h 2762250"/>
              <a:gd name="connsiteX452" fmla="*/ 4500087 w 6134100"/>
              <a:gd name="connsiteY452" fmla="*/ 663416 h 2762250"/>
              <a:gd name="connsiteX453" fmla="*/ 4491514 w 6134100"/>
              <a:gd name="connsiteY453" fmla="*/ 687229 h 2762250"/>
              <a:gd name="connsiteX454" fmla="*/ 4487704 w 6134100"/>
              <a:gd name="connsiteY454" fmla="*/ 738664 h 2762250"/>
              <a:gd name="connsiteX455" fmla="*/ 4510564 w 6134100"/>
              <a:gd name="connsiteY455" fmla="*/ 781526 h 2762250"/>
              <a:gd name="connsiteX456" fmla="*/ 4533424 w 6134100"/>
              <a:gd name="connsiteY456" fmla="*/ 806291 h 2762250"/>
              <a:gd name="connsiteX457" fmla="*/ 4533424 w 6134100"/>
              <a:gd name="connsiteY457" fmla="*/ 825341 h 2762250"/>
              <a:gd name="connsiteX458" fmla="*/ 4541997 w 6134100"/>
              <a:gd name="connsiteY458" fmla="*/ 821531 h 2762250"/>
              <a:gd name="connsiteX459" fmla="*/ 4560094 w 6134100"/>
              <a:gd name="connsiteY459" fmla="*/ 833914 h 2762250"/>
              <a:gd name="connsiteX460" fmla="*/ 4535329 w 6134100"/>
              <a:gd name="connsiteY460" fmla="*/ 843439 h 2762250"/>
              <a:gd name="connsiteX461" fmla="*/ 4507706 w 6134100"/>
              <a:gd name="connsiteY461" fmla="*/ 861536 h 2762250"/>
              <a:gd name="connsiteX462" fmla="*/ 4482941 w 6134100"/>
              <a:gd name="connsiteY462" fmla="*/ 883444 h 2762250"/>
              <a:gd name="connsiteX463" fmla="*/ 4452462 w 6134100"/>
              <a:gd name="connsiteY463" fmla="*/ 892016 h 2762250"/>
              <a:gd name="connsiteX464" fmla="*/ 4443889 w 6134100"/>
              <a:gd name="connsiteY464" fmla="*/ 885349 h 2762250"/>
              <a:gd name="connsiteX465" fmla="*/ 4437222 w 6134100"/>
              <a:gd name="connsiteY465" fmla="*/ 872014 h 2762250"/>
              <a:gd name="connsiteX466" fmla="*/ 4439126 w 6134100"/>
              <a:gd name="connsiteY466" fmla="*/ 832961 h 2762250"/>
              <a:gd name="connsiteX467" fmla="*/ 4438174 w 6134100"/>
              <a:gd name="connsiteY467" fmla="*/ 813911 h 2762250"/>
              <a:gd name="connsiteX468" fmla="*/ 4445794 w 6134100"/>
              <a:gd name="connsiteY468" fmla="*/ 622459 h 2762250"/>
              <a:gd name="connsiteX469" fmla="*/ 4445794 w 6134100"/>
              <a:gd name="connsiteY469" fmla="*/ 566261 h 2762250"/>
              <a:gd name="connsiteX470" fmla="*/ 4434364 w 6134100"/>
              <a:gd name="connsiteY470" fmla="*/ 528161 h 2762250"/>
              <a:gd name="connsiteX471" fmla="*/ 4419124 w 6134100"/>
              <a:gd name="connsiteY471" fmla="*/ 516731 h 2762250"/>
              <a:gd name="connsiteX472" fmla="*/ 4406741 w 6134100"/>
              <a:gd name="connsiteY472" fmla="*/ 505301 h 2762250"/>
              <a:gd name="connsiteX473" fmla="*/ 4400074 w 6134100"/>
              <a:gd name="connsiteY473" fmla="*/ 494824 h 2762250"/>
              <a:gd name="connsiteX474" fmla="*/ 4391501 w 6134100"/>
              <a:gd name="connsiteY474" fmla="*/ 408146 h 2762250"/>
              <a:gd name="connsiteX475" fmla="*/ 4388644 w 6134100"/>
              <a:gd name="connsiteY475" fmla="*/ 309086 h 2762250"/>
              <a:gd name="connsiteX476" fmla="*/ 4377214 w 6134100"/>
              <a:gd name="connsiteY476" fmla="*/ 294799 h 2762250"/>
              <a:gd name="connsiteX477" fmla="*/ 4368641 w 6134100"/>
              <a:gd name="connsiteY477" fmla="*/ 391954 h 2762250"/>
              <a:gd name="connsiteX478" fmla="*/ 4364831 w 6134100"/>
              <a:gd name="connsiteY478" fmla="*/ 496729 h 2762250"/>
              <a:gd name="connsiteX479" fmla="*/ 4363879 w 6134100"/>
              <a:gd name="connsiteY479" fmla="*/ 513874 h 2762250"/>
              <a:gd name="connsiteX480" fmla="*/ 4360069 w 6134100"/>
              <a:gd name="connsiteY480" fmla="*/ 533876 h 2762250"/>
              <a:gd name="connsiteX481" fmla="*/ 4354354 w 6134100"/>
              <a:gd name="connsiteY481" fmla="*/ 640556 h 2762250"/>
              <a:gd name="connsiteX482" fmla="*/ 4359116 w 6134100"/>
              <a:gd name="connsiteY482" fmla="*/ 761524 h 2762250"/>
              <a:gd name="connsiteX483" fmla="*/ 4331494 w 6134100"/>
              <a:gd name="connsiteY483" fmla="*/ 881539 h 2762250"/>
              <a:gd name="connsiteX484" fmla="*/ 4329589 w 6134100"/>
              <a:gd name="connsiteY484" fmla="*/ 920591 h 2762250"/>
              <a:gd name="connsiteX485" fmla="*/ 4323874 w 6134100"/>
              <a:gd name="connsiteY485" fmla="*/ 966311 h 2762250"/>
              <a:gd name="connsiteX486" fmla="*/ 4310539 w 6134100"/>
              <a:gd name="connsiteY486" fmla="*/ 1004411 h 2762250"/>
              <a:gd name="connsiteX487" fmla="*/ 4285774 w 6134100"/>
              <a:gd name="connsiteY487" fmla="*/ 1039654 h 2762250"/>
              <a:gd name="connsiteX488" fmla="*/ 4247674 w 6134100"/>
              <a:gd name="connsiteY488" fmla="*/ 1086326 h 2762250"/>
              <a:gd name="connsiteX489" fmla="*/ 4230529 w 6134100"/>
              <a:gd name="connsiteY489" fmla="*/ 1174909 h 2762250"/>
              <a:gd name="connsiteX490" fmla="*/ 4270534 w 6134100"/>
              <a:gd name="connsiteY490" fmla="*/ 1293019 h 2762250"/>
              <a:gd name="connsiteX491" fmla="*/ 4348639 w 6134100"/>
              <a:gd name="connsiteY491" fmla="*/ 1313974 h 2762250"/>
              <a:gd name="connsiteX492" fmla="*/ 4364831 w 6134100"/>
              <a:gd name="connsiteY492" fmla="*/ 1331119 h 2762250"/>
              <a:gd name="connsiteX493" fmla="*/ 4347687 w 6134100"/>
              <a:gd name="connsiteY493" fmla="*/ 1340644 h 2762250"/>
              <a:gd name="connsiteX494" fmla="*/ 4339114 w 6134100"/>
              <a:gd name="connsiteY494" fmla="*/ 1329214 h 2762250"/>
              <a:gd name="connsiteX495" fmla="*/ 4356259 w 6134100"/>
              <a:gd name="connsiteY495" fmla="*/ 1374934 h 2762250"/>
              <a:gd name="connsiteX496" fmla="*/ 4432459 w 6134100"/>
              <a:gd name="connsiteY496" fmla="*/ 1442561 h 2762250"/>
              <a:gd name="connsiteX497" fmla="*/ 4447699 w 6134100"/>
              <a:gd name="connsiteY497" fmla="*/ 1442561 h 2762250"/>
              <a:gd name="connsiteX498" fmla="*/ 4432459 w 6134100"/>
              <a:gd name="connsiteY498" fmla="*/ 1466374 h 2762250"/>
              <a:gd name="connsiteX499" fmla="*/ 4397216 w 6134100"/>
              <a:gd name="connsiteY499" fmla="*/ 1530191 h 2762250"/>
              <a:gd name="connsiteX500" fmla="*/ 4387691 w 6134100"/>
              <a:gd name="connsiteY500" fmla="*/ 1580674 h 2762250"/>
              <a:gd name="connsiteX501" fmla="*/ 4394359 w 6134100"/>
              <a:gd name="connsiteY501" fmla="*/ 1598771 h 2762250"/>
              <a:gd name="connsiteX502" fmla="*/ 4397216 w 6134100"/>
              <a:gd name="connsiteY502" fmla="*/ 1609249 h 2762250"/>
              <a:gd name="connsiteX503" fmla="*/ 4393406 w 6134100"/>
              <a:gd name="connsiteY503" fmla="*/ 1752124 h 2762250"/>
              <a:gd name="connsiteX504" fmla="*/ 4381976 w 6134100"/>
              <a:gd name="connsiteY504" fmla="*/ 1910239 h 2762250"/>
              <a:gd name="connsiteX505" fmla="*/ 4398169 w 6134100"/>
              <a:gd name="connsiteY505" fmla="*/ 1982629 h 2762250"/>
              <a:gd name="connsiteX506" fmla="*/ 4410551 w 6134100"/>
              <a:gd name="connsiteY506" fmla="*/ 2098834 h 2762250"/>
              <a:gd name="connsiteX507" fmla="*/ 4394359 w 6134100"/>
              <a:gd name="connsiteY507" fmla="*/ 2248376 h 2762250"/>
              <a:gd name="connsiteX508" fmla="*/ 4385787 w 6134100"/>
              <a:gd name="connsiteY508" fmla="*/ 2340769 h 2762250"/>
              <a:gd name="connsiteX509" fmla="*/ 4422934 w 6134100"/>
              <a:gd name="connsiteY509" fmla="*/ 2398871 h 2762250"/>
              <a:gd name="connsiteX510" fmla="*/ 4451509 w 6134100"/>
              <a:gd name="connsiteY510" fmla="*/ 2444591 h 2762250"/>
              <a:gd name="connsiteX511" fmla="*/ 4373404 w 6134100"/>
              <a:gd name="connsiteY511" fmla="*/ 2519839 h 2762250"/>
              <a:gd name="connsiteX512" fmla="*/ 4283869 w 6134100"/>
              <a:gd name="connsiteY512" fmla="*/ 2516029 h 2762250"/>
              <a:gd name="connsiteX513" fmla="*/ 4238149 w 6134100"/>
              <a:gd name="connsiteY513" fmla="*/ 2503646 h 2762250"/>
              <a:gd name="connsiteX514" fmla="*/ 4221956 w 6134100"/>
              <a:gd name="connsiteY514" fmla="*/ 2497931 h 2762250"/>
              <a:gd name="connsiteX515" fmla="*/ 4165759 w 6134100"/>
              <a:gd name="connsiteY515" fmla="*/ 2510314 h 2762250"/>
              <a:gd name="connsiteX516" fmla="*/ 4107656 w 6134100"/>
              <a:gd name="connsiteY516" fmla="*/ 2502694 h 2762250"/>
              <a:gd name="connsiteX517" fmla="*/ 4016216 w 6134100"/>
              <a:gd name="connsiteY517" fmla="*/ 2503646 h 2762250"/>
              <a:gd name="connsiteX518" fmla="*/ 3995261 w 6134100"/>
              <a:gd name="connsiteY518" fmla="*/ 2490311 h 2762250"/>
              <a:gd name="connsiteX519" fmla="*/ 3983831 w 6134100"/>
              <a:gd name="connsiteY519" fmla="*/ 2372201 h 2762250"/>
              <a:gd name="connsiteX520" fmla="*/ 4006691 w 6134100"/>
              <a:gd name="connsiteY520" fmla="*/ 2357914 h 2762250"/>
              <a:gd name="connsiteX521" fmla="*/ 4029551 w 6134100"/>
              <a:gd name="connsiteY521" fmla="*/ 2339816 h 2762250"/>
              <a:gd name="connsiteX522" fmla="*/ 4039076 w 6134100"/>
              <a:gd name="connsiteY522" fmla="*/ 2333149 h 2762250"/>
              <a:gd name="connsiteX523" fmla="*/ 4048601 w 6134100"/>
              <a:gd name="connsiteY523" fmla="*/ 2326481 h 2762250"/>
              <a:gd name="connsiteX524" fmla="*/ 4044791 w 6134100"/>
              <a:gd name="connsiteY524" fmla="*/ 2125504 h 2762250"/>
              <a:gd name="connsiteX525" fmla="*/ 4038124 w 6134100"/>
              <a:gd name="connsiteY525" fmla="*/ 2084546 h 2762250"/>
              <a:gd name="connsiteX526" fmla="*/ 4041934 w 6134100"/>
              <a:gd name="connsiteY526" fmla="*/ 1997869 h 2762250"/>
              <a:gd name="connsiteX527" fmla="*/ 4061936 w 6134100"/>
              <a:gd name="connsiteY527" fmla="*/ 1897856 h 2762250"/>
              <a:gd name="connsiteX528" fmla="*/ 4087654 w 6134100"/>
              <a:gd name="connsiteY528" fmla="*/ 1843564 h 2762250"/>
              <a:gd name="connsiteX529" fmla="*/ 4065746 w 6134100"/>
              <a:gd name="connsiteY529" fmla="*/ 1731169 h 2762250"/>
              <a:gd name="connsiteX530" fmla="*/ 4068604 w 6134100"/>
              <a:gd name="connsiteY530" fmla="*/ 1700689 h 2762250"/>
              <a:gd name="connsiteX531" fmla="*/ 4098131 w 6134100"/>
              <a:gd name="connsiteY531" fmla="*/ 1688306 h 2762250"/>
              <a:gd name="connsiteX532" fmla="*/ 4157186 w 6134100"/>
              <a:gd name="connsiteY532" fmla="*/ 1618774 h 2762250"/>
              <a:gd name="connsiteX533" fmla="*/ 4179094 w 6134100"/>
              <a:gd name="connsiteY533" fmla="*/ 1579721 h 2762250"/>
              <a:gd name="connsiteX534" fmla="*/ 4198144 w 6134100"/>
              <a:gd name="connsiteY534" fmla="*/ 1517809 h 2762250"/>
              <a:gd name="connsiteX535" fmla="*/ 4201954 w 6134100"/>
              <a:gd name="connsiteY535" fmla="*/ 1485424 h 2762250"/>
              <a:gd name="connsiteX536" fmla="*/ 4225766 w 6134100"/>
              <a:gd name="connsiteY536" fmla="*/ 1427321 h 2762250"/>
              <a:gd name="connsiteX537" fmla="*/ 4235291 w 6134100"/>
              <a:gd name="connsiteY537" fmla="*/ 1324451 h 2762250"/>
              <a:gd name="connsiteX538" fmla="*/ 4218147 w 6134100"/>
              <a:gd name="connsiteY538" fmla="*/ 1217771 h 2762250"/>
              <a:gd name="connsiteX539" fmla="*/ 4208622 w 6134100"/>
              <a:gd name="connsiteY539" fmla="*/ 1135856 h 2762250"/>
              <a:gd name="connsiteX540" fmla="*/ 4197191 w 6134100"/>
              <a:gd name="connsiteY540" fmla="*/ 1057751 h 2762250"/>
              <a:gd name="connsiteX541" fmla="*/ 4180999 w 6134100"/>
              <a:gd name="connsiteY541" fmla="*/ 1001554 h 2762250"/>
              <a:gd name="connsiteX542" fmla="*/ 4162901 w 6134100"/>
              <a:gd name="connsiteY542" fmla="*/ 972979 h 2762250"/>
              <a:gd name="connsiteX543" fmla="*/ 4134326 w 6134100"/>
              <a:gd name="connsiteY543" fmla="*/ 934879 h 2762250"/>
              <a:gd name="connsiteX544" fmla="*/ 4109561 w 6134100"/>
              <a:gd name="connsiteY544" fmla="*/ 896779 h 2762250"/>
              <a:gd name="connsiteX545" fmla="*/ 4049554 w 6134100"/>
              <a:gd name="connsiteY545" fmla="*/ 856774 h 2762250"/>
              <a:gd name="connsiteX546" fmla="*/ 4034314 w 6134100"/>
              <a:gd name="connsiteY546" fmla="*/ 842486 h 2762250"/>
              <a:gd name="connsiteX547" fmla="*/ 4007644 w 6134100"/>
              <a:gd name="connsiteY547" fmla="*/ 829151 h 2762250"/>
              <a:gd name="connsiteX548" fmla="*/ 3980021 w 6134100"/>
              <a:gd name="connsiteY548" fmla="*/ 821531 h 2762250"/>
              <a:gd name="connsiteX549" fmla="*/ 3960019 w 6134100"/>
              <a:gd name="connsiteY549" fmla="*/ 812006 h 2762250"/>
              <a:gd name="connsiteX550" fmla="*/ 3922871 w 6134100"/>
              <a:gd name="connsiteY550" fmla="*/ 751046 h 2762250"/>
              <a:gd name="connsiteX551" fmla="*/ 3942874 w 6134100"/>
              <a:gd name="connsiteY551" fmla="*/ 698659 h 2762250"/>
              <a:gd name="connsiteX552" fmla="*/ 3962876 w 6134100"/>
              <a:gd name="connsiteY552" fmla="*/ 658654 h 2762250"/>
              <a:gd name="connsiteX553" fmla="*/ 3962876 w 6134100"/>
              <a:gd name="connsiteY553" fmla="*/ 635794 h 2762250"/>
              <a:gd name="connsiteX554" fmla="*/ 3990499 w 6134100"/>
              <a:gd name="connsiteY554" fmla="*/ 639604 h 2762250"/>
              <a:gd name="connsiteX555" fmla="*/ 4018121 w 6134100"/>
              <a:gd name="connsiteY555" fmla="*/ 640556 h 2762250"/>
              <a:gd name="connsiteX556" fmla="*/ 3982879 w 6134100"/>
              <a:gd name="connsiteY556" fmla="*/ 554831 h 2762250"/>
              <a:gd name="connsiteX557" fmla="*/ 3967639 w 6134100"/>
              <a:gd name="connsiteY557" fmla="*/ 519589 h 2762250"/>
              <a:gd name="connsiteX558" fmla="*/ 3940016 w 6134100"/>
              <a:gd name="connsiteY558" fmla="*/ 471011 h 2762250"/>
              <a:gd name="connsiteX559" fmla="*/ 3886676 w 6134100"/>
              <a:gd name="connsiteY559" fmla="*/ 443389 h 2762250"/>
              <a:gd name="connsiteX560" fmla="*/ 3851434 w 6134100"/>
              <a:gd name="connsiteY560" fmla="*/ 423386 h 2762250"/>
              <a:gd name="connsiteX561" fmla="*/ 3832384 w 6134100"/>
              <a:gd name="connsiteY561" fmla="*/ 405289 h 2762250"/>
              <a:gd name="connsiteX562" fmla="*/ 3819049 w 6134100"/>
              <a:gd name="connsiteY562" fmla="*/ 424339 h 2762250"/>
              <a:gd name="connsiteX563" fmla="*/ 3797141 w 6134100"/>
              <a:gd name="connsiteY563" fmla="*/ 450056 h 2762250"/>
              <a:gd name="connsiteX564" fmla="*/ 3757136 w 6134100"/>
              <a:gd name="connsiteY564" fmla="*/ 468154 h 2762250"/>
              <a:gd name="connsiteX565" fmla="*/ 3719989 w 6134100"/>
              <a:gd name="connsiteY565" fmla="*/ 552926 h 2762250"/>
              <a:gd name="connsiteX566" fmla="*/ 3707606 w 6134100"/>
              <a:gd name="connsiteY566" fmla="*/ 604361 h 2762250"/>
              <a:gd name="connsiteX567" fmla="*/ 3720941 w 6134100"/>
              <a:gd name="connsiteY567" fmla="*/ 654844 h 2762250"/>
              <a:gd name="connsiteX568" fmla="*/ 3739039 w 6134100"/>
              <a:gd name="connsiteY568" fmla="*/ 668179 h 2762250"/>
              <a:gd name="connsiteX569" fmla="*/ 3754279 w 6134100"/>
              <a:gd name="connsiteY569" fmla="*/ 694849 h 2762250"/>
              <a:gd name="connsiteX570" fmla="*/ 3768566 w 6134100"/>
              <a:gd name="connsiteY570" fmla="*/ 802481 h 2762250"/>
              <a:gd name="connsiteX571" fmla="*/ 3756184 w 6134100"/>
              <a:gd name="connsiteY571" fmla="*/ 812959 h 2762250"/>
              <a:gd name="connsiteX572" fmla="*/ 3739991 w 6134100"/>
              <a:gd name="connsiteY572" fmla="*/ 804386 h 2762250"/>
              <a:gd name="connsiteX573" fmla="*/ 3737134 w 6134100"/>
              <a:gd name="connsiteY573" fmla="*/ 815816 h 2762250"/>
              <a:gd name="connsiteX574" fmla="*/ 3682841 w 6134100"/>
              <a:gd name="connsiteY574" fmla="*/ 869156 h 2762250"/>
              <a:gd name="connsiteX575" fmla="*/ 3631406 w 6134100"/>
              <a:gd name="connsiteY575" fmla="*/ 885349 h 2762250"/>
              <a:gd name="connsiteX576" fmla="*/ 3640931 w 6134100"/>
              <a:gd name="connsiteY576" fmla="*/ 859631 h 2762250"/>
              <a:gd name="connsiteX577" fmla="*/ 3631406 w 6134100"/>
              <a:gd name="connsiteY577" fmla="*/ 779621 h 2762250"/>
              <a:gd name="connsiteX578" fmla="*/ 3619024 w 6134100"/>
              <a:gd name="connsiteY578" fmla="*/ 757714 h 2762250"/>
              <a:gd name="connsiteX579" fmla="*/ 3618071 w 6134100"/>
              <a:gd name="connsiteY579" fmla="*/ 737711 h 2762250"/>
              <a:gd name="connsiteX580" fmla="*/ 3619024 w 6134100"/>
              <a:gd name="connsiteY580" fmla="*/ 728186 h 2762250"/>
              <a:gd name="connsiteX581" fmla="*/ 3622834 w 6134100"/>
              <a:gd name="connsiteY581" fmla="*/ 685324 h 2762250"/>
              <a:gd name="connsiteX582" fmla="*/ 3627596 w 6134100"/>
              <a:gd name="connsiteY582" fmla="*/ 531019 h 2762250"/>
              <a:gd name="connsiteX583" fmla="*/ 3634264 w 6134100"/>
              <a:gd name="connsiteY583" fmla="*/ 488156 h 2762250"/>
              <a:gd name="connsiteX584" fmla="*/ 3611404 w 6134100"/>
              <a:gd name="connsiteY584" fmla="*/ 442436 h 2762250"/>
              <a:gd name="connsiteX585" fmla="*/ 3599021 w 6134100"/>
              <a:gd name="connsiteY585" fmla="*/ 432911 h 2762250"/>
              <a:gd name="connsiteX586" fmla="*/ 3592354 w 6134100"/>
              <a:gd name="connsiteY586" fmla="*/ 423386 h 2762250"/>
              <a:gd name="connsiteX587" fmla="*/ 3586639 w 6134100"/>
              <a:gd name="connsiteY587" fmla="*/ 415766 h 2762250"/>
              <a:gd name="connsiteX588" fmla="*/ 3586639 w 6134100"/>
              <a:gd name="connsiteY588" fmla="*/ 315754 h 2762250"/>
              <a:gd name="connsiteX589" fmla="*/ 3572351 w 6134100"/>
              <a:gd name="connsiteY589" fmla="*/ 223361 h 2762250"/>
              <a:gd name="connsiteX590" fmla="*/ 3561874 w 6134100"/>
              <a:gd name="connsiteY590" fmla="*/ 311944 h 2762250"/>
              <a:gd name="connsiteX591" fmla="*/ 3546634 w 6134100"/>
              <a:gd name="connsiteY591" fmla="*/ 430054 h 2762250"/>
              <a:gd name="connsiteX592" fmla="*/ 3541871 w 6134100"/>
              <a:gd name="connsiteY592" fmla="*/ 411004 h 2762250"/>
              <a:gd name="connsiteX593" fmla="*/ 3523774 w 6134100"/>
              <a:gd name="connsiteY593" fmla="*/ 393859 h 2762250"/>
              <a:gd name="connsiteX594" fmla="*/ 3508534 w 6134100"/>
              <a:gd name="connsiteY594" fmla="*/ 439579 h 2762250"/>
              <a:gd name="connsiteX595" fmla="*/ 3509486 w 6134100"/>
              <a:gd name="connsiteY595" fmla="*/ 513874 h 2762250"/>
              <a:gd name="connsiteX596" fmla="*/ 3526631 w 6134100"/>
              <a:gd name="connsiteY596" fmla="*/ 542449 h 2762250"/>
              <a:gd name="connsiteX597" fmla="*/ 3544729 w 6134100"/>
              <a:gd name="connsiteY597" fmla="*/ 539591 h 2762250"/>
              <a:gd name="connsiteX598" fmla="*/ 3546634 w 6134100"/>
              <a:gd name="connsiteY598" fmla="*/ 601504 h 2762250"/>
              <a:gd name="connsiteX599" fmla="*/ 3541871 w 6134100"/>
              <a:gd name="connsiteY599" fmla="*/ 668179 h 2762250"/>
              <a:gd name="connsiteX600" fmla="*/ 3532346 w 6134100"/>
              <a:gd name="connsiteY600" fmla="*/ 703421 h 2762250"/>
              <a:gd name="connsiteX601" fmla="*/ 3521869 w 6134100"/>
              <a:gd name="connsiteY601" fmla="*/ 736759 h 2762250"/>
              <a:gd name="connsiteX602" fmla="*/ 3515201 w 6134100"/>
              <a:gd name="connsiteY602" fmla="*/ 770096 h 2762250"/>
              <a:gd name="connsiteX603" fmla="*/ 3505676 w 6134100"/>
              <a:gd name="connsiteY603" fmla="*/ 818674 h 2762250"/>
              <a:gd name="connsiteX604" fmla="*/ 3470434 w 6134100"/>
              <a:gd name="connsiteY604" fmla="*/ 912971 h 2762250"/>
              <a:gd name="connsiteX605" fmla="*/ 3415189 w 6134100"/>
              <a:gd name="connsiteY605" fmla="*/ 1042511 h 2762250"/>
              <a:gd name="connsiteX606" fmla="*/ 3395186 w 6134100"/>
              <a:gd name="connsiteY606" fmla="*/ 1161574 h 2762250"/>
              <a:gd name="connsiteX607" fmla="*/ 3428524 w 6134100"/>
              <a:gd name="connsiteY607" fmla="*/ 1190149 h 2762250"/>
              <a:gd name="connsiteX608" fmla="*/ 3471386 w 6134100"/>
              <a:gd name="connsiteY608" fmla="*/ 1213961 h 2762250"/>
              <a:gd name="connsiteX609" fmla="*/ 3489484 w 6134100"/>
              <a:gd name="connsiteY609" fmla="*/ 1230154 h 2762250"/>
              <a:gd name="connsiteX610" fmla="*/ 3473291 w 6134100"/>
              <a:gd name="connsiteY610" fmla="*/ 1244441 h 2762250"/>
              <a:gd name="connsiteX611" fmla="*/ 3460909 w 6134100"/>
              <a:gd name="connsiteY611" fmla="*/ 1271111 h 2762250"/>
              <a:gd name="connsiteX612" fmla="*/ 3477101 w 6134100"/>
              <a:gd name="connsiteY612" fmla="*/ 1258729 h 2762250"/>
              <a:gd name="connsiteX613" fmla="*/ 3513296 w 6134100"/>
              <a:gd name="connsiteY613" fmla="*/ 1276826 h 2762250"/>
              <a:gd name="connsiteX614" fmla="*/ 3594259 w 6134100"/>
              <a:gd name="connsiteY614" fmla="*/ 1362551 h 2762250"/>
              <a:gd name="connsiteX615" fmla="*/ 3610451 w 6134100"/>
              <a:gd name="connsiteY615" fmla="*/ 1358741 h 2762250"/>
              <a:gd name="connsiteX616" fmla="*/ 3599021 w 6134100"/>
              <a:gd name="connsiteY616" fmla="*/ 1394936 h 2762250"/>
              <a:gd name="connsiteX617" fmla="*/ 3570446 w 6134100"/>
              <a:gd name="connsiteY617" fmla="*/ 1507331 h 2762250"/>
              <a:gd name="connsiteX618" fmla="*/ 3547586 w 6134100"/>
              <a:gd name="connsiteY618" fmla="*/ 1597819 h 2762250"/>
              <a:gd name="connsiteX619" fmla="*/ 3536156 w 6134100"/>
              <a:gd name="connsiteY619" fmla="*/ 1651159 h 2762250"/>
              <a:gd name="connsiteX620" fmla="*/ 3502819 w 6134100"/>
              <a:gd name="connsiteY620" fmla="*/ 1754981 h 2762250"/>
              <a:gd name="connsiteX621" fmla="*/ 3483769 w 6134100"/>
              <a:gd name="connsiteY621" fmla="*/ 1892141 h 2762250"/>
              <a:gd name="connsiteX622" fmla="*/ 3484721 w 6134100"/>
              <a:gd name="connsiteY622" fmla="*/ 1962626 h 2762250"/>
              <a:gd name="connsiteX623" fmla="*/ 3478054 w 6134100"/>
              <a:gd name="connsiteY623" fmla="*/ 2031206 h 2762250"/>
              <a:gd name="connsiteX624" fmla="*/ 3447574 w 6134100"/>
              <a:gd name="connsiteY624" fmla="*/ 2138839 h 2762250"/>
              <a:gd name="connsiteX625" fmla="*/ 3436144 w 6134100"/>
              <a:gd name="connsiteY625" fmla="*/ 2171224 h 2762250"/>
              <a:gd name="connsiteX626" fmla="*/ 3430429 w 6134100"/>
              <a:gd name="connsiteY626" fmla="*/ 2232184 h 2762250"/>
              <a:gd name="connsiteX627" fmla="*/ 3420904 w 6134100"/>
              <a:gd name="connsiteY627" fmla="*/ 2314099 h 2762250"/>
              <a:gd name="connsiteX628" fmla="*/ 3441859 w 6134100"/>
              <a:gd name="connsiteY628" fmla="*/ 2370296 h 2762250"/>
              <a:gd name="connsiteX629" fmla="*/ 3467576 w 6134100"/>
              <a:gd name="connsiteY629" fmla="*/ 2389346 h 2762250"/>
              <a:gd name="connsiteX630" fmla="*/ 3452336 w 6134100"/>
              <a:gd name="connsiteY630" fmla="*/ 2421731 h 2762250"/>
              <a:gd name="connsiteX631" fmla="*/ 3408521 w 6134100"/>
              <a:gd name="connsiteY631" fmla="*/ 2439829 h 2762250"/>
              <a:gd name="connsiteX632" fmla="*/ 3371374 w 6134100"/>
              <a:gd name="connsiteY632" fmla="*/ 2453164 h 2762250"/>
              <a:gd name="connsiteX633" fmla="*/ 3358991 w 6134100"/>
              <a:gd name="connsiteY633" fmla="*/ 2466499 h 2762250"/>
              <a:gd name="connsiteX634" fmla="*/ 3339941 w 6134100"/>
              <a:gd name="connsiteY634" fmla="*/ 2446496 h 2762250"/>
              <a:gd name="connsiteX635" fmla="*/ 3301841 w 6134100"/>
              <a:gd name="connsiteY635" fmla="*/ 2426494 h 2762250"/>
              <a:gd name="connsiteX636" fmla="*/ 3213259 w 6134100"/>
              <a:gd name="connsiteY636" fmla="*/ 2346484 h 2762250"/>
              <a:gd name="connsiteX637" fmla="*/ 3223736 w 6134100"/>
              <a:gd name="connsiteY637" fmla="*/ 2305526 h 2762250"/>
              <a:gd name="connsiteX638" fmla="*/ 3242786 w 6134100"/>
              <a:gd name="connsiteY638" fmla="*/ 2285524 h 2762250"/>
              <a:gd name="connsiteX639" fmla="*/ 3238024 w 6134100"/>
              <a:gd name="connsiteY639" fmla="*/ 2219801 h 2762250"/>
              <a:gd name="connsiteX640" fmla="*/ 3235166 w 6134100"/>
              <a:gd name="connsiteY640" fmla="*/ 2146459 h 2762250"/>
              <a:gd name="connsiteX641" fmla="*/ 3228499 w 6134100"/>
              <a:gd name="connsiteY641" fmla="*/ 2121694 h 2762250"/>
              <a:gd name="connsiteX642" fmla="*/ 3211354 w 6134100"/>
              <a:gd name="connsiteY642" fmla="*/ 1900714 h 2762250"/>
              <a:gd name="connsiteX643" fmla="*/ 3213259 w 6134100"/>
              <a:gd name="connsiteY643" fmla="*/ 1771174 h 2762250"/>
              <a:gd name="connsiteX644" fmla="*/ 3203734 w 6134100"/>
              <a:gd name="connsiteY644" fmla="*/ 1714976 h 2762250"/>
              <a:gd name="connsiteX645" fmla="*/ 3194209 w 6134100"/>
              <a:gd name="connsiteY645" fmla="*/ 1666399 h 2762250"/>
              <a:gd name="connsiteX646" fmla="*/ 3212306 w 6134100"/>
              <a:gd name="connsiteY646" fmla="*/ 1614964 h 2762250"/>
              <a:gd name="connsiteX647" fmla="*/ 3247549 w 6134100"/>
              <a:gd name="connsiteY647" fmla="*/ 1603534 h 2762250"/>
              <a:gd name="connsiteX648" fmla="*/ 3272314 w 6134100"/>
              <a:gd name="connsiteY648" fmla="*/ 1593056 h 2762250"/>
              <a:gd name="connsiteX649" fmla="*/ 3312319 w 6134100"/>
              <a:gd name="connsiteY649" fmla="*/ 1555909 h 2762250"/>
              <a:gd name="connsiteX650" fmla="*/ 3279934 w 6134100"/>
              <a:gd name="connsiteY650" fmla="*/ 1224439 h 2762250"/>
              <a:gd name="connsiteX651" fmla="*/ 3282791 w 6134100"/>
              <a:gd name="connsiteY651" fmla="*/ 1189196 h 2762250"/>
              <a:gd name="connsiteX652" fmla="*/ 3271361 w 6134100"/>
              <a:gd name="connsiteY652" fmla="*/ 1101566 h 2762250"/>
              <a:gd name="connsiteX653" fmla="*/ 3249454 w 6134100"/>
              <a:gd name="connsiteY653" fmla="*/ 1052989 h 2762250"/>
              <a:gd name="connsiteX654" fmla="*/ 3227546 w 6134100"/>
              <a:gd name="connsiteY654" fmla="*/ 1019651 h 2762250"/>
              <a:gd name="connsiteX655" fmla="*/ 3196114 w 6134100"/>
              <a:gd name="connsiteY655" fmla="*/ 971074 h 2762250"/>
              <a:gd name="connsiteX656" fmla="*/ 3108484 w 6134100"/>
              <a:gd name="connsiteY656" fmla="*/ 907256 h 2762250"/>
              <a:gd name="connsiteX657" fmla="*/ 3079909 w 6134100"/>
              <a:gd name="connsiteY657" fmla="*/ 896779 h 2762250"/>
              <a:gd name="connsiteX658" fmla="*/ 3064669 w 6134100"/>
              <a:gd name="connsiteY658" fmla="*/ 891064 h 2762250"/>
              <a:gd name="connsiteX659" fmla="*/ 3043714 w 6134100"/>
              <a:gd name="connsiteY659" fmla="*/ 881539 h 2762250"/>
              <a:gd name="connsiteX660" fmla="*/ 3027521 w 6134100"/>
              <a:gd name="connsiteY660" fmla="*/ 872014 h 2762250"/>
              <a:gd name="connsiteX661" fmla="*/ 3041809 w 6134100"/>
              <a:gd name="connsiteY661" fmla="*/ 856774 h 2762250"/>
              <a:gd name="connsiteX662" fmla="*/ 3098959 w 6134100"/>
              <a:gd name="connsiteY662" fmla="*/ 872966 h 2762250"/>
              <a:gd name="connsiteX663" fmla="*/ 3102769 w 6134100"/>
              <a:gd name="connsiteY663" fmla="*/ 873919 h 2762250"/>
              <a:gd name="connsiteX664" fmla="*/ 3092291 w 6134100"/>
              <a:gd name="connsiteY664" fmla="*/ 855821 h 2762250"/>
              <a:gd name="connsiteX665" fmla="*/ 3039904 w 6134100"/>
              <a:gd name="connsiteY665" fmla="*/ 847249 h 2762250"/>
              <a:gd name="connsiteX666" fmla="*/ 2999899 w 6134100"/>
              <a:gd name="connsiteY666" fmla="*/ 802481 h 2762250"/>
              <a:gd name="connsiteX667" fmla="*/ 3014186 w 6134100"/>
              <a:gd name="connsiteY667" fmla="*/ 794861 h 2762250"/>
              <a:gd name="connsiteX668" fmla="*/ 3019901 w 6134100"/>
              <a:gd name="connsiteY668" fmla="*/ 797719 h 2762250"/>
              <a:gd name="connsiteX669" fmla="*/ 3022759 w 6134100"/>
              <a:gd name="connsiteY669" fmla="*/ 778669 h 2762250"/>
              <a:gd name="connsiteX670" fmla="*/ 3060859 w 6134100"/>
              <a:gd name="connsiteY670" fmla="*/ 747236 h 2762250"/>
              <a:gd name="connsiteX671" fmla="*/ 3084671 w 6134100"/>
              <a:gd name="connsiteY671" fmla="*/ 715804 h 2762250"/>
              <a:gd name="connsiteX672" fmla="*/ 3055144 w 6134100"/>
              <a:gd name="connsiteY672" fmla="*/ 586264 h 2762250"/>
              <a:gd name="connsiteX673" fmla="*/ 3045619 w 6134100"/>
              <a:gd name="connsiteY673" fmla="*/ 544354 h 2762250"/>
              <a:gd name="connsiteX674" fmla="*/ 3037999 w 6134100"/>
              <a:gd name="connsiteY674" fmla="*/ 527209 h 2762250"/>
              <a:gd name="connsiteX675" fmla="*/ 2994184 w 6134100"/>
              <a:gd name="connsiteY675" fmla="*/ 511969 h 2762250"/>
              <a:gd name="connsiteX676" fmla="*/ 2818924 w 6134100"/>
              <a:gd name="connsiteY676" fmla="*/ 526256 h 2762250"/>
              <a:gd name="connsiteX677" fmla="*/ 2793206 w 6134100"/>
              <a:gd name="connsiteY677" fmla="*/ 568166 h 2762250"/>
              <a:gd name="connsiteX678" fmla="*/ 2800826 w 6134100"/>
              <a:gd name="connsiteY678" fmla="*/ 613886 h 2762250"/>
              <a:gd name="connsiteX679" fmla="*/ 2783681 w 6134100"/>
              <a:gd name="connsiteY679" fmla="*/ 671036 h 2762250"/>
              <a:gd name="connsiteX680" fmla="*/ 2749391 w 6134100"/>
              <a:gd name="connsiteY680" fmla="*/ 546259 h 2762250"/>
              <a:gd name="connsiteX681" fmla="*/ 2743676 w 6134100"/>
              <a:gd name="connsiteY681" fmla="*/ 526256 h 2762250"/>
              <a:gd name="connsiteX682" fmla="*/ 2691289 w 6134100"/>
              <a:gd name="connsiteY682" fmla="*/ 333851 h 2762250"/>
              <a:gd name="connsiteX683" fmla="*/ 2679859 w 6134100"/>
              <a:gd name="connsiteY683" fmla="*/ 296704 h 2762250"/>
              <a:gd name="connsiteX684" fmla="*/ 2680811 w 6134100"/>
              <a:gd name="connsiteY684" fmla="*/ 292894 h 2762250"/>
              <a:gd name="connsiteX685" fmla="*/ 2688431 w 6134100"/>
              <a:gd name="connsiteY685" fmla="*/ 281464 h 2762250"/>
              <a:gd name="connsiteX686" fmla="*/ 2660809 w 6134100"/>
              <a:gd name="connsiteY686" fmla="*/ 224314 h 2762250"/>
              <a:gd name="connsiteX687" fmla="*/ 2645569 w 6134100"/>
              <a:gd name="connsiteY687" fmla="*/ 189071 h 2762250"/>
              <a:gd name="connsiteX688" fmla="*/ 2636044 w 6134100"/>
              <a:gd name="connsiteY688" fmla="*/ 165259 h 2762250"/>
              <a:gd name="connsiteX689" fmla="*/ 2631281 w 6134100"/>
              <a:gd name="connsiteY689" fmla="*/ 140494 h 2762250"/>
              <a:gd name="connsiteX690" fmla="*/ 2622709 w 6134100"/>
              <a:gd name="connsiteY690" fmla="*/ 96679 h 2762250"/>
              <a:gd name="connsiteX691" fmla="*/ 2608421 w 6134100"/>
              <a:gd name="connsiteY691" fmla="*/ 44291 h 2762250"/>
              <a:gd name="connsiteX692" fmla="*/ 2576036 w 6134100"/>
              <a:gd name="connsiteY692" fmla="*/ 7144 h 2762250"/>
              <a:gd name="connsiteX693" fmla="*/ 2576036 w 6134100"/>
              <a:gd name="connsiteY693" fmla="*/ 7144 h 2762250"/>
              <a:gd name="connsiteX694" fmla="*/ 1523524 w 6134100"/>
              <a:gd name="connsiteY694" fmla="*/ 317659 h 2762250"/>
              <a:gd name="connsiteX695" fmla="*/ 1530191 w 6134100"/>
              <a:gd name="connsiteY695" fmla="*/ 322421 h 2762250"/>
              <a:gd name="connsiteX696" fmla="*/ 1539716 w 6134100"/>
              <a:gd name="connsiteY696" fmla="*/ 332899 h 2762250"/>
              <a:gd name="connsiteX697" fmla="*/ 1524476 w 6134100"/>
              <a:gd name="connsiteY697" fmla="*/ 325279 h 2762250"/>
              <a:gd name="connsiteX698" fmla="*/ 1523524 w 6134100"/>
              <a:gd name="connsiteY698" fmla="*/ 317659 h 2762250"/>
              <a:gd name="connsiteX699" fmla="*/ 1523524 w 6134100"/>
              <a:gd name="connsiteY699" fmla="*/ 317659 h 2762250"/>
              <a:gd name="connsiteX700" fmla="*/ 3544729 w 6134100"/>
              <a:gd name="connsiteY700" fmla="*/ 443389 h 2762250"/>
              <a:gd name="connsiteX701" fmla="*/ 3546634 w 6134100"/>
              <a:gd name="connsiteY701" fmla="*/ 444341 h 2762250"/>
              <a:gd name="connsiteX702" fmla="*/ 3550444 w 6134100"/>
              <a:gd name="connsiteY702" fmla="*/ 457676 h 2762250"/>
              <a:gd name="connsiteX703" fmla="*/ 3547586 w 6134100"/>
              <a:gd name="connsiteY703" fmla="*/ 467201 h 2762250"/>
              <a:gd name="connsiteX704" fmla="*/ 3539966 w 6134100"/>
              <a:gd name="connsiteY704" fmla="*/ 445294 h 2762250"/>
              <a:gd name="connsiteX705" fmla="*/ 3544729 w 6134100"/>
              <a:gd name="connsiteY705" fmla="*/ 443389 h 2762250"/>
              <a:gd name="connsiteX706" fmla="*/ 3544729 w 6134100"/>
              <a:gd name="connsiteY706" fmla="*/ 443389 h 2762250"/>
              <a:gd name="connsiteX707" fmla="*/ 4400074 w 6134100"/>
              <a:gd name="connsiteY707" fmla="*/ 523399 h 2762250"/>
              <a:gd name="connsiteX708" fmla="*/ 4411504 w 6134100"/>
              <a:gd name="connsiteY708" fmla="*/ 529114 h 2762250"/>
              <a:gd name="connsiteX709" fmla="*/ 4401979 w 6134100"/>
              <a:gd name="connsiteY709" fmla="*/ 529114 h 2762250"/>
              <a:gd name="connsiteX710" fmla="*/ 4400074 w 6134100"/>
              <a:gd name="connsiteY710" fmla="*/ 523399 h 2762250"/>
              <a:gd name="connsiteX711" fmla="*/ 4400074 w 6134100"/>
              <a:gd name="connsiteY711" fmla="*/ 523399 h 2762250"/>
              <a:gd name="connsiteX712" fmla="*/ 1547336 w 6134100"/>
              <a:gd name="connsiteY712" fmla="*/ 561499 h 2762250"/>
              <a:gd name="connsiteX713" fmla="*/ 1554004 w 6134100"/>
              <a:gd name="connsiteY713" fmla="*/ 573881 h 2762250"/>
              <a:gd name="connsiteX714" fmla="*/ 1547336 w 6134100"/>
              <a:gd name="connsiteY714" fmla="*/ 586264 h 2762250"/>
              <a:gd name="connsiteX715" fmla="*/ 1540669 w 6134100"/>
              <a:gd name="connsiteY715" fmla="*/ 573881 h 2762250"/>
              <a:gd name="connsiteX716" fmla="*/ 1547336 w 6134100"/>
              <a:gd name="connsiteY716" fmla="*/ 561499 h 2762250"/>
              <a:gd name="connsiteX717" fmla="*/ 4425791 w 6134100"/>
              <a:gd name="connsiteY717" fmla="*/ 576739 h 2762250"/>
              <a:gd name="connsiteX718" fmla="*/ 4425791 w 6134100"/>
              <a:gd name="connsiteY718" fmla="*/ 576739 h 2762250"/>
              <a:gd name="connsiteX719" fmla="*/ 4435316 w 6134100"/>
              <a:gd name="connsiteY719" fmla="*/ 583406 h 2762250"/>
              <a:gd name="connsiteX720" fmla="*/ 4440079 w 6134100"/>
              <a:gd name="connsiteY720" fmla="*/ 602456 h 2762250"/>
              <a:gd name="connsiteX721" fmla="*/ 4423887 w 6134100"/>
              <a:gd name="connsiteY721" fmla="*/ 591979 h 2762250"/>
              <a:gd name="connsiteX722" fmla="*/ 4425791 w 6134100"/>
              <a:gd name="connsiteY722" fmla="*/ 576739 h 2762250"/>
              <a:gd name="connsiteX723" fmla="*/ 4425791 w 6134100"/>
              <a:gd name="connsiteY723" fmla="*/ 576739 h 2762250"/>
              <a:gd name="connsiteX724" fmla="*/ 1569244 w 6134100"/>
              <a:gd name="connsiteY724" fmla="*/ 687229 h 2762250"/>
              <a:gd name="connsiteX725" fmla="*/ 1569244 w 6134100"/>
              <a:gd name="connsiteY725" fmla="*/ 687229 h 2762250"/>
              <a:gd name="connsiteX726" fmla="*/ 1575911 w 6134100"/>
              <a:gd name="connsiteY726" fmla="*/ 694849 h 2762250"/>
              <a:gd name="connsiteX727" fmla="*/ 1576864 w 6134100"/>
              <a:gd name="connsiteY727" fmla="*/ 708184 h 2762250"/>
              <a:gd name="connsiteX728" fmla="*/ 1569244 w 6134100"/>
              <a:gd name="connsiteY728" fmla="*/ 700564 h 2762250"/>
              <a:gd name="connsiteX729" fmla="*/ 1569244 w 6134100"/>
              <a:gd name="connsiteY729" fmla="*/ 687229 h 2762250"/>
              <a:gd name="connsiteX730" fmla="*/ 1569244 w 6134100"/>
              <a:gd name="connsiteY730" fmla="*/ 687229 h 2762250"/>
              <a:gd name="connsiteX731" fmla="*/ 1569244 w 6134100"/>
              <a:gd name="connsiteY731" fmla="*/ 687229 h 2762250"/>
              <a:gd name="connsiteX732" fmla="*/ 2744629 w 6134100"/>
              <a:gd name="connsiteY732" fmla="*/ 697706 h 2762250"/>
              <a:gd name="connsiteX733" fmla="*/ 2779871 w 6134100"/>
              <a:gd name="connsiteY733" fmla="*/ 753904 h 2762250"/>
              <a:gd name="connsiteX734" fmla="*/ 2818924 w 6134100"/>
              <a:gd name="connsiteY734" fmla="*/ 831056 h 2762250"/>
              <a:gd name="connsiteX735" fmla="*/ 2787491 w 6134100"/>
              <a:gd name="connsiteY735" fmla="*/ 832009 h 2762250"/>
              <a:gd name="connsiteX736" fmla="*/ 2759869 w 6134100"/>
              <a:gd name="connsiteY736" fmla="*/ 771049 h 2762250"/>
              <a:gd name="connsiteX737" fmla="*/ 2745581 w 6134100"/>
              <a:gd name="connsiteY737" fmla="*/ 699611 h 2762250"/>
              <a:gd name="connsiteX738" fmla="*/ 2744629 w 6134100"/>
              <a:gd name="connsiteY738" fmla="*/ 697706 h 2762250"/>
              <a:gd name="connsiteX739" fmla="*/ 2744629 w 6134100"/>
              <a:gd name="connsiteY739" fmla="*/ 697706 h 2762250"/>
              <a:gd name="connsiteX740" fmla="*/ 1512094 w 6134100"/>
              <a:gd name="connsiteY740" fmla="*/ 723424 h 2762250"/>
              <a:gd name="connsiteX741" fmla="*/ 1510189 w 6134100"/>
              <a:gd name="connsiteY741" fmla="*/ 736759 h 2762250"/>
              <a:gd name="connsiteX742" fmla="*/ 1513046 w 6134100"/>
              <a:gd name="connsiteY742" fmla="*/ 748189 h 2762250"/>
              <a:gd name="connsiteX743" fmla="*/ 1513046 w 6134100"/>
              <a:gd name="connsiteY743" fmla="*/ 726281 h 2762250"/>
              <a:gd name="connsiteX744" fmla="*/ 1512094 w 6134100"/>
              <a:gd name="connsiteY744" fmla="*/ 723424 h 2762250"/>
              <a:gd name="connsiteX745" fmla="*/ 1512094 w 6134100"/>
              <a:gd name="connsiteY745" fmla="*/ 723424 h 2762250"/>
              <a:gd name="connsiteX746" fmla="*/ 2705576 w 6134100"/>
              <a:gd name="connsiteY746" fmla="*/ 727234 h 2762250"/>
              <a:gd name="connsiteX747" fmla="*/ 2716054 w 6134100"/>
              <a:gd name="connsiteY747" fmla="*/ 758666 h 2762250"/>
              <a:gd name="connsiteX748" fmla="*/ 2724626 w 6134100"/>
              <a:gd name="connsiteY748" fmla="*/ 827246 h 2762250"/>
              <a:gd name="connsiteX749" fmla="*/ 2725579 w 6134100"/>
              <a:gd name="connsiteY749" fmla="*/ 858679 h 2762250"/>
              <a:gd name="connsiteX750" fmla="*/ 2701766 w 6134100"/>
              <a:gd name="connsiteY750" fmla="*/ 860584 h 2762250"/>
              <a:gd name="connsiteX751" fmla="*/ 2677001 w 6134100"/>
              <a:gd name="connsiteY751" fmla="*/ 847249 h 2762250"/>
              <a:gd name="connsiteX752" fmla="*/ 2660809 w 6134100"/>
              <a:gd name="connsiteY752" fmla="*/ 846296 h 2762250"/>
              <a:gd name="connsiteX753" fmla="*/ 2647474 w 6134100"/>
              <a:gd name="connsiteY753" fmla="*/ 832009 h 2762250"/>
              <a:gd name="connsiteX754" fmla="*/ 2655094 w 6134100"/>
              <a:gd name="connsiteY754" fmla="*/ 784384 h 2762250"/>
              <a:gd name="connsiteX755" fmla="*/ 2673191 w 6134100"/>
              <a:gd name="connsiteY755" fmla="*/ 751046 h 2762250"/>
              <a:gd name="connsiteX756" fmla="*/ 2697956 w 6134100"/>
              <a:gd name="connsiteY756" fmla="*/ 733901 h 2762250"/>
              <a:gd name="connsiteX757" fmla="*/ 2705576 w 6134100"/>
              <a:gd name="connsiteY757" fmla="*/ 727234 h 2762250"/>
              <a:gd name="connsiteX758" fmla="*/ 2705576 w 6134100"/>
              <a:gd name="connsiteY758" fmla="*/ 727234 h 2762250"/>
              <a:gd name="connsiteX759" fmla="*/ 1509236 w 6134100"/>
              <a:gd name="connsiteY759" fmla="*/ 802481 h 2762250"/>
              <a:gd name="connsiteX760" fmla="*/ 1520666 w 6134100"/>
              <a:gd name="connsiteY760" fmla="*/ 821531 h 2762250"/>
              <a:gd name="connsiteX761" fmla="*/ 1537811 w 6134100"/>
              <a:gd name="connsiteY761" fmla="*/ 847249 h 2762250"/>
              <a:gd name="connsiteX762" fmla="*/ 1535906 w 6134100"/>
              <a:gd name="connsiteY762" fmla="*/ 858679 h 2762250"/>
              <a:gd name="connsiteX763" fmla="*/ 1533049 w 6134100"/>
              <a:gd name="connsiteY763" fmla="*/ 912971 h 2762250"/>
              <a:gd name="connsiteX764" fmla="*/ 1538764 w 6134100"/>
              <a:gd name="connsiteY764" fmla="*/ 972026 h 2762250"/>
              <a:gd name="connsiteX765" fmla="*/ 1528286 w 6134100"/>
              <a:gd name="connsiteY765" fmla="*/ 970121 h 2762250"/>
              <a:gd name="connsiteX766" fmla="*/ 1511141 w 6134100"/>
              <a:gd name="connsiteY766" fmla="*/ 913924 h 2762250"/>
              <a:gd name="connsiteX767" fmla="*/ 1509236 w 6134100"/>
              <a:gd name="connsiteY767" fmla="*/ 802481 h 2762250"/>
              <a:gd name="connsiteX768" fmla="*/ 1509236 w 6134100"/>
              <a:gd name="connsiteY768" fmla="*/ 802481 h 2762250"/>
              <a:gd name="connsiteX769" fmla="*/ 1646396 w 6134100"/>
              <a:gd name="connsiteY769" fmla="*/ 808196 h 2762250"/>
              <a:gd name="connsiteX770" fmla="*/ 1657826 w 6134100"/>
              <a:gd name="connsiteY770" fmla="*/ 832009 h 2762250"/>
              <a:gd name="connsiteX771" fmla="*/ 1664494 w 6134100"/>
              <a:gd name="connsiteY771" fmla="*/ 874871 h 2762250"/>
              <a:gd name="connsiteX772" fmla="*/ 1658779 w 6134100"/>
              <a:gd name="connsiteY772" fmla="*/ 901541 h 2762250"/>
              <a:gd name="connsiteX773" fmla="*/ 1636871 w 6134100"/>
              <a:gd name="connsiteY773" fmla="*/ 859631 h 2762250"/>
              <a:gd name="connsiteX774" fmla="*/ 1636871 w 6134100"/>
              <a:gd name="connsiteY774" fmla="*/ 816769 h 2762250"/>
              <a:gd name="connsiteX775" fmla="*/ 1646396 w 6134100"/>
              <a:gd name="connsiteY775" fmla="*/ 808196 h 2762250"/>
              <a:gd name="connsiteX776" fmla="*/ 1646396 w 6134100"/>
              <a:gd name="connsiteY776" fmla="*/ 808196 h 2762250"/>
              <a:gd name="connsiteX777" fmla="*/ 3538061 w 6134100"/>
              <a:gd name="connsiteY777" fmla="*/ 820579 h 2762250"/>
              <a:gd name="connsiteX778" fmla="*/ 3538061 w 6134100"/>
              <a:gd name="connsiteY778" fmla="*/ 820579 h 2762250"/>
              <a:gd name="connsiteX779" fmla="*/ 3544729 w 6134100"/>
              <a:gd name="connsiteY779" fmla="*/ 828199 h 2762250"/>
              <a:gd name="connsiteX780" fmla="*/ 3546634 w 6134100"/>
              <a:gd name="connsiteY780" fmla="*/ 861536 h 2762250"/>
              <a:gd name="connsiteX781" fmla="*/ 3551396 w 6134100"/>
              <a:gd name="connsiteY781" fmla="*/ 887254 h 2762250"/>
              <a:gd name="connsiteX782" fmla="*/ 3531394 w 6134100"/>
              <a:gd name="connsiteY782" fmla="*/ 901541 h 2762250"/>
              <a:gd name="connsiteX783" fmla="*/ 3529489 w 6134100"/>
              <a:gd name="connsiteY783" fmla="*/ 840581 h 2762250"/>
              <a:gd name="connsiteX784" fmla="*/ 3538061 w 6134100"/>
              <a:gd name="connsiteY784" fmla="*/ 820579 h 2762250"/>
              <a:gd name="connsiteX785" fmla="*/ 3538061 w 6134100"/>
              <a:gd name="connsiteY785" fmla="*/ 820579 h 2762250"/>
              <a:gd name="connsiteX786" fmla="*/ 3978116 w 6134100"/>
              <a:gd name="connsiteY786" fmla="*/ 844391 h 2762250"/>
              <a:gd name="connsiteX787" fmla="*/ 3997166 w 6134100"/>
              <a:gd name="connsiteY787" fmla="*/ 850106 h 2762250"/>
              <a:gd name="connsiteX788" fmla="*/ 4000024 w 6134100"/>
              <a:gd name="connsiteY788" fmla="*/ 855821 h 2762250"/>
              <a:gd name="connsiteX789" fmla="*/ 3980974 w 6134100"/>
              <a:gd name="connsiteY789" fmla="*/ 850106 h 2762250"/>
              <a:gd name="connsiteX790" fmla="*/ 3978116 w 6134100"/>
              <a:gd name="connsiteY790" fmla="*/ 844391 h 2762250"/>
              <a:gd name="connsiteX791" fmla="*/ 3978116 w 6134100"/>
              <a:gd name="connsiteY791" fmla="*/ 844391 h 2762250"/>
              <a:gd name="connsiteX792" fmla="*/ 4483894 w 6134100"/>
              <a:gd name="connsiteY792" fmla="*/ 895826 h 2762250"/>
              <a:gd name="connsiteX793" fmla="*/ 4489609 w 6134100"/>
              <a:gd name="connsiteY793" fmla="*/ 902494 h 2762250"/>
              <a:gd name="connsiteX794" fmla="*/ 4478179 w 6134100"/>
              <a:gd name="connsiteY794" fmla="*/ 914876 h 2762250"/>
              <a:gd name="connsiteX795" fmla="*/ 4466749 w 6134100"/>
              <a:gd name="connsiteY795" fmla="*/ 909161 h 2762250"/>
              <a:gd name="connsiteX796" fmla="*/ 4469606 w 6134100"/>
              <a:gd name="connsiteY796" fmla="*/ 900589 h 2762250"/>
              <a:gd name="connsiteX797" fmla="*/ 4481037 w 6134100"/>
              <a:gd name="connsiteY797" fmla="*/ 897731 h 2762250"/>
              <a:gd name="connsiteX798" fmla="*/ 4483894 w 6134100"/>
              <a:gd name="connsiteY798" fmla="*/ 895826 h 2762250"/>
              <a:gd name="connsiteX799" fmla="*/ 4483894 w 6134100"/>
              <a:gd name="connsiteY799" fmla="*/ 895826 h 2762250"/>
              <a:gd name="connsiteX800" fmla="*/ 4748689 w 6134100"/>
              <a:gd name="connsiteY800" fmla="*/ 906304 h 2762250"/>
              <a:gd name="connsiteX801" fmla="*/ 4766787 w 6134100"/>
              <a:gd name="connsiteY801" fmla="*/ 912971 h 2762250"/>
              <a:gd name="connsiteX802" fmla="*/ 4741069 w 6134100"/>
              <a:gd name="connsiteY802" fmla="*/ 912971 h 2762250"/>
              <a:gd name="connsiteX803" fmla="*/ 4748689 w 6134100"/>
              <a:gd name="connsiteY803" fmla="*/ 906304 h 2762250"/>
              <a:gd name="connsiteX804" fmla="*/ 4748689 w 6134100"/>
              <a:gd name="connsiteY804" fmla="*/ 906304 h 2762250"/>
              <a:gd name="connsiteX805" fmla="*/ 4448651 w 6134100"/>
              <a:gd name="connsiteY805" fmla="*/ 914876 h 2762250"/>
              <a:gd name="connsiteX806" fmla="*/ 4455319 w 6134100"/>
              <a:gd name="connsiteY806" fmla="*/ 932974 h 2762250"/>
              <a:gd name="connsiteX807" fmla="*/ 4441031 w 6134100"/>
              <a:gd name="connsiteY807" fmla="*/ 928211 h 2762250"/>
              <a:gd name="connsiteX808" fmla="*/ 4446747 w 6134100"/>
              <a:gd name="connsiteY808" fmla="*/ 915829 h 2762250"/>
              <a:gd name="connsiteX809" fmla="*/ 4448651 w 6134100"/>
              <a:gd name="connsiteY809" fmla="*/ 914876 h 2762250"/>
              <a:gd name="connsiteX810" fmla="*/ 1654016 w 6134100"/>
              <a:gd name="connsiteY810" fmla="*/ 931069 h 2762250"/>
              <a:gd name="connsiteX811" fmla="*/ 1661636 w 6134100"/>
              <a:gd name="connsiteY811" fmla="*/ 946309 h 2762250"/>
              <a:gd name="connsiteX812" fmla="*/ 1655921 w 6134100"/>
              <a:gd name="connsiteY812" fmla="*/ 965359 h 2762250"/>
              <a:gd name="connsiteX813" fmla="*/ 1647349 w 6134100"/>
              <a:gd name="connsiteY813" fmla="*/ 938689 h 2762250"/>
              <a:gd name="connsiteX814" fmla="*/ 1654016 w 6134100"/>
              <a:gd name="connsiteY814" fmla="*/ 931069 h 2762250"/>
              <a:gd name="connsiteX815" fmla="*/ 1654016 w 6134100"/>
              <a:gd name="connsiteY815" fmla="*/ 931069 h 2762250"/>
              <a:gd name="connsiteX816" fmla="*/ 3498056 w 6134100"/>
              <a:gd name="connsiteY816" fmla="*/ 945356 h 2762250"/>
              <a:gd name="connsiteX817" fmla="*/ 3504724 w 6134100"/>
              <a:gd name="connsiteY817" fmla="*/ 961549 h 2762250"/>
              <a:gd name="connsiteX818" fmla="*/ 3481864 w 6134100"/>
              <a:gd name="connsiteY818" fmla="*/ 1048226 h 2762250"/>
              <a:gd name="connsiteX819" fmla="*/ 3469481 w 6134100"/>
              <a:gd name="connsiteY819" fmla="*/ 1075849 h 2762250"/>
              <a:gd name="connsiteX820" fmla="*/ 3464719 w 6134100"/>
              <a:gd name="connsiteY820" fmla="*/ 1096804 h 2762250"/>
              <a:gd name="connsiteX821" fmla="*/ 3453289 w 6134100"/>
              <a:gd name="connsiteY821" fmla="*/ 1146334 h 2762250"/>
              <a:gd name="connsiteX822" fmla="*/ 3446621 w 6134100"/>
              <a:gd name="connsiteY822" fmla="*/ 1191101 h 2762250"/>
              <a:gd name="connsiteX823" fmla="*/ 3435191 w 6134100"/>
              <a:gd name="connsiteY823" fmla="*/ 1174909 h 2762250"/>
              <a:gd name="connsiteX824" fmla="*/ 3417094 w 6134100"/>
              <a:gd name="connsiteY824" fmla="*/ 1072039 h 2762250"/>
              <a:gd name="connsiteX825" fmla="*/ 3453289 w 6134100"/>
              <a:gd name="connsiteY825" fmla="*/ 1005364 h 2762250"/>
              <a:gd name="connsiteX826" fmla="*/ 3491389 w 6134100"/>
              <a:gd name="connsiteY826" fmla="*/ 952024 h 2762250"/>
              <a:gd name="connsiteX827" fmla="*/ 3498056 w 6134100"/>
              <a:gd name="connsiteY827" fmla="*/ 945356 h 2762250"/>
              <a:gd name="connsiteX828" fmla="*/ 3498056 w 6134100"/>
              <a:gd name="connsiteY828" fmla="*/ 945356 h 2762250"/>
              <a:gd name="connsiteX829" fmla="*/ 6092667 w 6134100"/>
              <a:gd name="connsiteY829" fmla="*/ 1037749 h 2762250"/>
              <a:gd name="connsiteX830" fmla="*/ 6085999 w 6134100"/>
              <a:gd name="connsiteY830" fmla="*/ 1044416 h 2762250"/>
              <a:gd name="connsiteX831" fmla="*/ 6088856 w 6134100"/>
              <a:gd name="connsiteY831" fmla="*/ 1051084 h 2762250"/>
              <a:gd name="connsiteX832" fmla="*/ 6095524 w 6134100"/>
              <a:gd name="connsiteY832" fmla="*/ 1044416 h 2762250"/>
              <a:gd name="connsiteX833" fmla="*/ 6092667 w 6134100"/>
              <a:gd name="connsiteY833" fmla="*/ 1037749 h 2762250"/>
              <a:gd name="connsiteX834" fmla="*/ 106204 w 6134100"/>
              <a:gd name="connsiteY834" fmla="*/ 1052036 h 2762250"/>
              <a:gd name="connsiteX835" fmla="*/ 129064 w 6134100"/>
              <a:gd name="connsiteY835" fmla="*/ 1070134 h 2762250"/>
              <a:gd name="connsiteX836" fmla="*/ 123349 w 6134100"/>
              <a:gd name="connsiteY836" fmla="*/ 1075849 h 2762250"/>
              <a:gd name="connsiteX837" fmla="*/ 106204 w 6134100"/>
              <a:gd name="connsiteY837" fmla="*/ 1052036 h 2762250"/>
              <a:gd name="connsiteX838" fmla="*/ 106204 w 6134100"/>
              <a:gd name="connsiteY838" fmla="*/ 1052036 h 2762250"/>
              <a:gd name="connsiteX839" fmla="*/ 106204 w 6134100"/>
              <a:gd name="connsiteY839" fmla="*/ 1052036 h 2762250"/>
              <a:gd name="connsiteX840" fmla="*/ 5970746 w 6134100"/>
              <a:gd name="connsiteY840" fmla="*/ 1163479 h 2762250"/>
              <a:gd name="connsiteX841" fmla="*/ 5977414 w 6134100"/>
              <a:gd name="connsiteY841" fmla="*/ 1170146 h 2762250"/>
              <a:gd name="connsiteX842" fmla="*/ 5970746 w 6134100"/>
              <a:gd name="connsiteY842" fmla="*/ 1176814 h 2762250"/>
              <a:gd name="connsiteX843" fmla="*/ 5964079 w 6134100"/>
              <a:gd name="connsiteY843" fmla="*/ 1170146 h 2762250"/>
              <a:gd name="connsiteX844" fmla="*/ 5970746 w 6134100"/>
              <a:gd name="connsiteY844" fmla="*/ 1163479 h 2762250"/>
              <a:gd name="connsiteX845" fmla="*/ 5688806 w 6134100"/>
              <a:gd name="connsiteY845" fmla="*/ 1289209 h 2762250"/>
              <a:gd name="connsiteX846" fmla="*/ 5699284 w 6134100"/>
              <a:gd name="connsiteY846" fmla="*/ 1298734 h 2762250"/>
              <a:gd name="connsiteX847" fmla="*/ 5696426 w 6134100"/>
              <a:gd name="connsiteY847" fmla="*/ 1308259 h 2762250"/>
              <a:gd name="connsiteX848" fmla="*/ 5685949 w 6134100"/>
              <a:gd name="connsiteY848" fmla="*/ 1298734 h 2762250"/>
              <a:gd name="connsiteX849" fmla="*/ 5688806 w 6134100"/>
              <a:gd name="connsiteY849" fmla="*/ 1289209 h 2762250"/>
              <a:gd name="connsiteX850" fmla="*/ 5688806 w 6134100"/>
              <a:gd name="connsiteY850" fmla="*/ 1289209 h 2762250"/>
              <a:gd name="connsiteX851" fmla="*/ 2170271 w 6134100"/>
              <a:gd name="connsiteY851" fmla="*/ 1314926 h 2762250"/>
              <a:gd name="connsiteX852" fmla="*/ 2171224 w 6134100"/>
              <a:gd name="connsiteY852" fmla="*/ 1326356 h 2762250"/>
              <a:gd name="connsiteX853" fmla="*/ 2160746 w 6134100"/>
              <a:gd name="connsiteY853" fmla="*/ 1343501 h 2762250"/>
              <a:gd name="connsiteX854" fmla="*/ 2162651 w 6134100"/>
              <a:gd name="connsiteY854" fmla="*/ 1319689 h 2762250"/>
              <a:gd name="connsiteX855" fmla="*/ 2170271 w 6134100"/>
              <a:gd name="connsiteY855" fmla="*/ 1314926 h 2762250"/>
              <a:gd name="connsiteX856" fmla="*/ 2170271 w 6134100"/>
              <a:gd name="connsiteY856" fmla="*/ 1314926 h 2762250"/>
              <a:gd name="connsiteX857" fmla="*/ 5820251 w 6134100"/>
              <a:gd name="connsiteY857" fmla="*/ 1329214 h 2762250"/>
              <a:gd name="connsiteX858" fmla="*/ 5823109 w 6134100"/>
              <a:gd name="connsiteY858" fmla="*/ 1330166 h 2762250"/>
              <a:gd name="connsiteX859" fmla="*/ 5820251 w 6134100"/>
              <a:gd name="connsiteY859" fmla="*/ 1342549 h 2762250"/>
              <a:gd name="connsiteX860" fmla="*/ 5802154 w 6134100"/>
              <a:gd name="connsiteY860" fmla="*/ 1345406 h 2762250"/>
              <a:gd name="connsiteX861" fmla="*/ 5820251 w 6134100"/>
              <a:gd name="connsiteY861" fmla="*/ 1329214 h 2762250"/>
              <a:gd name="connsiteX862" fmla="*/ 5820251 w 6134100"/>
              <a:gd name="connsiteY862" fmla="*/ 1329214 h 2762250"/>
              <a:gd name="connsiteX863" fmla="*/ 3129439 w 6134100"/>
              <a:gd name="connsiteY863" fmla="*/ 1351121 h 2762250"/>
              <a:gd name="connsiteX864" fmla="*/ 3163729 w 6134100"/>
              <a:gd name="connsiteY864" fmla="*/ 1401604 h 2762250"/>
              <a:gd name="connsiteX865" fmla="*/ 3174206 w 6134100"/>
              <a:gd name="connsiteY865" fmla="*/ 1462564 h 2762250"/>
              <a:gd name="connsiteX866" fmla="*/ 3172301 w 6134100"/>
              <a:gd name="connsiteY866" fmla="*/ 1482566 h 2762250"/>
              <a:gd name="connsiteX867" fmla="*/ 3147536 w 6134100"/>
              <a:gd name="connsiteY867" fmla="*/ 1437799 h 2762250"/>
              <a:gd name="connsiteX868" fmla="*/ 3136106 w 6134100"/>
              <a:gd name="connsiteY868" fmla="*/ 1401604 h 2762250"/>
              <a:gd name="connsiteX869" fmla="*/ 3123724 w 6134100"/>
              <a:gd name="connsiteY869" fmla="*/ 1368266 h 2762250"/>
              <a:gd name="connsiteX870" fmla="*/ 3129439 w 6134100"/>
              <a:gd name="connsiteY870" fmla="*/ 1351121 h 2762250"/>
              <a:gd name="connsiteX871" fmla="*/ 3129439 w 6134100"/>
              <a:gd name="connsiteY871" fmla="*/ 1351121 h 2762250"/>
              <a:gd name="connsiteX872" fmla="*/ 4057174 w 6134100"/>
              <a:gd name="connsiteY872" fmla="*/ 1364456 h 2762250"/>
              <a:gd name="connsiteX873" fmla="*/ 4074319 w 6134100"/>
              <a:gd name="connsiteY873" fmla="*/ 1386364 h 2762250"/>
              <a:gd name="connsiteX874" fmla="*/ 4075271 w 6134100"/>
              <a:gd name="connsiteY874" fmla="*/ 1411129 h 2762250"/>
              <a:gd name="connsiteX875" fmla="*/ 4051459 w 6134100"/>
              <a:gd name="connsiteY875" fmla="*/ 1380649 h 2762250"/>
              <a:gd name="connsiteX876" fmla="*/ 4057174 w 6134100"/>
              <a:gd name="connsiteY876" fmla="*/ 1364456 h 2762250"/>
              <a:gd name="connsiteX877" fmla="*/ 4057174 w 6134100"/>
              <a:gd name="connsiteY877" fmla="*/ 1364456 h 2762250"/>
              <a:gd name="connsiteX878" fmla="*/ 5891689 w 6134100"/>
              <a:gd name="connsiteY878" fmla="*/ 1379696 h 2762250"/>
              <a:gd name="connsiteX879" fmla="*/ 5897404 w 6134100"/>
              <a:gd name="connsiteY879" fmla="*/ 1382554 h 2762250"/>
              <a:gd name="connsiteX880" fmla="*/ 5869781 w 6134100"/>
              <a:gd name="connsiteY880" fmla="*/ 1411129 h 2762250"/>
              <a:gd name="connsiteX881" fmla="*/ 5887879 w 6134100"/>
              <a:gd name="connsiteY881" fmla="*/ 1381601 h 2762250"/>
              <a:gd name="connsiteX882" fmla="*/ 5891689 w 6134100"/>
              <a:gd name="connsiteY882" fmla="*/ 1379696 h 2762250"/>
              <a:gd name="connsiteX883" fmla="*/ 5891689 w 6134100"/>
              <a:gd name="connsiteY883" fmla="*/ 1379696 h 2762250"/>
              <a:gd name="connsiteX884" fmla="*/ 4855369 w 6134100"/>
              <a:gd name="connsiteY884" fmla="*/ 1413986 h 2762250"/>
              <a:gd name="connsiteX885" fmla="*/ 4862037 w 6134100"/>
              <a:gd name="connsiteY885" fmla="*/ 1420654 h 2762250"/>
              <a:gd name="connsiteX886" fmla="*/ 4859179 w 6134100"/>
              <a:gd name="connsiteY886" fmla="*/ 1427321 h 2762250"/>
              <a:gd name="connsiteX887" fmla="*/ 4852512 w 6134100"/>
              <a:gd name="connsiteY887" fmla="*/ 1420654 h 2762250"/>
              <a:gd name="connsiteX888" fmla="*/ 4855369 w 6134100"/>
              <a:gd name="connsiteY888" fmla="*/ 1413986 h 2762250"/>
              <a:gd name="connsiteX889" fmla="*/ 4889659 w 6134100"/>
              <a:gd name="connsiteY889" fmla="*/ 1453991 h 2762250"/>
              <a:gd name="connsiteX890" fmla="*/ 4904899 w 6134100"/>
              <a:gd name="connsiteY890" fmla="*/ 1479709 h 2762250"/>
              <a:gd name="connsiteX891" fmla="*/ 4910614 w 6134100"/>
              <a:gd name="connsiteY891" fmla="*/ 1508284 h 2762250"/>
              <a:gd name="connsiteX892" fmla="*/ 4882991 w 6134100"/>
              <a:gd name="connsiteY892" fmla="*/ 1467326 h 2762250"/>
              <a:gd name="connsiteX893" fmla="*/ 4889659 w 6134100"/>
              <a:gd name="connsiteY893" fmla="*/ 1453991 h 2762250"/>
              <a:gd name="connsiteX894" fmla="*/ 4889659 w 6134100"/>
              <a:gd name="connsiteY894" fmla="*/ 1453991 h 2762250"/>
              <a:gd name="connsiteX895" fmla="*/ 4080034 w 6134100"/>
              <a:gd name="connsiteY895" fmla="*/ 1473041 h 2762250"/>
              <a:gd name="connsiteX896" fmla="*/ 4083844 w 6134100"/>
              <a:gd name="connsiteY896" fmla="*/ 1473994 h 2762250"/>
              <a:gd name="connsiteX897" fmla="*/ 4084796 w 6134100"/>
              <a:gd name="connsiteY897" fmla="*/ 1485424 h 2762250"/>
              <a:gd name="connsiteX898" fmla="*/ 4076224 w 6134100"/>
              <a:gd name="connsiteY898" fmla="*/ 1505426 h 2762250"/>
              <a:gd name="connsiteX899" fmla="*/ 4068604 w 6134100"/>
              <a:gd name="connsiteY899" fmla="*/ 1507331 h 2762250"/>
              <a:gd name="connsiteX900" fmla="*/ 4080034 w 6134100"/>
              <a:gd name="connsiteY900" fmla="*/ 1473041 h 2762250"/>
              <a:gd name="connsiteX901" fmla="*/ 4080034 w 6134100"/>
              <a:gd name="connsiteY901" fmla="*/ 1473041 h 2762250"/>
              <a:gd name="connsiteX902" fmla="*/ 4928712 w 6134100"/>
              <a:gd name="connsiteY902" fmla="*/ 1547336 h 2762250"/>
              <a:gd name="connsiteX903" fmla="*/ 4934426 w 6134100"/>
              <a:gd name="connsiteY903" fmla="*/ 1551146 h 2762250"/>
              <a:gd name="connsiteX904" fmla="*/ 4938237 w 6134100"/>
              <a:gd name="connsiteY904" fmla="*/ 1561624 h 2762250"/>
              <a:gd name="connsiteX905" fmla="*/ 4926806 w 6134100"/>
              <a:gd name="connsiteY905" fmla="*/ 1550194 h 2762250"/>
              <a:gd name="connsiteX906" fmla="*/ 4928712 w 6134100"/>
              <a:gd name="connsiteY906" fmla="*/ 1547336 h 2762250"/>
              <a:gd name="connsiteX907" fmla="*/ 3185636 w 6134100"/>
              <a:gd name="connsiteY907" fmla="*/ 1554956 h 2762250"/>
              <a:gd name="connsiteX908" fmla="*/ 3189446 w 6134100"/>
              <a:gd name="connsiteY908" fmla="*/ 1555909 h 2762250"/>
              <a:gd name="connsiteX909" fmla="*/ 3195161 w 6134100"/>
              <a:gd name="connsiteY909" fmla="*/ 1571149 h 2762250"/>
              <a:gd name="connsiteX910" fmla="*/ 3172301 w 6134100"/>
              <a:gd name="connsiteY910" fmla="*/ 1580674 h 2762250"/>
              <a:gd name="connsiteX911" fmla="*/ 3185636 w 6134100"/>
              <a:gd name="connsiteY911" fmla="*/ 1554956 h 2762250"/>
              <a:gd name="connsiteX912" fmla="*/ 4076224 w 6134100"/>
              <a:gd name="connsiteY912" fmla="*/ 1590199 h 2762250"/>
              <a:gd name="connsiteX913" fmla="*/ 4082891 w 6134100"/>
              <a:gd name="connsiteY913" fmla="*/ 1627346 h 2762250"/>
              <a:gd name="connsiteX914" fmla="*/ 4057174 w 6134100"/>
              <a:gd name="connsiteY914" fmla="*/ 1657826 h 2762250"/>
              <a:gd name="connsiteX915" fmla="*/ 4063841 w 6134100"/>
              <a:gd name="connsiteY915" fmla="*/ 1644491 h 2762250"/>
              <a:gd name="connsiteX916" fmla="*/ 4070509 w 6134100"/>
              <a:gd name="connsiteY916" fmla="*/ 1615916 h 2762250"/>
              <a:gd name="connsiteX917" fmla="*/ 4076224 w 6134100"/>
              <a:gd name="connsiteY917" fmla="*/ 1590199 h 2762250"/>
              <a:gd name="connsiteX918" fmla="*/ 4076224 w 6134100"/>
              <a:gd name="connsiteY918" fmla="*/ 1590199 h 2762250"/>
              <a:gd name="connsiteX919" fmla="*/ 4979194 w 6134100"/>
              <a:gd name="connsiteY919" fmla="*/ 1679734 h 2762250"/>
              <a:gd name="connsiteX920" fmla="*/ 4991576 w 6134100"/>
              <a:gd name="connsiteY920" fmla="*/ 1688306 h 2762250"/>
              <a:gd name="connsiteX921" fmla="*/ 4997292 w 6134100"/>
              <a:gd name="connsiteY921" fmla="*/ 1712119 h 2762250"/>
              <a:gd name="connsiteX922" fmla="*/ 4973479 w 6134100"/>
              <a:gd name="connsiteY922" fmla="*/ 1708309 h 2762250"/>
              <a:gd name="connsiteX923" fmla="*/ 4977289 w 6134100"/>
              <a:gd name="connsiteY923" fmla="*/ 1684496 h 2762250"/>
              <a:gd name="connsiteX924" fmla="*/ 4979194 w 6134100"/>
              <a:gd name="connsiteY924" fmla="*/ 1679734 h 2762250"/>
              <a:gd name="connsiteX925" fmla="*/ 2912269 w 6134100"/>
              <a:gd name="connsiteY925" fmla="*/ 1717834 h 2762250"/>
              <a:gd name="connsiteX926" fmla="*/ 2926556 w 6134100"/>
              <a:gd name="connsiteY926" fmla="*/ 1796891 h 2762250"/>
              <a:gd name="connsiteX927" fmla="*/ 2952274 w 6134100"/>
              <a:gd name="connsiteY927" fmla="*/ 1891189 h 2762250"/>
              <a:gd name="connsiteX928" fmla="*/ 2965609 w 6134100"/>
              <a:gd name="connsiteY928" fmla="*/ 1915001 h 2762250"/>
              <a:gd name="connsiteX929" fmla="*/ 2980849 w 6134100"/>
              <a:gd name="connsiteY929" fmla="*/ 1967389 h 2762250"/>
              <a:gd name="connsiteX930" fmla="*/ 3016091 w 6134100"/>
              <a:gd name="connsiteY930" fmla="*/ 2148364 h 2762250"/>
              <a:gd name="connsiteX931" fmla="*/ 3033236 w 6134100"/>
              <a:gd name="connsiteY931" fmla="*/ 2195989 h 2762250"/>
              <a:gd name="connsiteX932" fmla="*/ 3050381 w 6134100"/>
              <a:gd name="connsiteY932" fmla="*/ 2267426 h 2762250"/>
              <a:gd name="connsiteX933" fmla="*/ 3071336 w 6134100"/>
              <a:gd name="connsiteY933" fmla="*/ 2317909 h 2762250"/>
              <a:gd name="connsiteX934" fmla="*/ 3095149 w 6134100"/>
              <a:gd name="connsiteY934" fmla="*/ 2379821 h 2762250"/>
              <a:gd name="connsiteX935" fmla="*/ 3075146 w 6134100"/>
              <a:gd name="connsiteY935" fmla="*/ 2434114 h 2762250"/>
              <a:gd name="connsiteX936" fmla="*/ 3071336 w 6134100"/>
              <a:gd name="connsiteY936" fmla="*/ 2436971 h 2762250"/>
              <a:gd name="connsiteX937" fmla="*/ 3060859 w 6134100"/>
              <a:gd name="connsiteY937" fmla="*/ 2462689 h 2762250"/>
              <a:gd name="connsiteX938" fmla="*/ 3025616 w 6134100"/>
              <a:gd name="connsiteY938" fmla="*/ 2479834 h 2762250"/>
              <a:gd name="connsiteX939" fmla="*/ 3006566 w 6134100"/>
              <a:gd name="connsiteY939" fmla="*/ 2467451 h 2762250"/>
              <a:gd name="connsiteX940" fmla="*/ 2931319 w 6134100"/>
              <a:gd name="connsiteY940" fmla="*/ 2448401 h 2762250"/>
              <a:gd name="connsiteX941" fmla="*/ 2889409 w 6134100"/>
              <a:gd name="connsiteY941" fmla="*/ 2460784 h 2762250"/>
              <a:gd name="connsiteX942" fmla="*/ 2868454 w 6134100"/>
              <a:gd name="connsiteY942" fmla="*/ 2467451 h 2762250"/>
              <a:gd name="connsiteX943" fmla="*/ 2864644 w 6134100"/>
              <a:gd name="connsiteY943" fmla="*/ 2443639 h 2762250"/>
              <a:gd name="connsiteX944" fmla="*/ 2858929 w 6134100"/>
              <a:gd name="connsiteY944" fmla="*/ 2405539 h 2762250"/>
              <a:gd name="connsiteX945" fmla="*/ 2850356 w 6134100"/>
              <a:gd name="connsiteY945" fmla="*/ 2349341 h 2762250"/>
              <a:gd name="connsiteX946" fmla="*/ 2861786 w 6134100"/>
              <a:gd name="connsiteY946" fmla="*/ 2281714 h 2762250"/>
              <a:gd name="connsiteX947" fmla="*/ 2877026 w 6134100"/>
              <a:gd name="connsiteY947" fmla="*/ 2209324 h 2762250"/>
              <a:gd name="connsiteX948" fmla="*/ 2877979 w 6134100"/>
              <a:gd name="connsiteY948" fmla="*/ 2135029 h 2762250"/>
              <a:gd name="connsiteX949" fmla="*/ 2876074 w 6134100"/>
              <a:gd name="connsiteY949" fmla="*/ 1996916 h 2762250"/>
              <a:gd name="connsiteX950" fmla="*/ 2887504 w 6134100"/>
              <a:gd name="connsiteY950" fmla="*/ 1909286 h 2762250"/>
              <a:gd name="connsiteX951" fmla="*/ 2912269 w 6134100"/>
              <a:gd name="connsiteY951" fmla="*/ 1717834 h 2762250"/>
              <a:gd name="connsiteX952" fmla="*/ 2912269 w 6134100"/>
              <a:gd name="connsiteY952" fmla="*/ 1717834 h 2762250"/>
              <a:gd name="connsiteX953" fmla="*/ 1872139 w 6134100"/>
              <a:gd name="connsiteY953" fmla="*/ 1724501 h 2762250"/>
              <a:gd name="connsiteX954" fmla="*/ 1872139 w 6134100"/>
              <a:gd name="connsiteY954" fmla="*/ 1751171 h 2762250"/>
              <a:gd name="connsiteX955" fmla="*/ 1904524 w 6134100"/>
              <a:gd name="connsiteY955" fmla="*/ 1991201 h 2762250"/>
              <a:gd name="connsiteX956" fmla="*/ 1928336 w 6134100"/>
              <a:gd name="connsiteY956" fmla="*/ 2189321 h 2762250"/>
              <a:gd name="connsiteX957" fmla="*/ 1949291 w 6134100"/>
              <a:gd name="connsiteY957" fmla="*/ 2251234 h 2762250"/>
              <a:gd name="connsiteX958" fmla="*/ 1988344 w 6134100"/>
              <a:gd name="connsiteY958" fmla="*/ 2296001 h 2762250"/>
              <a:gd name="connsiteX959" fmla="*/ 2006441 w 6134100"/>
              <a:gd name="connsiteY959" fmla="*/ 2393156 h 2762250"/>
              <a:gd name="connsiteX960" fmla="*/ 1983581 w 6134100"/>
              <a:gd name="connsiteY960" fmla="*/ 2487454 h 2762250"/>
              <a:gd name="connsiteX961" fmla="*/ 1954054 w 6134100"/>
              <a:gd name="connsiteY961" fmla="*/ 2476024 h 2762250"/>
              <a:gd name="connsiteX962" fmla="*/ 1934051 w 6134100"/>
              <a:gd name="connsiteY962" fmla="*/ 2477929 h 2762250"/>
              <a:gd name="connsiteX963" fmla="*/ 1831181 w 6134100"/>
              <a:gd name="connsiteY963" fmla="*/ 2487454 h 2762250"/>
              <a:gd name="connsiteX964" fmla="*/ 1807369 w 6134100"/>
              <a:gd name="connsiteY964" fmla="*/ 2486501 h 2762250"/>
              <a:gd name="connsiteX965" fmla="*/ 1788319 w 6134100"/>
              <a:gd name="connsiteY965" fmla="*/ 2492216 h 2762250"/>
              <a:gd name="connsiteX966" fmla="*/ 1769269 w 6134100"/>
              <a:gd name="connsiteY966" fmla="*/ 2485549 h 2762250"/>
              <a:gd name="connsiteX967" fmla="*/ 1734026 w 6134100"/>
              <a:gd name="connsiteY967" fmla="*/ 2478881 h 2762250"/>
              <a:gd name="connsiteX968" fmla="*/ 1698784 w 6134100"/>
              <a:gd name="connsiteY968" fmla="*/ 2485549 h 2762250"/>
              <a:gd name="connsiteX969" fmla="*/ 1677829 w 6134100"/>
              <a:gd name="connsiteY969" fmla="*/ 2492216 h 2762250"/>
              <a:gd name="connsiteX970" fmla="*/ 1656874 w 6134100"/>
              <a:gd name="connsiteY970" fmla="*/ 2492216 h 2762250"/>
              <a:gd name="connsiteX971" fmla="*/ 1645444 w 6134100"/>
              <a:gd name="connsiteY971" fmla="*/ 2441734 h 2762250"/>
              <a:gd name="connsiteX972" fmla="*/ 1637824 w 6134100"/>
              <a:gd name="connsiteY972" fmla="*/ 2373154 h 2762250"/>
              <a:gd name="connsiteX973" fmla="*/ 1679734 w 6134100"/>
              <a:gd name="connsiteY973" fmla="*/ 2322671 h 2762250"/>
              <a:gd name="connsiteX974" fmla="*/ 1714024 w 6134100"/>
              <a:gd name="connsiteY974" fmla="*/ 2285524 h 2762250"/>
              <a:gd name="connsiteX975" fmla="*/ 1714976 w 6134100"/>
              <a:gd name="connsiteY975" fmla="*/ 2266474 h 2762250"/>
              <a:gd name="connsiteX976" fmla="*/ 1727359 w 6134100"/>
              <a:gd name="connsiteY976" fmla="*/ 2211229 h 2762250"/>
              <a:gd name="connsiteX977" fmla="*/ 1740694 w 6134100"/>
              <a:gd name="connsiteY977" fmla="*/ 2137886 h 2762250"/>
              <a:gd name="connsiteX978" fmla="*/ 1769269 w 6134100"/>
              <a:gd name="connsiteY978" fmla="*/ 2043589 h 2762250"/>
              <a:gd name="connsiteX979" fmla="*/ 1862614 w 6134100"/>
              <a:gd name="connsiteY979" fmla="*/ 1745456 h 2762250"/>
              <a:gd name="connsiteX980" fmla="*/ 1872139 w 6134100"/>
              <a:gd name="connsiteY980" fmla="*/ 1724501 h 2762250"/>
              <a:gd name="connsiteX981" fmla="*/ 1872139 w 6134100"/>
              <a:gd name="connsiteY981" fmla="*/ 1724501 h 2762250"/>
              <a:gd name="connsiteX982" fmla="*/ 3807619 w 6134100"/>
              <a:gd name="connsiteY982" fmla="*/ 1812131 h 2762250"/>
              <a:gd name="connsiteX983" fmla="*/ 3807619 w 6134100"/>
              <a:gd name="connsiteY983" fmla="*/ 1901666 h 2762250"/>
              <a:gd name="connsiteX984" fmla="*/ 3826669 w 6134100"/>
              <a:gd name="connsiteY984" fmla="*/ 2027396 h 2762250"/>
              <a:gd name="connsiteX985" fmla="*/ 3851434 w 6134100"/>
              <a:gd name="connsiteY985" fmla="*/ 2227421 h 2762250"/>
              <a:gd name="connsiteX986" fmla="*/ 3840956 w 6134100"/>
              <a:gd name="connsiteY986" fmla="*/ 2289334 h 2762250"/>
              <a:gd name="connsiteX987" fmla="*/ 3833336 w 6134100"/>
              <a:gd name="connsiteY987" fmla="*/ 2300764 h 2762250"/>
              <a:gd name="connsiteX988" fmla="*/ 3837146 w 6134100"/>
              <a:gd name="connsiteY988" fmla="*/ 2339816 h 2762250"/>
              <a:gd name="connsiteX989" fmla="*/ 3876199 w 6134100"/>
              <a:gd name="connsiteY989" fmla="*/ 2349341 h 2762250"/>
              <a:gd name="connsiteX990" fmla="*/ 3882866 w 6134100"/>
              <a:gd name="connsiteY990" fmla="*/ 2390299 h 2762250"/>
              <a:gd name="connsiteX991" fmla="*/ 3870484 w 6134100"/>
              <a:gd name="connsiteY991" fmla="*/ 2458879 h 2762250"/>
              <a:gd name="connsiteX992" fmla="*/ 3859054 w 6134100"/>
              <a:gd name="connsiteY992" fmla="*/ 2504599 h 2762250"/>
              <a:gd name="connsiteX993" fmla="*/ 3840004 w 6134100"/>
              <a:gd name="connsiteY993" fmla="*/ 2510314 h 2762250"/>
              <a:gd name="connsiteX994" fmla="*/ 3654266 w 6134100"/>
              <a:gd name="connsiteY994" fmla="*/ 2496026 h 2762250"/>
              <a:gd name="connsiteX995" fmla="*/ 3579971 w 6134100"/>
              <a:gd name="connsiteY995" fmla="*/ 2492216 h 2762250"/>
              <a:gd name="connsiteX996" fmla="*/ 3570446 w 6134100"/>
              <a:gd name="connsiteY996" fmla="*/ 2459831 h 2762250"/>
              <a:gd name="connsiteX997" fmla="*/ 3563779 w 6134100"/>
              <a:gd name="connsiteY997" fmla="*/ 2404586 h 2762250"/>
              <a:gd name="connsiteX998" fmla="*/ 3598069 w 6134100"/>
              <a:gd name="connsiteY998" fmla="*/ 2377916 h 2762250"/>
              <a:gd name="connsiteX999" fmla="*/ 3635216 w 6134100"/>
              <a:gd name="connsiteY999" fmla="*/ 2362676 h 2762250"/>
              <a:gd name="connsiteX1000" fmla="*/ 3627596 w 6134100"/>
              <a:gd name="connsiteY1000" fmla="*/ 2313146 h 2762250"/>
              <a:gd name="connsiteX1001" fmla="*/ 3628549 w 6134100"/>
              <a:gd name="connsiteY1001" fmla="*/ 2305526 h 2762250"/>
              <a:gd name="connsiteX1002" fmla="*/ 3626644 w 6134100"/>
              <a:gd name="connsiteY1002" fmla="*/ 2247424 h 2762250"/>
              <a:gd name="connsiteX1003" fmla="*/ 3651409 w 6134100"/>
              <a:gd name="connsiteY1003" fmla="*/ 2123599 h 2762250"/>
              <a:gd name="connsiteX1004" fmla="*/ 3680936 w 6134100"/>
              <a:gd name="connsiteY1004" fmla="*/ 2038826 h 2762250"/>
              <a:gd name="connsiteX1005" fmla="*/ 3718084 w 6134100"/>
              <a:gd name="connsiteY1005" fmla="*/ 1970246 h 2762250"/>
              <a:gd name="connsiteX1006" fmla="*/ 3777139 w 6134100"/>
              <a:gd name="connsiteY1006" fmla="*/ 1873091 h 2762250"/>
              <a:gd name="connsiteX1007" fmla="*/ 3807619 w 6134100"/>
              <a:gd name="connsiteY1007" fmla="*/ 1812131 h 2762250"/>
              <a:gd name="connsiteX1008" fmla="*/ 3807619 w 6134100"/>
              <a:gd name="connsiteY1008" fmla="*/ 1812131 h 2762250"/>
              <a:gd name="connsiteX1009" fmla="*/ 4662964 w 6134100"/>
              <a:gd name="connsiteY1009" fmla="*/ 1883569 h 2762250"/>
              <a:gd name="connsiteX1010" fmla="*/ 4677251 w 6134100"/>
              <a:gd name="connsiteY1010" fmla="*/ 1935004 h 2762250"/>
              <a:gd name="connsiteX1011" fmla="*/ 4725829 w 6134100"/>
              <a:gd name="connsiteY1011" fmla="*/ 2066449 h 2762250"/>
              <a:gd name="connsiteX1012" fmla="*/ 4764881 w 6134100"/>
              <a:gd name="connsiteY1012" fmla="*/ 2176939 h 2762250"/>
              <a:gd name="connsiteX1013" fmla="*/ 4801076 w 6134100"/>
              <a:gd name="connsiteY1013" fmla="*/ 2289334 h 2762250"/>
              <a:gd name="connsiteX1014" fmla="*/ 4814412 w 6134100"/>
              <a:gd name="connsiteY1014" fmla="*/ 2359819 h 2762250"/>
              <a:gd name="connsiteX1015" fmla="*/ 4819174 w 6134100"/>
              <a:gd name="connsiteY1015" fmla="*/ 2409349 h 2762250"/>
              <a:gd name="connsiteX1016" fmla="*/ 4823937 w 6134100"/>
              <a:gd name="connsiteY1016" fmla="*/ 2426494 h 2762250"/>
              <a:gd name="connsiteX1017" fmla="*/ 4815364 w 6134100"/>
              <a:gd name="connsiteY1017" fmla="*/ 2432209 h 2762250"/>
              <a:gd name="connsiteX1018" fmla="*/ 4802981 w 6134100"/>
              <a:gd name="connsiteY1018" fmla="*/ 2429351 h 2762250"/>
              <a:gd name="connsiteX1019" fmla="*/ 4788694 w 6134100"/>
              <a:gd name="connsiteY1019" fmla="*/ 2424589 h 2762250"/>
              <a:gd name="connsiteX1020" fmla="*/ 4768691 w 6134100"/>
              <a:gd name="connsiteY1020" fmla="*/ 2427446 h 2762250"/>
              <a:gd name="connsiteX1021" fmla="*/ 4781074 w 6134100"/>
              <a:gd name="connsiteY1021" fmla="*/ 2437924 h 2762250"/>
              <a:gd name="connsiteX1022" fmla="*/ 4819174 w 6134100"/>
              <a:gd name="connsiteY1022" fmla="*/ 2459831 h 2762250"/>
              <a:gd name="connsiteX1023" fmla="*/ 4810601 w 6134100"/>
              <a:gd name="connsiteY1023" fmla="*/ 2475071 h 2762250"/>
              <a:gd name="connsiteX1024" fmla="*/ 4810601 w 6134100"/>
              <a:gd name="connsiteY1024" fmla="*/ 2489359 h 2762250"/>
              <a:gd name="connsiteX1025" fmla="*/ 4795362 w 6134100"/>
              <a:gd name="connsiteY1025" fmla="*/ 2501741 h 2762250"/>
              <a:gd name="connsiteX1026" fmla="*/ 4778216 w 6134100"/>
              <a:gd name="connsiteY1026" fmla="*/ 2516029 h 2762250"/>
              <a:gd name="connsiteX1027" fmla="*/ 4772501 w 6134100"/>
              <a:gd name="connsiteY1027" fmla="*/ 2530316 h 2762250"/>
              <a:gd name="connsiteX1028" fmla="*/ 4763929 w 6134100"/>
              <a:gd name="connsiteY1028" fmla="*/ 2514124 h 2762250"/>
              <a:gd name="connsiteX1029" fmla="*/ 4750594 w 6134100"/>
              <a:gd name="connsiteY1029" fmla="*/ 2506504 h 2762250"/>
              <a:gd name="connsiteX1030" fmla="*/ 4719162 w 6134100"/>
              <a:gd name="connsiteY1030" fmla="*/ 2505551 h 2762250"/>
              <a:gd name="connsiteX1031" fmla="*/ 4699159 w 6134100"/>
              <a:gd name="connsiteY1031" fmla="*/ 2497931 h 2762250"/>
              <a:gd name="connsiteX1032" fmla="*/ 4698206 w 6134100"/>
              <a:gd name="connsiteY1032" fmla="*/ 2516981 h 2762250"/>
              <a:gd name="connsiteX1033" fmla="*/ 4667726 w 6134100"/>
              <a:gd name="connsiteY1033" fmla="*/ 2514124 h 2762250"/>
              <a:gd name="connsiteX1034" fmla="*/ 4682966 w 6134100"/>
              <a:gd name="connsiteY1034" fmla="*/ 2534126 h 2762250"/>
              <a:gd name="connsiteX1035" fmla="*/ 4689634 w 6134100"/>
              <a:gd name="connsiteY1035" fmla="*/ 2545556 h 2762250"/>
              <a:gd name="connsiteX1036" fmla="*/ 4675347 w 6134100"/>
              <a:gd name="connsiteY1036" fmla="*/ 2534126 h 2762250"/>
              <a:gd name="connsiteX1037" fmla="*/ 4659154 w 6134100"/>
              <a:gd name="connsiteY1037" fmla="*/ 2531269 h 2762250"/>
              <a:gd name="connsiteX1038" fmla="*/ 4640104 w 6134100"/>
              <a:gd name="connsiteY1038" fmla="*/ 2533174 h 2762250"/>
              <a:gd name="connsiteX1039" fmla="*/ 4612481 w 6134100"/>
              <a:gd name="connsiteY1039" fmla="*/ 2531269 h 2762250"/>
              <a:gd name="connsiteX1040" fmla="*/ 4587716 w 6134100"/>
              <a:gd name="connsiteY1040" fmla="*/ 2535079 h 2762250"/>
              <a:gd name="connsiteX1041" fmla="*/ 4567714 w 6134100"/>
              <a:gd name="connsiteY1041" fmla="*/ 2533174 h 2762250"/>
              <a:gd name="connsiteX1042" fmla="*/ 4552474 w 6134100"/>
              <a:gd name="connsiteY1042" fmla="*/ 2465546 h 2762250"/>
              <a:gd name="connsiteX1043" fmla="*/ 4556284 w 6134100"/>
              <a:gd name="connsiteY1043" fmla="*/ 2394109 h 2762250"/>
              <a:gd name="connsiteX1044" fmla="*/ 4569619 w 6134100"/>
              <a:gd name="connsiteY1044" fmla="*/ 2392204 h 2762250"/>
              <a:gd name="connsiteX1045" fmla="*/ 4587716 w 6134100"/>
              <a:gd name="connsiteY1045" fmla="*/ 2391251 h 2762250"/>
              <a:gd name="connsiteX1046" fmla="*/ 4597241 w 6134100"/>
              <a:gd name="connsiteY1046" fmla="*/ 2376011 h 2762250"/>
              <a:gd name="connsiteX1047" fmla="*/ 4600099 w 6134100"/>
              <a:gd name="connsiteY1047" fmla="*/ 2360771 h 2762250"/>
              <a:gd name="connsiteX1048" fmla="*/ 4601051 w 6134100"/>
              <a:gd name="connsiteY1048" fmla="*/ 2342674 h 2762250"/>
              <a:gd name="connsiteX1049" fmla="*/ 4593431 w 6134100"/>
              <a:gd name="connsiteY1049" fmla="*/ 2224564 h 2762250"/>
              <a:gd name="connsiteX1050" fmla="*/ 4602956 w 6134100"/>
              <a:gd name="connsiteY1050" fmla="*/ 2110264 h 2762250"/>
              <a:gd name="connsiteX1051" fmla="*/ 4619149 w 6134100"/>
              <a:gd name="connsiteY1051" fmla="*/ 1991201 h 2762250"/>
              <a:gd name="connsiteX1052" fmla="*/ 4646772 w 6134100"/>
              <a:gd name="connsiteY1052" fmla="*/ 1925479 h 2762250"/>
              <a:gd name="connsiteX1053" fmla="*/ 4662964 w 6134100"/>
              <a:gd name="connsiteY1053" fmla="*/ 1883569 h 2762250"/>
              <a:gd name="connsiteX1054" fmla="*/ 4662964 w 6134100"/>
              <a:gd name="connsiteY1054" fmla="*/ 1883569 h 2762250"/>
              <a:gd name="connsiteX1055" fmla="*/ 5953601 w 6134100"/>
              <a:gd name="connsiteY1055" fmla="*/ 2255044 h 2762250"/>
              <a:gd name="connsiteX1056" fmla="*/ 5954554 w 6134100"/>
              <a:gd name="connsiteY1056" fmla="*/ 2260759 h 2762250"/>
              <a:gd name="connsiteX1057" fmla="*/ 5963126 w 6134100"/>
              <a:gd name="connsiteY1057" fmla="*/ 2258854 h 2762250"/>
              <a:gd name="connsiteX1058" fmla="*/ 5968842 w 6134100"/>
              <a:gd name="connsiteY1058" fmla="*/ 2285524 h 2762250"/>
              <a:gd name="connsiteX1059" fmla="*/ 5983129 w 6134100"/>
              <a:gd name="connsiteY1059" fmla="*/ 2337911 h 2762250"/>
              <a:gd name="connsiteX1060" fmla="*/ 5999321 w 6134100"/>
              <a:gd name="connsiteY1060" fmla="*/ 2388394 h 2762250"/>
              <a:gd name="connsiteX1061" fmla="*/ 5957412 w 6134100"/>
              <a:gd name="connsiteY1061" fmla="*/ 2553176 h 2762250"/>
              <a:gd name="connsiteX1062" fmla="*/ 5940267 w 6134100"/>
              <a:gd name="connsiteY1062" fmla="*/ 2592229 h 2762250"/>
              <a:gd name="connsiteX1063" fmla="*/ 5905024 w 6134100"/>
              <a:gd name="connsiteY1063" fmla="*/ 2594134 h 2762250"/>
              <a:gd name="connsiteX1064" fmla="*/ 5859304 w 6134100"/>
              <a:gd name="connsiteY1064" fmla="*/ 2592229 h 2762250"/>
              <a:gd name="connsiteX1065" fmla="*/ 5840254 w 6134100"/>
              <a:gd name="connsiteY1065" fmla="*/ 2595086 h 2762250"/>
              <a:gd name="connsiteX1066" fmla="*/ 5832634 w 6134100"/>
              <a:gd name="connsiteY1066" fmla="*/ 2596039 h 2762250"/>
              <a:gd name="connsiteX1067" fmla="*/ 5754529 w 6134100"/>
              <a:gd name="connsiteY1067" fmla="*/ 2591276 h 2762250"/>
              <a:gd name="connsiteX1068" fmla="*/ 5624037 w 6134100"/>
              <a:gd name="connsiteY1068" fmla="*/ 2588419 h 2762250"/>
              <a:gd name="connsiteX1069" fmla="*/ 5571649 w 6134100"/>
              <a:gd name="connsiteY1069" fmla="*/ 2568416 h 2762250"/>
              <a:gd name="connsiteX1070" fmla="*/ 5604034 w 6134100"/>
              <a:gd name="connsiteY1070" fmla="*/ 2512219 h 2762250"/>
              <a:gd name="connsiteX1071" fmla="*/ 5601176 w 6134100"/>
              <a:gd name="connsiteY1071" fmla="*/ 2434114 h 2762250"/>
              <a:gd name="connsiteX1072" fmla="*/ 5595462 w 6134100"/>
              <a:gd name="connsiteY1072" fmla="*/ 2410301 h 2762250"/>
              <a:gd name="connsiteX1073" fmla="*/ 5592604 w 6134100"/>
              <a:gd name="connsiteY1073" fmla="*/ 2407444 h 2762250"/>
              <a:gd name="connsiteX1074" fmla="*/ 5579269 w 6134100"/>
              <a:gd name="connsiteY1074" fmla="*/ 2389346 h 2762250"/>
              <a:gd name="connsiteX1075" fmla="*/ 5642134 w 6134100"/>
              <a:gd name="connsiteY1075" fmla="*/ 2383631 h 2762250"/>
              <a:gd name="connsiteX1076" fmla="*/ 5731669 w 6134100"/>
              <a:gd name="connsiteY1076" fmla="*/ 2376011 h 2762250"/>
              <a:gd name="connsiteX1077" fmla="*/ 5885021 w 6134100"/>
              <a:gd name="connsiteY1077" fmla="*/ 2291239 h 2762250"/>
              <a:gd name="connsiteX1078" fmla="*/ 5904071 w 6134100"/>
              <a:gd name="connsiteY1078" fmla="*/ 2289334 h 2762250"/>
              <a:gd name="connsiteX1079" fmla="*/ 5922169 w 6134100"/>
              <a:gd name="connsiteY1079" fmla="*/ 2294096 h 2762250"/>
              <a:gd name="connsiteX1080" fmla="*/ 5937409 w 6134100"/>
              <a:gd name="connsiteY1080" fmla="*/ 2264569 h 2762250"/>
              <a:gd name="connsiteX1081" fmla="*/ 5949792 w 6134100"/>
              <a:gd name="connsiteY1081" fmla="*/ 2259806 h 2762250"/>
              <a:gd name="connsiteX1082" fmla="*/ 5953601 w 6134100"/>
              <a:gd name="connsiteY1082" fmla="*/ 2255044 h 2762250"/>
              <a:gd name="connsiteX1083" fmla="*/ 5953601 w 6134100"/>
              <a:gd name="connsiteY1083" fmla="*/ 2255044 h 2762250"/>
              <a:gd name="connsiteX1084" fmla="*/ 5207794 w 6134100"/>
              <a:gd name="connsiteY1084" fmla="*/ 2317909 h 2762250"/>
              <a:gd name="connsiteX1085" fmla="*/ 5214462 w 6134100"/>
              <a:gd name="connsiteY1085" fmla="*/ 2324576 h 2762250"/>
              <a:gd name="connsiteX1086" fmla="*/ 5207794 w 6134100"/>
              <a:gd name="connsiteY1086" fmla="*/ 2331244 h 2762250"/>
              <a:gd name="connsiteX1087" fmla="*/ 5201126 w 6134100"/>
              <a:gd name="connsiteY1087" fmla="*/ 2324576 h 2762250"/>
              <a:gd name="connsiteX1088" fmla="*/ 5207794 w 6134100"/>
              <a:gd name="connsiteY1088" fmla="*/ 2317909 h 2762250"/>
              <a:gd name="connsiteX1089" fmla="*/ 715804 w 6134100"/>
              <a:gd name="connsiteY1089" fmla="*/ 2336006 h 2762250"/>
              <a:gd name="connsiteX1090" fmla="*/ 796766 w 6134100"/>
              <a:gd name="connsiteY1090" fmla="*/ 2336006 h 2762250"/>
              <a:gd name="connsiteX1091" fmla="*/ 794861 w 6134100"/>
              <a:gd name="connsiteY1091" fmla="*/ 2362676 h 2762250"/>
              <a:gd name="connsiteX1092" fmla="*/ 783431 w 6134100"/>
              <a:gd name="connsiteY1092" fmla="*/ 2417921 h 2762250"/>
              <a:gd name="connsiteX1093" fmla="*/ 772954 w 6134100"/>
              <a:gd name="connsiteY1093" fmla="*/ 2465546 h 2762250"/>
              <a:gd name="connsiteX1094" fmla="*/ 772954 w 6134100"/>
              <a:gd name="connsiteY1094" fmla="*/ 2485549 h 2762250"/>
              <a:gd name="connsiteX1095" fmla="*/ 709136 w 6134100"/>
              <a:gd name="connsiteY1095" fmla="*/ 2485549 h 2762250"/>
              <a:gd name="connsiteX1096" fmla="*/ 645319 w 6134100"/>
              <a:gd name="connsiteY1096" fmla="*/ 2486501 h 2762250"/>
              <a:gd name="connsiteX1097" fmla="*/ 645319 w 6134100"/>
              <a:gd name="connsiteY1097" fmla="*/ 2464594 h 2762250"/>
              <a:gd name="connsiteX1098" fmla="*/ 667226 w 6134100"/>
              <a:gd name="connsiteY1098" fmla="*/ 2418874 h 2762250"/>
              <a:gd name="connsiteX1099" fmla="*/ 702469 w 6134100"/>
              <a:gd name="connsiteY1099" fmla="*/ 2365534 h 2762250"/>
              <a:gd name="connsiteX1100" fmla="*/ 715804 w 6134100"/>
              <a:gd name="connsiteY1100" fmla="*/ 2336006 h 2762250"/>
              <a:gd name="connsiteX1101" fmla="*/ 715804 w 6134100"/>
              <a:gd name="connsiteY1101" fmla="*/ 2336006 h 2762250"/>
              <a:gd name="connsiteX1102" fmla="*/ 5198269 w 6134100"/>
              <a:gd name="connsiteY1102" fmla="*/ 2336006 h 2762250"/>
              <a:gd name="connsiteX1103" fmla="*/ 5201126 w 6134100"/>
              <a:gd name="connsiteY1103" fmla="*/ 2342674 h 2762250"/>
              <a:gd name="connsiteX1104" fmla="*/ 5194459 w 6134100"/>
              <a:gd name="connsiteY1104" fmla="*/ 2349341 h 2762250"/>
              <a:gd name="connsiteX1105" fmla="*/ 5191601 w 6134100"/>
              <a:gd name="connsiteY1105" fmla="*/ 2342674 h 2762250"/>
              <a:gd name="connsiteX1106" fmla="*/ 5198269 w 6134100"/>
              <a:gd name="connsiteY1106" fmla="*/ 2336006 h 2762250"/>
              <a:gd name="connsiteX1107" fmla="*/ 5377339 w 6134100"/>
              <a:gd name="connsiteY1107" fmla="*/ 2346484 h 2762250"/>
              <a:gd name="connsiteX1108" fmla="*/ 5382101 w 6134100"/>
              <a:gd name="connsiteY1108" fmla="*/ 2363629 h 2762250"/>
              <a:gd name="connsiteX1109" fmla="*/ 5396389 w 6134100"/>
              <a:gd name="connsiteY1109" fmla="*/ 2380774 h 2762250"/>
              <a:gd name="connsiteX1110" fmla="*/ 5475446 w 6134100"/>
              <a:gd name="connsiteY1110" fmla="*/ 2433161 h 2762250"/>
              <a:gd name="connsiteX1111" fmla="*/ 5464969 w 6134100"/>
              <a:gd name="connsiteY1111" fmla="*/ 2462689 h 2762250"/>
              <a:gd name="connsiteX1112" fmla="*/ 5452587 w 6134100"/>
              <a:gd name="connsiteY1112" fmla="*/ 2499836 h 2762250"/>
              <a:gd name="connsiteX1113" fmla="*/ 5426869 w 6134100"/>
              <a:gd name="connsiteY1113" fmla="*/ 2553176 h 2762250"/>
              <a:gd name="connsiteX1114" fmla="*/ 5416392 w 6134100"/>
              <a:gd name="connsiteY1114" fmla="*/ 2571274 h 2762250"/>
              <a:gd name="connsiteX1115" fmla="*/ 5379244 w 6134100"/>
              <a:gd name="connsiteY1115" fmla="*/ 2580799 h 2762250"/>
              <a:gd name="connsiteX1116" fmla="*/ 5333524 w 6134100"/>
              <a:gd name="connsiteY1116" fmla="*/ 2565559 h 2762250"/>
              <a:gd name="connsiteX1117" fmla="*/ 5349717 w 6134100"/>
              <a:gd name="connsiteY1117" fmla="*/ 2555081 h 2762250"/>
              <a:gd name="connsiteX1118" fmla="*/ 5368767 w 6134100"/>
              <a:gd name="connsiteY1118" fmla="*/ 2543651 h 2762250"/>
              <a:gd name="connsiteX1119" fmla="*/ 5380196 w 6134100"/>
              <a:gd name="connsiteY1119" fmla="*/ 2525554 h 2762250"/>
              <a:gd name="connsiteX1120" fmla="*/ 5384006 w 6134100"/>
              <a:gd name="connsiteY1120" fmla="*/ 2516029 h 2762250"/>
              <a:gd name="connsiteX1121" fmla="*/ 5403056 w 6134100"/>
              <a:gd name="connsiteY1121" fmla="*/ 2490311 h 2762250"/>
              <a:gd name="connsiteX1122" fmla="*/ 5408771 w 6134100"/>
              <a:gd name="connsiteY1122" fmla="*/ 2457926 h 2762250"/>
              <a:gd name="connsiteX1123" fmla="*/ 5392579 w 6134100"/>
              <a:gd name="connsiteY1123" fmla="*/ 2470309 h 2762250"/>
              <a:gd name="connsiteX1124" fmla="*/ 5353526 w 6134100"/>
              <a:gd name="connsiteY1124" fmla="*/ 2473166 h 2762250"/>
              <a:gd name="connsiteX1125" fmla="*/ 5353526 w 6134100"/>
              <a:gd name="connsiteY1125" fmla="*/ 2450306 h 2762250"/>
              <a:gd name="connsiteX1126" fmla="*/ 5354479 w 6134100"/>
              <a:gd name="connsiteY1126" fmla="*/ 2431256 h 2762250"/>
              <a:gd name="connsiteX1127" fmla="*/ 5366862 w 6134100"/>
              <a:gd name="connsiteY1127" fmla="*/ 2413159 h 2762250"/>
              <a:gd name="connsiteX1128" fmla="*/ 5385912 w 6134100"/>
              <a:gd name="connsiteY1128" fmla="*/ 2395061 h 2762250"/>
              <a:gd name="connsiteX1129" fmla="*/ 5367814 w 6134100"/>
              <a:gd name="connsiteY1129" fmla="*/ 2396014 h 2762250"/>
              <a:gd name="connsiteX1130" fmla="*/ 5371624 w 6134100"/>
              <a:gd name="connsiteY1130" fmla="*/ 2363629 h 2762250"/>
              <a:gd name="connsiteX1131" fmla="*/ 5377339 w 6134100"/>
              <a:gd name="connsiteY1131" fmla="*/ 2346484 h 2762250"/>
              <a:gd name="connsiteX1132" fmla="*/ 5377339 w 6134100"/>
              <a:gd name="connsiteY1132" fmla="*/ 2346484 h 2762250"/>
              <a:gd name="connsiteX1133" fmla="*/ 5022056 w 6134100"/>
              <a:gd name="connsiteY1133" fmla="*/ 2405539 h 2762250"/>
              <a:gd name="connsiteX1134" fmla="*/ 5028724 w 6134100"/>
              <a:gd name="connsiteY1134" fmla="*/ 2412206 h 2762250"/>
              <a:gd name="connsiteX1135" fmla="*/ 5025867 w 6134100"/>
              <a:gd name="connsiteY1135" fmla="*/ 2418874 h 2762250"/>
              <a:gd name="connsiteX1136" fmla="*/ 5019199 w 6134100"/>
              <a:gd name="connsiteY1136" fmla="*/ 2412206 h 2762250"/>
              <a:gd name="connsiteX1137" fmla="*/ 5022056 w 6134100"/>
              <a:gd name="connsiteY1137" fmla="*/ 2405539 h 2762250"/>
              <a:gd name="connsiteX1138" fmla="*/ 3045619 w 6134100"/>
              <a:gd name="connsiteY1138" fmla="*/ 2445544 h 2762250"/>
              <a:gd name="connsiteX1139" fmla="*/ 3045619 w 6134100"/>
              <a:gd name="connsiteY1139" fmla="*/ 2449354 h 2762250"/>
              <a:gd name="connsiteX1140" fmla="*/ 3055144 w 6134100"/>
              <a:gd name="connsiteY1140" fmla="*/ 2456021 h 2762250"/>
              <a:gd name="connsiteX1141" fmla="*/ 3051334 w 6134100"/>
              <a:gd name="connsiteY1141" fmla="*/ 2447449 h 2762250"/>
              <a:gd name="connsiteX1142" fmla="*/ 3047524 w 6134100"/>
              <a:gd name="connsiteY1142" fmla="*/ 2446496 h 2762250"/>
              <a:gd name="connsiteX1143" fmla="*/ 3045619 w 6134100"/>
              <a:gd name="connsiteY1143" fmla="*/ 2445544 h 2762250"/>
              <a:gd name="connsiteX1144" fmla="*/ 3045619 w 6134100"/>
              <a:gd name="connsiteY1144" fmla="*/ 2445544 h 2762250"/>
              <a:gd name="connsiteX1145" fmla="*/ 5132546 w 6134100"/>
              <a:gd name="connsiteY1145" fmla="*/ 2463641 h 2762250"/>
              <a:gd name="connsiteX1146" fmla="*/ 5137309 w 6134100"/>
              <a:gd name="connsiteY1146" fmla="*/ 2464594 h 2762250"/>
              <a:gd name="connsiteX1147" fmla="*/ 5143976 w 6134100"/>
              <a:gd name="connsiteY1147" fmla="*/ 2471261 h 2762250"/>
              <a:gd name="connsiteX1148" fmla="*/ 5137309 w 6134100"/>
              <a:gd name="connsiteY1148" fmla="*/ 2474119 h 2762250"/>
              <a:gd name="connsiteX1149" fmla="*/ 5130642 w 6134100"/>
              <a:gd name="connsiteY1149" fmla="*/ 2467451 h 2762250"/>
              <a:gd name="connsiteX1150" fmla="*/ 5132546 w 6134100"/>
              <a:gd name="connsiteY1150" fmla="*/ 2463641 h 2762250"/>
              <a:gd name="connsiteX1151" fmla="*/ 4826794 w 6134100"/>
              <a:gd name="connsiteY1151" fmla="*/ 2483644 h 2762250"/>
              <a:gd name="connsiteX1152" fmla="*/ 4835366 w 6134100"/>
              <a:gd name="connsiteY1152" fmla="*/ 2485549 h 2762250"/>
              <a:gd name="connsiteX1153" fmla="*/ 4860131 w 6134100"/>
              <a:gd name="connsiteY1153" fmla="*/ 2501741 h 2762250"/>
              <a:gd name="connsiteX1154" fmla="*/ 4861084 w 6134100"/>
              <a:gd name="connsiteY1154" fmla="*/ 2511266 h 2762250"/>
              <a:gd name="connsiteX1155" fmla="*/ 4842034 w 6134100"/>
              <a:gd name="connsiteY1155" fmla="*/ 2515076 h 2762250"/>
              <a:gd name="connsiteX1156" fmla="*/ 4838224 w 6134100"/>
              <a:gd name="connsiteY1156" fmla="*/ 2514124 h 2762250"/>
              <a:gd name="connsiteX1157" fmla="*/ 4832509 w 6134100"/>
              <a:gd name="connsiteY1157" fmla="*/ 2494121 h 2762250"/>
              <a:gd name="connsiteX1158" fmla="*/ 4826794 w 6134100"/>
              <a:gd name="connsiteY1158" fmla="*/ 2483644 h 2762250"/>
              <a:gd name="connsiteX1159" fmla="*/ 4826794 w 6134100"/>
              <a:gd name="connsiteY1159" fmla="*/ 2483644 h 2762250"/>
              <a:gd name="connsiteX1160" fmla="*/ 4787741 w 6134100"/>
              <a:gd name="connsiteY1160" fmla="*/ 2508409 h 2762250"/>
              <a:gd name="connsiteX1161" fmla="*/ 4798219 w 6134100"/>
              <a:gd name="connsiteY1161" fmla="*/ 2512219 h 2762250"/>
              <a:gd name="connsiteX1162" fmla="*/ 4810601 w 6134100"/>
              <a:gd name="connsiteY1162" fmla="*/ 2528411 h 2762250"/>
              <a:gd name="connsiteX1163" fmla="*/ 4791551 w 6134100"/>
              <a:gd name="connsiteY1163" fmla="*/ 2525554 h 2762250"/>
              <a:gd name="connsiteX1164" fmla="*/ 4787741 w 6134100"/>
              <a:gd name="connsiteY1164" fmla="*/ 2508409 h 2762250"/>
              <a:gd name="connsiteX1165" fmla="*/ 4787741 w 6134100"/>
              <a:gd name="connsiteY1165" fmla="*/ 2508409 h 2762250"/>
              <a:gd name="connsiteX1166" fmla="*/ 4868704 w 6134100"/>
              <a:gd name="connsiteY1166" fmla="*/ 2525554 h 2762250"/>
              <a:gd name="connsiteX1167" fmla="*/ 4873466 w 6134100"/>
              <a:gd name="connsiteY1167" fmla="*/ 2527459 h 2762250"/>
              <a:gd name="connsiteX1168" fmla="*/ 4864894 w 6134100"/>
              <a:gd name="connsiteY1168" fmla="*/ 2530316 h 2762250"/>
              <a:gd name="connsiteX1169" fmla="*/ 4861084 w 6134100"/>
              <a:gd name="connsiteY1169" fmla="*/ 2526506 h 2762250"/>
              <a:gd name="connsiteX1170" fmla="*/ 4868704 w 6134100"/>
              <a:gd name="connsiteY1170" fmla="*/ 2525554 h 2762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</a:cxnLst>
            <a:rect l="l" t="t" r="r" b="b"/>
            <a:pathLst>
              <a:path w="6134100" h="2762250">
                <a:moveTo>
                  <a:pt x="2576036" y="7144"/>
                </a:moveTo>
                <a:cubicBezTo>
                  <a:pt x="2571274" y="7144"/>
                  <a:pt x="2565559" y="9049"/>
                  <a:pt x="2558891" y="11906"/>
                </a:cubicBezTo>
                <a:cubicBezTo>
                  <a:pt x="2540794" y="20479"/>
                  <a:pt x="2540794" y="20479"/>
                  <a:pt x="2556986" y="91916"/>
                </a:cubicBezTo>
                <a:cubicBezTo>
                  <a:pt x="2563654" y="123349"/>
                  <a:pt x="2571274" y="164306"/>
                  <a:pt x="2573179" y="184309"/>
                </a:cubicBezTo>
                <a:cubicBezTo>
                  <a:pt x="2575084" y="203359"/>
                  <a:pt x="2577941" y="224314"/>
                  <a:pt x="2579846" y="230029"/>
                </a:cubicBezTo>
                <a:cubicBezTo>
                  <a:pt x="2581751" y="235744"/>
                  <a:pt x="2584609" y="247174"/>
                  <a:pt x="2586514" y="254794"/>
                </a:cubicBezTo>
                <a:cubicBezTo>
                  <a:pt x="2592229" y="279559"/>
                  <a:pt x="2602706" y="331946"/>
                  <a:pt x="2606516" y="347186"/>
                </a:cubicBezTo>
                <a:cubicBezTo>
                  <a:pt x="2608421" y="355759"/>
                  <a:pt x="2612231" y="367189"/>
                  <a:pt x="2616041" y="374809"/>
                </a:cubicBezTo>
                <a:cubicBezTo>
                  <a:pt x="2643664" y="426244"/>
                  <a:pt x="2664619" y="592931"/>
                  <a:pt x="2643664" y="601504"/>
                </a:cubicBezTo>
                <a:cubicBezTo>
                  <a:pt x="2638901" y="603409"/>
                  <a:pt x="2634139" y="611029"/>
                  <a:pt x="2634139" y="617696"/>
                </a:cubicBezTo>
                <a:cubicBezTo>
                  <a:pt x="2634139" y="628174"/>
                  <a:pt x="2630329" y="630079"/>
                  <a:pt x="2614136" y="630079"/>
                </a:cubicBezTo>
                <a:cubicBezTo>
                  <a:pt x="2574131" y="630079"/>
                  <a:pt x="2546509" y="672941"/>
                  <a:pt x="2564606" y="706279"/>
                </a:cubicBezTo>
                <a:cubicBezTo>
                  <a:pt x="2570321" y="716756"/>
                  <a:pt x="2567464" y="726281"/>
                  <a:pt x="2540794" y="763429"/>
                </a:cubicBezTo>
                <a:lnTo>
                  <a:pt x="2510314" y="807244"/>
                </a:lnTo>
                <a:lnTo>
                  <a:pt x="2508409" y="866299"/>
                </a:lnTo>
                <a:cubicBezTo>
                  <a:pt x="2506504" y="932021"/>
                  <a:pt x="2517934" y="965359"/>
                  <a:pt x="2542699" y="965359"/>
                </a:cubicBezTo>
                <a:cubicBezTo>
                  <a:pt x="2556034" y="965359"/>
                  <a:pt x="2608421" y="996791"/>
                  <a:pt x="2616994" y="1010126"/>
                </a:cubicBezTo>
                <a:cubicBezTo>
                  <a:pt x="2619851" y="1013936"/>
                  <a:pt x="2628424" y="1018699"/>
                  <a:pt x="2636996" y="1021556"/>
                </a:cubicBezTo>
                <a:cubicBezTo>
                  <a:pt x="2655094" y="1026319"/>
                  <a:pt x="2662714" y="1042511"/>
                  <a:pt x="2653189" y="1054894"/>
                </a:cubicBezTo>
                <a:cubicBezTo>
                  <a:pt x="2647474" y="1061561"/>
                  <a:pt x="2648426" y="1066324"/>
                  <a:pt x="2655094" y="1073944"/>
                </a:cubicBezTo>
                <a:cubicBezTo>
                  <a:pt x="2667476" y="1088231"/>
                  <a:pt x="2681764" y="1125379"/>
                  <a:pt x="2677001" y="1130141"/>
                </a:cubicBezTo>
                <a:cubicBezTo>
                  <a:pt x="2675096" y="1132046"/>
                  <a:pt x="2673191" y="1129189"/>
                  <a:pt x="2673191" y="1123474"/>
                </a:cubicBezTo>
                <a:cubicBezTo>
                  <a:pt x="2673191" y="1106329"/>
                  <a:pt x="2652236" y="1112044"/>
                  <a:pt x="2621756" y="1138714"/>
                </a:cubicBezTo>
                <a:lnTo>
                  <a:pt x="2593181" y="1163479"/>
                </a:lnTo>
                <a:lnTo>
                  <a:pt x="2609374" y="1175861"/>
                </a:lnTo>
                <a:lnTo>
                  <a:pt x="2625566" y="1188244"/>
                </a:lnTo>
                <a:lnTo>
                  <a:pt x="2613184" y="1218724"/>
                </a:lnTo>
                <a:cubicBezTo>
                  <a:pt x="2596039" y="1260634"/>
                  <a:pt x="2592229" y="1313974"/>
                  <a:pt x="2605564" y="1318736"/>
                </a:cubicBezTo>
                <a:cubicBezTo>
                  <a:pt x="2616994" y="1323499"/>
                  <a:pt x="2648426" y="1372076"/>
                  <a:pt x="2648426" y="1387316"/>
                </a:cubicBezTo>
                <a:cubicBezTo>
                  <a:pt x="2648426" y="1393031"/>
                  <a:pt x="2640806" y="1412081"/>
                  <a:pt x="2632234" y="1430179"/>
                </a:cubicBezTo>
                <a:cubicBezTo>
                  <a:pt x="2604611" y="1488281"/>
                  <a:pt x="2604611" y="1500664"/>
                  <a:pt x="2632234" y="1528286"/>
                </a:cubicBezTo>
                <a:lnTo>
                  <a:pt x="2656046" y="1552099"/>
                </a:lnTo>
                <a:lnTo>
                  <a:pt x="2653189" y="1622584"/>
                </a:lnTo>
                <a:cubicBezTo>
                  <a:pt x="2651284" y="1661636"/>
                  <a:pt x="2646521" y="1694974"/>
                  <a:pt x="2643664" y="1696879"/>
                </a:cubicBezTo>
                <a:cubicBezTo>
                  <a:pt x="2637949" y="1700689"/>
                  <a:pt x="2635091" y="1718786"/>
                  <a:pt x="2624614" y="1803559"/>
                </a:cubicBezTo>
                <a:cubicBezTo>
                  <a:pt x="2622709" y="1822609"/>
                  <a:pt x="2624614" y="1852136"/>
                  <a:pt x="2628424" y="1871186"/>
                </a:cubicBezTo>
                <a:cubicBezTo>
                  <a:pt x="2635091" y="1900714"/>
                  <a:pt x="2638901" y="1906429"/>
                  <a:pt x="2656999" y="1914049"/>
                </a:cubicBezTo>
                <a:cubicBezTo>
                  <a:pt x="2683669" y="1924526"/>
                  <a:pt x="2691289" y="1947386"/>
                  <a:pt x="2697956" y="2023586"/>
                </a:cubicBezTo>
                <a:cubicBezTo>
                  <a:pt x="2700814" y="2054066"/>
                  <a:pt x="2704624" y="2080736"/>
                  <a:pt x="2706529" y="2083594"/>
                </a:cubicBezTo>
                <a:cubicBezTo>
                  <a:pt x="2708434" y="2085499"/>
                  <a:pt x="2707481" y="2094071"/>
                  <a:pt x="2703671" y="2103596"/>
                </a:cubicBezTo>
                <a:cubicBezTo>
                  <a:pt x="2699861" y="2113121"/>
                  <a:pt x="2696051" y="2149316"/>
                  <a:pt x="2694146" y="2185511"/>
                </a:cubicBezTo>
                <a:cubicBezTo>
                  <a:pt x="2692241" y="2235994"/>
                  <a:pt x="2694146" y="2255044"/>
                  <a:pt x="2702719" y="2270284"/>
                </a:cubicBezTo>
                <a:cubicBezTo>
                  <a:pt x="2708434" y="2280761"/>
                  <a:pt x="2715101" y="2294096"/>
                  <a:pt x="2717959" y="2298859"/>
                </a:cubicBezTo>
                <a:cubicBezTo>
                  <a:pt x="2720816" y="2303621"/>
                  <a:pt x="2728436" y="2309336"/>
                  <a:pt x="2735104" y="2310289"/>
                </a:cubicBezTo>
                <a:cubicBezTo>
                  <a:pt x="2745581" y="2312194"/>
                  <a:pt x="2748439" y="2317909"/>
                  <a:pt x="2751296" y="2341721"/>
                </a:cubicBezTo>
                <a:cubicBezTo>
                  <a:pt x="2756059" y="2382679"/>
                  <a:pt x="2747486" y="2416016"/>
                  <a:pt x="2727484" y="2431256"/>
                </a:cubicBezTo>
                <a:cubicBezTo>
                  <a:pt x="2717959" y="2438876"/>
                  <a:pt x="2711291" y="2450306"/>
                  <a:pt x="2711291" y="2459831"/>
                </a:cubicBezTo>
                <a:cubicBezTo>
                  <a:pt x="2711291" y="2475071"/>
                  <a:pt x="2711291" y="2475071"/>
                  <a:pt x="2642711" y="2475071"/>
                </a:cubicBezTo>
                <a:cubicBezTo>
                  <a:pt x="2604611" y="2475071"/>
                  <a:pt x="2554129" y="2476976"/>
                  <a:pt x="2530316" y="2478881"/>
                </a:cubicBezTo>
                <a:cubicBezTo>
                  <a:pt x="2495074" y="2481739"/>
                  <a:pt x="2486501" y="2480786"/>
                  <a:pt x="2488406" y="2474119"/>
                </a:cubicBezTo>
                <a:cubicBezTo>
                  <a:pt x="2491264" y="2461736"/>
                  <a:pt x="2441734" y="2457926"/>
                  <a:pt x="2433161" y="2470309"/>
                </a:cubicBezTo>
                <a:cubicBezTo>
                  <a:pt x="2428399" y="2476976"/>
                  <a:pt x="2397919" y="2479834"/>
                  <a:pt x="2297906" y="2483644"/>
                </a:cubicBezTo>
                <a:lnTo>
                  <a:pt x="2169319" y="2487454"/>
                </a:lnTo>
                <a:lnTo>
                  <a:pt x="2161699" y="2462689"/>
                </a:lnTo>
                <a:cubicBezTo>
                  <a:pt x="2156936" y="2448401"/>
                  <a:pt x="2146459" y="2432209"/>
                  <a:pt x="2135981" y="2424589"/>
                </a:cubicBezTo>
                <a:cubicBezTo>
                  <a:pt x="2122646" y="2415064"/>
                  <a:pt x="2115979" y="2402681"/>
                  <a:pt x="2110264" y="2376011"/>
                </a:cubicBezTo>
                <a:cubicBezTo>
                  <a:pt x="2099786" y="2326481"/>
                  <a:pt x="2102644" y="2303621"/>
                  <a:pt x="2121694" y="2300764"/>
                </a:cubicBezTo>
                <a:cubicBezTo>
                  <a:pt x="2140744" y="2297906"/>
                  <a:pt x="2148364" y="2283619"/>
                  <a:pt x="2153126" y="2238851"/>
                </a:cubicBezTo>
                <a:cubicBezTo>
                  <a:pt x="2156936" y="2207419"/>
                  <a:pt x="2154079" y="2195989"/>
                  <a:pt x="2136934" y="2152174"/>
                </a:cubicBezTo>
                <a:cubicBezTo>
                  <a:pt x="2118836" y="2108359"/>
                  <a:pt x="2105501" y="2033111"/>
                  <a:pt x="2103596" y="1967389"/>
                </a:cubicBezTo>
                <a:cubicBezTo>
                  <a:pt x="2102644" y="1925479"/>
                  <a:pt x="2115979" y="1850231"/>
                  <a:pt x="2132171" y="1809274"/>
                </a:cubicBezTo>
                <a:cubicBezTo>
                  <a:pt x="2150269" y="1761649"/>
                  <a:pt x="2150269" y="1759744"/>
                  <a:pt x="2140744" y="1731169"/>
                </a:cubicBezTo>
                <a:cubicBezTo>
                  <a:pt x="2129314" y="1698784"/>
                  <a:pt x="2127409" y="1666399"/>
                  <a:pt x="2136934" y="1656874"/>
                </a:cubicBezTo>
                <a:cubicBezTo>
                  <a:pt x="2139791" y="1654016"/>
                  <a:pt x="2144554" y="1638776"/>
                  <a:pt x="2146459" y="1624489"/>
                </a:cubicBezTo>
                <a:cubicBezTo>
                  <a:pt x="2150269" y="1600676"/>
                  <a:pt x="2149316" y="1597819"/>
                  <a:pt x="2137886" y="1597819"/>
                </a:cubicBezTo>
                <a:cubicBezTo>
                  <a:pt x="2127409" y="1597819"/>
                  <a:pt x="2125504" y="1594009"/>
                  <a:pt x="2125504" y="1573054"/>
                </a:cubicBezTo>
                <a:cubicBezTo>
                  <a:pt x="2125504" y="1559719"/>
                  <a:pt x="2128361" y="1546384"/>
                  <a:pt x="2132171" y="1544479"/>
                </a:cubicBezTo>
                <a:cubicBezTo>
                  <a:pt x="2135981" y="1542574"/>
                  <a:pt x="2138839" y="1547336"/>
                  <a:pt x="2138839" y="1555909"/>
                </a:cubicBezTo>
                <a:cubicBezTo>
                  <a:pt x="2138839" y="1565434"/>
                  <a:pt x="2145506" y="1574959"/>
                  <a:pt x="2155031" y="1581626"/>
                </a:cubicBezTo>
                <a:cubicBezTo>
                  <a:pt x="2175986" y="1594961"/>
                  <a:pt x="2188369" y="1594009"/>
                  <a:pt x="2197894" y="1579721"/>
                </a:cubicBezTo>
                <a:cubicBezTo>
                  <a:pt x="2201704" y="1573054"/>
                  <a:pt x="2209324" y="1569244"/>
                  <a:pt x="2213134" y="1571149"/>
                </a:cubicBezTo>
                <a:cubicBezTo>
                  <a:pt x="2224564" y="1575911"/>
                  <a:pt x="2232184" y="1556861"/>
                  <a:pt x="2240756" y="1504474"/>
                </a:cubicBezTo>
                <a:cubicBezTo>
                  <a:pt x="2249329" y="1452086"/>
                  <a:pt x="2252186" y="1445419"/>
                  <a:pt x="2263616" y="1449229"/>
                </a:cubicBezTo>
                <a:cubicBezTo>
                  <a:pt x="2273141" y="1453039"/>
                  <a:pt x="2283619" y="1405414"/>
                  <a:pt x="2277904" y="1384459"/>
                </a:cubicBezTo>
                <a:cubicBezTo>
                  <a:pt x="2275999" y="1375886"/>
                  <a:pt x="2277904" y="1371124"/>
                  <a:pt x="2285524" y="1369219"/>
                </a:cubicBezTo>
                <a:cubicBezTo>
                  <a:pt x="2292191" y="1367314"/>
                  <a:pt x="2301716" y="1360646"/>
                  <a:pt x="2307431" y="1354931"/>
                </a:cubicBezTo>
                <a:cubicBezTo>
                  <a:pt x="2316004" y="1345406"/>
                  <a:pt x="2316956" y="1340644"/>
                  <a:pt x="2310289" y="1323499"/>
                </a:cubicBezTo>
                <a:cubicBezTo>
                  <a:pt x="2304574" y="1308259"/>
                  <a:pt x="2304574" y="1297781"/>
                  <a:pt x="2310289" y="1276826"/>
                </a:cubicBezTo>
                <a:cubicBezTo>
                  <a:pt x="2315051" y="1262539"/>
                  <a:pt x="2320766" y="1215866"/>
                  <a:pt x="2323624" y="1173956"/>
                </a:cubicBezTo>
                <a:cubicBezTo>
                  <a:pt x="2328386" y="1110139"/>
                  <a:pt x="2331244" y="1094899"/>
                  <a:pt x="2343626" y="1078706"/>
                </a:cubicBezTo>
                <a:cubicBezTo>
                  <a:pt x="2357914" y="1059656"/>
                  <a:pt x="2357914" y="1059656"/>
                  <a:pt x="2346484" y="1020604"/>
                </a:cubicBezTo>
                <a:cubicBezTo>
                  <a:pt x="2340769" y="998696"/>
                  <a:pt x="2331244" y="972979"/>
                  <a:pt x="2326481" y="963454"/>
                </a:cubicBezTo>
                <a:cubicBezTo>
                  <a:pt x="2318861" y="950119"/>
                  <a:pt x="2318861" y="943451"/>
                  <a:pt x="2324576" y="936784"/>
                </a:cubicBezTo>
                <a:cubicBezTo>
                  <a:pt x="2330291" y="930116"/>
                  <a:pt x="2330291" y="923449"/>
                  <a:pt x="2321719" y="906304"/>
                </a:cubicBezTo>
                <a:cubicBezTo>
                  <a:pt x="2316004" y="894874"/>
                  <a:pt x="2311241" y="878681"/>
                  <a:pt x="2311241" y="871061"/>
                </a:cubicBezTo>
                <a:cubicBezTo>
                  <a:pt x="2311241" y="855821"/>
                  <a:pt x="2287429" y="814864"/>
                  <a:pt x="2278856" y="814864"/>
                </a:cubicBezTo>
                <a:cubicBezTo>
                  <a:pt x="2275999" y="814864"/>
                  <a:pt x="2253139" y="806291"/>
                  <a:pt x="2229326" y="795814"/>
                </a:cubicBezTo>
                <a:cubicBezTo>
                  <a:pt x="2200751" y="783431"/>
                  <a:pt x="2182654" y="771049"/>
                  <a:pt x="2177891" y="761524"/>
                </a:cubicBezTo>
                <a:cubicBezTo>
                  <a:pt x="2169319" y="742474"/>
                  <a:pt x="2133124" y="719614"/>
                  <a:pt x="2117884" y="723424"/>
                </a:cubicBezTo>
                <a:cubicBezTo>
                  <a:pt x="2109311" y="725329"/>
                  <a:pt x="2106454" y="722471"/>
                  <a:pt x="2106454" y="704374"/>
                </a:cubicBezTo>
                <a:cubicBezTo>
                  <a:pt x="2106454" y="658654"/>
                  <a:pt x="2149316" y="602456"/>
                  <a:pt x="2183606" y="602456"/>
                </a:cubicBezTo>
                <a:cubicBezTo>
                  <a:pt x="2201704" y="602456"/>
                  <a:pt x="2201704" y="601504"/>
                  <a:pt x="2197894" y="575786"/>
                </a:cubicBezTo>
                <a:cubicBezTo>
                  <a:pt x="2195989" y="561499"/>
                  <a:pt x="2191226" y="540544"/>
                  <a:pt x="2186464" y="530066"/>
                </a:cubicBezTo>
                <a:cubicBezTo>
                  <a:pt x="2181701" y="518636"/>
                  <a:pt x="2181701" y="511016"/>
                  <a:pt x="2185511" y="510064"/>
                </a:cubicBezTo>
                <a:cubicBezTo>
                  <a:pt x="2216944" y="499586"/>
                  <a:pt x="2223611" y="491014"/>
                  <a:pt x="2225516" y="463391"/>
                </a:cubicBezTo>
                <a:cubicBezTo>
                  <a:pt x="2227421" y="436721"/>
                  <a:pt x="2225516" y="432911"/>
                  <a:pt x="2205514" y="417671"/>
                </a:cubicBezTo>
                <a:cubicBezTo>
                  <a:pt x="2189321" y="405289"/>
                  <a:pt x="2174081" y="400526"/>
                  <a:pt x="2146459" y="398621"/>
                </a:cubicBezTo>
                <a:cubicBezTo>
                  <a:pt x="2110264" y="396716"/>
                  <a:pt x="2043589" y="370046"/>
                  <a:pt x="2053114" y="361474"/>
                </a:cubicBezTo>
                <a:cubicBezTo>
                  <a:pt x="2061686" y="353854"/>
                  <a:pt x="2039779" y="338614"/>
                  <a:pt x="2019776" y="338614"/>
                </a:cubicBezTo>
                <a:cubicBezTo>
                  <a:pt x="2004536" y="338614"/>
                  <a:pt x="1997869" y="341471"/>
                  <a:pt x="1994059" y="350996"/>
                </a:cubicBezTo>
                <a:cubicBezTo>
                  <a:pt x="1992154" y="357664"/>
                  <a:pt x="1980724" y="367189"/>
                  <a:pt x="1969294" y="371951"/>
                </a:cubicBezTo>
                <a:cubicBezTo>
                  <a:pt x="1940719" y="383381"/>
                  <a:pt x="1903571" y="419576"/>
                  <a:pt x="1899761" y="439579"/>
                </a:cubicBezTo>
                <a:cubicBezTo>
                  <a:pt x="1897856" y="449104"/>
                  <a:pt x="1899761" y="462439"/>
                  <a:pt x="1903571" y="470059"/>
                </a:cubicBezTo>
                <a:cubicBezTo>
                  <a:pt x="1909286" y="481489"/>
                  <a:pt x="1909286" y="493871"/>
                  <a:pt x="1899761" y="531971"/>
                </a:cubicBezTo>
                <a:cubicBezTo>
                  <a:pt x="1893094" y="558641"/>
                  <a:pt x="1888331" y="582454"/>
                  <a:pt x="1888331" y="584359"/>
                </a:cubicBezTo>
                <a:cubicBezTo>
                  <a:pt x="1888331" y="587216"/>
                  <a:pt x="1899761" y="595789"/>
                  <a:pt x="1914049" y="604361"/>
                </a:cubicBezTo>
                <a:cubicBezTo>
                  <a:pt x="1929289" y="613886"/>
                  <a:pt x="1939766" y="625316"/>
                  <a:pt x="1939766" y="631984"/>
                </a:cubicBezTo>
                <a:cubicBezTo>
                  <a:pt x="1939766" y="638651"/>
                  <a:pt x="1942624" y="646271"/>
                  <a:pt x="1946434" y="648176"/>
                </a:cubicBezTo>
                <a:cubicBezTo>
                  <a:pt x="1955006" y="652939"/>
                  <a:pt x="1955006" y="695801"/>
                  <a:pt x="1946434" y="714851"/>
                </a:cubicBezTo>
                <a:cubicBezTo>
                  <a:pt x="1942624" y="722471"/>
                  <a:pt x="1933099" y="737711"/>
                  <a:pt x="1924526" y="748189"/>
                </a:cubicBezTo>
                <a:cubicBezTo>
                  <a:pt x="1911191" y="763429"/>
                  <a:pt x="1904524" y="766286"/>
                  <a:pt x="1879759" y="766286"/>
                </a:cubicBezTo>
                <a:cubicBezTo>
                  <a:pt x="1856899" y="766286"/>
                  <a:pt x="1847374" y="769144"/>
                  <a:pt x="1835944" y="780574"/>
                </a:cubicBezTo>
                <a:cubicBezTo>
                  <a:pt x="1828324" y="789146"/>
                  <a:pt x="1818799" y="795814"/>
                  <a:pt x="1814989" y="795814"/>
                </a:cubicBezTo>
                <a:cubicBezTo>
                  <a:pt x="1811179" y="795814"/>
                  <a:pt x="1798796" y="806291"/>
                  <a:pt x="1786414" y="818674"/>
                </a:cubicBezTo>
                <a:cubicBezTo>
                  <a:pt x="1765459" y="839629"/>
                  <a:pt x="1716881" y="874871"/>
                  <a:pt x="1714024" y="870109"/>
                </a:cubicBezTo>
                <a:cubicBezTo>
                  <a:pt x="1707356" y="860584"/>
                  <a:pt x="1690211" y="817721"/>
                  <a:pt x="1686401" y="801529"/>
                </a:cubicBezTo>
                <a:cubicBezTo>
                  <a:pt x="1683544" y="786289"/>
                  <a:pt x="1685449" y="779621"/>
                  <a:pt x="1693069" y="775811"/>
                </a:cubicBezTo>
                <a:cubicBezTo>
                  <a:pt x="1698784" y="772954"/>
                  <a:pt x="1701641" y="767239"/>
                  <a:pt x="1700689" y="762476"/>
                </a:cubicBezTo>
                <a:cubicBezTo>
                  <a:pt x="1691164" y="731044"/>
                  <a:pt x="1691164" y="721519"/>
                  <a:pt x="1703546" y="718661"/>
                </a:cubicBezTo>
                <a:cubicBezTo>
                  <a:pt x="1713071" y="716756"/>
                  <a:pt x="1715929" y="709136"/>
                  <a:pt x="1715929" y="691039"/>
                </a:cubicBezTo>
                <a:cubicBezTo>
                  <a:pt x="1715929" y="677704"/>
                  <a:pt x="1712119" y="662464"/>
                  <a:pt x="1707356" y="656749"/>
                </a:cubicBezTo>
                <a:cubicBezTo>
                  <a:pt x="1702594" y="651034"/>
                  <a:pt x="1694021" y="631031"/>
                  <a:pt x="1689259" y="611029"/>
                </a:cubicBezTo>
                <a:cubicBezTo>
                  <a:pt x="1676876" y="562451"/>
                  <a:pt x="1675924" y="562451"/>
                  <a:pt x="1649254" y="570071"/>
                </a:cubicBezTo>
                <a:cubicBezTo>
                  <a:pt x="1621631" y="577691"/>
                  <a:pt x="1616869" y="573881"/>
                  <a:pt x="1612106" y="540544"/>
                </a:cubicBezTo>
                <a:cubicBezTo>
                  <a:pt x="1610201" y="527209"/>
                  <a:pt x="1600676" y="491014"/>
                  <a:pt x="1590199" y="460534"/>
                </a:cubicBezTo>
                <a:cubicBezTo>
                  <a:pt x="1579721" y="430054"/>
                  <a:pt x="1573054" y="400526"/>
                  <a:pt x="1574006" y="393859"/>
                </a:cubicBezTo>
                <a:cubicBezTo>
                  <a:pt x="1575911" y="387191"/>
                  <a:pt x="1571149" y="372904"/>
                  <a:pt x="1564481" y="360521"/>
                </a:cubicBezTo>
                <a:cubicBezTo>
                  <a:pt x="1555909" y="345281"/>
                  <a:pt x="1553051" y="335756"/>
                  <a:pt x="1557814" y="330041"/>
                </a:cubicBezTo>
                <a:cubicBezTo>
                  <a:pt x="1570196" y="310991"/>
                  <a:pt x="1564481" y="305276"/>
                  <a:pt x="1536859" y="305276"/>
                </a:cubicBezTo>
                <a:lnTo>
                  <a:pt x="1509236" y="305276"/>
                </a:lnTo>
                <a:lnTo>
                  <a:pt x="1488281" y="240506"/>
                </a:lnTo>
                <a:cubicBezTo>
                  <a:pt x="1453991" y="135731"/>
                  <a:pt x="1448276" y="123349"/>
                  <a:pt x="1438751" y="123349"/>
                </a:cubicBezTo>
                <a:cubicBezTo>
                  <a:pt x="1423511" y="123349"/>
                  <a:pt x="1422559" y="139541"/>
                  <a:pt x="1434941" y="170974"/>
                </a:cubicBezTo>
                <a:cubicBezTo>
                  <a:pt x="1469231" y="253841"/>
                  <a:pt x="1476851" y="278606"/>
                  <a:pt x="1476851" y="300514"/>
                </a:cubicBezTo>
                <a:cubicBezTo>
                  <a:pt x="1476851" y="313849"/>
                  <a:pt x="1478756" y="324326"/>
                  <a:pt x="1481614" y="324326"/>
                </a:cubicBezTo>
                <a:cubicBezTo>
                  <a:pt x="1493044" y="324326"/>
                  <a:pt x="1478756" y="343376"/>
                  <a:pt x="1464469" y="347186"/>
                </a:cubicBezTo>
                <a:cubicBezTo>
                  <a:pt x="1455896" y="349091"/>
                  <a:pt x="1449229" y="351949"/>
                  <a:pt x="1449229" y="352901"/>
                </a:cubicBezTo>
                <a:cubicBezTo>
                  <a:pt x="1449229" y="353854"/>
                  <a:pt x="1457801" y="375761"/>
                  <a:pt x="1468279" y="400526"/>
                </a:cubicBezTo>
                <a:lnTo>
                  <a:pt x="1487329" y="446246"/>
                </a:lnTo>
                <a:lnTo>
                  <a:pt x="1460659" y="452914"/>
                </a:lnTo>
                <a:cubicBezTo>
                  <a:pt x="1440656" y="457676"/>
                  <a:pt x="1433989" y="462439"/>
                  <a:pt x="1432084" y="472916"/>
                </a:cubicBezTo>
                <a:cubicBezTo>
                  <a:pt x="1430179" y="488156"/>
                  <a:pt x="1433989" y="489109"/>
                  <a:pt x="1473994" y="487204"/>
                </a:cubicBezTo>
                <a:cubicBezTo>
                  <a:pt x="1485424" y="486251"/>
                  <a:pt x="1501616" y="491014"/>
                  <a:pt x="1510189" y="495776"/>
                </a:cubicBezTo>
                <a:cubicBezTo>
                  <a:pt x="1522571" y="503396"/>
                  <a:pt x="1526381" y="504349"/>
                  <a:pt x="1529239" y="497681"/>
                </a:cubicBezTo>
                <a:cubicBezTo>
                  <a:pt x="1536859" y="477679"/>
                  <a:pt x="1541621" y="542449"/>
                  <a:pt x="1534954" y="573881"/>
                </a:cubicBezTo>
                <a:cubicBezTo>
                  <a:pt x="1531144" y="592931"/>
                  <a:pt x="1526381" y="632936"/>
                  <a:pt x="1524476" y="662464"/>
                </a:cubicBezTo>
                <a:cubicBezTo>
                  <a:pt x="1521619" y="715804"/>
                  <a:pt x="1522571" y="717709"/>
                  <a:pt x="1531144" y="671989"/>
                </a:cubicBezTo>
                <a:lnTo>
                  <a:pt x="1534954" y="647224"/>
                </a:lnTo>
                <a:lnTo>
                  <a:pt x="1544479" y="681514"/>
                </a:lnTo>
                <a:cubicBezTo>
                  <a:pt x="1553051" y="714851"/>
                  <a:pt x="1553051" y="716756"/>
                  <a:pt x="1536859" y="750094"/>
                </a:cubicBezTo>
                <a:cubicBezTo>
                  <a:pt x="1525429" y="772954"/>
                  <a:pt x="1518761" y="781526"/>
                  <a:pt x="1514951" y="775811"/>
                </a:cubicBezTo>
                <a:cubicBezTo>
                  <a:pt x="1506379" y="762476"/>
                  <a:pt x="1499711" y="834866"/>
                  <a:pt x="1503521" y="895826"/>
                </a:cubicBezTo>
                <a:cubicBezTo>
                  <a:pt x="1507331" y="948214"/>
                  <a:pt x="1518761" y="988219"/>
                  <a:pt x="1535906" y="1008221"/>
                </a:cubicBezTo>
                <a:cubicBezTo>
                  <a:pt x="1540669" y="1013936"/>
                  <a:pt x="1549241" y="1036796"/>
                  <a:pt x="1554956" y="1060609"/>
                </a:cubicBezTo>
                <a:cubicBezTo>
                  <a:pt x="1560671" y="1084421"/>
                  <a:pt x="1571149" y="1113949"/>
                  <a:pt x="1577816" y="1126331"/>
                </a:cubicBezTo>
                <a:cubicBezTo>
                  <a:pt x="1586389" y="1143476"/>
                  <a:pt x="1588294" y="1157764"/>
                  <a:pt x="1586389" y="1186339"/>
                </a:cubicBezTo>
                <a:cubicBezTo>
                  <a:pt x="1578769" y="1281589"/>
                  <a:pt x="1577816" y="1276826"/>
                  <a:pt x="1601629" y="1299686"/>
                </a:cubicBezTo>
                <a:cubicBezTo>
                  <a:pt x="1614011" y="1311116"/>
                  <a:pt x="1634014" y="1324451"/>
                  <a:pt x="1646396" y="1328261"/>
                </a:cubicBezTo>
                <a:cubicBezTo>
                  <a:pt x="1658779" y="1332071"/>
                  <a:pt x="1667351" y="1338739"/>
                  <a:pt x="1665446" y="1342549"/>
                </a:cubicBezTo>
                <a:cubicBezTo>
                  <a:pt x="1654016" y="1372076"/>
                  <a:pt x="1654016" y="1377791"/>
                  <a:pt x="1666399" y="1383506"/>
                </a:cubicBezTo>
                <a:cubicBezTo>
                  <a:pt x="1678781" y="1390174"/>
                  <a:pt x="1678781" y="1392079"/>
                  <a:pt x="1670209" y="1414939"/>
                </a:cubicBezTo>
                <a:cubicBezTo>
                  <a:pt x="1654016" y="1461611"/>
                  <a:pt x="1612106" y="1642586"/>
                  <a:pt x="1607344" y="1691164"/>
                </a:cubicBezTo>
                <a:cubicBezTo>
                  <a:pt x="1606391" y="1699736"/>
                  <a:pt x="1598771" y="1716881"/>
                  <a:pt x="1591151" y="1727359"/>
                </a:cubicBezTo>
                <a:cubicBezTo>
                  <a:pt x="1578769" y="1745456"/>
                  <a:pt x="1576864" y="1752124"/>
                  <a:pt x="1579721" y="1786414"/>
                </a:cubicBezTo>
                <a:cubicBezTo>
                  <a:pt x="1586389" y="1858804"/>
                  <a:pt x="1590199" y="1874044"/>
                  <a:pt x="1599724" y="1884521"/>
                </a:cubicBezTo>
                <a:cubicBezTo>
                  <a:pt x="1614011" y="1899761"/>
                  <a:pt x="1613059" y="1966436"/>
                  <a:pt x="1597819" y="1995964"/>
                </a:cubicBezTo>
                <a:cubicBezTo>
                  <a:pt x="1591151" y="2008346"/>
                  <a:pt x="1581626" y="2032159"/>
                  <a:pt x="1577816" y="2047399"/>
                </a:cubicBezTo>
                <a:cubicBezTo>
                  <a:pt x="1573054" y="2062639"/>
                  <a:pt x="1563529" y="2081689"/>
                  <a:pt x="1556861" y="2090261"/>
                </a:cubicBezTo>
                <a:cubicBezTo>
                  <a:pt x="1548289" y="2099786"/>
                  <a:pt x="1546384" y="2106454"/>
                  <a:pt x="1551146" y="2111216"/>
                </a:cubicBezTo>
                <a:cubicBezTo>
                  <a:pt x="1558766" y="2118836"/>
                  <a:pt x="1551146" y="2160746"/>
                  <a:pt x="1528286" y="2235994"/>
                </a:cubicBezTo>
                <a:lnTo>
                  <a:pt x="1513999" y="2282666"/>
                </a:lnTo>
                <a:lnTo>
                  <a:pt x="1531144" y="2296954"/>
                </a:lnTo>
                <a:cubicBezTo>
                  <a:pt x="1540669" y="2304574"/>
                  <a:pt x="1551146" y="2312194"/>
                  <a:pt x="1554004" y="2313146"/>
                </a:cubicBezTo>
                <a:cubicBezTo>
                  <a:pt x="1557814" y="2314099"/>
                  <a:pt x="1554956" y="2329339"/>
                  <a:pt x="1547336" y="2349341"/>
                </a:cubicBezTo>
                <a:cubicBezTo>
                  <a:pt x="1533049" y="2386489"/>
                  <a:pt x="1495901" y="2424589"/>
                  <a:pt x="1473041" y="2424589"/>
                </a:cubicBezTo>
                <a:cubicBezTo>
                  <a:pt x="1451134" y="2424589"/>
                  <a:pt x="1432084" y="2441734"/>
                  <a:pt x="1425416" y="2467451"/>
                </a:cubicBezTo>
                <a:lnTo>
                  <a:pt x="1418749" y="2491264"/>
                </a:lnTo>
                <a:lnTo>
                  <a:pt x="1358741" y="2492216"/>
                </a:lnTo>
                <a:cubicBezTo>
                  <a:pt x="1313021" y="2493169"/>
                  <a:pt x="1297781" y="2491264"/>
                  <a:pt x="1295876" y="2484596"/>
                </a:cubicBezTo>
                <a:cubicBezTo>
                  <a:pt x="1293019" y="2477929"/>
                  <a:pt x="1271111" y="2476024"/>
                  <a:pt x="1188244" y="2476976"/>
                </a:cubicBezTo>
                <a:cubicBezTo>
                  <a:pt x="1131094" y="2476976"/>
                  <a:pt x="1079659" y="2479834"/>
                  <a:pt x="1075849" y="2482691"/>
                </a:cubicBezTo>
                <a:cubicBezTo>
                  <a:pt x="1071086" y="2485549"/>
                  <a:pt x="1068229" y="2484596"/>
                  <a:pt x="1068229" y="2477929"/>
                </a:cubicBezTo>
                <a:cubicBezTo>
                  <a:pt x="1068229" y="2467451"/>
                  <a:pt x="1039654" y="2463641"/>
                  <a:pt x="1032986" y="2474119"/>
                </a:cubicBezTo>
                <a:cubicBezTo>
                  <a:pt x="1031081" y="2476976"/>
                  <a:pt x="1012031" y="2479834"/>
                  <a:pt x="990124" y="2480786"/>
                </a:cubicBezTo>
                <a:cubicBezTo>
                  <a:pt x="968216" y="2480786"/>
                  <a:pt x="946309" y="2482691"/>
                  <a:pt x="939641" y="2484596"/>
                </a:cubicBezTo>
                <a:cubicBezTo>
                  <a:pt x="915829" y="2492216"/>
                  <a:pt x="900589" y="2439829"/>
                  <a:pt x="902494" y="2362676"/>
                </a:cubicBezTo>
                <a:lnTo>
                  <a:pt x="904399" y="2310289"/>
                </a:lnTo>
                <a:lnTo>
                  <a:pt x="939641" y="2298859"/>
                </a:lnTo>
                <a:cubicBezTo>
                  <a:pt x="958691" y="2292191"/>
                  <a:pt x="977741" y="2284571"/>
                  <a:pt x="980599" y="2280761"/>
                </a:cubicBezTo>
                <a:cubicBezTo>
                  <a:pt x="986314" y="2275046"/>
                  <a:pt x="1012031" y="2188369"/>
                  <a:pt x="1019651" y="2146459"/>
                </a:cubicBezTo>
                <a:cubicBezTo>
                  <a:pt x="1021556" y="2135981"/>
                  <a:pt x="1018699" y="2115979"/>
                  <a:pt x="1012984" y="2100739"/>
                </a:cubicBezTo>
                <a:cubicBezTo>
                  <a:pt x="1006316" y="2082641"/>
                  <a:pt x="1005364" y="2070259"/>
                  <a:pt x="1009174" y="2062639"/>
                </a:cubicBezTo>
                <a:cubicBezTo>
                  <a:pt x="1012984" y="2056924"/>
                  <a:pt x="1019651" y="2041684"/>
                  <a:pt x="1024414" y="2028349"/>
                </a:cubicBezTo>
                <a:cubicBezTo>
                  <a:pt x="1029176" y="2015014"/>
                  <a:pt x="1036796" y="2004536"/>
                  <a:pt x="1039654" y="2004536"/>
                </a:cubicBezTo>
                <a:cubicBezTo>
                  <a:pt x="1042511" y="2004536"/>
                  <a:pt x="1047274" y="1995964"/>
                  <a:pt x="1049179" y="1986439"/>
                </a:cubicBezTo>
                <a:cubicBezTo>
                  <a:pt x="1051084" y="1976914"/>
                  <a:pt x="1062514" y="1958816"/>
                  <a:pt x="1075849" y="1946434"/>
                </a:cubicBezTo>
                <a:cubicBezTo>
                  <a:pt x="1096804" y="1926431"/>
                  <a:pt x="1098709" y="1920716"/>
                  <a:pt x="1098709" y="1889284"/>
                </a:cubicBezTo>
                <a:cubicBezTo>
                  <a:pt x="1098709" y="1870234"/>
                  <a:pt x="1101566" y="1853089"/>
                  <a:pt x="1105376" y="1850231"/>
                </a:cubicBezTo>
                <a:cubicBezTo>
                  <a:pt x="1118711" y="1842611"/>
                  <a:pt x="1111091" y="1805464"/>
                  <a:pt x="1089184" y="1765459"/>
                </a:cubicBezTo>
                <a:cubicBezTo>
                  <a:pt x="1076801" y="1742599"/>
                  <a:pt x="1061561" y="1714024"/>
                  <a:pt x="1054894" y="1699736"/>
                </a:cubicBezTo>
                <a:cubicBezTo>
                  <a:pt x="1048226" y="1686401"/>
                  <a:pt x="1035844" y="1667351"/>
                  <a:pt x="1027271" y="1658779"/>
                </a:cubicBezTo>
                <a:cubicBezTo>
                  <a:pt x="1018699" y="1650206"/>
                  <a:pt x="1009174" y="1636871"/>
                  <a:pt x="1007269" y="1629251"/>
                </a:cubicBezTo>
                <a:cubicBezTo>
                  <a:pt x="1000601" y="1609249"/>
                  <a:pt x="943451" y="1556861"/>
                  <a:pt x="918686" y="1548289"/>
                </a:cubicBezTo>
                <a:cubicBezTo>
                  <a:pt x="907256" y="1544479"/>
                  <a:pt x="898684" y="1537811"/>
                  <a:pt x="899636" y="1534001"/>
                </a:cubicBezTo>
                <a:cubicBezTo>
                  <a:pt x="900589" y="1530191"/>
                  <a:pt x="898684" y="1528286"/>
                  <a:pt x="894874" y="1531144"/>
                </a:cubicBezTo>
                <a:cubicBezTo>
                  <a:pt x="891064" y="1533049"/>
                  <a:pt x="879634" y="1532096"/>
                  <a:pt x="868204" y="1527334"/>
                </a:cubicBezTo>
                <a:cubicBezTo>
                  <a:pt x="851059" y="1520666"/>
                  <a:pt x="850106" y="1518761"/>
                  <a:pt x="860584" y="1514951"/>
                </a:cubicBezTo>
                <a:cubicBezTo>
                  <a:pt x="870109" y="1511141"/>
                  <a:pt x="870109" y="1510189"/>
                  <a:pt x="862489" y="1510189"/>
                </a:cubicBezTo>
                <a:cubicBezTo>
                  <a:pt x="856774" y="1510189"/>
                  <a:pt x="847249" y="1503521"/>
                  <a:pt x="840581" y="1496854"/>
                </a:cubicBezTo>
                <a:cubicBezTo>
                  <a:pt x="829151" y="1483519"/>
                  <a:pt x="828199" y="1483519"/>
                  <a:pt x="840581" y="1474946"/>
                </a:cubicBezTo>
                <a:cubicBezTo>
                  <a:pt x="854869" y="1464469"/>
                  <a:pt x="842486" y="1463516"/>
                  <a:pt x="824389" y="1473041"/>
                </a:cubicBezTo>
                <a:cubicBezTo>
                  <a:pt x="813911" y="1478756"/>
                  <a:pt x="809149" y="1476851"/>
                  <a:pt x="796766" y="1463516"/>
                </a:cubicBezTo>
                <a:cubicBezTo>
                  <a:pt x="788194" y="1454944"/>
                  <a:pt x="776764" y="1447324"/>
                  <a:pt x="772001" y="1447324"/>
                </a:cubicBezTo>
                <a:cubicBezTo>
                  <a:pt x="757714" y="1447324"/>
                  <a:pt x="759619" y="1424464"/>
                  <a:pt x="774859" y="1410176"/>
                </a:cubicBezTo>
                <a:cubicBezTo>
                  <a:pt x="782479" y="1402556"/>
                  <a:pt x="785336" y="1393984"/>
                  <a:pt x="783431" y="1387316"/>
                </a:cubicBezTo>
                <a:cubicBezTo>
                  <a:pt x="781526" y="1381601"/>
                  <a:pt x="783431" y="1374934"/>
                  <a:pt x="788194" y="1371124"/>
                </a:cubicBezTo>
                <a:cubicBezTo>
                  <a:pt x="801529" y="1362551"/>
                  <a:pt x="836771" y="1364456"/>
                  <a:pt x="839629" y="1373029"/>
                </a:cubicBezTo>
                <a:cubicBezTo>
                  <a:pt x="840581" y="1376839"/>
                  <a:pt x="845344" y="1378744"/>
                  <a:pt x="849154" y="1375886"/>
                </a:cubicBezTo>
                <a:cubicBezTo>
                  <a:pt x="853916" y="1373029"/>
                  <a:pt x="852964" y="1362551"/>
                  <a:pt x="845344" y="1341596"/>
                </a:cubicBezTo>
                <a:cubicBezTo>
                  <a:pt x="828199" y="1296829"/>
                  <a:pt x="820579" y="1266349"/>
                  <a:pt x="815816" y="1220629"/>
                </a:cubicBezTo>
                <a:cubicBezTo>
                  <a:pt x="812006" y="1180624"/>
                  <a:pt x="812006" y="1179671"/>
                  <a:pt x="783431" y="1162526"/>
                </a:cubicBezTo>
                <a:cubicBezTo>
                  <a:pt x="768191" y="1153001"/>
                  <a:pt x="747236" y="1142524"/>
                  <a:pt x="737711" y="1140619"/>
                </a:cubicBezTo>
                <a:cubicBezTo>
                  <a:pt x="726281" y="1137761"/>
                  <a:pt x="718661" y="1130141"/>
                  <a:pt x="716756" y="1120616"/>
                </a:cubicBezTo>
                <a:cubicBezTo>
                  <a:pt x="710089" y="1093946"/>
                  <a:pt x="654844" y="1101566"/>
                  <a:pt x="660559" y="1128236"/>
                </a:cubicBezTo>
                <a:cubicBezTo>
                  <a:pt x="661511" y="1132999"/>
                  <a:pt x="656749" y="1136809"/>
                  <a:pt x="649129" y="1137761"/>
                </a:cubicBezTo>
                <a:cubicBezTo>
                  <a:pt x="625316" y="1142524"/>
                  <a:pt x="570071" y="1165384"/>
                  <a:pt x="562451" y="1174909"/>
                </a:cubicBezTo>
                <a:cubicBezTo>
                  <a:pt x="558641" y="1179671"/>
                  <a:pt x="553879" y="1192054"/>
                  <a:pt x="552926" y="1200626"/>
                </a:cubicBezTo>
                <a:cubicBezTo>
                  <a:pt x="551021" y="1220629"/>
                  <a:pt x="539591" y="1270159"/>
                  <a:pt x="530066" y="1303496"/>
                </a:cubicBezTo>
                <a:cubicBezTo>
                  <a:pt x="526256" y="1316831"/>
                  <a:pt x="523399" y="1339691"/>
                  <a:pt x="522446" y="1353979"/>
                </a:cubicBezTo>
                <a:cubicBezTo>
                  <a:pt x="521494" y="1380649"/>
                  <a:pt x="522446" y="1380649"/>
                  <a:pt x="544354" y="1380649"/>
                </a:cubicBezTo>
                <a:cubicBezTo>
                  <a:pt x="564356" y="1380649"/>
                  <a:pt x="566261" y="1382554"/>
                  <a:pt x="565309" y="1397794"/>
                </a:cubicBezTo>
                <a:cubicBezTo>
                  <a:pt x="564356" y="1411129"/>
                  <a:pt x="567214" y="1414939"/>
                  <a:pt x="576739" y="1414939"/>
                </a:cubicBezTo>
                <a:cubicBezTo>
                  <a:pt x="583406" y="1414939"/>
                  <a:pt x="589121" y="1417796"/>
                  <a:pt x="589121" y="1421606"/>
                </a:cubicBezTo>
                <a:cubicBezTo>
                  <a:pt x="589121" y="1425416"/>
                  <a:pt x="592931" y="1428274"/>
                  <a:pt x="598646" y="1428274"/>
                </a:cubicBezTo>
                <a:cubicBezTo>
                  <a:pt x="604361" y="1428274"/>
                  <a:pt x="608171" y="1433989"/>
                  <a:pt x="608171" y="1441609"/>
                </a:cubicBezTo>
                <a:cubicBezTo>
                  <a:pt x="608171" y="1448276"/>
                  <a:pt x="605314" y="1453039"/>
                  <a:pt x="601504" y="1450181"/>
                </a:cubicBezTo>
                <a:cubicBezTo>
                  <a:pt x="597694" y="1448276"/>
                  <a:pt x="593884" y="1454944"/>
                  <a:pt x="591026" y="1464469"/>
                </a:cubicBezTo>
                <a:cubicBezTo>
                  <a:pt x="588169" y="1480661"/>
                  <a:pt x="585311" y="1482566"/>
                  <a:pt x="568166" y="1479709"/>
                </a:cubicBezTo>
                <a:cubicBezTo>
                  <a:pt x="557689" y="1477804"/>
                  <a:pt x="547211" y="1472089"/>
                  <a:pt x="545306" y="1466374"/>
                </a:cubicBezTo>
                <a:cubicBezTo>
                  <a:pt x="537686" y="1446371"/>
                  <a:pt x="522446" y="1433989"/>
                  <a:pt x="513874" y="1441609"/>
                </a:cubicBezTo>
                <a:cubicBezTo>
                  <a:pt x="507206" y="1446371"/>
                  <a:pt x="501491" y="1441609"/>
                  <a:pt x="488156" y="1421606"/>
                </a:cubicBezTo>
                <a:cubicBezTo>
                  <a:pt x="451009" y="1364456"/>
                  <a:pt x="245269" y="1143476"/>
                  <a:pt x="141446" y="1049179"/>
                </a:cubicBezTo>
                <a:cubicBezTo>
                  <a:pt x="127159" y="1035844"/>
                  <a:pt x="90011" y="997744"/>
                  <a:pt x="50006" y="953929"/>
                </a:cubicBezTo>
                <a:cubicBezTo>
                  <a:pt x="14764" y="921544"/>
                  <a:pt x="7144" y="915829"/>
                  <a:pt x="7144" y="925354"/>
                </a:cubicBezTo>
                <a:cubicBezTo>
                  <a:pt x="7144" y="932974"/>
                  <a:pt x="25241" y="957739"/>
                  <a:pt x="49054" y="983456"/>
                </a:cubicBezTo>
                <a:cubicBezTo>
                  <a:pt x="71914" y="1008221"/>
                  <a:pt x="87154" y="1029176"/>
                  <a:pt x="83344" y="1031081"/>
                </a:cubicBezTo>
                <a:cubicBezTo>
                  <a:pt x="79534" y="1032034"/>
                  <a:pt x="73819" y="1030129"/>
                  <a:pt x="70961" y="1025366"/>
                </a:cubicBezTo>
                <a:cubicBezTo>
                  <a:pt x="68104" y="1020604"/>
                  <a:pt x="62389" y="1018699"/>
                  <a:pt x="58579" y="1019651"/>
                </a:cubicBezTo>
                <a:cubicBezTo>
                  <a:pt x="54769" y="1020604"/>
                  <a:pt x="66199" y="1038701"/>
                  <a:pt x="83344" y="1059656"/>
                </a:cubicBezTo>
                <a:cubicBezTo>
                  <a:pt x="101441" y="1080611"/>
                  <a:pt x="115729" y="1099661"/>
                  <a:pt x="115729" y="1103471"/>
                </a:cubicBezTo>
                <a:cubicBezTo>
                  <a:pt x="115729" y="1107281"/>
                  <a:pt x="130016" y="1126331"/>
                  <a:pt x="148114" y="1146334"/>
                </a:cubicBezTo>
                <a:cubicBezTo>
                  <a:pt x="182404" y="1186339"/>
                  <a:pt x="184309" y="1191101"/>
                  <a:pt x="170021" y="1204436"/>
                </a:cubicBezTo>
                <a:cubicBezTo>
                  <a:pt x="157639" y="1215866"/>
                  <a:pt x="156686" y="1248251"/>
                  <a:pt x="165259" y="1319689"/>
                </a:cubicBezTo>
                <a:cubicBezTo>
                  <a:pt x="169069" y="1353026"/>
                  <a:pt x="170974" y="1357789"/>
                  <a:pt x="175736" y="1344454"/>
                </a:cubicBezTo>
                <a:cubicBezTo>
                  <a:pt x="180499" y="1329214"/>
                  <a:pt x="181451" y="1330166"/>
                  <a:pt x="186214" y="1353979"/>
                </a:cubicBezTo>
                <a:cubicBezTo>
                  <a:pt x="189071" y="1367314"/>
                  <a:pt x="194786" y="1386364"/>
                  <a:pt x="197644" y="1395889"/>
                </a:cubicBezTo>
                <a:cubicBezTo>
                  <a:pt x="204311" y="1413986"/>
                  <a:pt x="234791" y="1436846"/>
                  <a:pt x="241459" y="1430179"/>
                </a:cubicBezTo>
                <a:cubicBezTo>
                  <a:pt x="243364" y="1428274"/>
                  <a:pt x="242411" y="1426369"/>
                  <a:pt x="237649" y="1426369"/>
                </a:cubicBezTo>
                <a:cubicBezTo>
                  <a:pt x="225266" y="1426369"/>
                  <a:pt x="210979" y="1398746"/>
                  <a:pt x="201454" y="1357789"/>
                </a:cubicBezTo>
                <a:cubicBezTo>
                  <a:pt x="196691" y="1336834"/>
                  <a:pt x="186214" y="1308259"/>
                  <a:pt x="179546" y="1295876"/>
                </a:cubicBezTo>
                <a:cubicBezTo>
                  <a:pt x="168116" y="1273969"/>
                  <a:pt x="168116" y="1271111"/>
                  <a:pt x="176689" y="1257776"/>
                </a:cubicBezTo>
                <a:cubicBezTo>
                  <a:pt x="182404" y="1250156"/>
                  <a:pt x="187166" y="1233964"/>
                  <a:pt x="187166" y="1222534"/>
                </a:cubicBezTo>
                <a:cubicBezTo>
                  <a:pt x="187166" y="1211104"/>
                  <a:pt x="190024" y="1200626"/>
                  <a:pt x="191929" y="1200626"/>
                </a:cubicBezTo>
                <a:cubicBezTo>
                  <a:pt x="193834" y="1200626"/>
                  <a:pt x="230029" y="1238726"/>
                  <a:pt x="270986" y="1285399"/>
                </a:cubicBezTo>
                <a:cubicBezTo>
                  <a:pt x="334804" y="1357789"/>
                  <a:pt x="346234" y="1374934"/>
                  <a:pt x="348139" y="1394936"/>
                </a:cubicBezTo>
                <a:cubicBezTo>
                  <a:pt x="349091" y="1408271"/>
                  <a:pt x="353854" y="1425416"/>
                  <a:pt x="358616" y="1433036"/>
                </a:cubicBezTo>
                <a:cubicBezTo>
                  <a:pt x="362426" y="1440656"/>
                  <a:pt x="368141" y="1458754"/>
                  <a:pt x="370999" y="1472089"/>
                </a:cubicBezTo>
                <a:cubicBezTo>
                  <a:pt x="373856" y="1485424"/>
                  <a:pt x="380524" y="1514951"/>
                  <a:pt x="386239" y="1536859"/>
                </a:cubicBezTo>
                <a:cubicBezTo>
                  <a:pt x="396716" y="1575911"/>
                  <a:pt x="397669" y="1575911"/>
                  <a:pt x="383381" y="1588294"/>
                </a:cubicBezTo>
                <a:cubicBezTo>
                  <a:pt x="373856" y="1597819"/>
                  <a:pt x="370046" y="1608296"/>
                  <a:pt x="370046" y="1628299"/>
                </a:cubicBezTo>
                <a:cubicBezTo>
                  <a:pt x="370046" y="1654016"/>
                  <a:pt x="363379" y="1667351"/>
                  <a:pt x="342424" y="1679734"/>
                </a:cubicBezTo>
                <a:cubicBezTo>
                  <a:pt x="338614" y="1682591"/>
                  <a:pt x="326231" y="1694974"/>
                  <a:pt x="316706" y="1707356"/>
                </a:cubicBezTo>
                <a:cubicBezTo>
                  <a:pt x="302419" y="1726406"/>
                  <a:pt x="299561" y="1737836"/>
                  <a:pt x="298609" y="1770221"/>
                </a:cubicBezTo>
                <a:cubicBezTo>
                  <a:pt x="297656" y="1792129"/>
                  <a:pt x="300514" y="1815941"/>
                  <a:pt x="304324" y="1822609"/>
                </a:cubicBezTo>
                <a:cubicBezTo>
                  <a:pt x="308134" y="1829276"/>
                  <a:pt x="309086" y="1842611"/>
                  <a:pt x="308134" y="1851184"/>
                </a:cubicBezTo>
                <a:cubicBezTo>
                  <a:pt x="306229" y="1861661"/>
                  <a:pt x="310039" y="1876901"/>
                  <a:pt x="319564" y="1893094"/>
                </a:cubicBezTo>
                <a:cubicBezTo>
                  <a:pt x="327184" y="1907381"/>
                  <a:pt x="331946" y="1920716"/>
                  <a:pt x="330041" y="1922621"/>
                </a:cubicBezTo>
                <a:cubicBezTo>
                  <a:pt x="323374" y="1929289"/>
                  <a:pt x="258604" y="1882616"/>
                  <a:pt x="233839" y="1853089"/>
                </a:cubicBezTo>
                <a:cubicBezTo>
                  <a:pt x="205264" y="1818799"/>
                  <a:pt x="187166" y="1755934"/>
                  <a:pt x="182404" y="1668304"/>
                </a:cubicBezTo>
                <a:cubicBezTo>
                  <a:pt x="180499" y="1632109"/>
                  <a:pt x="176689" y="1600676"/>
                  <a:pt x="175736" y="1598771"/>
                </a:cubicBezTo>
                <a:cubicBezTo>
                  <a:pt x="173831" y="1596866"/>
                  <a:pt x="172879" y="1570196"/>
                  <a:pt x="172879" y="1538764"/>
                </a:cubicBezTo>
                <a:cubicBezTo>
                  <a:pt x="172879" y="1508284"/>
                  <a:pt x="170974" y="1463516"/>
                  <a:pt x="168116" y="1439704"/>
                </a:cubicBezTo>
                <a:lnTo>
                  <a:pt x="164306" y="1395889"/>
                </a:lnTo>
                <a:lnTo>
                  <a:pt x="156686" y="1430179"/>
                </a:lnTo>
                <a:cubicBezTo>
                  <a:pt x="136684" y="1516856"/>
                  <a:pt x="142399" y="1647349"/>
                  <a:pt x="171926" y="1750219"/>
                </a:cubicBezTo>
                <a:cubicBezTo>
                  <a:pt x="185261" y="1798796"/>
                  <a:pt x="233839" y="1888331"/>
                  <a:pt x="263366" y="1921669"/>
                </a:cubicBezTo>
                <a:lnTo>
                  <a:pt x="289084" y="1949291"/>
                </a:lnTo>
                <a:lnTo>
                  <a:pt x="272891" y="1991201"/>
                </a:lnTo>
                <a:cubicBezTo>
                  <a:pt x="252889" y="2042636"/>
                  <a:pt x="253841" y="2044541"/>
                  <a:pt x="272891" y="2110264"/>
                </a:cubicBezTo>
                <a:cubicBezTo>
                  <a:pt x="290989" y="2172176"/>
                  <a:pt x="301466" y="2190274"/>
                  <a:pt x="330994" y="2208371"/>
                </a:cubicBezTo>
                <a:cubicBezTo>
                  <a:pt x="343376" y="2215991"/>
                  <a:pt x="352901" y="2223611"/>
                  <a:pt x="352901" y="2227421"/>
                </a:cubicBezTo>
                <a:cubicBezTo>
                  <a:pt x="352901" y="2236946"/>
                  <a:pt x="399574" y="2256949"/>
                  <a:pt x="440531" y="2265521"/>
                </a:cubicBezTo>
                <a:cubicBezTo>
                  <a:pt x="464344" y="2270284"/>
                  <a:pt x="478631" y="2275999"/>
                  <a:pt x="476726" y="2280761"/>
                </a:cubicBezTo>
                <a:cubicBezTo>
                  <a:pt x="474821" y="2284571"/>
                  <a:pt x="491966" y="2296001"/>
                  <a:pt x="513874" y="2306479"/>
                </a:cubicBezTo>
                <a:lnTo>
                  <a:pt x="553879" y="2324576"/>
                </a:lnTo>
                <a:lnTo>
                  <a:pt x="553879" y="2354104"/>
                </a:lnTo>
                <a:cubicBezTo>
                  <a:pt x="553879" y="2389346"/>
                  <a:pt x="535781" y="2431256"/>
                  <a:pt x="514826" y="2443639"/>
                </a:cubicBezTo>
                <a:cubicBezTo>
                  <a:pt x="506254" y="2449354"/>
                  <a:pt x="499586" y="2457926"/>
                  <a:pt x="499586" y="2462689"/>
                </a:cubicBezTo>
                <a:cubicBezTo>
                  <a:pt x="499586" y="2471261"/>
                  <a:pt x="490061" y="2472214"/>
                  <a:pt x="437674" y="2469356"/>
                </a:cubicBezTo>
                <a:cubicBezTo>
                  <a:pt x="403384" y="2467451"/>
                  <a:pt x="364331" y="2465546"/>
                  <a:pt x="349091" y="2466499"/>
                </a:cubicBezTo>
                <a:cubicBezTo>
                  <a:pt x="332899" y="2466499"/>
                  <a:pt x="319564" y="2462689"/>
                  <a:pt x="314801" y="2456974"/>
                </a:cubicBezTo>
                <a:cubicBezTo>
                  <a:pt x="296704" y="2435066"/>
                  <a:pt x="218599" y="2429351"/>
                  <a:pt x="218599" y="2450306"/>
                </a:cubicBezTo>
                <a:cubicBezTo>
                  <a:pt x="218599" y="2461736"/>
                  <a:pt x="171926" y="2467451"/>
                  <a:pt x="82391" y="2468404"/>
                </a:cubicBezTo>
                <a:lnTo>
                  <a:pt x="7144" y="2468404"/>
                </a:lnTo>
                <a:lnTo>
                  <a:pt x="7144" y="2756059"/>
                </a:lnTo>
                <a:lnTo>
                  <a:pt x="6126956" y="2756059"/>
                </a:lnTo>
                <a:cubicBezTo>
                  <a:pt x="6126004" y="2539841"/>
                  <a:pt x="6124099" y="2518886"/>
                  <a:pt x="6114574" y="2500789"/>
                </a:cubicBezTo>
                <a:cubicBezTo>
                  <a:pt x="6099334" y="2472214"/>
                  <a:pt x="6100287" y="2418874"/>
                  <a:pt x="6117431" y="2394109"/>
                </a:cubicBezTo>
                <a:cubicBezTo>
                  <a:pt x="6126004" y="2380774"/>
                  <a:pt x="6127909" y="2351246"/>
                  <a:pt x="6127909" y="2163604"/>
                </a:cubicBezTo>
                <a:lnTo>
                  <a:pt x="6127909" y="1948339"/>
                </a:lnTo>
                <a:lnTo>
                  <a:pt x="6105049" y="1937861"/>
                </a:lnTo>
                <a:cubicBezTo>
                  <a:pt x="6092667" y="1932146"/>
                  <a:pt x="6070759" y="1925479"/>
                  <a:pt x="6057424" y="1923574"/>
                </a:cubicBezTo>
                <a:cubicBezTo>
                  <a:pt x="6034564" y="1919764"/>
                  <a:pt x="6031706" y="1917859"/>
                  <a:pt x="6031706" y="1899761"/>
                </a:cubicBezTo>
                <a:cubicBezTo>
                  <a:pt x="6031706" y="1865471"/>
                  <a:pt x="6014562" y="1808321"/>
                  <a:pt x="5995512" y="1778794"/>
                </a:cubicBezTo>
                <a:cubicBezTo>
                  <a:pt x="5985987" y="1762601"/>
                  <a:pt x="5972651" y="1742599"/>
                  <a:pt x="5967889" y="1734026"/>
                </a:cubicBezTo>
                <a:cubicBezTo>
                  <a:pt x="5955506" y="1713071"/>
                  <a:pt x="5899309" y="1656874"/>
                  <a:pt x="5890737" y="1656874"/>
                </a:cubicBezTo>
                <a:cubicBezTo>
                  <a:pt x="5886926" y="1656874"/>
                  <a:pt x="5876449" y="1651159"/>
                  <a:pt x="5865971" y="1643539"/>
                </a:cubicBezTo>
                <a:cubicBezTo>
                  <a:pt x="5852637" y="1634014"/>
                  <a:pt x="5848826" y="1626394"/>
                  <a:pt x="5850731" y="1615916"/>
                </a:cubicBezTo>
                <a:cubicBezTo>
                  <a:pt x="5852637" y="1607344"/>
                  <a:pt x="5848826" y="1592104"/>
                  <a:pt x="5843112" y="1580674"/>
                </a:cubicBezTo>
                <a:cubicBezTo>
                  <a:pt x="5837396" y="1569244"/>
                  <a:pt x="5832634" y="1557814"/>
                  <a:pt x="5832634" y="1554956"/>
                </a:cubicBezTo>
                <a:cubicBezTo>
                  <a:pt x="5832634" y="1552099"/>
                  <a:pt x="5845969" y="1527334"/>
                  <a:pt x="5863114" y="1500664"/>
                </a:cubicBezTo>
                <a:cubicBezTo>
                  <a:pt x="5880259" y="1473994"/>
                  <a:pt x="5905024" y="1430179"/>
                  <a:pt x="5918359" y="1403509"/>
                </a:cubicBezTo>
                <a:lnTo>
                  <a:pt x="5942171" y="1354931"/>
                </a:lnTo>
                <a:lnTo>
                  <a:pt x="5964079" y="1373981"/>
                </a:lnTo>
                <a:cubicBezTo>
                  <a:pt x="5990749" y="1396841"/>
                  <a:pt x="6022181" y="1413034"/>
                  <a:pt x="6030754" y="1408271"/>
                </a:cubicBezTo>
                <a:cubicBezTo>
                  <a:pt x="6042184" y="1401604"/>
                  <a:pt x="6037421" y="1381601"/>
                  <a:pt x="6021229" y="1371124"/>
                </a:cubicBezTo>
                <a:cubicBezTo>
                  <a:pt x="5994559" y="1353979"/>
                  <a:pt x="5983129" y="1333024"/>
                  <a:pt x="5992654" y="1316831"/>
                </a:cubicBezTo>
                <a:cubicBezTo>
                  <a:pt x="6002179" y="1298734"/>
                  <a:pt x="6017419" y="1234916"/>
                  <a:pt x="6013609" y="1228249"/>
                </a:cubicBezTo>
                <a:cubicBezTo>
                  <a:pt x="6006942" y="1217771"/>
                  <a:pt x="6019324" y="1196816"/>
                  <a:pt x="6030754" y="1199674"/>
                </a:cubicBezTo>
                <a:cubicBezTo>
                  <a:pt x="6043137" y="1202531"/>
                  <a:pt x="6051709" y="1191101"/>
                  <a:pt x="6045994" y="1176814"/>
                </a:cubicBezTo>
                <a:cubicBezTo>
                  <a:pt x="6044089" y="1172051"/>
                  <a:pt x="6061234" y="1148239"/>
                  <a:pt x="6085046" y="1124426"/>
                </a:cubicBezTo>
                <a:cubicBezTo>
                  <a:pt x="6122194" y="1084421"/>
                  <a:pt x="6126956" y="1077754"/>
                  <a:pt x="6126956" y="1054894"/>
                </a:cubicBezTo>
                <a:cubicBezTo>
                  <a:pt x="6126956" y="1027271"/>
                  <a:pt x="6118384" y="1021556"/>
                  <a:pt x="6107906" y="1041559"/>
                </a:cubicBezTo>
                <a:cubicBezTo>
                  <a:pt x="6104096" y="1048226"/>
                  <a:pt x="6103144" y="1053941"/>
                  <a:pt x="6105049" y="1053941"/>
                </a:cubicBezTo>
                <a:cubicBezTo>
                  <a:pt x="6109812" y="1053941"/>
                  <a:pt x="6066949" y="1113949"/>
                  <a:pt x="6045042" y="1137761"/>
                </a:cubicBezTo>
                <a:cubicBezTo>
                  <a:pt x="6030754" y="1153001"/>
                  <a:pt x="6025039" y="1154906"/>
                  <a:pt x="6005989" y="1151096"/>
                </a:cubicBezTo>
                <a:cubicBezTo>
                  <a:pt x="5993606" y="1149191"/>
                  <a:pt x="5980271" y="1144429"/>
                  <a:pt x="5975509" y="1140619"/>
                </a:cubicBezTo>
                <a:cubicBezTo>
                  <a:pt x="5962174" y="1129189"/>
                  <a:pt x="5949792" y="1138714"/>
                  <a:pt x="5953601" y="1157764"/>
                </a:cubicBezTo>
                <a:cubicBezTo>
                  <a:pt x="5956459" y="1173004"/>
                  <a:pt x="5955506" y="1174909"/>
                  <a:pt x="5942171" y="1171099"/>
                </a:cubicBezTo>
                <a:cubicBezTo>
                  <a:pt x="5931694" y="1168241"/>
                  <a:pt x="5920264" y="1173004"/>
                  <a:pt x="5903119" y="1187291"/>
                </a:cubicBezTo>
                <a:cubicBezTo>
                  <a:pt x="5889784" y="1197769"/>
                  <a:pt x="5878354" y="1209199"/>
                  <a:pt x="5878354" y="1212056"/>
                </a:cubicBezTo>
                <a:cubicBezTo>
                  <a:pt x="5878354" y="1214914"/>
                  <a:pt x="5864067" y="1234916"/>
                  <a:pt x="5846921" y="1255871"/>
                </a:cubicBezTo>
                <a:cubicBezTo>
                  <a:pt x="5829776" y="1276826"/>
                  <a:pt x="5814537" y="1298734"/>
                  <a:pt x="5814537" y="1306354"/>
                </a:cubicBezTo>
                <a:cubicBezTo>
                  <a:pt x="5814537" y="1318736"/>
                  <a:pt x="5814537" y="1318736"/>
                  <a:pt x="5795487" y="1305401"/>
                </a:cubicBezTo>
                <a:lnTo>
                  <a:pt x="5776437" y="1292066"/>
                </a:lnTo>
                <a:lnTo>
                  <a:pt x="5757387" y="1314926"/>
                </a:lnTo>
                <a:cubicBezTo>
                  <a:pt x="5740242" y="1334929"/>
                  <a:pt x="5736431" y="1336834"/>
                  <a:pt x="5722144" y="1331119"/>
                </a:cubicBezTo>
                <a:cubicBezTo>
                  <a:pt x="5705951" y="1325404"/>
                  <a:pt x="5704999" y="1322546"/>
                  <a:pt x="5704999" y="1284446"/>
                </a:cubicBezTo>
                <a:cubicBezTo>
                  <a:pt x="5704999" y="1231106"/>
                  <a:pt x="5699284" y="1226344"/>
                  <a:pt x="5612606" y="1207294"/>
                </a:cubicBezTo>
                <a:cubicBezTo>
                  <a:pt x="5602129" y="1205389"/>
                  <a:pt x="5597367" y="1201579"/>
                  <a:pt x="5601176" y="1199674"/>
                </a:cubicBezTo>
                <a:cubicBezTo>
                  <a:pt x="5617369" y="1193959"/>
                  <a:pt x="5601176" y="1185386"/>
                  <a:pt x="5573554" y="1185386"/>
                </a:cubicBezTo>
                <a:cubicBezTo>
                  <a:pt x="5552599" y="1185386"/>
                  <a:pt x="5544979" y="1188244"/>
                  <a:pt x="5544979" y="1194911"/>
                </a:cubicBezTo>
                <a:cubicBezTo>
                  <a:pt x="5544979" y="1199674"/>
                  <a:pt x="5534501" y="1211104"/>
                  <a:pt x="5521167" y="1219676"/>
                </a:cubicBezTo>
                <a:cubicBezTo>
                  <a:pt x="5485924" y="1241584"/>
                  <a:pt x="5448776" y="1276826"/>
                  <a:pt x="5448776" y="1288256"/>
                </a:cubicBezTo>
                <a:cubicBezTo>
                  <a:pt x="5448776" y="1293971"/>
                  <a:pt x="5453539" y="1300639"/>
                  <a:pt x="5460206" y="1304449"/>
                </a:cubicBezTo>
                <a:cubicBezTo>
                  <a:pt x="5467826" y="1309211"/>
                  <a:pt x="5468779" y="1312069"/>
                  <a:pt x="5464017" y="1315879"/>
                </a:cubicBezTo>
                <a:cubicBezTo>
                  <a:pt x="5455444" y="1321594"/>
                  <a:pt x="5443062" y="1403509"/>
                  <a:pt x="5443062" y="1454944"/>
                </a:cubicBezTo>
                <a:cubicBezTo>
                  <a:pt x="5443062" y="1491139"/>
                  <a:pt x="5443062" y="1491139"/>
                  <a:pt x="5464969" y="1494949"/>
                </a:cubicBezTo>
                <a:cubicBezTo>
                  <a:pt x="5483067" y="1498759"/>
                  <a:pt x="5486876" y="1501616"/>
                  <a:pt x="5486876" y="1515904"/>
                </a:cubicBezTo>
                <a:cubicBezTo>
                  <a:pt x="5486876" y="1540669"/>
                  <a:pt x="5482114" y="1544479"/>
                  <a:pt x="5468779" y="1533049"/>
                </a:cubicBezTo>
                <a:cubicBezTo>
                  <a:pt x="5457349" y="1523524"/>
                  <a:pt x="5456396" y="1523524"/>
                  <a:pt x="5452587" y="1540669"/>
                </a:cubicBezTo>
                <a:cubicBezTo>
                  <a:pt x="5449729" y="1550194"/>
                  <a:pt x="5444967" y="1562576"/>
                  <a:pt x="5442109" y="1566386"/>
                </a:cubicBezTo>
                <a:cubicBezTo>
                  <a:pt x="5438299" y="1571149"/>
                  <a:pt x="5433537" y="1583531"/>
                  <a:pt x="5431631" y="1594961"/>
                </a:cubicBezTo>
                <a:cubicBezTo>
                  <a:pt x="5428774" y="1608296"/>
                  <a:pt x="5420201" y="1619726"/>
                  <a:pt x="5404962" y="1629251"/>
                </a:cubicBezTo>
                <a:cubicBezTo>
                  <a:pt x="5344001" y="1667351"/>
                  <a:pt x="5326856" y="1694021"/>
                  <a:pt x="5327809" y="1746409"/>
                </a:cubicBezTo>
                <a:cubicBezTo>
                  <a:pt x="5327809" y="1762601"/>
                  <a:pt x="5325904" y="1787366"/>
                  <a:pt x="5322094" y="1801654"/>
                </a:cubicBezTo>
                <a:cubicBezTo>
                  <a:pt x="5316379" y="1823561"/>
                  <a:pt x="5317331" y="1829276"/>
                  <a:pt x="5331619" y="1854041"/>
                </a:cubicBezTo>
                <a:cubicBezTo>
                  <a:pt x="5350669" y="1886426"/>
                  <a:pt x="5350669" y="1887379"/>
                  <a:pt x="5335429" y="1891189"/>
                </a:cubicBezTo>
                <a:cubicBezTo>
                  <a:pt x="5327809" y="1893094"/>
                  <a:pt x="5322094" y="1902619"/>
                  <a:pt x="5319237" y="1916906"/>
                </a:cubicBezTo>
                <a:cubicBezTo>
                  <a:pt x="5316379" y="1929289"/>
                  <a:pt x="5309712" y="1949291"/>
                  <a:pt x="5303044" y="1959769"/>
                </a:cubicBezTo>
                <a:cubicBezTo>
                  <a:pt x="5287804" y="1984534"/>
                  <a:pt x="5279231" y="2033111"/>
                  <a:pt x="5289709" y="2033111"/>
                </a:cubicBezTo>
                <a:cubicBezTo>
                  <a:pt x="5293519" y="2033111"/>
                  <a:pt x="5297329" y="2024539"/>
                  <a:pt x="5297329" y="2015014"/>
                </a:cubicBezTo>
                <a:cubicBezTo>
                  <a:pt x="5297329" y="1985486"/>
                  <a:pt x="5308759" y="1986439"/>
                  <a:pt x="5317331" y="2015966"/>
                </a:cubicBezTo>
                <a:cubicBezTo>
                  <a:pt x="5325904" y="2045494"/>
                  <a:pt x="5348764" y="2071211"/>
                  <a:pt x="5367814" y="2071211"/>
                </a:cubicBezTo>
                <a:cubicBezTo>
                  <a:pt x="5390674" y="2071211"/>
                  <a:pt x="5386864" y="2081689"/>
                  <a:pt x="5359242" y="2094071"/>
                </a:cubicBezTo>
                <a:cubicBezTo>
                  <a:pt x="5297329" y="2120741"/>
                  <a:pt x="5259229" y="2167414"/>
                  <a:pt x="5259229" y="2215991"/>
                </a:cubicBezTo>
                <a:cubicBezTo>
                  <a:pt x="5259229" y="2242661"/>
                  <a:pt x="5267801" y="2255996"/>
                  <a:pt x="5295424" y="2272189"/>
                </a:cubicBezTo>
                <a:cubicBezTo>
                  <a:pt x="5323999" y="2289334"/>
                  <a:pt x="5367814" y="2328386"/>
                  <a:pt x="5367814" y="2336959"/>
                </a:cubicBezTo>
                <a:cubicBezTo>
                  <a:pt x="5367814" y="2340769"/>
                  <a:pt x="5361146" y="2351246"/>
                  <a:pt x="5351621" y="2361724"/>
                </a:cubicBezTo>
                <a:cubicBezTo>
                  <a:pt x="5342096" y="2372201"/>
                  <a:pt x="5335429" y="2383631"/>
                  <a:pt x="5335429" y="2387441"/>
                </a:cubicBezTo>
                <a:cubicBezTo>
                  <a:pt x="5335429" y="2400776"/>
                  <a:pt x="5309712" y="2402681"/>
                  <a:pt x="5297329" y="2390299"/>
                </a:cubicBezTo>
                <a:cubicBezTo>
                  <a:pt x="5284946" y="2378869"/>
                  <a:pt x="5285899" y="2346484"/>
                  <a:pt x="5298281" y="2346484"/>
                </a:cubicBezTo>
                <a:cubicBezTo>
                  <a:pt x="5312569" y="2346484"/>
                  <a:pt x="5297329" y="2331244"/>
                  <a:pt x="5282089" y="2329339"/>
                </a:cubicBezTo>
                <a:cubicBezTo>
                  <a:pt x="5262087" y="2327434"/>
                  <a:pt x="5262087" y="2329339"/>
                  <a:pt x="5275421" y="2349341"/>
                </a:cubicBezTo>
                <a:cubicBezTo>
                  <a:pt x="5287804" y="2367439"/>
                  <a:pt x="5279231" y="2369344"/>
                  <a:pt x="5255419" y="2355056"/>
                </a:cubicBezTo>
                <a:cubicBezTo>
                  <a:pt x="5246846" y="2349341"/>
                  <a:pt x="5236369" y="2347436"/>
                  <a:pt x="5233512" y="2349341"/>
                </a:cubicBezTo>
                <a:cubicBezTo>
                  <a:pt x="5229701" y="2351246"/>
                  <a:pt x="5226844" y="2350294"/>
                  <a:pt x="5226844" y="2346484"/>
                </a:cubicBezTo>
                <a:cubicBezTo>
                  <a:pt x="5226844" y="2342674"/>
                  <a:pt x="5229701" y="2339816"/>
                  <a:pt x="5233512" y="2339816"/>
                </a:cubicBezTo>
                <a:cubicBezTo>
                  <a:pt x="5238274" y="2339816"/>
                  <a:pt x="5238274" y="2336959"/>
                  <a:pt x="5232559" y="2330291"/>
                </a:cubicBezTo>
                <a:cubicBezTo>
                  <a:pt x="5226844" y="2323624"/>
                  <a:pt x="5226844" y="2320766"/>
                  <a:pt x="5231606" y="2320766"/>
                </a:cubicBezTo>
                <a:cubicBezTo>
                  <a:pt x="5244942" y="2320766"/>
                  <a:pt x="5239226" y="2301716"/>
                  <a:pt x="5224939" y="2296954"/>
                </a:cubicBezTo>
                <a:cubicBezTo>
                  <a:pt x="5203984" y="2289334"/>
                  <a:pt x="5183029" y="2306479"/>
                  <a:pt x="5180171" y="2333149"/>
                </a:cubicBezTo>
                <a:lnTo>
                  <a:pt x="5178267" y="2355056"/>
                </a:lnTo>
                <a:lnTo>
                  <a:pt x="5165884" y="2336006"/>
                </a:lnTo>
                <a:cubicBezTo>
                  <a:pt x="5159217" y="2325529"/>
                  <a:pt x="5153501" y="2314099"/>
                  <a:pt x="5153501" y="2309336"/>
                </a:cubicBezTo>
                <a:cubicBezTo>
                  <a:pt x="5153501" y="2304574"/>
                  <a:pt x="5149692" y="2301716"/>
                  <a:pt x="5144929" y="2301716"/>
                </a:cubicBezTo>
                <a:cubicBezTo>
                  <a:pt x="5140167" y="2301716"/>
                  <a:pt x="5136356" y="2295049"/>
                  <a:pt x="5136356" y="2286476"/>
                </a:cubicBezTo>
                <a:cubicBezTo>
                  <a:pt x="5136356" y="2277904"/>
                  <a:pt x="5133499" y="2271236"/>
                  <a:pt x="5129689" y="2271236"/>
                </a:cubicBezTo>
                <a:cubicBezTo>
                  <a:pt x="5125879" y="2271236"/>
                  <a:pt x="5123021" y="2277904"/>
                  <a:pt x="5123021" y="2287429"/>
                </a:cubicBezTo>
                <a:cubicBezTo>
                  <a:pt x="5123021" y="2301716"/>
                  <a:pt x="5121117" y="2302669"/>
                  <a:pt x="5109687" y="2296001"/>
                </a:cubicBezTo>
                <a:cubicBezTo>
                  <a:pt x="5102067" y="2292191"/>
                  <a:pt x="5095399" y="2290286"/>
                  <a:pt x="5093494" y="2292191"/>
                </a:cubicBezTo>
                <a:cubicBezTo>
                  <a:pt x="5088731" y="2296954"/>
                  <a:pt x="5120164" y="2327434"/>
                  <a:pt x="5129689" y="2327434"/>
                </a:cubicBezTo>
                <a:cubicBezTo>
                  <a:pt x="5137309" y="2327434"/>
                  <a:pt x="5137309" y="2328386"/>
                  <a:pt x="5129689" y="2333149"/>
                </a:cubicBezTo>
                <a:cubicBezTo>
                  <a:pt x="5123021" y="2337911"/>
                  <a:pt x="5122069" y="2340769"/>
                  <a:pt x="5127784" y="2347436"/>
                </a:cubicBezTo>
                <a:cubicBezTo>
                  <a:pt x="5142071" y="2364581"/>
                  <a:pt x="5127784" y="2363629"/>
                  <a:pt x="5092542" y="2344579"/>
                </a:cubicBezTo>
                <a:cubicBezTo>
                  <a:pt x="5056346" y="2325529"/>
                  <a:pt x="5038249" y="2323624"/>
                  <a:pt x="5067776" y="2342674"/>
                </a:cubicBezTo>
                <a:cubicBezTo>
                  <a:pt x="5077301" y="2348389"/>
                  <a:pt x="5083017" y="2355056"/>
                  <a:pt x="5081112" y="2357914"/>
                </a:cubicBezTo>
                <a:cubicBezTo>
                  <a:pt x="5079206" y="2360771"/>
                  <a:pt x="5083969" y="2367439"/>
                  <a:pt x="5090637" y="2374106"/>
                </a:cubicBezTo>
                <a:cubicBezTo>
                  <a:pt x="5103971" y="2386489"/>
                  <a:pt x="5102067" y="2397919"/>
                  <a:pt x="5086826" y="2392204"/>
                </a:cubicBezTo>
                <a:cubicBezTo>
                  <a:pt x="5082064" y="2390299"/>
                  <a:pt x="5077301" y="2392204"/>
                  <a:pt x="5077301" y="2396014"/>
                </a:cubicBezTo>
                <a:cubicBezTo>
                  <a:pt x="5077301" y="2417921"/>
                  <a:pt x="5019199" y="2351246"/>
                  <a:pt x="4992529" y="2298859"/>
                </a:cubicBezTo>
                <a:cubicBezTo>
                  <a:pt x="4969669" y="2253139"/>
                  <a:pt x="4965859" y="2234089"/>
                  <a:pt x="4964906" y="2119789"/>
                </a:cubicBezTo>
                <a:cubicBezTo>
                  <a:pt x="4963954" y="2062639"/>
                  <a:pt x="4960144" y="2000726"/>
                  <a:pt x="4956334" y="1981676"/>
                </a:cubicBezTo>
                <a:cubicBezTo>
                  <a:pt x="4952524" y="1962626"/>
                  <a:pt x="4943951" y="1909286"/>
                  <a:pt x="4937284" y="1862614"/>
                </a:cubicBezTo>
                <a:cubicBezTo>
                  <a:pt x="4930617" y="1815941"/>
                  <a:pt x="4917281" y="1747361"/>
                  <a:pt x="4909662" y="1710214"/>
                </a:cubicBezTo>
                <a:lnTo>
                  <a:pt x="4894421" y="1641634"/>
                </a:lnTo>
                <a:lnTo>
                  <a:pt x="4914424" y="1624489"/>
                </a:lnTo>
                <a:cubicBezTo>
                  <a:pt x="4932521" y="1609249"/>
                  <a:pt x="4935379" y="1608296"/>
                  <a:pt x="4940142" y="1616869"/>
                </a:cubicBezTo>
                <a:cubicBezTo>
                  <a:pt x="4943951" y="1622584"/>
                  <a:pt x="4945856" y="1649254"/>
                  <a:pt x="4944904" y="1675924"/>
                </a:cubicBezTo>
                <a:cubicBezTo>
                  <a:pt x="4943951" y="1721644"/>
                  <a:pt x="4944904" y="1725454"/>
                  <a:pt x="4959192" y="1734979"/>
                </a:cubicBezTo>
                <a:cubicBezTo>
                  <a:pt x="4967764" y="1740694"/>
                  <a:pt x="4975384" y="1749266"/>
                  <a:pt x="4975384" y="1754029"/>
                </a:cubicBezTo>
                <a:cubicBezTo>
                  <a:pt x="4975384" y="1765459"/>
                  <a:pt x="4983004" y="1765459"/>
                  <a:pt x="5010626" y="1754029"/>
                </a:cubicBezTo>
                <a:cubicBezTo>
                  <a:pt x="5045869" y="1739741"/>
                  <a:pt x="5045869" y="1737836"/>
                  <a:pt x="5048726" y="1618774"/>
                </a:cubicBezTo>
                <a:cubicBezTo>
                  <a:pt x="5049679" y="1571149"/>
                  <a:pt x="5054442" y="1525429"/>
                  <a:pt x="5061109" y="1501616"/>
                </a:cubicBezTo>
                <a:cubicBezTo>
                  <a:pt x="5076349" y="1447324"/>
                  <a:pt x="5074444" y="1431131"/>
                  <a:pt x="5049679" y="1377791"/>
                </a:cubicBezTo>
                <a:cubicBezTo>
                  <a:pt x="5037296" y="1352074"/>
                  <a:pt x="5025867" y="1321594"/>
                  <a:pt x="5023009" y="1310164"/>
                </a:cubicBezTo>
                <a:cubicBezTo>
                  <a:pt x="5020151" y="1298734"/>
                  <a:pt x="5015389" y="1283494"/>
                  <a:pt x="5011579" y="1276826"/>
                </a:cubicBezTo>
                <a:cubicBezTo>
                  <a:pt x="5007769" y="1270159"/>
                  <a:pt x="5003959" y="1256824"/>
                  <a:pt x="5003959" y="1248251"/>
                </a:cubicBezTo>
                <a:cubicBezTo>
                  <a:pt x="5003006" y="1239679"/>
                  <a:pt x="4998244" y="1224439"/>
                  <a:pt x="4992529" y="1213961"/>
                </a:cubicBezTo>
                <a:cubicBezTo>
                  <a:pt x="4986814" y="1203484"/>
                  <a:pt x="4981099" y="1185386"/>
                  <a:pt x="4978242" y="1173956"/>
                </a:cubicBezTo>
                <a:cubicBezTo>
                  <a:pt x="4975384" y="1161574"/>
                  <a:pt x="4969669" y="1146334"/>
                  <a:pt x="4964906" y="1139666"/>
                </a:cubicBezTo>
                <a:cubicBezTo>
                  <a:pt x="4960144" y="1132999"/>
                  <a:pt x="4951571" y="1112996"/>
                  <a:pt x="4945856" y="1095851"/>
                </a:cubicBezTo>
                <a:cubicBezTo>
                  <a:pt x="4940142" y="1078706"/>
                  <a:pt x="4931569" y="1060609"/>
                  <a:pt x="4926806" y="1054894"/>
                </a:cubicBezTo>
                <a:cubicBezTo>
                  <a:pt x="4922044" y="1050131"/>
                  <a:pt x="4912519" y="1032986"/>
                  <a:pt x="4905851" y="1016794"/>
                </a:cubicBezTo>
                <a:cubicBezTo>
                  <a:pt x="4891564" y="985361"/>
                  <a:pt x="4861084" y="955834"/>
                  <a:pt x="4835366" y="950119"/>
                </a:cubicBezTo>
                <a:cubicBezTo>
                  <a:pt x="4799172" y="942499"/>
                  <a:pt x="4782979" y="932974"/>
                  <a:pt x="4775359" y="914876"/>
                </a:cubicBezTo>
                <a:cubicBezTo>
                  <a:pt x="4770597" y="904399"/>
                  <a:pt x="4761072" y="894874"/>
                  <a:pt x="4752499" y="892969"/>
                </a:cubicBezTo>
                <a:cubicBezTo>
                  <a:pt x="4742022" y="890111"/>
                  <a:pt x="4737259" y="883444"/>
                  <a:pt x="4734401" y="864394"/>
                </a:cubicBezTo>
                <a:cubicBezTo>
                  <a:pt x="4731544" y="847249"/>
                  <a:pt x="4727734" y="840581"/>
                  <a:pt x="4722019" y="843439"/>
                </a:cubicBezTo>
                <a:cubicBezTo>
                  <a:pt x="4710589" y="848201"/>
                  <a:pt x="4710589" y="840581"/>
                  <a:pt x="4724876" y="820579"/>
                </a:cubicBezTo>
                <a:cubicBezTo>
                  <a:pt x="4733449" y="807244"/>
                  <a:pt x="4738212" y="805339"/>
                  <a:pt x="4743926" y="811054"/>
                </a:cubicBezTo>
                <a:cubicBezTo>
                  <a:pt x="4749641" y="816769"/>
                  <a:pt x="4751547" y="815816"/>
                  <a:pt x="4751547" y="808196"/>
                </a:cubicBezTo>
                <a:cubicBezTo>
                  <a:pt x="4751547" y="802481"/>
                  <a:pt x="4748689" y="796766"/>
                  <a:pt x="4745831" y="794861"/>
                </a:cubicBezTo>
                <a:cubicBezTo>
                  <a:pt x="4742974" y="792956"/>
                  <a:pt x="4742022" y="784384"/>
                  <a:pt x="4742974" y="775811"/>
                </a:cubicBezTo>
                <a:cubicBezTo>
                  <a:pt x="4745831" y="763429"/>
                  <a:pt x="4749641" y="759619"/>
                  <a:pt x="4764881" y="759619"/>
                </a:cubicBezTo>
                <a:cubicBezTo>
                  <a:pt x="4775359" y="759619"/>
                  <a:pt x="4784884" y="755809"/>
                  <a:pt x="4786789" y="750094"/>
                </a:cubicBezTo>
                <a:cubicBezTo>
                  <a:pt x="4790599" y="739616"/>
                  <a:pt x="4768691" y="661511"/>
                  <a:pt x="4753451" y="631984"/>
                </a:cubicBezTo>
                <a:cubicBezTo>
                  <a:pt x="4748689" y="622459"/>
                  <a:pt x="4743926" y="610076"/>
                  <a:pt x="4743926" y="605314"/>
                </a:cubicBezTo>
                <a:cubicBezTo>
                  <a:pt x="4743926" y="600551"/>
                  <a:pt x="4739164" y="596741"/>
                  <a:pt x="4733449" y="596741"/>
                </a:cubicBezTo>
                <a:cubicBezTo>
                  <a:pt x="4727734" y="596741"/>
                  <a:pt x="4717256" y="591979"/>
                  <a:pt x="4710589" y="585311"/>
                </a:cubicBezTo>
                <a:cubicBezTo>
                  <a:pt x="4702016" y="577691"/>
                  <a:pt x="4683919" y="573881"/>
                  <a:pt x="4648676" y="571976"/>
                </a:cubicBezTo>
                <a:cubicBezTo>
                  <a:pt x="4582001" y="569119"/>
                  <a:pt x="4541044" y="585311"/>
                  <a:pt x="4518184" y="624364"/>
                </a:cubicBezTo>
                <a:cubicBezTo>
                  <a:pt x="4509612" y="639604"/>
                  <a:pt x="4501039" y="656749"/>
                  <a:pt x="4500087" y="663416"/>
                </a:cubicBezTo>
                <a:cubicBezTo>
                  <a:pt x="4499134" y="670084"/>
                  <a:pt x="4495324" y="680561"/>
                  <a:pt x="4491514" y="687229"/>
                </a:cubicBezTo>
                <a:cubicBezTo>
                  <a:pt x="4487704" y="693896"/>
                  <a:pt x="4485799" y="716756"/>
                  <a:pt x="4487704" y="738664"/>
                </a:cubicBezTo>
                <a:cubicBezTo>
                  <a:pt x="4490562" y="775811"/>
                  <a:pt x="4491514" y="777716"/>
                  <a:pt x="4510564" y="781526"/>
                </a:cubicBezTo>
                <a:cubicBezTo>
                  <a:pt x="4539139" y="787241"/>
                  <a:pt x="4540091" y="789146"/>
                  <a:pt x="4533424" y="806291"/>
                </a:cubicBezTo>
                <a:cubicBezTo>
                  <a:pt x="4529614" y="814864"/>
                  <a:pt x="4529614" y="822484"/>
                  <a:pt x="4533424" y="825341"/>
                </a:cubicBezTo>
                <a:cubicBezTo>
                  <a:pt x="4536281" y="827246"/>
                  <a:pt x="4540091" y="825341"/>
                  <a:pt x="4541997" y="821531"/>
                </a:cubicBezTo>
                <a:cubicBezTo>
                  <a:pt x="4545806" y="811054"/>
                  <a:pt x="4560094" y="820579"/>
                  <a:pt x="4560094" y="833914"/>
                </a:cubicBezTo>
                <a:cubicBezTo>
                  <a:pt x="4560094" y="842486"/>
                  <a:pt x="4555331" y="844391"/>
                  <a:pt x="4535329" y="843439"/>
                </a:cubicBezTo>
                <a:cubicBezTo>
                  <a:pt x="4511516" y="842486"/>
                  <a:pt x="4509612" y="843439"/>
                  <a:pt x="4507706" y="861536"/>
                </a:cubicBezTo>
                <a:cubicBezTo>
                  <a:pt x="4505801" y="878681"/>
                  <a:pt x="4502944" y="881539"/>
                  <a:pt x="4482941" y="883444"/>
                </a:cubicBezTo>
                <a:cubicBezTo>
                  <a:pt x="4470559" y="884396"/>
                  <a:pt x="4457224" y="888206"/>
                  <a:pt x="4452462" y="892016"/>
                </a:cubicBezTo>
                <a:cubicBezTo>
                  <a:pt x="4446747" y="896779"/>
                  <a:pt x="4443889" y="894874"/>
                  <a:pt x="4443889" y="885349"/>
                </a:cubicBezTo>
                <a:cubicBezTo>
                  <a:pt x="4443889" y="877729"/>
                  <a:pt x="4441031" y="872014"/>
                  <a:pt x="4437222" y="872014"/>
                </a:cubicBezTo>
                <a:cubicBezTo>
                  <a:pt x="4427697" y="872014"/>
                  <a:pt x="4429601" y="835819"/>
                  <a:pt x="4439126" y="832961"/>
                </a:cubicBezTo>
                <a:cubicBezTo>
                  <a:pt x="4445794" y="831056"/>
                  <a:pt x="4444841" y="826294"/>
                  <a:pt x="4438174" y="813911"/>
                </a:cubicBezTo>
                <a:cubicBezTo>
                  <a:pt x="4426744" y="792956"/>
                  <a:pt x="4432459" y="661511"/>
                  <a:pt x="4445794" y="622459"/>
                </a:cubicBezTo>
                <a:cubicBezTo>
                  <a:pt x="4453414" y="599599"/>
                  <a:pt x="4453414" y="592931"/>
                  <a:pt x="4445794" y="566261"/>
                </a:cubicBezTo>
                <a:cubicBezTo>
                  <a:pt x="4441031" y="550069"/>
                  <a:pt x="4435316" y="532924"/>
                  <a:pt x="4434364" y="528161"/>
                </a:cubicBezTo>
                <a:cubicBezTo>
                  <a:pt x="4432459" y="523399"/>
                  <a:pt x="4425791" y="518636"/>
                  <a:pt x="4419124" y="516731"/>
                </a:cubicBezTo>
                <a:cubicBezTo>
                  <a:pt x="4412456" y="514826"/>
                  <a:pt x="4406741" y="509111"/>
                  <a:pt x="4406741" y="505301"/>
                </a:cubicBezTo>
                <a:cubicBezTo>
                  <a:pt x="4406741" y="500539"/>
                  <a:pt x="4403884" y="496729"/>
                  <a:pt x="4400074" y="494824"/>
                </a:cubicBezTo>
                <a:cubicBezTo>
                  <a:pt x="4396264" y="493871"/>
                  <a:pt x="4392454" y="459581"/>
                  <a:pt x="4391501" y="408146"/>
                </a:cubicBezTo>
                <a:cubicBezTo>
                  <a:pt x="4390549" y="361474"/>
                  <a:pt x="4388644" y="317659"/>
                  <a:pt x="4388644" y="309086"/>
                </a:cubicBezTo>
                <a:cubicBezTo>
                  <a:pt x="4388644" y="300514"/>
                  <a:pt x="4383881" y="294799"/>
                  <a:pt x="4377214" y="294799"/>
                </a:cubicBezTo>
                <a:cubicBezTo>
                  <a:pt x="4366737" y="294799"/>
                  <a:pt x="4366737" y="302419"/>
                  <a:pt x="4368641" y="391954"/>
                </a:cubicBezTo>
                <a:cubicBezTo>
                  <a:pt x="4369594" y="453866"/>
                  <a:pt x="4368641" y="491966"/>
                  <a:pt x="4364831" y="496729"/>
                </a:cubicBezTo>
                <a:cubicBezTo>
                  <a:pt x="4361022" y="501491"/>
                  <a:pt x="4360069" y="508159"/>
                  <a:pt x="4363879" y="513874"/>
                </a:cubicBezTo>
                <a:cubicBezTo>
                  <a:pt x="4367689" y="519589"/>
                  <a:pt x="4365784" y="526256"/>
                  <a:pt x="4360069" y="533876"/>
                </a:cubicBezTo>
                <a:cubicBezTo>
                  <a:pt x="4351497" y="543401"/>
                  <a:pt x="4350544" y="558641"/>
                  <a:pt x="4354354" y="640556"/>
                </a:cubicBezTo>
                <a:cubicBezTo>
                  <a:pt x="4357212" y="692944"/>
                  <a:pt x="4359116" y="747236"/>
                  <a:pt x="4359116" y="761524"/>
                </a:cubicBezTo>
                <a:cubicBezTo>
                  <a:pt x="4359116" y="790099"/>
                  <a:pt x="4341019" y="870109"/>
                  <a:pt x="4331494" y="881539"/>
                </a:cubicBezTo>
                <a:cubicBezTo>
                  <a:pt x="4327684" y="886301"/>
                  <a:pt x="4326731" y="902494"/>
                  <a:pt x="4329589" y="920591"/>
                </a:cubicBezTo>
                <a:cubicBezTo>
                  <a:pt x="4332447" y="943451"/>
                  <a:pt x="4331494" y="955834"/>
                  <a:pt x="4323874" y="966311"/>
                </a:cubicBezTo>
                <a:cubicBezTo>
                  <a:pt x="4318159" y="974884"/>
                  <a:pt x="4312444" y="992029"/>
                  <a:pt x="4310539" y="1004411"/>
                </a:cubicBezTo>
                <a:cubicBezTo>
                  <a:pt x="4307681" y="1021556"/>
                  <a:pt x="4301014" y="1030129"/>
                  <a:pt x="4285774" y="1039654"/>
                </a:cubicBezTo>
                <a:cubicBezTo>
                  <a:pt x="4273391" y="1047274"/>
                  <a:pt x="4258151" y="1064419"/>
                  <a:pt x="4247674" y="1086326"/>
                </a:cubicBezTo>
                <a:cubicBezTo>
                  <a:pt x="4232434" y="1115854"/>
                  <a:pt x="4230529" y="1128236"/>
                  <a:pt x="4230529" y="1174909"/>
                </a:cubicBezTo>
                <a:cubicBezTo>
                  <a:pt x="4230529" y="1233964"/>
                  <a:pt x="4239101" y="1259681"/>
                  <a:pt x="4270534" y="1293019"/>
                </a:cubicBezTo>
                <a:cubicBezTo>
                  <a:pt x="4287679" y="1311116"/>
                  <a:pt x="4322922" y="1320641"/>
                  <a:pt x="4348639" y="1313974"/>
                </a:cubicBezTo>
                <a:cubicBezTo>
                  <a:pt x="4362926" y="1310164"/>
                  <a:pt x="4364831" y="1312069"/>
                  <a:pt x="4364831" y="1331119"/>
                </a:cubicBezTo>
                <a:cubicBezTo>
                  <a:pt x="4364831" y="1360646"/>
                  <a:pt x="4357212" y="1364456"/>
                  <a:pt x="4347687" y="1340644"/>
                </a:cubicBezTo>
                <a:cubicBezTo>
                  <a:pt x="4343876" y="1329214"/>
                  <a:pt x="4340066" y="1324451"/>
                  <a:pt x="4339114" y="1329214"/>
                </a:cubicBezTo>
                <a:cubicBezTo>
                  <a:pt x="4339114" y="1333976"/>
                  <a:pt x="4346734" y="1354931"/>
                  <a:pt x="4356259" y="1374934"/>
                </a:cubicBezTo>
                <a:cubicBezTo>
                  <a:pt x="4375309" y="1413034"/>
                  <a:pt x="4407694" y="1442561"/>
                  <a:pt x="4432459" y="1442561"/>
                </a:cubicBezTo>
                <a:lnTo>
                  <a:pt x="4447699" y="1442561"/>
                </a:lnTo>
                <a:lnTo>
                  <a:pt x="4432459" y="1466374"/>
                </a:lnTo>
                <a:cubicBezTo>
                  <a:pt x="4423887" y="1479709"/>
                  <a:pt x="4407694" y="1508284"/>
                  <a:pt x="4397216" y="1530191"/>
                </a:cubicBezTo>
                <a:cubicBezTo>
                  <a:pt x="4378166" y="1567339"/>
                  <a:pt x="4377214" y="1570196"/>
                  <a:pt x="4387691" y="1580674"/>
                </a:cubicBezTo>
                <a:cubicBezTo>
                  <a:pt x="4393406" y="1587341"/>
                  <a:pt x="4396264" y="1594961"/>
                  <a:pt x="4394359" y="1598771"/>
                </a:cubicBezTo>
                <a:cubicBezTo>
                  <a:pt x="4392454" y="1602581"/>
                  <a:pt x="4393406" y="1606391"/>
                  <a:pt x="4397216" y="1609249"/>
                </a:cubicBezTo>
                <a:cubicBezTo>
                  <a:pt x="4408647" y="1615916"/>
                  <a:pt x="4404837" y="1729264"/>
                  <a:pt x="4393406" y="1752124"/>
                </a:cubicBezTo>
                <a:cubicBezTo>
                  <a:pt x="4377214" y="1782604"/>
                  <a:pt x="4374356" y="1819751"/>
                  <a:pt x="4381976" y="1910239"/>
                </a:cubicBezTo>
                <a:cubicBezTo>
                  <a:pt x="4384834" y="1948339"/>
                  <a:pt x="4390549" y="1972151"/>
                  <a:pt x="4398169" y="1982629"/>
                </a:cubicBezTo>
                <a:cubicBezTo>
                  <a:pt x="4407694" y="1995964"/>
                  <a:pt x="4409599" y="2014061"/>
                  <a:pt x="4410551" y="2098834"/>
                </a:cubicBezTo>
                <a:cubicBezTo>
                  <a:pt x="4411504" y="2192179"/>
                  <a:pt x="4410551" y="2201704"/>
                  <a:pt x="4394359" y="2248376"/>
                </a:cubicBezTo>
                <a:cubicBezTo>
                  <a:pt x="4378166" y="2296001"/>
                  <a:pt x="4378166" y="2299811"/>
                  <a:pt x="4385787" y="2340769"/>
                </a:cubicBezTo>
                <a:cubicBezTo>
                  <a:pt x="4393406" y="2382679"/>
                  <a:pt x="4394359" y="2383631"/>
                  <a:pt x="4422934" y="2398871"/>
                </a:cubicBezTo>
                <a:cubicBezTo>
                  <a:pt x="4451509" y="2413159"/>
                  <a:pt x="4451509" y="2414111"/>
                  <a:pt x="4451509" y="2444591"/>
                </a:cubicBezTo>
                <a:cubicBezTo>
                  <a:pt x="4450556" y="2513171"/>
                  <a:pt x="4438174" y="2524601"/>
                  <a:pt x="4373404" y="2519839"/>
                </a:cubicBezTo>
                <a:cubicBezTo>
                  <a:pt x="4349591" y="2517934"/>
                  <a:pt x="4309587" y="2516029"/>
                  <a:pt x="4283869" y="2516029"/>
                </a:cubicBezTo>
                <a:cubicBezTo>
                  <a:pt x="4241959" y="2516029"/>
                  <a:pt x="4238149" y="2514124"/>
                  <a:pt x="4238149" y="2503646"/>
                </a:cubicBezTo>
                <a:cubicBezTo>
                  <a:pt x="4238149" y="2485549"/>
                  <a:pt x="4225766" y="2481739"/>
                  <a:pt x="4221956" y="2497931"/>
                </a:cubicBezTo>
                <a:cubicBezTo>
                  <a:pt x="4218147" y="2511266"/>
                  <a:pt x="4216241" y="2512219"/>
                  <a:pt x="4165759" y="2510314"/>
                </a:cubicBezTo>
                <a:cubicBezTo>
                  <a:pt x="4137184" y="2509361"/>
                  <a:pt x="4110514" y="2505551"/>
                  <a:pt x="4107656" y="2502694"/>
                </a:cubicBezTo>
                <a:cubicBezTo>
                  <a:pt x="4099084" y="2495074"/>
                  <a:pt x="4024789" y="2496026"/>
                  <a:pt x="4016216" y="2503646"/>
                </a:cubicBezTo>
                <a:cubicBezTo>
                  <a:pt x="4011454" y="2508409"/>
                  <a:pt x="4005739" y="2504599"/>
                  <a:pt x="3995261" y="2490311"/>
                </a:cubicBezTo>
                <a:cubicBezTo>
                  <a:pt x="3977164" y="2465546"/>
                  <a:pt x="3967639" y="2366486"/>
                  <a:pt x="3983831" y="2372201"/>
                </a:cubicBezTo>
                <a:cubicBezTo>
                  <a:pt x="3989546" y="2374106"/>
                  <a:pt x="3999071" y="2368391"/>
                  <a:pt x="4006691" y="2357914"/>
                </a:cubicBezTo>
                <a:cubicBezTo>
                  <a:pt x="4014311" y="2347436"/>
                  <a:pt x="4024789" y="2339816"/>
                  <a:pt x="4029551" y="2339816"/>
                </a:cubicBezTo>
                <a:cubicBezTo>
                  <a:pt x="4034314" y="2339816"/>
                  <a:pt x="4039076" y="2336959"/>
                  <a:pt x="4039076" y="2333149"/>
                </a:cubicBezTo>
                <a:cubicBezTo>
                  <a:pt x="4039076" y="2329339"/>
                  <a:pt x="4042886" y="2326481"/>
                  <a:pt x="4048601" y="2326481"/>
                </a:cubicBezTo>
                <a:cubicBezTo>
                  <a:pt x="4069556" y="2326481"/>
                  <a:pt x="4067651" y="2215039"/>
                  <a:pt x="4044791" y="2125504"/>
                </a:cubicBezTo>
                <a:cubicBezTo>
                  <a:pt x="4040981" y="2110264"/>
                  <a:pt x="4038124" y="2091214"/>
                  <a:pt x="4038124" y="2084546"/>
                </a:cubicBezTo>
                <a:cubicBezTo>
                  <a:pt x="4038124" y="2077879"/>
                  <a:pt x="4040981" y="2038826"/>
                  <a:pt x="4041934" y="1997869"/>
                </a:cubicBezTo>
                <a:cubicBezTo>
                  <a:pt x="4044791" y="1932146"/>
                  <a:pt x="4046696" y="1921669"/>
                  <a:pt x="4061936" y="1897856"/>
                </a:cubicBezTo>
                <a:cubicBezTo>
                  <a:pt x="4071461" y="1883569"/>
                  <a:pt x="4082891" y="1858804"/>
                  <a:pt x="4087654" y="1843564"/>
                </a:cubicBezTo>
                <a:cubicBezTo>
                  <a:pt x="4096226" y="1814036"/>
                  <a:pt x="4091464" y="1785461"/>
                  <a:pt x="4065746" y="1731169"/>
                </a:cubicBezTo>
                <a:cubicBezTo>
                  <a:pt x="4056221" y="1711166"/>
                  <a:pt x="4056221" y="1709261"/>
                  <a:pt x="4068604" y="1700689"/>
                </a:cubicBezTo>
                <a:cubicBezTo>
                  <a:pt x="4075271" y="1695926"/>
                  <a:pt x="4088606" y="1690211"/>
                  <a:pt x="4098131" y="1688306"/>
                </a:cubicBezTo>
                <a:cubicBezTo>
                  <a:pt x="4128611" y="1682591"/>
                  <a:pt x="4152424" y="1654016"/>
                  <a:pt x="4157186" y="1618774"/>
                </a:cubicBezTo>
                <a:cubicBezTo>
                  <a:pt x="4160996" y="1592104"/>
                  <a:pt x="4163854" y="1586389"/>
                  <a:pt x="4179094" y="1579721"/>
                </a:cubicBezTo>
                <a:cubicBezTo>
                  <a:pt x="4199097" y="1571149"/>
                  <a:pt x="4207669" y="1543526"/>
                  <a:pt x="4198144" y="1517809"/>
                </a:cubicBezTo>
                <a:cubicBezTo>
                  <a:pt x="4194334" y="1508284"/>
                  <a:pt x="4195287" y="1497806"/>
                  <a:pt x="4201954" y="1485424"/>
                </a:cubicBezTo>
                <a:cubicBezTo>
                  <a:pt x="4207669" y="1475899"/>
                  <a:pt x="4218147" y="1449229"/>
                  <a:pt x="4225766" y="1427321"/>
                </a:cubicBezTo>
                <a:cubicBezTo>
                  <a:pt x="4239101" y="1391126"/>
                  <a:pt x="4240054" y="1381601"/>
                  <a:pt x="4235291" y="1324451"/>
                </a:cubicBezTo>
                <a:cubicBezTo>
                  <a:pt x="4232434" y="1290161"/>
                  <a:pt x="4224814" y="1241584"/>
                  <a:pt x="4218147" y="1217771"/>
                </a:cubicBezTo>
                <a:cubicBezTo>
                  <a:pt x="4210526" y="1189196"/>
                  <a:pt x="4207669" y="1160621"/>
                  <a:pt x="4208622" y="1135856"/>
                </a:cubicBezTo>
                <a:cubicBezTo>
                  <a:pt x="4210526" y="1108234"/>
                  <a:pt x="4207669" y="1088231"/>
                  <a:pt x="4197191" y="1057751"/>
                </a:cubicBezTo>
                <a:cubicBezTo>
                  <a:pt x="4189571" y="1034891"/>
                  <a:pt x="4181951" y="1010126"/>
                  <a:pt x="4180999" y="1001554"/>
                </a:cubicBezTo>
                <a:cubicBezTo>
                  <a:pt x="4180046" y="992981"/>
                  <a:pt x="4171474" y="980599"/>
                  <a:pt x="4162901" y="972979"/>
                </a:cubicBezTo>
                <a:cubicBezTo>
                  <a:pt x="4154329" y="965359"/>
                  <a:pt x="4140994" y="948214"/>
                  <a:pt x="4134326" y="934879"/>
                </a:cubicBezTo>
                <a:cubicBezTo>
                  <a:pt x="4126706" y="921544"/>
                  <a:pt x="4116229" y="904399"/>
                  <a:pt x="4109561" y="896779"/>
                </a:cubicBezTo>
                <a:cubicBezTo>
                  <a:pt x="4093369" y="878681"/>
                  <a:pt x="4059079" y="856774"/>
                  <a:pt x="4049554" y="856774"/>
                </a:cubicBezTo>
                <a:cubicBezTo>
                  <a:pt x="4044791" y="856774"/>
                  <a:pt x="4038124" y="850106"/>
                  <a:pt x="4034314" y="842486"/>
                </a:cubicBezTo>
                <a:cubicBezTo>
                  <a:pt x="4029551" y="832009"/>
                  <a:pt x="4023836" y="828199"/>
                  <a:pt x="4007644" y="829151"/>
                </a:cubicBezTo>
                <a:cubicBezTo>
                  <a:pt x="3996214" y="830104"/>
                  <a:pt x="3983831" y="826294"/>
                  <a:pt x="3980021" y="821531"/>
                </a:cubicBezTo>
                <a:cubicBezTo>
                  <a:pt x="3975259" y="816769"/>
                  <a:pt x="3966686" y="812006"/>
                  <a:pt x="3960019" y="812006"/>
                </a:cubicBezTo>
                <a:cubicBezTo>
                  <a:pt x="3936206" y="812006"/>
                  <a:pt x="3922871" y="790099"/>
                  <a:pt x="3922871" y="751046"/>
                </a:cubicBezTo>
                <a:cubicBezTo>
                  <a:pt x="3922871" y="718661"/>
                  <a:pt x="3924776" y="713899"/>
                  <a:pt x="3942874" y="698659"/>
                </a:cubicBezTo>
                <a:cubicBezTo>
                  <a:pt x="3959066" y="685324"/>
                  <a:pt x="3962876" y="676751"/>
                  <a:pt x="3962876" y="658654"/>
                </a:cubicBezTo>
                <a:lnTo>
                  <a:pt x="3962876" y="635794"/>
                </a:lnTo>
                <a:lnTo>
                  <a:pt x="3990499" y="639604"/>
                </a:lnTo>
                <a:cubicBezTo>
                  <a:pt x="4005739" y="641509"/>
                  <a:pt x="4018121" y="642461"/>
                  <a:pt x="4018121" y="640556"/>
                </a:cubicBezTo>
                <a:cubicBezTo>
                  <a:pt x="4018121" y="632936"/>
                  <a:pt x="3989546" y="563404"/>
                  <a:pt x="3982879" y="554831"/>
                </a:cubicBezTo>
                <a:cubicBezTo>
                  <a:pt x="3979069" y="550069"/>
                  <a:pt x="3971449" y="533876"/>
                  <a:pt x="3967639" y="519589"/>
                </a:cubicBezTo>
                <a:cubicBezTo>
                  <a:pt x="3962876" y="505301"/>
                  <a:pt x="3950494" y="483394"/>
                  <a:pt x="3940016" y="471011"/>
                </a:cubicBezTo>
                <a:cubicBezTo>
                  <a:pt x="3922871" y="451009"/>
                  <a:pt x="3914299" y="447199"/>
                  <a:pt x="3886676" y="443389"/>
                </a:cubicBezTo>
                <a:cubicBezTo>
                  <a:pt x="3857149" y="439579"/>
                  <a:pt x="3853339" y="437674"/>
                  <a:pt x="3851434" y="423386"/>
                </a:cubicBezTo>
                <a:cubicBezTo>
                  <a:pt x="3849529" y="411004"/>
                  <a:pt x="3845719" y="406241"/>
                  <a:pt x="3832384" y="405289"/>
                </a:cubicBezTo>
                <a:cubicBezTo>
                  <a:pt x="3816191" y="403384"/>
                  <a:pt x="3815239" y="404336"/>
                  <a:pt x="3819049" y="424339"/>
                </a:cubicBezTo>
                <a:cubicBezTo>
                  <a:pt x="3822859" y="445294"/>
                  <a:pt x="3821906" y="446246"/>
                  <a:pt x="3797141" y="450056"/>
                </a:cubicBezTo>
                <a:cubicBezTo>
                  <a:pt x="3782854" y="451961"/>
                  <a:pt x="3764756" y="460534"/>
                  <a:pt x="3757136" y="468154"/>
                </a:cubicBezTo>
                <a:cubicBezTo>
                  <a:pt x="3738086" y="488156"/>
                  <a:pt x="3719989" y="529114"/>
                  <a:pt x="3719989" y="552926"/>
                </a:cubicBezTo>
                <a:cubicBezTo>
                  <a:pt x="3719989" y="564356"/>
                  <a:pt x="3714274" y="587216"/>
                  <a:pt x="3707606" y="604361"/>
                </a:cubicBezTo>
                <a:cubicBezTo>
                  <a:pt x="3692366" y="642461"/>
                  <a:pt x="3696176" y="654844"/>
                  <a:pt x="3720941" y="654844"/>
                </a:cubicBezTo>
                <a:cubicBezTo>
                  <a:pt x="3735229" y="654844"/>
                  <a:pt x="3739039" y="657701"/>
                  <a:pt x="3739039" y="668179"/>
                </a:cubicBezTo>
                <a:cubicBezTo>
                  <a:pt x="3739039" y="674846"/>
                  <a:pt x="3745706" y="687229"/>
                  <a:pt x="3754279" y="694849"/>
                </a:cubicBezTo>
                <a:cubicBezTo>
                  <a:pt x="3773329" y="712946"/>
                  <a:pt x="3781901" y="776764"/>
                  <a:pt x="3768566" y="802481"/>
                </a:cubicBezTo>
                <a:cubicBezTo>
                  <a:pt x="3763804" y="812006"/>
                  <a:pt x="3758089" y="815816"/>
                  <a:pt x="3756184" y="812959"/>
                </a:cubicBezTo>
                <a:cubicBezTo>
                  <a:pt x="3754279" y="810101"/>
                  <a:pt x="3746659" y="805339"/>
                  <a:pt x="3739991" y="804386"/>
                </a:cubicBezTo>
                <a:cubicBezTo>
                  <a:pt x="3728561" y="801529"/>
                  <a:pt x="3727609" y="801529"/>
                  <a:pt x="3737134" y="815816"/>
                </a:cubicBezTo>
                <a:cubicBezTo>
                  <a:pt x="3752374" y="838676"/>
                  <a:pt x="3740944" y="850106"/>
                  <a:pt x="3682841" y="869156"/>
                </a:cubicBezTo>
                <a:cubicBezTo>
                  <a:pt x="3654266" y="878681"/>
                  <a:pt x="3631406" y="886301"/>
                  <a:pt x="3631406" y="885349"/>
                </a:cubicBezTo>
                <a:cubicBezTo>
                  <a:pt x="3631406" y="884396"/>
                  <a:pt x="3635216" y="872966"/>
                  <a:pt x="3640931" y="859631"/>
                </a:cubicBezTo>
                <a:cubicBezTo>
                  <a:pt x="3655219" y="820579"/>
                  <a:pt x="3653314" y="801529"/>
                  <a:pt x="3631406" y="779621"/>
                </a:cubicBezTo>
                <a:cubicBezTo>
                  <a:pt x="3620929" y="768191"/>
                  <a:pt x="3615214" y="758666"/>
                  <a:pt x="3619024" y="757714"/>
                </a:cubicBezTo>
                <a:cubicBezTo>
                  <a:pt x="3627596" y="754856"/>
                  <a:pt x="3626644" y="737711"/>
                  <a:pt x="3618071" y="737711"/>
                </a:cubicBezTo>
                <a:cubicBezTo>
                  <a:pt x="3613309" y="737711"/>
                  <a:pt x="3613309" y="734854"/>
                  <a:pt x="3619024" y="728186"/>
                </a:cubicBezTo>
                <a:cubicBezTo>
                  <a:pt x="3624739" y="721519"/>
                  <a:pt x="3625691" y="708184"/>
                  <a:pt x="3622834" y="685324"/>
                </a:cubicBezTo>
                <a:cubicBezTo>
                  <a:pt x="3615214" y="620554"/>
                  <a:pt x="3617119" y="551021"/>
                  <a:pt x="3627596" y="531019"/>
                </a:cubicBezTo>
                <a:cubicBezTo>
                  <a:pt x="3634264" y="517684"/>
                  <a:pt x="3637121" y="504349"/>
                  <a:pt x="3634264" y="488156"/>
                </a:cubicBezTo>
                <a:cubicBezTo>
                  <a:pt x="3627596" y="449104"/>
                  <a:pt x="3624739" y="442436"/>
                  <a:pt x="3611404" y="442436"/>
                </a:cubicBezTo>
                <a:cubicBezTo>
                  <a:pt x="3604736" y="442436"/>
                  <a:pt x="3599021" y="438626"/>
                  <a:pt x="3599021" y="432911"/>
                </a:cubicBezTo>
                <a:cubicBezTo>
                  <a:pt x="3599021" y="428149"/>
                  <a:pt x="3596164" y="423386"/>
                  <a:pt x="3592354" y="423386"/>
                </a:cubicBezTo>
                <a:cubicBezTo>
                  <a:pt x="3588544" y="423386"/>
                  <a:pt x="3586639" y="419576"/>
                  <a:pt x="3586639" y="415766"/>
                </a:cubicBezTo>
                <a:cubicBezTo>
                  <a:pt x="3587591" y="411004"/>
                  <a:pt x="3586639" y="366236"/>
                  <a:pt x="3586639" y="315754"/>
                </a:cubicBezTo>
                <a:cubicBezTo>
                  <a:pt x="3585686" y="226219"/>
                  <a:pt x="3585686" y="223361"/>
                  <a:pt x="3572351" y="223361"/>
                </a:cubicBezTo>
                <a:cubicBezTo>
                  <a:pt x="3559016" y="223361"/>
                  <a:pt x="3559016" y="225266"/>
                  <a:pt x="3561874" y="311944"/>
                </a:cubicBezTo>
                <a:cubicBezTo>
                  <a:pt x="3564731" y="396716"/>
                  <a:pt x="3560921" y="430054"/>
                  <a:pt x="3546634" y="430054"/>
                </a:cubicBezTo>
                <a:cubicBezTo>
                  <a:pt x="3543776" y="430054"/>
                  <a:pt x="3541871" y="421481"/>
                  <a:pt x="3541871" y="411004"/>
                </a:cubicBezTo>
                <a:cubicBezTo>
                  <a:pt x="3541871" y="393859"/>
                  <a:pt x="3539966" y="391954"/>
                  <a:pt x="3523774" y="393859"/>
                </a:cubicBezTo>
                <a:cubicBezTo>
                  <a:pt x="3506629" y="395764"/>
                  <a:pt x="3505676" y="395764"/>
                  <a:pt x="3508534" y="439579"/>
                </a:cubicBezTo>
                <a:cubicBezTo>
                  <a:pt x="3509486" y="463391"/>
                  <a:pt x="3510439" y="496729"/>
                  <a:pt x="3509486" y="513874"/>
                </a:cubicBezTo>
                <a:cubicBezTo>
                  <a:pt x="3508534" y="544354"/>
                  <a:pt x="3508534" y="544354"/>
                  <a:pt x="3526631" y="542449"/>
                </a:cubicBezTo>
                <a:lnTo>
                  <a:pt x="3544729" y="539591"/>
                </a:lnTo>
                <a:lnTo>
                  <a:pt x="3546634" y="601504"/>
                </a:lnTo>
                <a:cubicBezTo>
                  <a:pt x="3547586" y="639604"/>
                  <a:pt x="3545681" y="665321"/>
                  <a:pt x="3541871" y="668179"/>
                </a:cubicBezTo>
                <a:cubicBezTo>
                  <a:pt x="3538061" y="670084"/>
                  <a:pt x="3534251" y="686276"/>
                  <a:pt x="3532346" y="703421"/>
                </a:cubicBezTo>
                <a:cubicBezTo>
                  <a:pt x="3530441" y="720566"/>
                  <a:pt x="3525679" y="735806"/>
                  <a:pt x="3521869" y="736759"/>
                </a:cubicBezTo>
                <a:cubicBezTo>
                  <a:pt x="3518059" y="737711"/>
                  <a:pt x="3515201" y="752951"/>
                  <a:pt x="3515201" y="770096"/>
                </a:cubicBezTo>
                <a:cubicBezTo>
                  <a:pt x="3515201" y="787241"/>
                  <a:pt x="3511391" y="809149"/>
                  <a:pt x="3505676" y="818674"/>
                </a:cubicBezTo>
                <a:cubicBezTo>
                  <a:pt x="3500914" y="828199"/>
                  <a:pt x="3484721" y="871061"/>
                  <a:pt x="3470434" y="912971"/>
                </a:cubicBezTo>
                <a:cubicBezTo>
                  <a:pt x="3456146" y="955834"/>
                  <a:pt x="3431381" y="1013936"/>
                  <a:pt x="3415189" y="1042511"/>
                </a:cubicBezTo>
                <a:cubicBezTo>
                  <a:pt x="3383756" y="1098709"/>
                  <a:pt x="3379946" y="1124426"/>
                  <a:pt x="3395186" y="1161574"/>
                </a:cubicBezTo>
                <a:cubicBezTo>
                  <a:pt x="3401854" y="1177766"/>
                  <a:pt x="3410426" y="1184434"/>
                  <a:pt x="3428524" y="1190149"/>
                </a:cubicBezTo>
                <a:cubicBezTo>
                  <a:pt x="3441859" y="1193959"/>
                  <a:pt x="3460909" y="1205389"/>
                  <a:pt x="3471386" y="1213961"/>
                </a:cubicBezTo>
                <a:lnTo>
                  <a:pt x="3489484" y="1230154"/>
                </a:lnTo>
                <a:lnTo>
                  <a:pt x="3473291" y="1244441"/>
                </a:lnTo>
                <a:cubicBezTo>
                  <a:pt x="3459004" y="1257776"/>
                  <a:pt x="3452336" y="1271111"/>
                  <a:pt x="3460909" y="1271111"/>
                </a:cubicBezTo>
                <a:cubicBezTo>
                  <a:pt x="3462814" y="1271111"/>
                  <a:pt x="3469481" y="1265396"/>
                  <a:pt x="3477101" y="1258729"/>
                </a:cubicBezTo>
                <a:cubicBezTo>
                  <a:pt x="3499961" y="1236821"/>
                  <a:pt x="3512344" y="1242536"/>
                  <a:pt x="3513296" y="1276826"/>
                </a:cubicBezTo>
                <a:cubicBezTo>
                  <a:pt x="3515201" y="1330166"/>
                  <a:pt x="3555206" y="1372076"/>
                  <a:pt x="3594259" y="1362551"/>
                </a:cubicBezTo>
                <a:lnTo>
                  <a:pt x="3610451" y="1358741"/>
                </a:lnTo>
                <a:lnTo>
                  <a:pt x="3599021" y="1394936"/>
                </a:lnTo>
                <a:cubicBezTo>
                  <a:pt x="3592354" y="1414939"/>
                  <a:pt x="3579019" y="1465421"/>
                  <a:pt x="3570446" y="1507331"/>
                </a:cubicBezTo>
                <a:cubicBezTo>
                  <a:pt x="3560921" y="1548289"/>
                  <a:pt x="3550444" y="1589246"/>
                  <a:pt x="3547586" y="1597819"/>
                </a:cubicBezTo>
                <a:cubicBezTo>
                  <a:pt x="3544729" y="1606391"/>
                  <a:pt x="3539014" y="1630204"/>
                  <a:pt x="3536156" y="1651159"/>
                </a:cubicBezTo>
                <a:cubicBezTo>
                  <a:pt x="3530441" y="1691164"/>
                  <a:pt x="3520916" y="1719739"/>
                  <a:pt x="3502819" y="1754981"/>
                </a:cubicBezTo>
                <a:cubicBezTo>
                  <a:pt x="3482816" y="1794034"/>
                  <a:pt x="3476149" y="1844516"/>
                  <a:pt x="3483769" y="1892141"/>
                </a:cubicBezTo>
                <a:cubicBezTo>
                  <a:pt x="3488531" y="1921669"/>
                  <a:pt x="3489484" y="1942624"/>
                  <a:pt x="3484721" y="1962626"/>
                </a:cubicBezTo>
                <a:cubicBezTo>
                  <a:pt x="3480911" y="1977866"/>
                  <a:pt x="3478054" y="2009299"/>
                  <a:pt x="3478054" y="2031206"/>
                </a:cubicBezTo>
                <a:cubicBezTo>
                  <a:pt x="3478054" y="2083594"/>
                  <a:pt x="3467576" y="2117884"/>
                  <a:pt x="3447574" y="2138839"/>
                </a:cubicBezTo>
                <a:cubicBezTo>
                  <a:pt x="3435191" y="2151221"/>
                  <a:pt x="3432334" y="2159794"/>
                  <a:pt x="3436144" y="2171224"/>
                </a:cubicBezTo>
                <a:cubicBezTo>
                  <a:pt x="3438049" y="2179796"/>
                  <a:pt x="3435191" y="2207419"/>
                  <a:pt x="3430429" y="2232184"/>
                </a:cubicBezTo>
                <a:cubicBezTo>
                  <a:pt x="3424714" y="2256949"/>
                  <a:pt x="3420904" y="2293144"/>
                  <a:pt x="3420904" y="2314099"/>
                </a:cubicBezTo>
                <a:cubicBezTo>
                  <a:pt x="3420904" y="2347436"/>
                  <a:pt x="3422809" y="2353151"/>
                  <a:pt x="3441859" y="2370296"/>
                </a:cubicBezTo>
                <a:cubicBezTo>
                  <a:pt x="3453289" y="2380774"/>
                  <a:pt x="3464719" y="2389346"/>
                  <a:pt x="3467576" y="2389346"/>
                </a:cubicBezTo>
                <a:cubicBezTo>
                  <a:pt x="3478054" y="2389346"/>
                  <a:pt x="3471386" y="2404586"/>
                  <a:pt x="3452336" y="2421731"/>
                </a:cubicBezTo>
                <a:cubicBezTo>
                  <a:pt x="3437096" y="2435066"/>
                  <a:pt x="3426619" y="2439829"/>
                  <a:pt x="3408521" y="2439829"/>
                </a:cubicBezTo>
                <a:cubicBezTo>
                  <a:pt x="3391376" y="2439829"/>
                  <a:pt x="3379946" y="2443639"/>
                  <a:pt x="3371374" y="2453164"/>
                </a:cubicBezTo>
                <a:lnTo>
                  <a:pt x="3358991" y="2466499"/>
                </a:lnTo>
                <a:lnTo>
                  <a:pt x="3339941" y="2446496"/>
                </a:lnTo>
                <a:cubicBezTo>
                  <a:pt x="3326606" y="2433161"/>
                  <a:pt x="3315176" y="2426494"/>
                  <a:pt x="3301841" y="2426494"/>
                </a:cubicBezTo>
                <a:cubicBezTo>
                  <a:pt x="3278981" y="2426494"/>
                  <a:pt x="3224689" y="2377916"/>
                  <a:pt x="3213259" y="2346484"/>
                </a:cubicBezTo>
                <a:cubicBezTo>
                  <a:pt x="3206591" y="2327434"/>
                  <a:pt x="3206591" y="2323624"/>
                  <a:pt x="3223736" y="2305526"/>
                </a:cubicBezTo>
                <a:lnTo>
                  <a:pt x="3242786" y="2285524"/>
                </a:lnTo>
                <a:lnTo>
                  <a:pt x="3238024" y="2219801"/>
                </a:lnTo>
                <a:cubicBezTo>
                  <a:pt x="3235166" y="2183606"/>
                  <a:pt x="3234214" y="2151221"/>
                  <a:pt x="3235166" y="2146459"/>
                </a:cubicBezTo>
                <a:cubicBezTo>
                  <a:pt x="3237071" y="2142649"/>
                  <a:pt x="3234214" y="2131219"/>
                  <a:pt x="3228499" y="2121694"/>
                </a:cubicBezTo>
                <a:cubicBezTo>
                  <a:pt x="3200876" y="2069306"/>
                  <a:pt x="3189446" y="1928336"/>
                  <a:pt x="3211354" y="1900714"/>
                </a:cubicBezTo>
                <a:cubicBezTo>
                  <a:pt x="3226594" y="1881664"/>
                  <a:pt x="3227546" y="1824514"/>
                  <a:pt x="3213259" y="1771174"/>
                </a:cubicBezTo>
                <a:cubicBezTo>
                  <a:pt x="3207544" y="1750219"/>
                  <a:pt x="3203734" y="1724501"/>
                  <a:pt x="3203734" y="1714976"/>
                </a:cubicBezTo>
                <a:cubicBezTo>
                  <a:pt x="3203734" y="1704499"/>
                  <a:pt x="3199924" y="1682591"/>
                  <a:pt x="3194209" y="1666399"/>
                </a:cubicBezTo>
                <a:cubicBezTo>
                  <a:pt x="3179921" y="1625441"/>
                  <a:pt x="3183731" y="1616869"/>
                  <a:pt x="3212306" y="1614964"/>
                </a:cubicBezTo>
                <a:cubicBezTo>
                  <a:pt x="3225641" y="1614011"/>
                  <a:pt x="3241834" y="1609249"/>
                  <a:pt x="3247549" y="1603534"/>
                </a:cubicBezTo>
                <a:cubicBezTo>
                  <a:pt x="3254216" y="1597819"/>
                  <a:pt x="3264694" y="1593056"/>
                  <a:pt x="3272314" y="1593056"/>
                </a:cubicBezTo>
                <a:cubicBezTo>
                  <a:pt x="3290411" y="1593056"/>
                  <a:pt x="3304699" y="1580674"/>
                  <a:pt x="3312319" y="1555909"/>
                </a:cubicBezTo>
                <a:cubicBezTo>
                  <a:pt x="3325654" y="1513046"/>
                  <a:pt x="3305651" y="1312069"/>
                  <a:pt x="3279934" y="1224439"/>
                </a:cubicBezTo>
                <a:cubicBezTo>
                  <a:pt x="3273266" y="1200626"/>
                  <a:pt x="3273266" y="1195864"/>
                  <a:pt x="3282791" y="1189196"/>
                </a:cubicBezTo>
                <a:cubicBezTo>
                  <a:pt x="3299936" y="1176814"/>
                  <a:pt x="3296126" y="1147286"/>
                  <a:pt x="3271361" y="1101566"/>
                </a:cubicBezTo>
                <a:cubicBezTo>
                  <a:pt x="3258979" y="1078706"/>
                  <a:pt x="3249454" y="1056799"/>
                  <a:pt x="3249454" y="1052989"/>
                </a:cubicBezTo>
                <a:cubicBezTo>
                  <a:pt x="3249454" y="1049179"/>
                  <a:pt x="3239929" y="1033939"/>
                  <a:pt x="3227546" y="1019651"/>
                </a:cubicBezTo>
                <a:cubicBezTo>
                  <a:pt x="3215164" y="1005364"/>
                  <a:pt x="3201829" y="983456"/>
                  <a:pt x="3196114" y="971074"/>
                </a:cubicBezTo>
                <a:cubicBezTo>
                  <a:pt x="3183731" y="943451"/>
                  <a:pt x="3142774" y="912971"/>
                  <a:pt x="3108484" y="907256"/>
                </a:cubicBezTo>
                <a:cubicBezTo>
                  <a:pt x="3094196" y="905351"/>
                  <a:pt x="3081814" y="900589"/>
                  <a:pt x="3079909" y="896779"/>
                </a:cubicBezTo>
                <a:cubicBezTo>
                  <a:pt x="3078004" y="893921"/>
                  <a:pt x="3071336" y="891064"/>
                  <a:pt x="3064669" y="891064"/>
                </a:cubicBezTo>
                <a:cubicBezTo>
                  <a:pt x="3058001" y="891064"/>
                  <a:pt x="3048476" y="887254"/>
                  <a:pt x="3043714" y="881539"/>
                </a:cubicBezTo>
                <a:cubicBezTo>
                  <a:pt x="3037999" y="876776"/>
                  <a:pt x="3031331" y="872014"/>
                  <a:pt x="3027521" y="872014"/>
                </a:cubicBezTo>
                <a:cubicBezTo>
                  <a:pt x="3011329" y="872014"/>
                  <a:pt x="3022759" y="860584"/>
                  <a:pt x="3041809" y="856774"/>
                </a:cubicBezTo>
                <a:cubicBezTo>
                  <a:pt x="3065621" y="852011"/>
                  <a:pt x="3093244" y="860584"/>
                  <a:pt x="3098959" y="872966"/>
                </a:cubicBezTo>
                <a:cubicBezTo>
                  <a:pt x="3100864" y="878681"/>
                  <a:pt x="3102769" y="878681"/>
                  <a:pt x="3102769" y="873919"/>
                </a:cubicBezTo>
                <a:cubicBezTo>
                  <a:pt x="3102769" y="870109"/>
                  <a:pt x="3098959" y="861536"/>
                  <a:pt x="3092291" y="855821"/>
                </a:cubicBezTo>
                <a:cubicBezTo>
                  <a:pt x="3083719" y="848201"/>
                  <a:pt x="3072289" y="845344"/>
                  <a:pt x="3039904" y="847249"/>
                </a:cubicBezTo>
                <a:cubicBezTo>
                  <a:pt x="2993231" y="849154"/>
                  <a:pt x="2997041" y="852964"/>
                  <a:pt x="2999899" y="802481"/>
                </a:cubicBezTo>
                <a:cubicBezTo>
                  <a:pt x="3000851" y="782479"/>
                  <a:pt x="3014186" y="775811"/>
                  <a:pt x="3014186" y="794861"/>
                </a:cubicBezTo>
                <a:cubicBezTo>
                  <a:pt x="3014186" y="803434"/>
                  <a:pt x="3015139" y="804386"/>
                  <a:pt x="3019901" y="797719"/>
                </a:cubicBezTo>
                <a:cubicBezTo>
                  <a:pt x="3022759" y="792956"/>
                  <a:pt x="3024664" y="784384"/>
                  <a:pt x="3022759" y="778669"/>
                </a:cubicBezTo>
                <a:cubicBezTo>
                  <a:pt x="3018949" y="765334"/>
                  <a:pt x="3029426" y="756761"/>
                  <a:pt x="3060859" y="747236"/>
                </a:cubicBezTo>
                <a:cubicBezTo>
                  <a:pt x="3082766" y="740569"/>
                  <a:pt x="3084671" y="737711"/>
                  <a:pt x="3084671" y="715804"/>
                </a:cubicBezTo>
                <a:cubicBezTo>
                  <a:pt x="3084671" y="686276"/>
                  <a:pt x="3069431" y="619601"/>
                  <a:pt x="3055144" y="586264"/>
                </a:cubicBezTo>
                <a:cubicBezTo>
                  <a:pt x="3049429" y="572929"/>
                  <a:pt x="3044666" y="553879"/>
                  <a:pt x="3045619" y="544354"/>
                </a:cubicBezTo>
                <a:cubicBezTo>
                  <a:pt x="3046571" y="532924"/>
                  <a:pt x="3043714" y="527209"/>
                  <a:pt x="3037999" y="527209"/>
                </a:cubicBezTo>
                <a:cubicBezTo>
                  <a:pt x="3033236" y="527209"/>
                  <a:pt x="3013234" y="520541"/>
                  <a:pt x="2994184" y="511969"/>
                </a:cubicBezTo>
                <a:cubicBezTo>
                  <a:pt x="2938939" y="487204"/>
                  <a:pt x="2877979" y="491966"/>
                  <a:pt x="2818924" y="526256"/>
                </a:cubicBezTo>
                <a:cubicBezTo>
                  <a:pt x="2791301" y="542449"/>
                  <a:pt x="2790349" y="543401"/>
                  <a:pt x="2793206" y="568166"/>
                </a:cubicBezTo>
                <a:cubicBezTo>
                  <a:pt x="2795111" y="581501"/>
                  <a:pt x="2797969" y="602456"/>
                  <a:pt x="2800826" y="613886"/>
                </a:cubicBezTo>
                <a:cubicBezTo>
                  <a:pt x="2805589" y="638651"/>
                  <a:pt x="2792254" y="684371"/>
                  <a:pt x="2783681" y="671036"/>
                </a:cubicBezTo>
                <a:cubicBezTo>
                  <a:pt x="2770346" y="650081"/>
                  <a:pt x="2745581" y="561499"/>
                  <a:pt x="2749391" y="546259"/>
                </a:cubicBezTo>
                <a:cubicBezTo>
                  <a:pt x="2752249" y="534829"/>
                  <a:pt x="2750344" y="528161"/>
                  <a:pt x="2743676" y="526256"/>
                </a:cubicBezTo>
                <a:cubicBezTo>
                  <a:pt x="2735104" y="522446"/>
                  <a:pt x="2700814" y="398621"/>
                  <a:pt x="2691289" y="333851"/>
                </a:cubicBezTo>
                <a:cubicBezTo>
                  <a:pt x="2689384" y="318611"/>
                  <a:pt x="2683669" y="301466"/>
                  <a:pt x="2679859" y="296704"/>
                </a:cubicBezTo>
                <a:cubicBezTo>
                  <a:pt x="2674144" y="290036"/>
                  <a:pt x="2675096" y="289084"/>
                  <a:pt x="2680811" y="292894"/>
                </a:cubicBezTo>
                <a:cubicBezTo>
                  <a:pt x="2686526" y="295751"/>
                  <a:pt x="2688431" y="292894"/>
                  <a:pt x="2688431" y="281464"/>
                </a:cubicBezTo>
                <a:cubicBezTo>
                  <a:pt x="2688431" y="264319"/>
                  <a:pt x="2679859" y="245269"/>
                  <a:pt x="2660809" y="224314"/>
                </a:cubicBezTo>
                <a:cubicBezTo>
                  <a:pt x="2654141" y="216694"/>
                  <a:pt x="2647474" y="201454"/>
                  <a:pt x="2645569" y="189071"/>
                </a:cubicBezTo>
                <a:cubicBezTo>
                  <a:pt x="2643664" y="177641"/>
                  <a:pt x="2639854" y="166211"/>
                  <a:pt x="2636044" y="165259"/>
                </a:cubicBezTo>
                <a:cubicBezTo>
                  <a:pt x="2633186" y="163354"/>
                  <a:pt x="2630329" y="151924"/>
                  <a:pt x="2631281" y="140494"/>
                </a:cubicBezTo>
                <a:cubicBezTo>
                  <a:pt x="2632234" y="129064"/>
                  <a:pt x="2627471" y="109061"/>
                  <a:pt x="2622709" y="96679"/>
                </a:cubicBezTo>
                <a:cubicBezTo>
                  <a:pt x="2616994" y="84296"/>
                  <a:pt x="2611279" y="61436"/>
                  <a:pt x="2608421" y="44291"/>
                </a:cubicBezTo>
                <a:cubicBezTo>
                  <a:pt x="2599849" y="19526"/>
                  <a:pt x="2590324" y="7144"/>
                  <a:pt x="2576036" y="7144"/>
                </a:cubicBezTo>
                <a:lnTo>
                  <a:pt x="2576036" y="7144"/>
                </a:lnTo>
                <a:close/>
                <a:moveTo>
                  <a:pt x="1523524" y="317659"/>
                </a:moveTo>
                <a:cubicBezTo>
                  <a:pt x="1524476" y="317659"/>
                  <a:pt x="1526381" y="318611"/>
                  <a:pt x="1530191" y="322421"/>
                </a:cubicBezTo>
                <a:cubicBezTo>
                  <a:pt x="1535906" y="327184"/>
                  <a:pt x="1539716" y="331946"/>
                  <a:pt x="1539716" y="332899"/>
                </a:cubicBezTo>
                <a:cubicBezTo>
                  <a:pt x="1539716" y="339566"/>
                  <a:pt x="1527334" y="333851"/>
                  <a:pt x="1524476" y="325279"/>
                </a:cubicBezTo>
                <a:cubicBezTo>
                  <a:pt x="1523524" y="320516"/>
                  <a:pt x="1522571" y="318611"/>
                  <a:pt x="1523524" y="317659"/>
                </a:cubicBezTo>
                <a:lnTo>
                  <a:pt x="1523524" y="317659"/>
                </a:lnTo>
                <a:close/>
                <a:moveTo>
                  <a:pt x="3544729" y="443389"/>
                </a:moveTo>
                <a:cubicBezTo>
                  <a:pt x="3545681" y="443389"/>
                  <a:pt x="3546634" y="443389"/>
                  <a:pt x="3546634" y="444341"/>
                </a:cubicBezTo>
                <a:cubicBezTo>
                  <a:pt x="3546634" y="446246"/>
                  <a:pt x="3548539" y="451961"/>
                  <a:pt x="3550444" y="457676"/>
                </a:cubicBezTo>
                <a:cubicBezTo>
                  <a:pt x="3552349" y="463391"/>
                  <a:pt x="3551396" y="467201"/>
                  <a:pt x="3547586" y="467201"/>
                </a:cubicBezTo>
                <a:cubicBezTo>
                  <a:pt x="3539014" y="467201"/>
                  <a:pt x="3532346" y="449104"/>
                  <a:pt x="3539966" y="445294"/>
                </a:cubicBezTo>
                <a:cubicBezTo>
                  <a:pt x="3541871" y="443389"/>
                  <a:pt x="3543776" y="443389"/>
                  <a:pt x="3544729" y="443389"/>
                </a:cubicBezTo>
                <a:lnTo>
                  <a:pt x="3544729" y="443389"/>
                </a:lnTo>
                <a:close/>
                <a:moveTo>
                  <a:pt x="4400074" y="523399"/>
                </a:moveTo>
                <a:cubicBezTo>
                  <a:pt x="4403884" y="523399"/>
                  <a:pt x="4409599" y="526256"/>
                  <a:pt x="4411504" y="529114"/>
                </a:cubicBezTo>
                <a:cubicBezTo>
                  <a:pt x="4416266" y="536734"/>
                  <a:pt x="4414362" y="536734"/>
                  <a:pt x="4401979" y="529114"/>
                </a:cubicBezTo>
                <a:cubicBezTo>
                  <a:pt x="4397216" y="526256"/>
                  <a:pt x="4396264" y="523399"/>
                  <a:pt x="4400074" y="523399"/>
                </a:cubicBezTo>
                <a:lnTo>
                  <a:pt x="4400074" y="523399"/>
                </a:lnTo>
                <a:close/>
                <a:moveTo>
                  <a:pt x="1547336" y="561499"/>
                </a:moveTo>
                <a:cubicBezTo>
                  <a:pt x="1551146" y="561499"/>
                  <a:pt x="1554004" y="567214"/>
                  <a:pt x="1554004" y="573881"/>
                </a:cubicBezTo>
                <a:cubicBezTo>
                  <a:pt x="1554004" y="580549"/>
                  <a:pt x="1551146" y="586264"/>
                  <a:pt x="1547336" y="586264"/>
                </a:cubicBezTo>
                <a:cubicBezTo>
                  <a:pt x="1543526" y="586264"/>
                  <a:pt x="1540669" y="580549"/>
                  <a:pt x="1540669" y="573881"/>
                </a:cubicBezTo>
                <a:cubicBezTo>
                  <a:pt x="1540669" y="567214"/>
                  <a:pt x="1543526" y="561499"/>
                  <a:pt x="1547336" y="561499"/>
                </a:cubicBezTo>
                <a:close/>
                <a:moveTo>
                  <a:pt x="4425791" y="576739"/>
                </a:moveTo>
                <a:cubicBezTo>
                  <a:pt x="4425791" y="576739"/>
                  <a:pt x="4425791" y="576739"/>
                  <a:pt x="4425791" y="576739"/>
                </a:cubicBezTo>
                <a:cubicBezTo>
                  <a:pt x="4428649" y="576739"/>
                  <a:pt x="4431506" y="579596"/>
                  <a:pt x="4435316" y="583406"/>
                </a:cubicBezTo>
                <a:cubicBezTo>
                  <a:pt x="4444841" y="591979"/>
                  <a:pt x="4445794" y="595789"/>
                  <a:pt x="4440079" y="602456"/>
                </a:cubicBezTo>
                <a:cubicBezTo>
                  <a:pt x="4428649" y="615791"/>
                  <a:pt x="4424839" y="612934"/>
                  <a:pt x="4423887" y="591979"/>
                </a:cubicBezTo>
                <a:cubicBezTo>
                  <a:pt x="4423887" y="582454"/>
                  <a:pt x="4423887" y="577691"/>
                  <a:pt x="4425791" y="576739"/>
                </a:cubicBezTo>
                <a:lnTo>
                  <a:pt x="4425791" y="576739"/>
                </a:lnTo>
                <a:close/>
                <a:moveTo>
                  <a:pt x="1569244" y="687229"/>
                </a:moveTo>
                <a:cubicBezTo>
                  <a:pt x="1569244" y="687229"/>
                  <a:pt x="1570196" y="687229"/>
                  <a:pt x="1569244" y="687229"/>
                </a:cubicBezTo>
                <a:cubicBezTo>
                  <a:pt x="1572101" y="688181"/>
                  <a:pt x="1574006" y="691039"/>
                  <a:pt x="1575911" y="694849"/>
                </a:cubicBezTo>
                <a:cubicBezTo>
                  <a:pt x="1577816" y="700564"/>
                  <a:pt x="1578769" y="707231"/>
                  <a:pt x="1576864" y="708184"/>
                </a:cubicBezTo>
                <a:cubicBezTo>
                  <a:pt x="1574959" y="709136"/>
                  <a:pt x="1572101" y="706279"/>
                  <a:pt x="1569244" y="700564"/>
                </a:cubicBezTo>
                <a:cubicBezTo>
                  <a:pt x="1567339" y="695801"/>
                  <a:pt x="1567339" y="689134"/>
                  <a:pt x="1569244" y="687229"/>
                </a:cubicBezTo>
                <a:cubicBezTo>
                  <a:pt x="1569244" y="687229"/>
                  <a:pt x="1569244" y="687229"/>
                  <a:pt x="1569244" y="687229"/>
                </a:cubicBezTo>
                <a:lnTo>
                  <a:pt x="1569244" y="687229"/>
                </a:lnTo>
                <a:close/>
                <a:moveTo>
                  <a:pt x="2744629" y="697706"/>
                </a:moveTo>
                <a:cubicBezTo>
                  <a:pt x="2746534" y="696754"/>
                  <a:pt x="2760821" y="720566"/>
                  <a:pt x="2779871" y="753904"/>
                </a:cubicBezTo>
                <a:cubicBezTo>
                  <a:pt x="2800826" y="792956"/>
                  <a:pt x="2818924" y="827246"/>
                  <a:pt x="2818924" y="831056"/>
                </a:cubicBezTo>
                <a:cubicBezTo>
                  <a:pt x="2818924" y="837724"/>
                  <a:pt x="2810351" y="837724"/>
                  <a:pt x="2787491" y="832009"/>
                </a:cubicBezTo>
                <a:cubicBezTo>
                  <a:pt x="2773204" y="828199"/>
                  <a:pt x="2770346" y="821531"/>
                  <a:pt x="2759869" y="771049"/>
                </a:cubicBezTo>
                <a:cubicBezTo>
                  <a:pt x="2753201" y="740569"/>
                  <a:pt x="2747486" y="708184"/>
                  <a:pt x="2745581" y="699611"/>
                </a:cubicBezTo>
                <a:cubicBezTo>
                  <a:pt x="2744629" y="697706"/>
                  <a:pt x="2744629" y="697706"/>
                  <a:pt x="2744629" y="697706"/>
                </a:cubicBezTo>
                <a:lnTo>
                  <a:pt x="2744629" y="697706"/>
                </a:lnTo>
                <a:close/>
                <a:moveTo>
                  <a:pt x="1512094" y="723424"/>
                </a:moveTo>
                <a:cubicBezTo>
                  <a:pt x="1511141" y="722471"/>
                  <a:pt x="1510189" y="728186"/>
                  <a:pt x="1510189" y="736759"/>
                </a:cubicBezTo>
                <a:cubicBezTo>
                  <a:pt x="1510189" y="749141"/>
                  <a:pt x="1512094" y="753904"/>
                  <a:pt x="1513046" y="748189"/>
                </a:cubicBezTo>
                <a:cubicBezTo>
                  <a:pt x="1514951" y="742474"/>
                  <a:pt x="1514951" y="731996"/>
                  <a:pt x="1513046" y="726281"/>
                </a:cubicBezTo>
                <a:cubicBezTo>
                  <a:pt x="1512094" y="724376"/>
                  <a:pt x="1512094" y="723424"/>
                  <a:pt x="1512094" y="723424"/>
                </a:cubicBezTo>
                <a:lnTo>
                  <a:pt x="1512094" y="723424"/>
                </a:lnTo>
                <a:close/>
                <a:moveTo>
                  <a:pt x="2705576" y="727234"/>
                </a:moveTo>
                <a:cubicBezTo>
                  <a:pt x="2708434" y="727234"/>
                  <a:pt x="2711291" y="736759"/>
                  <a:pt x="2716054" y="758666"/>
                </a:cubicBezTo>
                <a:cubicBezTo>
                  <a:pt x="2720816" y="778669"/>
                  <a:pt x="2724626" y="810101"/>
                  <a:pt x="2724626" y="827246"/>
                </a:cubicBezTo>
                <a:lnTo>
                  <a:pt x="2725579" y="858679"/>
                </a:lnTo>
                <a:lnTo>
                  <a:pt x="2701766" y="860584"/>
                </a:lnTo>
                <a:cubicBezTo>
                  <a:pt x="2679859" y="862489"/>
                  <a:pt x="2675096" y="859631"/>
                  <a:pt x="2677001" y="847249"/>
                </a:cubicBezTo>
                <a:cubicBezTo>
                  <a:pt x="2677001" y="844391"/>
                  <a:pt x="2670334" y="844391"/>
                  <a:pt x="2660809" y="846296"/>
                </a:cubicBezTo>
                <a:cubicBezTo>
                  <a:pt x="2645569" y="850106"/>
                  <a:pt x="2643664" y="849154"/>
                  <a:pt x="2647474" y="832009"/>
                </a:cubicBezTo>
                <a:cubicBezTo>
                  <a:pt x="2649379" y="822484"/>
                  <a:pt x="2653189" y="800576"/>
                  <a:pt x="2655094" y="784384"/>
                </a:cubicBezTo>
                <a:cubicBezTo>
                  <a:pt x="2657951" y="761524"/>
                  <a:pt x="2661761" y="753904"/>
                  <a:pt x="2673191" y="751046"/>
                </a:cubicBezTo>
                <a:cubicBezTo>
                  <a:pt x="2680811" y="749141"/>
                  <a:pt x="2692241" y="741521"/>
                  <a:pt x="2697956" y="733901"/>
                </a:cubicBezTo>
                <a:cubicBezTo>
                  <a:pt x="2701766" y="730091"/>
                  <a:pt x="2703671" y="727234"/>
                  <a:pt x="2705576" y="727234"/>
                </a:cubicBezTo>
                <a:lnTo>
                  <a:pt x="2705576" y="727234"/>
                </a:lnTo>
                <a:close/>
                <a:moveTo>
                  <a:pt x="1509236" y="802481"/>
                </a:moveTo>
                <a:cubicBezTo>
                  <a:pt x="1512094" y="802481"/>
                  <a:pt x="1515904" y="808196"/>
                  <a:pt x="1520666" y="821531"/>
                </a:cubicBezTo>
                <a:cubicBezTo>
                  <a:pt x="1524476" y="833914"/>
                  <a:pt x="1532096" y="845344"/>
                  <a:pt x="1537811" y="847249"/>
                </a:cubicBezTo>
                <a:cubicBezTo>
                  <a:pt x="1545431" y="850106"/>
                  <a:pt x="1545431" y="852011"/>
                  <a:pt x="1535906" y="858679"/>
                </a:cubicBezTo>
                <a:cubicBezTo>
                  <a:pt x="1526381" y="865346"/>
                  <a:pt x="1525429" y="871061"/>
                  <a:pt x="1533049" y="912971"/>
                </a:cubicBezTo>
                <a:cubicBezTo>
                  <a:pt x="1537811" y="938689"/>
                  <a:pt x="1539716" y="965359"/>
                  <a:pt x="1538764" y="972026"/>
                </a:cubicBezTo>
                <a:cubicBezTo>
                  <a:pt x="1535906" y="983456"/>
                  <a:pt x="1535906" y="983456"/>
                  <a:pt x="1528286" y="970121"/>
                </a:cubicBezTo>
                <a:cubicBezTo>
                  <a:pt x="1523524" y="962501"/>
                  <a:pt x="1515904" y="936784"/>
                  <a:pt x="1511141" y="913924"/>
                </a:cubicBezTo>
                <a:cubicBezTo>
                  <a:pt x="1498759" y="856774"/>
                  <a:pt x="1500664" y="802481"/>
                  <a:pt x="1509236" y="802481"/>
                </a:cubicBezTo>
                <a:lnTo>
                  <a:pt x="1509236" y="802481"/>
                </a:lnTo>
                <a:close/>
                <a:moveTo>
                  <a:pt x="1646396" y="808196"/>
                </a:moveTo>
                <a:cubicBezTo>
                  <a:pt x="1651159" y="808196"/>
                  <a:pt x="1655921" y="816769"/>
                  <a:pt x="1657826" y="832009"/>
                </a:cubicBezTo>
                <a:cubicBezTo>
                  <a:pt x="1659731" y="843439"/>
                  <a:pt x="1662589" y="862489"/>
                  <a:pt x="1664494" y="874871"/>
                </a:cubicBezTo>
                <a:cubicBezTo>
                  <a:pt x="1667351" y="892016"/>
                  <a:pt x="1665446" y="898684"/>
                  <a:pt x="1658779" y="901541"/>
                </a:cubicBezTo>
                <a:cubicBezTo>
                  <a:pt x="1647349" y="905351"/>
                  <a:pt x="1646396" y="902494"/>
                  <a:pt x="1636871" y="859631"/>
                </a:cubicBezTo>
                <a:cubicBezTo>
                  <a:pt x="1632109" y="838676"/>
                  <a:pt x="1632109" y="825341"/>
                  <a:pt x="1636871" y="816769"/>
                </a:cubicBezTo>
                <a:cubicBezTo>
                  <a:pt x="1639729" y="812006"/>
                  <a:pt x="1642586" y="808196"/>
                  <a:pt x="1646396" y="808196"/>
                </a:cubicBezTo>
                <a:lnTo>
                  <a:pt x="1646396" y="808196"/>
                </a:lnTo>
                <a:close/>
                <a:moveTo>
                  <a:pt x="3538061" y="820579"/>
                </a:moveTo>
                <a:cubicBezTo>
                  <a:pt x="3538061" y="820579"/>
                  <a:pt x="3539014" y="820579"/>
                  <a:pt x="3538061" y="820579"/>
                </a:cubicBezTo>
                <a:cubicBezTo>
                  <a:pt x="3540919" y="820579"/>
                  <a:pt x="3542824" y="823436"/>
                  <a:pt x="3544729" y="828199"/>
                </a:cubicBezTo>
                <a:cubicBezTo>
                  <a:pt x="3549491" y="836771"/>
                  <a:pt x="3550444" y="848201"/>
                  <a:pt x="3546634" y="861536"/>
                </a:cubicBezTo>
                <a:cubicBezTo>
                  <a:pt x="3541871" y="876776"/>
                  <a:pt x="3542824" y="882491"/>
                  <a:pt x="3551396" y="887254"/>
                </a:cubicBezTo>
                <a:cubicBezTo>
                  <a:pt x="3565684" y="895826"/>
                  <a:pt x="3553301" y="904399"/>
                  <a:pt x="3531394" y="901541"/>
                </a:cubicBezTo>
                <a:cubicBezTo>
                  <a:pt x="3512344" y="898684"/>
                  <a:pt x="3512344" y="899636"/>
                  <a:pt x="3529489" y="840581"/>
                </a:cubicBezTo>
                <a:cubicBezTo>
                  <a:pt x="3534251" y="827246"/>
                  <a:pt x="3536156" y="821531"/>
                  <a:pt x="3538061" y="820579"/>
                </a:cubicBezTo>
                <a:lnTo>
                  <a:pt x="3538061" y="820579"/>
                </a:lnTo>
                <a:close/>
                <a:moveTo>
                  <a:pt x="3978116" y="844391"/>
                </a:moveTo>
                <a:cubicBezTo>
                  <a:pt x="3980974" y="844391"/>
                  <a:pt x="3988594" y="846296"/>
                  <a:pt x="3997166" y="850106"/>
                </a:cubicBezTo>
                <a:cubicBezTo>
                  <a:pt x="4005739" y="853916"/>
                  <a:pt x="4006691" y="855821"/>
                  <a:pt x="4000024" y="855821"/>
                </a:cubicBezTo>
                <a:cubicBezTo>
                  <a:pt x="3994309" y="855821"/>
                  <a:pt x="3986689" y="853916"/>
                  <a:pt x="3980974" y="850106"/>
                </a:cubicBezTo>
                <a:cubicBezTo>
                  <a:pt x="3975259" y="846296"/>
                  <a:pt x="3974306" y="844391"/>
                  <a:pt x="3978116" y="844391"/>
                </a:cubicBezTo>
                <a:lnTo>
                  <a:pt x="3978116" y="844391"/>
                </a:lnTo>
                <a:close/>
                <a:moveTo>
                  <a:pt x="4483894" y="895826"/>
                </a:moveTo>
                <a:cubicBezTo>
                  <a:pt x="4486751" y="895826"/>
                  <a:pt x="4489609" y="897731"/>
                  <a:pt x="4489609" y="902494"/>
                </a:cubicBezTo>
                <a:cubicBezTo>
                  <a:pt x="4489609" y="907256"/>
                  <a:pt x="4484847" y="912971"/>
                  <a:pt x="4478179" y="914876"/>
                </a:cubicBezTo>
                <a:cubicBezTo>
                  <a:pt x="4470559" y="916781"/>
                  <a:pt x="4466749" y="914876"/>
                  <a:pt x="4466749" y="909161"/>
                </a:cubicBezTo>
                <a:cubicBezTo>
                  <a:pt x="4466749" y="904399"/>
                  <a:pt x="4467701" y="900589"/>
                  <a:pt x="4469606" y="900589"/>
                </a:cubicBezTo>
                <a:cubicBezTo>
                  <a:pt x="4471512" y="900589"/>
                  <a:pt x="4476274" y="899636"/>
                  <a:pt x="4481037" y="897731"/>
                </a:cubicBezTo>
                <a:cubicBezTo>
                  <a:pt x="4481989" y="895826"/>
                  <a:pt x="4482941" y="895826"/>
                  <a:pt x="4483894" y="895826"/>
                </a:cubicBezTo>
                <a:lnTo>
                  <a:pt x="4483894" y="895826"/>
                </a:lnTo>
                <a:close/>
                <a:moveTo>
                  <a:pt x="4748689" y="906304"/>
                </a:moveTo>
                <a:cubicBezTo>
                  <a:pt x="4758214" y="906304"/>
                  <a:pt x="4766787" y="909161"/>
                  <a:pt x="4766787" y="912971"/>
                </a:cubicBezTo>
                <a:cubicBezTo>
                  <a:pt x="4766787" y="920591"/>
                  <a:pt x="4753451" y="920591"/>
                  <a:pt x="4741069" y="912971"/>
                </a:cubicBezTo>
                <a:cubicBezTo>
                  <a:pt x="4733449" y="907256"/>
                  <a:pt x="4735354" y="906304"/>
                  <a:pt x="4748689" y="906304"/>
                </a:cubicBezTo>
                <a:lnTo>
                  <a:pt x="4748689" y="906304"/>
                </a:lnTo>
                <a:close/>
                <a:moveTo>
                  <a:pt x="4448651" y="914876"/>
                </a:moveTo>
                <a:cubicBezTo>
                  <a:pt x="4454366" y="915829"/>
                  <a:pt x="4460081" y="928211"/>
                  <a:pt x="4455319" y="932974"/>
                </a:cubicBezTo>
                <a:cubicBezTo>
                  <a:pt x="4448651" y="939641"/>
                  <a:pt x="4441031" y="936784"/>
                  <a:pt x="4441031" y="928211"/>
                </a:cubicBezTo>
                <a:cubicBezTo>
                  <a:pt x="4441031" y="923449"/>
                  <a:pt x="4443889" y="917734"/>
                  <a:pt x="4446747" y="915829"/>
                </a:cubicBezTo>
                <a:cubicBezTo>
                  <a:pt x="4447699" y="915829"/>
                  <a:pt x="4447699" y="914876"/>
                  <a:pt x="4448651" y="914876"/>
                </a:cubicBezTo>
                <a:close/>
                <a:moveTo>
                  <a:pt x="1654016" y="931069"/>
                </a:moveTo>
                <a:cubicBezTo>
                  <a:pt x="1657826" y="931069"/>
                  <a:pt x="1661636" y="936784"/>
                  <a:pt x="1661636" y="946309"/>
                </a:cubicBezTo>
                <a:cubicBezTo>
                  <a:pt x="1661636" y="954881"/>
                  <a:pt x="1659731" y="963454"/>
                  <a:pt x="1655921" y="965359"/>
                </a:cubicBezTo>
                <a:cubicBezTo>
                  <a:pt x="1649254" y="969169"/>
                  <a:pt x="1643539" y="951071"/>
                  <a:pt x="1647349" y="938689"/>
                </a:cubicBezTo>
                <a:cubicBezTo>
                  <a:pt x="1649254" y="933926"/>
                  <a:pt x="1651159" y="931069"/>
                  <a:pt x="1654016" y="931069"/>
                </a:cubicBezTo>
                <a:lnTo>
                  <a:pt x="1654016" y="931069"/>
                </a:lnTo>
                <a:close/>
                <a:moveTo>
                  <a:pt x="3498056" y="945356"/>
                </a:moveTo>
                <a:cubicBezTo>
                  <a:pt x="3499961" y="944404"/>
                  <a:pt x="3501866" y="949166"/>
                  <a:pt x="3504724" y="961549"/>
                </a:cubicBezTo>
                <a:cubicBezTo>
                  <a:pt x="3510439" y="987266"/>
                  <a:pt x="3498056" y="1032986"/>
                  <a:pt x="3481864" y="1048226"/>
                </a:cubicBezTo>
                <a:cubicBezTo>
                  <a:pt x="3475196" y="1053941"/>
                  <a:pt x="3469481" y="1066324"/>
                  <a:pt x="3469481" y="1075849"/>
                </a:cubicBezTo>
                <a:cubicBezTo>
                  <a:pt x="3469481" y="1085374"/>
                  <a:pt x="3467576" y="1094899"/>
                  <a:pt x="3464719" y="1096804"/>
                </a:cubicBezTo>
                <a:cubicBezTo>
                  <a:pt x="3461861" y="1099661"/>
                  <a:pt x="3457099" y="1121569"/>
                  <a:pt x="3453289" y="1146334"/>
                </a:cubicBezTo>
                <a:lnTo>
                  <a:pt x="3446621" y="1191101"/>
                </a:lnTo>
                <a:lnTo>
                  <a:pt x="3435191" y="1174909"/>
                </a:lnTo>
                <a:cubicBezTo>
                  <a:pt x="3419951" y="1153001"/>
                  <a:pt x="3411379" y="1102519"/>
                  <a:pt x="3417094" y="1072039"/>
                </a:cubicBezTo>
                <a:cubicBezTo>
                  <a:pt x="3419951" y="1056799"/>
                  <a:pt x="3434239" y="1030129"/>
                  <a:pt x="3453289" y="1005364"/>
                </a:cubicBezTo>
                <a:cubicBezTo>
                  <a:pt x="3470434" y="982504"/>
                  <a:pt x="3487579" y="958691"/>
                  <a:pt x="3491389" y="952024"/>
                </a:cubicBezTo>
                <a:cubicBezTo>
                  <a:pt x="3495199" y="948214"/>
                  <a:pt x="3497104" y="946309"/>
                  <a:pt x="3498056" y="945356"/>
                </a:cubicBezTo>
                <a:lnTo>
                  <a:pt x="3498056" y="945356"/>
                </a:lnTo>
                <a:close/>
                <a:moveTo>
                  <a:pt x="6092667" y="1037749"/>
                </a:moveTo>
                <a:cubicBezTo>
                  <a:pt x="6090762" y="1037749"/>
                  <a:pt x="6087904" y="1040606"/>
                  <a:pt x="6085999" y="1044416"/>
                </a:cubicBezTo>
                <a:cubicBezTo>
                  <a:pt x="6084094" y="1048226"/>
                  <a:pt x="6085046" y="1051084"/>
                  <a:pt x="6088856" y="1051084"/>
                </a:cubicBezTo>
                <a:cubicBezTo>
                  <a:pt x="6092667" y="1051084"/>
                  <a:pt x="6095524" y="1048226"/>
                  <a:pt x="6095524" y="1044416"/>
                </a:cubicBezTo>
                <a:cubicBezTo>
                  <a:pt x="6095524" y="1040606"/>
                  <a:pt x="6094571" y="1037749"/>
                  <a:pt x="6092667" y="1037749"/>
                </a:cubicBezTo>
                <a:close/>
                <a:moveTo>
                  <a:pt x="106204" y="1052036"/>
                </a:moveTo>
                <a:cubicBezTo>
                  <a:pt x="111919" y="1050131"/>
                  <a:pt x="129064" y="1062514"/>
                  <a:pt x="129064" y="1070134"/>
                </a:cubicBezTo>
                <a:cubicBezTo>
                  <a:pt x="129064" y="1072991"/>
                  <a:pt x="126206" y="1075849"/>
                  <a:pt x="123349" y="1075849"/>
                </a:cubicBezTo>
                <a:cubicBezTo>
                  <a:pt x="114776" y="1075849"/>
                  <a:pt x="100489" y="1056799"/>
                  <a:pt x="106204" y="1052036"/>
                </a:cubicBezTo>
                <a:cubicBezTo>
                  <a:pt x="105251" y="1052036"/>
                  <a:pt x="105251" y="1052036"/>
                  <a:pt x="106204" y="1052036"/>
                </a:cubicBezTo>
                <a:lnTo>
                  <a:pt x="106204" y="1052036"/>
                </a:lnTo>
                <a:close/>
                <a:moveTo>
                  <a:pt x="5970746" y="1163479"/>
                </a:moveTo>
                <a:cubicBezTo>
                  <a:pt x="5976462" y="1163479"/>
                  <a:pt x="5979319" y="1166336"/>
                  <a:pt x="5977414" y="1170146"/>
                </a:cubicBezTo>
                <a:cubicBezTo>
                  <a:pt x="5975509" y="1173956"/>
                  <a:pt x="5972651" y="1176814"/>
                  <a:pt x="5970746" y="1176814"/>
                </a:cubicBezTo>
                <a:cubicBezTo>
                  <a:pt x="5968842" y="1176814"/>
                  <a:pt x="5966937" y="1173956"/>
                  <a:pt x="5964079" y="1170146"/>
                </a:cubicBezTo>
                <a:cubicBezTo>
                  <a:pt x="5962174" y="1166336"/>
                  <a:pt x="5965031" y="1163479"/>
                  <a:pt x="5970746" y="1163479"/>
                </a:cubicBezTo>
                <a:close/>
                <a:moveTo>
                  <a:pt x="5688806" y="1289209"/>
                </a:moveTo>
                <a:cubicBezTo>
                  <a:pt x="5694521" y="1289209"/>
                  <a:pt x="5699284" y="1293019"/>
                  <a:pt x="5699284" y="1298734"/>
                </a:cubicBezTo>
                <a:cubicBezTo>
                  <a:pt x="5699284" y="1303496"/>
                  <a:pt x="5698331" y="1308259"/>
                  <a:pt x="5696426" y="1308259"/>
                </a:cubicBezTo>
                <a:cubicBezTo>
                  <a:pt x="5695474" y="1308259"/>
                  <a:pt x="5690712" y="1303496"/>
                  <a:pt x="5685949" y="1298734"/>
                </a:cubicBezTo>
                <a:cubicBezTo>
                  <a:pt x="5680234" y="1290161"/>
                  <a:pt x="5680234" y="1289209"/>
                  <a:pt x="5688806" y="1289209"/>
                </a:cubicBezTo>
                <a:lnTo>
                  <a:pt x="5688806" y="1289209"/>
                </a:lnTo>
                <a:close/>
                <a:moveTo>
                  <a:pt x="2170271" y="1314926"/>
                </a:moveTo>
                <a:cubicBezTo>
                  <a:pt x="2172176" y="1314926"/>
                  <a:pt x="2173129" y="1317784"/>
                  <a:pt x="2171224" y="1326356"/>
                </a:cubicBezTo>
                <a:cubicBezTo>
                  <a:pt x="2170271" y="1334929"/>
                  <a:pt x="2165509" y="1342549"/>
                  <a:pt x="2160746" y="1343501"/>
                </a:cubicBezTo>
                <a:cubicBezTo>
                  <a:pt x="2149316" y="1347311"/>
                  <a:pt x="2151221" y="1329214"/>
                  <a:pt x="2162651" y="1319689"/>
                </a:cubicBezTo>
                <a:cubicBezTo>
                  <a:pt x="2167414" y="1316831"/>
                  <a:pt x="2169319" y="1315879"/>
                  <a:pt x="2170271" y="1314926"/>
                </a:cubicBezTo>
                <a:lnTo>
                  <a:pt x="2170271" y="1314926"/>
                </a:lnTo>
                <a:close/>
                <a:moveTo>
                  <a:pt x="5820251" y="1329214"/>
                </a:moveTo>
                <a:cubicBezTo>
                  <a:pt x="5821204" y="1329214"/>
                  <a:pt x="5822156" y="1329214"/>
                  <a:pt x="5823109" y="1330166"/>
                </a:cubicBezTo>
                <a:cubicBezTo>
                  <a:pt x="5825014" y="1332071"/>
                  <a:pt x="5824062" y="1337786"/>
                  <a:pt x="5820251" y="1342549"/>
                </a:cubicBezTo>
                <a:cubicBezTo>
                  <a:pt x="5812631" y="1352074"/>
                  <a:pt x="5802154" y="1353979"/>
                  <a:pt x="5802154" y="1345406"/>
                </a:cubicBezTo>
                <a:cubicBezTo>
                  <a:pt x="5801201" y="1338739"/>
                  <a:pt x="5813584" y="1329214"/>
                  <a:pt x="5820251" y="1329214"/>
                </a:cubicBezTo>
                <a:lnTo>
                  <a:pt x="5820251" y="1329214"/>
                </a:lnTo>
                <a:close/>
                <a:moveTo>
                  <a:pt x="3129439" y="1351121"/>
                </a:moveTo>
                <a:cubicBezTo>
                  <a:pt x="3150394" y="1351121"/>
                  <a:pt x="3158014" y="1361599"/>
                  <a:pt x="3163729" y="1401604"/>
                </a:cubicBezTo>
                <a:cubicBezTo>
                  <a:pt x="3166586" y="1423511"/>
                  <a:pt x="3171349" y="1451134"/>
                  <a:pt x="3174206" y="1462564"/>
                </a:cubicBezTo>
                <a:cubicBezTo>
                  <a:pt x="3176111" y="1473994"/>
                  <a:pt x="3175159" y="1482566"/>
                  <a:pt x="3172301" y="1482566"/>
                </a:cubicBezTo>
                <a:cubicBezTo>
                  <a:pt x="3163729" y="1482566"/>
                  <a:pt x="3151346" y="1460659"/>
                  <a:pt x="3147536" y="1437799"/>
                </a:cubicBezTo>
                <a:cubicBezTo>
                  <a:pt x="3145631" y="1427321"/>
                  <a:pt x="3139916" y="1410176"/>
                  <a:pt x="3136106" y="1401604"/>
                </a:cubicBezTo>
                <a:cubicBezTo>
                  <a:pt x="3131344" y="1392079"/>
                  <a:pt x="3125629" y="1377791"/>
                  <a:pt x="3123724" y="1368266"/>
                </a:cubicBezTo>
                <a:cubicBezTo>
                  <a:pt x="3118961" y="1354931"/>
                  <a:pt x="3119914" y="1351121"/>
                  <a:pt x="3129439" y="1351121"/>
                </a:cubicBezTo>
                <a:lnTo>
                  <a:pt x="3129439" y="1351121"/>
                </a:lnTo>
                <a:close/>
                <a:moveTo>
                  <a:pt x="4057174" y="1364456"/>
                </a:moveTo>
                <a:cubicBezTo>
                  <a:pt x="4066699" y="1364456"/>
                  <a:pt x="4070509" y="1370171"/>
                  <a:pt x="4074319" y="1386364"/>
                </a:cubicBezTo>
                <a:cubicBezTo>
                  <a:pt x="4076224" y="1398746"/>
                  <a:pt x="4077176" y="1410176"/>
                  <a:pt x="4075271" y="1411129"/>
                </a:cubicBezTo>
                <a:cubicBezTo>
                  <a:pt x="4070509" y="1414939"/>
                  <a:pt x="4059079" y="1400651"/>
                  <a:pt x="4051459" y="1380649"/>
                </a:cubicBezTo>
                <a:cubicBezTo>
                  <a:pt x="4045744" y="1366361"/>
                  <a:pt x="4046696" y="1364456"/>
                  <a:pt x="4057174" y="1364456"/>
                </a:cubicBezTo>
                <a:lnTo>
                  <a:pt x="4057174" y="1364456"/>
                </a:lnTo>
                <a:close/>
                <a:moveTo>
                  <a:pt x="5891689" y="1379696"/>
                </a:moveTo>
                <a:cubicBezTo>
                  <a:pt x="5895499" y="1378744"/>
                  <a:pt x="5897404" y="1379696"/>
                  <a:pt x="5897404" y="1382554"/>
                </a:cubicBezTo>
                <a:cubicBezTo>
                  <a:pt x="5897404" y="1391126"/>
                  <a:pt x="5874544" y="1414939"/>
                  <a:pt x="5869781" y="1411129"/>
                </a:cubicBezTo>
                <a:cubicBezTo>
                  <a:pt x="5864067" y="1405414"/>
                  <a:pt x="5875496" y="1385411"/>
                  <a:pt x="5887879" y="1381601"/>
                </a:cubicBezTo>
                <a:cubicBezTo>
                  <a:pt x="5888831" y="1379696"/>
                  <a:pt x="5890737" y="1379696"/>
                  <a:pt x="5891689" y="1379696"/>
                </a:cubicBezTo>
                <a:lnTo>
                  <a:pt x="5891689" y="1379696"/>
                </a:lnTo>
                <a:close/>
                <a:moveTo>
                  <a:pt x="4855369" y="1413986"/>
                </a:moveTo>
                <a:cubicBezTo>
                  <a:pt x="4859179" y="1413986"/>
                  <a:pt x="4862037" y="1416844"/>
                  <a:pt x="4862037" y="1420654"/>
                </a:cubicBezTo>
                <a:cubicBezTo>
                  <a:pt x="4862037" y="1424464"/>
                  <a:pt x="4860131" y="1427321"/>
                  <a:pt x="4859179" y="1427321"/>
                </a:cubicBezTo>
                <a:cubicBezTo>
                  <a:pt x="4857274" y="1427321"/>
                  <a:pt x="4854416" y="1424464"/>
                  <a:pt x="4852512" y="1420654"/>
                </a:cubicBezTo>
                <a:cubicBezTo>
                  <a:pt x="4850606" y="1416844"/>
                  <a:pt x="4852512" y="1413986"/>
                  <a:pt x="4855369" y="1413986"/>
                </a:cubicBezTo>
                <a:close/>
                <a:moveTo>
                  <a:pt x="4889659" y="1453991"/>
                </a:moveTo>
                <a:cubicBezTo>
                  <a:pt x="4894421" y="1453039"/>
                  <a:pt x="4900137" y="1462564"/>
                  <a:pt x="4904899" y="1479709"/>
                </a:cubicBezTo>
                <a:cubicBezTo>
                  <a:pt x="4908709" y="1494949"/>
                  <a:pt x="4910614" y="1508284"/>
                  <a:pt x="4910614" y="1508284"/>
                </a:cubicBezTo>
                <a:cubicBezTo>
                  <a:pt x="4903946" y="1508284"/>
                  <a:pt x="4881087" y="1474946"/>
                  <a:pt x="4882991" y="1467326"/>
                </a:cubicBezTo>
                <a:cubicBezTo>
                  <a:pt x="4883944" y="1458754"/>
                  <a:pt x="4886801" y="1454944"/>
                  <a:pt x="4889659" y="1453991"/>
                </a:cubicBezTo>
                <a:lnTo>
                  <a:pt x="4889659" y="1453991"/>
                </a:lnTo>
                <a:close/>
                <a:moveTo>
                  <a:pt x="4080034" y="1473041"/>
                </a:moveTo>
                <a:cubicBezTo>
                  <a:pt x="4080986" y="1473041"/>
                  <a:pt x="4081939" y="1473041"/>
                  <a:pt x="4083844" y="1473994"/>
                </a:cubicBezTo>
                <a:cubicBezTo>
                  <a:pt x="4087654" y="1476851"/>
                  <a:pt x="4088606" y="1480661"/>
                  <a:pt x="4084796" y="1485424"/>
                </a:cubicBezTo>
                <a:cubicBezTo>
                  <a:pt x="4081939" y="1489234"/>
                  <a:pt x="4077176" y="1498759"/>
                  <a:pt x="4076224" y="1505426"/>
                </a:cubicBezTo>
                <a:cubicBezTo>
                  <a:pt x="4073366" y="1516856"/>
                  <a:pt x="4072414" y="1516856"/>
                  <a:pt x="4068604" y="1507331"/>
                </a:cubicBezTo>
                <a:cubicBezTo>
                  <a:pt x="4062889" y="1495901"/>
                  <a:pt x="4071461" y="1474946"/>
                  <a:pt x="4080034" y="1473041"/>
                </a:cubicBezTo>
                <a:lnTo>
                  <a:pt x="4080034" y="1473041"/>
                </a:lnTo>
                <a:close/>
                <a:moveTo>
                  <a:pt x="4928712" y="1547336"/>
                </a:moveTo>
                <a:cubicBezTo>
                  <a:pt x="4929664" y="1547336"/>
                  <a:pt x="4931569" y="1548289"/>
                  <a:pt x="4934426" y="1551146"/>
                </a:cubicBezTo>
                <a:cubicBezTo>
                  <a:pt x="4938237" y="1554956"/>
                  <a:pt x="4940142" y="1559719"/>
                  <a:pt x="4938237" y="1561624"/>
                </a:cubicBezTo>
                <a:cubicBezTo>
                  <a:pt x="4934426" y="1565434"/>
                  <a:pt x="4926806" y="1558766"/>
                  <a:pt x="4926806" y="1550194"/>
                </a:cubicBezTo>
                <a:cubicBezTo>
                  <a:pt x="4925854" y="1548289"/>
                  <a:pt x="4926806" y="1547336"/>
                  <a:pt x="4928712" y="1547336"/>
                </a:cubicBezTo>
                <a:close/>
                <a:moveTo>
                  <a:pt x="3185636" y="1554956"/>
                </a:moveTo>
                <a:cubicBezTo>
                  <a:pt x="3186589" y="1554956"/>
                  <a:pt x="3187541" y="1554956"/>
                  <a:pt x="3189446" y="1555909"/>
                </a:cubicBezTo>
                <a:cubicBezTo>
                  <a:pt x="3192304" y="1557814"/>
                  <a:pt x="3195161" y="1564481"/>
                  <a:pt x="3195161" y="1571149"/>
                </a:cubicBezTo>
                <a:cubicBezTo>
                  <a:pt x="3195161" y="1585436"/>
                  <a:pt x="3177064" y="1593056"/>
                  <a:pt x="3172301" y="1580674"/>
                </a:cubicBezTo>
                <a:cubicBezTo>
                  <a:pt x="3167539" y="1570196"/>
                  <a:pt x="3178016" y="1554956"/>
                  <a:pt x="3185636" y="1554956"/>
                </a:cubicBezTo>
                <a:close/>
                <a:moveTo>
                  <a:pt x="4076224" y="1590199"/>
                </a:moveTo>
                <a:cubicBezTo>
                  <a:pt x="4087654" y="1590199"/>
                  <a:pt x="4089559" y="1602581"/>
                  <a:pt x="4082891" y="1627346"/>
                </a:cubicBezTo>
                <a:cubicBezTo>
                  <a:pt x="4075271" y="1654016"/>
                  <a:pt x="4057174" y="1675924"/>
                  <a:pt x="4057174" y="1657826"/>
                </a:cubicBezTo>
                <a:cubicBezTo>
                  <a:pt x="4057174" y="1652111"/>
                  <a:pt x="4060031" y="1646396"/>
                  <a:pt x="4063841" y="1644491"/>
                </a:cubicBezTo>
                <a:cubicBezTo>
                  <a:pt x="4067651" y="1642586"/>
                  <a:pt x="4070509" y="1629251"/>
                  <a:pt x="4070509" y="1615916"/>
                </a:cubicBezTo>
                <a:cubicBezTo>
                  <a:pt x="4070509" y="1600676"/>
                  <a:pt x="4072414" y="1590199"/>
                  <a:pt x="4076224" y="1590199"/>
                </a:cubicBezTo>
                <a:lnTo>
                  <a:pt x="4076224" y="1590199"/>
                </a:lnTo>
                <a:close/>
                <a:moveTo>
                  <a:pt x="4979194" y="1679734"/>
                </a:moveTo>
                <a:cubicBezTo>
                  <a:pt x="4981099" y="1679734"/>
                  <a:pt x="4984909" y="1681639"/>
                  <a:pt x="4991576" y="1688306"/>
                </a:cubicBezTo>
                <a:cubicBezTo>
                  <a:pt x="5003006" y="1699736"/>
                  <a:pt x="5003959" y="1703546"/>
                  <a:pt x="4997292" y="1712119"/>
                </a:cubicBezTo>
                <a:cubicBezTo>
                  <a:pt x="4983956" y="1727359"/>
                  <a:pt x="4969669" y="1724501"/>
                  <a:pt x="4973479" y="1708309"/>
                </a:cubicBezTo>
                <a:cubicBezTo>
                  <a:pt x="4975384" y="1700689"/>
                  <a:pt x="4977289" y="1690211"/>
                  <a:pt x="4977289" y="1684496"/>
                </a:cubicBezTo>
                <a:cubicBezTo>
                  <a:pt x="4977289" y="1681639"/>
                  <a:pt x="4978242" y="1680686"/>
                  <a:pt x="4979194" y="1679734"/>
                </a:cubicBezTo>
                <a:close/>
                <a:moveTo>
                  <a:pt x="2912269" y="1717834"/>
                </a:moveTo>
                <a:cubicBezTo>
                  <a:pt x="2913221" y="1718786"/>
                  <a:pt x="2919889" y="1754981"/>
                  <a:pt x="2926556" y="1796891"/>
                </a:cubicBezTo>
                <a:cubicBezTo>
                  <a:pt x="2935129" y="1849279"/>
                  <a:pt x="2942749" y="1878806"/>
                  <a:pt x="2952274" y="1891189"/>
                </a:cubicBezTo>
                <a:cubicBezTo>
                  <a:pt x="2959894" y="1901666"/>
                  <a:pt x="2965609" y="1912144"/>
                  <a:pt x="2965609" y="1915001"/>
                </a:cubicBezTo>
                <a:cubicBezTo>
                  <a:pt x="2965609" y="1918811"/>
                  <a:pt x="2972276" y="1941671"/>
                  <a:pt x="2980849" y="1967389"/>
                </a:cubicBezTo>
                <a:cubicBezTo>
                  <a:pt x="2996089" y="2013109"/>
                  <a:pt x="3016091" y="2115979"/>
                  <a:pt x="3016091" y="2148364"/>
                </a:cubicBezTo>
                <a:cubicBezTo>
                  <a:pt x="3016091" y="2157889"/>
                  <a:pt x="3023711" y="2178844"/>
                  <a:pt x="3033236" y="2195989"/>
                </a:cubicBezTo>
                <a:cubicBezTo>
                  <a:pt x="3046571" y="2219801"/>
                  <a:pt x="3050381" y="2235994"/>
                  <a:pt x="3050381" y="2267426"/>
                </a:cubicBezTo>
                <a:cubicBezTo>
                  <a:pt x="3051334" y="2306479"/>
                  <a:pt x="3051334" y="2308384"/>
                  <a:pt x="3071336" y="2317909"/>
                </a:cubicBezTo>
                <a:cubicBezTo>
                  <a:pt x="3095149" y="2328386"/>
                  <a:pt x="3099911" y="2340769"/>
                  <a:pt x="3095149" y="2379821"/>
                </a:cubicBezTo>
                <a:cubicBezTo>
                  <a:pt x="3089434" y="2431256"/>
                  <a:pt x="3086576" y="2437924"/>
                  <a:pt x="3075146" y="2434114"/>
                </a:cubicBezTo>
                <a:cubicBezTo>
                  <a:pt x="3066574" y="2431256"/>
                  <a:pt x="3065621" y="2431256"/>
                  <a:pt x="3071336" y="2436971"/>
                </a:cubicBezTo>
                <a:cubicBezTo>
                  <a:pt x="3077051" y="2442686"/>
                  <a:pt x="3075146" y="2448401"/>
                  <a:pt x="3060859" y="2462689"/>
                </a:cubicBezTo>
                <a:cubicBezTo>
                  <a:pt x="3048476" y="2474119"/>
                  <a:pt x="3037046" y="2480786"/>
                  <a:pt x="3025616" y="2479834"/>
                </a:cubicBezTo>
                <a:cubicBezTo>
                  <a:pt x="3007519" y="2477929"/>
                  <a:pt x="3008471" y="2478881"/>
                  <a:pt x="3006566" y="2467451"/>
                </a:cubicBezTo>
                <a:cubicBezTo>
                  <a:pt x="3005614" y="2457926"/>
                  <a:pt x="2979896" y="2451259"/>
                  <a:pt x="2931319" y="2448401"/>
                </a:cubicBezTo>
                <a:cubicBezTo>
                  <a:pt x="2893219" y="2446496"/>
                  <a:pt x="2891314" y="2447449"/>
                  <a:pt x="2889409" y="2460784"/>
                </a:cubicBezTo>
                <a:cubicBezTo>
                  <a:pt x="2887504" y="2475071"/>
                  <a:pt x="2869406" y="2480786"/>
                  <a:pt x="2868454" y="2467451"/>
                </a:cubicBezTo>
                <a:cubicBezTo>
                  <a:pt x="2867501" y="2462689"/>
                  <a:pt x="2866549" y="2453164"/>
                  <a:pt x="2864644" y="2443639"/>
                </a:cubicBezTo>
                <a:cubicBezTo>
                  <a:pt x="2863691" y="2435066"/>
                  <a:pt x="2860834" y="2417921"/>
                  <a:pt x="2858929" y="2405539"/>
                </a:cubicBezTo>
                <a:cubicBezTo>
                  <a:pt x="2857024" y="2393156"/>
                  <a:pt x="2853214" y="2368391"/>
                  <a:pt x="2850356" y="2349341"/>
                </a:cubicBezTo>
                <a:cubicBezTo>
                  <a:pt x="2843689" y="2307431"/>
                  <a:pt x="2847499" y="2285524"/>
                  <a:pt x="2861786" y="2281714"/>
                </a:cubicBezTo>
                <a:cubicBezTo>
                  <a:pt x="2871311" y="2279809"/>
                  <a:pt x="2873216" y="2267426"/>
                  <a:pt x="2877026" y="2209324"/>
                </a:cubicBezTo>
                <a:cubicBezTo>
                  <a:pt x="2878931" y="2171224"/>
                  <a:pt x="2879884" y="2137886"/>
                  <a:pt x="2877979" y="2135029"/>
                </a:cubicBezTo>
                <a:cubicBezTo>
                  <a:pt x="2871311" y="2124551"/>
                  <a:pt x="2869406" y="2012156"/>
                  <a:pt x="2876074" y="1996916"/>
                </a:cubicBezTo>
                <a:cubicBezTo>
                  <a:pt x="2879884" y="1988344"/>
                  <a:pt x="2884646" y="1948339"/>
                  <a:pt x="2887504" y="1909286"/>
                </a:cubicBezTo>
                <a:cubicBezTo>
                  <a:pt x="2895124" y="1823561"/>
                  <a:pt x="2908459" y="1714024"/>
                  <a:pt x="2912269" y="1717834"/>
                </a:cubicBezTo>
                <a:lnTo>
                  <a:pt x="2912269" y="1717834"/>
                </a:lnTo>
                <a:close/>
                <a:moveTo>
                  <a:pt x="1872139" y="1724501"/>
                </a:moveTo>
                <a:lnTo>
                  <a:pt x="1872139" y="1751171"/>
                </a:lnTo>
                <a:cubicBezTo>
                  <a:pt x="1872139" y="1775936"/>
                  <a:pt x="1889284" y="1896904"/>
                  <a:pt x="1904524" y="1991201"/>
                </a:cubicBezTo>
                <a:cubicBezTo>
                  <a:pt x="1922621" y="2099786"/>
                  <a:pt x="1929289" y="2150269"/>
                  <a:pt x="1928336" y="2189321"/>
                </a:cubicBezTo>
                <a:cubicBezTo>
                  <a:pt x="1927384" y="2230279"/>
                  <a:pt x="1928336" y="2232184"/>
                  <a:pt x="1949291" y="2251234"/>
                </a:cubicBezTo>
                <a:cubicBezTo>
                  <a:pt x="1961674" y="2261711"/>
                  <a:pt x="1978819" y="2281714"/>
                  <a:pt x="1988344" y="2296001"/>
                </a:cubicBezTo>
                <a:cubicBezTo>
                  <a:pt x="2005489" y="2320766"/>
                  <a:pt x="2006441" y="2326481"/>
                  <a:pt x="2006441" y="2393156"/>
                </a:cubicBezTo>
                <a:cubicBezTo>
                  <a:pt x="2007394" y="2498884"/>
                  <a:pt x="2009299" y="2490311"/>
                  <a:pt x="1983581" y="2487454"/>
                </a:cubicBezTo>
                <a:cubicBezTo>
                  <a:pt x="1971199" y="2486501"/>
                  <a:pt x="1957864" y="2480786"/>
                  <a:pt x="1954054" y="2476024"/>
                </a:cubicBezTo>
                <a:cubicBezTo>
                  <a:pt x="1947386" y="2468404"/>
                  <a:pt x="1944529" y="2468404"/>
                  <a:pt x="1934051" y="2477929"/>
                </a:cubicBezTo>
                <a:cubicBezTo>
                  <a:pt x="1918811" y="2491264"/>
                  <a:pt x="1863566" y="2496026"/>
                  <a:pt x="1831181" y="2487454"/>
                </a:cubicBezTo>
                <a:cubicBezTo>
                  <a:pt x="1816894" y="2483644"/>
                  <a:pt x="1807369" y="2483644"/>
                  <a:pt x="1807369" y="2486501"/>
                </a:cubicBezTo>
                <a:cubicBezTo>
                  <a:pt x="1807369" y="2489359"/>
                  <a:pt x="1798796" y="2492216"/>
                  <a:pt x="1788319" y="2492216"/>
                </a:cubicBezTo>
                <a:cubicBezTo>
                  <a:pt x="1777841" y="2492216"/>
                  <a:pt x="1769269" y="2489359"/>
                  <a:pt x="1769269" y="2485549"/>
                </a:cubicBezTo>
                <a:cubicBezTo>
                  <a:pt x="1769269" y="2481739"/>
                  <a:pt x="1753076" y="2478881"/>
                  <a:pt x="1734026" y="2478881"/>
                </a:cubicBezTo>
                <a:cubicBezTo>
                  <a:pt x="1714976" y="2478881"/>
                  <a:pt x="1698784" y="2481739"/>
                  <a:pt x="1698784" y="2485549"/>
                </a:cubicBezTo>
                <a:cubicBezTo>
                  <a:pt x="1698784" y="2489359"/>
                  <a:pt x="1689259" y="2492216"/>
                  <a:pt x="1677829" y="2492216"/>
                </a:cubicBezTo>
                <a:lnTo>
                  <a:pt x="1656874" y="2492216"/>
                </a:lnTo>
                <a:lnTo>
                  <a:pt x="1645444" y="2441734"/>
                </a:lnTo>
                <a:cubicBezTo>
                  <a:pt x="1638776" y="2414111"/>
                  <a:pt x="1635919" y="2382679"/>
                  <a:pt x="1637824" y="2373154"/>
                </a:cubicBezTo>
                <a:cubicBezTo>
                  <a:pt x="1644491" y="2342674"/>
                  <a:pt x="1660684" y="2322671"/>
                  <a:pt x="1679734" y="2322671"/>
                </a:cubicBezTo>
                <a:cubicBezTo>
                  <a:pt x="1703546" y="2322671"/>
                  <a:pt x="1723549" y="2300764"/>
                  <a:pt x="1714024" y="2285524"/>
                </a:cubicBezTo>
                <a:cubicBezTo>
                  <a:pt x="1708309" y="2276951"/>
                  <a:pt x="1708309" y="2272189"/>
                  <a:pt x="1714976" y="2266474"/>
                </a:cubicBezTo>
                <a:cubicBezTo>
                  <a:pt x="1719739" y="2262664"/>
                  <a:pt x="1725454" y="2238851"/>
                  <a:pt x="1727359" y="2211229"/>
                </a:cubicBezTo>
                <a:cubicBezTo>
                  <a:pt x="1729264" y="2184559"/>
                  <a:pt x="1735931" y="2151221"/>
                  <a:pt x="1740694" y="2137886"/>
                </a:cubicBezTo>
                <a:cubicBezTo>
                  <a:pt x="1745456" y="2124551"/>
                  <a:pt x="1758791" y="2081689"/>
                  <a:pt x="1769269" y="2043589"/>
                </a:cubicBezTo>
                <a:cubicBezTo>
                  <a:pt x="1795939" y="1952149"/>
                  <a:pt x="1851184" y="1773079"/>
                  <a:pt x="1862614" y="1745456"/>
                </a:cubicBezTo>
                <a:lnTo>
                  <a:pt x="1872139" y="1724501"/>
                </a:lnTo>
                <a:lnTo>
                  <a:pt x="1872139" y="1724501"/>
                </a:lnTo>
                <a:close/>
                <a:moveTo>
                  <a:pt x="3807619" y="1812131"/>
                </a:moveTo>
                <a:lnTo>
                  <a:pt x="3807619" y="1901666"/>
                </a:lnTo>
                <a:cubicBezTo>
                  <a:pt x="3807619" y="1987391"/>
                  <a:pt x="3808571" y="1992154"/>
                  <a:pt x="3826669" y="2027396"/>
                </a:cubicBezTo>
                <a:cubicBezTo>
                  <a:pt x="3851434" y="2075021"/>
                  <a:pt x="3866674" y="2197894"/>
                  <a:pt x="3851434" y="2227421"/>
                </a:cubicBezTo>
                <a:cubicBezTo>
                  <a:pt x="3837146" y="2255044"/>
                  <a:pt x="3832384" y="2284571"/>
                  <a:pt x="3840956" y="2289334"/>
                </a:cubicBezTo>
                <a:cubicBezTo>
                  <a:pt x="3845719" y="2292191"/>
                  <a:pt x="3842861" y="2296001"/>
                  <a:pt x="3833336" y="2300764"/>
                </a:cubicBezTo>
                <a:cubicBezTo>
                  <a:pt x="3809524" y="2312194"/>
                  <a:pt x="3810476" y="2328386"/>
                  <a:pt x="3837146" y="2339816"/>
                </a:cubicBezTo>
                <a:cubicBezTo>
                  <a:pt x="3849529" y="2344579"/>
                  <a:pt x="3867626" y="2349341"/>
                  <a:pt x="3876199" y="2349341"/>
                </a:cubicBezTo>
                <a:cubicBezTo>
                  <a:pt x="3895249" y="2349341"/>
                  <a:pt x="3895249" y="2349341"/>
                  <a:pt x="3882866" y="2390299"/>
                </a:cubicBezTo>
                <a:cubicBezTo>
                  <a:pt x="3878104" y="2407444"/>
                  <a:pt x="3872389" y="2437924"/>
                  <a:pt x="3870484" y="2458879"/>
                </a:cubicBezTo>
                <a:cubicBezTo>
                  <a:pt x="3868579" y="2478881"/>
                  <a:pt x="3862864" y="2499836"/>
                  <a:pt x="3859054" y="2504599"/>
                </a:cubicBezTo>
                <a:cubicBezTo>
                  <a:pt x="3852386" y="2513171"/>
                  <a:pt x="3844766" y="2515076"/>
                  <a:pt x="3840004" y="2510314"/>
                </a:cubicBezTo>
                <a:cubicBezTo>
                  <a:pt x="3837146" y="2507456"/>
                  <a:pt x="3777139" y="2502694"/>
                  <a:pt x="3654266" y="2496026"/>
                </a:cubicBezTo>
                <a:lnTo>
                  <a:pt x="3579971" y="2492216"/>
                </a:lnTo>
                <a:lnTo>
                  <a:pt x="3570446" y="2459831"/>
                </a:lnTo>
                <a:cubicBezTo>
                  <a:pt x="3565684" y="2442686"/>
                  <a:pt x="3562826" y="2417921"/>
                  <a:pt x="3563779" y="2404586"/>
                </a:cubicBezTo>
                <a:cubicBezTo>
                  <a:pt x="3566636" y="2382679"/>
                  <a:pt x="3567589" y="2381726"/>
                  <a:pt x="3598069" y="2377916"/>
                </a:cubicBezTo>
                <a:cubicBezTo>
                  <a:pt x="3619024" y="2375059"/>
                  <a:pt x="3631406" y="2369344"/>
                  <a:pt x="3635216" y="2362676"/>
                </a:cubicBezTo>
                <a:cubicBezTo>
                  <a:pt x="3641884" y="2350294"/>
                  <a:pt x="3638074" y="2326481"/>
                  <a:pt x="3627596" y="2313146"/>
                </a:cubicBezTo>
                <a:cubicBezTo>
                  <a:pt x="3623786" y="2307431"/>
                  <a:pt x="3623786" y="2305526"/>
                  <a:pt x="3628549" y="2305526"/>
                </a:cubicBezTo>
                <a:cubicBezTo>
                  <a:pt x="3639026" y="2305526"/>
                  <a:pt x="3637121" y="2274094"/>
                  <a:pt x="3626644" y="2247424"/>
                </a:cubicBezTo>
                <a:cubicBezTo>
                  <a:pt x="3616166" y="2221706"/>
                  <a:pt x="3619024" y="2206466"/>
                  <a:pt x="3651409" y="2123599"/>
                </a:cubicBezTo>
                <a:cubicBezTo>
                  <a:pt x="3662839" y="2094071"/>
                  <a:pt x="3676174" y="2055971"/>
                  <a:pt x="3680936" y="2038826"/>
                </a:cubicBezTo>
                <a:cubicBezTo>
                  <a:pt x="3685699" y="2020729"/>
                  <a:pt x="3700939" y="1992154"/>
                  <a:pt x="3718084" y="1970246"/>
                </a:cubicBezTo>
                <a:cubicBezTo>
                  <a:pt x="3734276" y="1949291"/>
                  <a:pt x="3760946" y="1905476"/>
                  <a:pt x="3777139" y="1873091"/>
                </a:cubicBezTo>
                <a:lnTo>
                  <a:pt x="3807619" y="1812131"/>
                </a:lnTo>
                <a:lnTo>
                  <a:pt x="3807619" y="1812131"/>
                </a:lnTo>
                <a:close/>
                <a:moveTo>
                  <a:pt x="4662964" y="1883569"/>
                </a:moveTo>
                <a:lnTo>
                  <a:pt x="4677251" y="1935004"/>
                </a:lnTo>
                <a:cubicBezTo>
                  <a:pt x="4684872" y="1963579"/>
                  <a:pt x="4706779" y="2022634"/>
                  <a:pt x="4725829" y="2066449"/>
                </a:cubicBezTo>
                <a:cubicBezTo>
                  <a:pt x="4744879" y="2110264"/>
                  <a:pt x="4762024" y="2159794"/>
                  <a:pt x="4764881" y="2176939"/>
                </a:cubicBezTo>
                <a:cubicBezTo>
                  <a:pt x="4769644" y="2213134"/>
                  <a:pt x="4782979" y="2255044"/>
                  <a:pt x="4801076" y="2289334"/>
                </a:cubicBezTo>
                <a:cubicBezTo>
                  <a:pt x="4810601" y="2307431"/>
                  <a:pt x="4814412" y="2326481"/>
                  <a:pt x="4814412" y="2359819"/>
                </a:cubicBezTo>
                <a:cubicBezTo>
                  <a:pt x="4814412" y="2384584"/>
                  <a:pt x="4816316" y="2406491"/>
                  <a:pt x="4819174" y="2409349"/>
                </a:cubicBezTo>
                <a:cubicBezTo>
                  <a:pt x="4822031" y="2412206"/>
                  <a:pt x="4823937" y="2419826"/>
                  <a:pt x="4823937" y="2426494"/>
                </a:cubicBezTo>
                <a:cubicBezTo>
                  <a:pt x="4823937" y="2436019"/>
                  <a:pt x="4822031" y="2436971"/>
                  <a:pt x="4815364" y="2432209"/>
                </a:cubicBezTo>
                <a:cubicBezTo>
                  <a:pt x="4810601" y="2428399"/>
                  <a:pt x="4804887" y="2427446"/>
                  <a:pt x="4802981" y="2429351"/>
                </a:cubicBezTo>
                <a:cubicBezTo>
                  <a:pt x="4801076" y="2431256"/>
                  <a:pt x="4794409" y="2429351"/>
                  <a:pt x="4788694" y="2424589"/>
                </a:cubicBezTo>
                <a:cubicBezTo>
                  <a:pt x="4780122" y="2417921"/>
                  <a:pt x="4777264" y="2417921"/>
                  <a:pt x="4768691" y="2427446"/>
                </a:cubicBezTo>
                <a:cubicBezTo>
                  <a:pt x="4759166" y="2436971"/>
                  <a:pt x="4759166" y="2437924"/>
                  <a:pt x="4781074" y="2437924"/>
                </a:cubicBezTo>
                <a:cubicBezTo>
                  <a:pt x="4815364" y="2437924"/>
                  <a:pt x="4822984" y="2442686"/>
                  <a:pt x="4819174" y="2459831"/>
                </a:cubicBezTo>
                <a:cubicBezTo>
                  <a:pt x="4817269" y="2468404"/>
                  <a:pt x="4813459" y="2475071"/>
                  <a:pt x="4810601" y="2475071"/>
                </a:cubicBezTo>
                <a:cubicBezTo>
                  <a:pt x="4807744" y="2475071"/>
                  <a:pt x="4807744" y="2481739"/>
                  <a:pt x="4810601" y="2489359"/>
                </a:cubicBezTo>
                <a:cubicBezTo>
                  <a:pt x="4815364" y="2502694"/>
                  <a:pt x="4814412" y="2503646"/>
                  <a:pt x="4795362" y="2501741"/>
                </a:cubicBezTo>
                <a:cubicBezTo>
                  <a:pt x="4775359" y="2499836"/>
                  <a:pt x="4774406" y="2499836"/>
                  <a:pt x="4778216" y="2516029"/>
                </a:cubicBezTo>
                <a:cubicBezTo>
                  <a:pt x="4781074" y="2528411"/>
                  <a:pt x="4779169" y="2532221"/>
                  <a:pt x="4772501" y="2530316"/>
                </a:cubicBezTo>
                <a:cubicBezTo>
                  <a:pt x="4767739" y="2528411"/>
                  <a:pt x="4763929" y="2520791"/>
                  <a:pt x="4763929" y="2514124"/>
                </a:cubicBezTo>
                <a:cubicBezTo>
                  <a:pt x="4764881" y="2499836"/>
                  <a:pt x="4757262" y="2496026"/>
                  <a:pt x="4750594" y="2506504"/>
                </a:cubicBezTo>
                <a:cubicBezTo>
                  <a:pt x="4747737" y="2511266"/>
                  <a:pt x="4722019" y="2510314"/>
                  <a:pt x="4719162" y="2505551"/>
                </a:cubicBezTo>
                <a:cubicBezTo>
                  <a:pt x="4693444" y="2463641"/>
                  <a:pt x="4682966" y="2458879"/>
                  <a:pt x="4699159" y="2497931"/>
                </a:cubicBezTo>
                <a:cubicBezTo>
                  <a:pt x="4708684" y="2519839"/>
                  <a:pt x="4708684" y="2520791"/>
                  <a:pt x="4698206" y="2516981"/>
                </a:cubicBezTo>
                <a:cubicBezTo>
                  <a:pt x="4671537" y="2506504"/>
                  <a:pt x="4662012" y="2505551"/>
                  <a:pt x="4667726" y="2514124"/>
                </a:cubicBezTo>
                <a:cubicBezTo>
                  <a:pt x="4670584" y="2518886"/>
                  <a:pt x="4677251" y="2527459"/>
                  <a:pt x="4682966" y="2534126"/>
                </a:cubicBezTo>
                <a:cubicBezTo>
                  <a:pt x="4688681" y="2539841"/>
                  <a:pt x="4691539" y="2545556"/>
                  <a:pt x="4689634" y="2545556"/>
                </a:cubicBezTo>
                <a:cubicBezTo>
                  <a:pt x="4687729" y="2545556"/>
                  <a:pt x="4682014" y="2540794"/>
                  <a:pt x="4675347" y="2534126"/>
                </a:cubicBezTo>
                <a:cubicBezTo>
                  <a:pt x="4665822" y="2525554"/>
                  <a:pt x="4662964" y="2524601"/>
                  <a:pt x="4659154" y="2531269"/>
                </a:cubicBezTo>
                <a:cubicBezTo>
                  <a:pt x="4655344" y="2537936"/>
                  <a:pt x="4650581" y="2537936"/>
                  <a:pt x="4640104" y="2533174"/>
                </a:cubicBezTo>
                <a:cubicBezTo>
                  <a:pt x="4632484" y="2529364"/>
                  <a:pt x="4621054" y="2528411"/>
                  <a:pt x="4612481" y="2531269"/>
                </a:cubicBezTo>
                <a:cubicBezTo>
                  <a:pt x="4603909" y="2534126"/>
                  <a:pt x="4593431" y="2536031"/>
                  <a:pt x="4587716" y="2535079"/>
                </a:cubicBezTo>
                <a:cubicBezTo>
                  <a:pt x="4582001" y="2534126"/>
                  <a:pt x="4573429" y="2534126"/>
                  <a:pt x="4567714" y="2533174"/>
                </a:cubicBezTo>
                <a:cubicBezTo>
                  <a:pt x="4559141" y="2532221"/>
                  <a:pt x="4556284" y="2520791"/>
                  <a:pt x="4552474" y="2465546"/>
                </a:cubicBezTo>
                <a:cubicBezTo>
                  <a:pt x="4548664" y="2414111"/>
                  <a:pt x="4549616" y="2397919"/>
                  <a:pt x="4556284" y="2394109"/>
                </a:cubicBezTo>
                <a:cubicBezTo>
                  <a:pt x="4561047" y="2391251"/>
                  <a:pt x="4566762" y="2390299"/>
                  <a:pt x="4569619" y="2392204"/>
                </a:cubicBezTo>
                <a:cubicBezTo>
                  <a:pt x="4572476" y="2394109"/>
                  <a:pt x="4581049" y="2393156"/>
                  <a:pt x="4587716" y="2391251"/>
                </a:cubicBezTo>
                <a:cubicBezTo>
                  <a:pt x="4596289" y="2388394"/>
                  <a:pt x="4599147" y="2383631"/>
                  <a:pt x="4597241" y="2376011"/>
                </a:cubicBezTo>
                <a:cubicBezTo>
                  <a:pt x="4595337" y="2369344"/>
                  <a:pt x="4596289" y="2362676"/>
                  <a:pt x="4600099" y="2360771"/>
                </a:cubicBezTo>
                <a:cubicBezTo>
                  <a:pt x="4603909" y="2357914"/>
                  <a:pt x="4604862" y="2351246"/>
                  <a:pt x="4601051" y="2342674"/>
                </a:cubicBezTo>
                <a:cubicBezTo>
                  <a:pt x="4590574" y="2316004"/>
                  <a:pt x="4586764" y="2246471"/>
                  <a:pt x="4593431" y="2224564"/>
                </a:cubicBezTo>
                <a:cubicBezTo>
                  <a:pt x="4597241" y="2213134"/>
                  <a:pt x="4602004" y="2161699"/>
                  <a:pt x="4602956" y="2110264"/>
                </a:cubicBezTo>
                <a:cubicBezTo>
                  <a:pt x="4604862" y="2033111"/>
                  <a:pt x="4608672" y="2012156"/>
                  <a:pt x="4619149" y="1991201"/>
                </a:cubicBezTo>
                <a:cubicBezTo>
                  <a:pt x="4625816" y="1976914"/>
                  <a:pt x="4639151" y="1947386"/>
                  <a:pt x="4646772" y="1925479"/>
                </a:cubicBezTo>
                <a:lnTo>
                  <a:pt x="4662964" y="1883569"/>
                </a:lnTo>
                <a:lnTo>
                  <a:pt x="4662964" y="1883569"/>
                </a:lnTo>
                <a:close/>
                <a:moveTo>
                  <a:pt x="5953601" y="2255044"/>
                </a:moveTo>
                <a:cubicBezTo>
                  <a:pt x="5954554" y="2255044"/>
                  <a:pt x="5954554" y="2256949"/>
                  <a:pt x="5954554" y="2260759"/>
                </a:cubicBezTo>
                <a:cubicBezTo>
                  <a:pt x="5954554" y="2267426"/>
                  <a:pt x="5956459" y="2267426"/>
                  <a:pt x="5963126" y="2258854"/>
                </a:cubicBezTo>
                <a:cubicBezTo>
                  <a:pt x="5969794" y="2250281"/>
                  <a:pt x="5970746" y="2254091"/>
                  <a:pt x="5968842" y="2285524"/>
                </a:cubicBezTo>
                <a:cubicBezTo>
                  <a:pt x="5966937" y="2318861"/>
                  <a:pt x="5967889" y="2324576"/>
                  <a:pt x="5983129" y="2337911"/>
                </a:cubicBezTo>
                <a:cubicBezTo>
                  <a:pt x="5997417" y="2350294"/>
                  <a:pt x="5999321" y="2357914"/>
                  <a:pt x="5999321" y="2388394"/>
                </a:cubicBezTo>
                <a:cubicBezTo>
                  <a:pt x="5999321" y="2428399"/>
                  <a:pt x="5982176" y="2495074"/>
                  <a:pt x="5957412" y="2553176"/>
                </a:cubicBezTo>
                <a:lnTo>
                  <a:pt x="5940267" y="2592229"/>
                </a:lnTo>
                <a:lnTo>
                  <a:pt x="5905024" y="2594134"/>
                </a:lnTo>
                <a:cubicBezTo>
                  <a:pt x="5885974" y="2595086"/>
                  <a:pt x="5865971" y="2594134"/>
                  <a:pt x="5859304" y="2592229"/>
                </a:cubicBezTo>
                <a:cubicBezTo>
                  <a:pt x="5853589" y="2590324"/>
                  <a:pt x="5845017" y="2591276"/>
                  <a:pt x="5840254" y="2595086"/>
                </a:cubicBezTo>
                <a:cubicBezTo>
                  <a:pt x="5835492" y="2598896"/>
                  <a:pt x="5832634" y="2598896"/>
                  <a:pt x="5832634" y="2596039"/>
                </a:cubicBezTo>
                <a:cubicBezTo>
                  <a:pt x="5832634" y="2593181"/>
                  <a:pt x="5797392" y="2590324"/>
                  <a:pt x="5754529" y="2591276"/>
                </a:cubicBezTo>
                <a:cubicBezTo>
                  <a:pt x="5711667" y="2591276"/>
                  <a:pt x="5652612" y="2590324"/>
                  <a:pt x="5624037" y="2588419"/>
                </a:cubicBezTo>
                <a:cubicBezTo>
                  <a:pt x="5571649" y="2585561"/>
                  <a:pt x="5571649" y="2585561"/>
                  <a:pt x="5571649" y="2568416"/>
                </a:cubicBezTo>
                <a:cubicBezTo>
                  <a:pt x="5571649" y="2554129"/>
                  <a:pt x="5588794" y="2524601"/>
                  <a:pt x="5604034" y="2512219"/>
                </a:cubicBezTo>
                <a:cubicBezTo>
                  <a:pt x="5612606" y="2505551"/>
                  <a:pt x="5609749" y="2451259"/>
                  <a:pt x="5601176" y="2434114"/>
                </a:cubicBezTo>
                <a:cubicBezTo>
                  <a:pt x="5595462" y="2424589"/>
                  <a:pt x="5593556" y="2413159"/>
                  <a:pt x="5595462" y="2410301"/>
                </a:cubicBezTo>
                <a:cubicBezTo>
                  <a:pt x="5597367" y="2406491"/>
                  <a:pt x="5596414" y="2405539"/>
                  <a:pt x="5592604" y="2407444"/>
                </a:cubicBezTo>
                <a:cubicBezTo>
                  <a:pt x="5586889" y="2411254"/>
                  <a:pt x="5574506" y="2394109"/>
                  <a:pt x="5579269" y="2389346"/>
                </a:cubicBezTo>
                <a:cubicBezTo>
                  <a:pt x="5580221" y="2388394"/>
                  <a:pt x="5608796" y="2386489"/>
                  <a:pt x="5642134" y="2383631"/>
                </a:cubicBezTo>
                <a:cubicBezTo>
                  <a:pt x="5675471" y="2381726"/>
                  <a:pt x="5715476" y="2377916"/>
                  <a:pt x="5731669" y="2376011"/>
                </a:cubicBezTo>
                <a:cubicBezTo>
                  <a:pt x="5766912" y="2371249"/>
                  <a:pt x="5844064" y="2329339"/>
                  <a:pt x="5885021" y="2291239"/>
                </a:cubicBezTo>
                <a:cubicBezTo>
                  <a:pt x="5894546" y="2281714"/>
                  <a:pt x="5897404" y="2281714"/>
                  <a:pt x="5904071" y="2289334"/>
                </a:cubicBezTo>
                <a:cubicBezTo>
                  <a:pt x="5911692" y="2298859"/>
                  <a:pt x="5924074" y="2301716"/>
                  <a:pt x="5922169" y="2294096"/>
                </a:cubicBezTo>
                <a:cubicBezTo>
                  <a:pt x="5919312" y="2283619"/>
                  <a:pt x="5930742" y="2261711"/>
                  <a:pt x="5937409" y="2264569"/>
                </a:cubicBezTo>
                <a:cubicBezTo>
                  <a:pt x="5941219" y="2266474"/>
                  <a:pt x="5946934" y="2264569"/>
                  <a:pt x="5949792" y="2259806"/>
                </a:cubicBezTo>
                <a:cubicBezTo>
                  <a:pt x="5951696" y="2256949"/>
                  <a:pt x="5952649" y="2255044"/>
                  <a:pt x="5953601" y="2255044"/>
                </a:cubicBezTo>
                <a:lnTo>
                  <a:pt x="5953601" y="2255044"/>
                </a:lnTo>
                <a:close/>
                <a:moveTo>
                  <a:pt x="5207794" y="2317909"/>
                </a:moveTo>
                <a:cubicBezTo>
                  <a:pt x="5211604" y="2317909"/>
                  <a:pt x="5214462" y="2320766"/>
                  <a:pt x="5214462" y="2324576"/>
                </a:cubicBezTo>
                <a:cubicBezTo>
                  <a:pt x="5214462" y="2328386"/>
                  <a:pt x="5211604" y="2331244"/>
                  <a:pt x="5207794" y="2331244"/>
                </a:cubicBezTo>
                <a:cubicBezTo>
                  <a:pt x="5203984" y="2331244"/>
                  <a:pt x="5201126" y="2328386"/>
                  <a:pt x="5201126" y="2324576"/>
                </a:cubicBezTo>
                <a:cubicBezTo>
                  <a:pt x="5201126" y="2320766"/>
                  <a:pt x="5203984" y="2317909"/>
                  <a:pt x="5207794" y="2317909"/>
                </a:cubicBezTo>
                <a:close/>
                <a:moveTo>
                  <a:pt x="715804" y="2336006"/>
                </a:moveTo>
                <a:lnTo>
                  <a:pt x="796766" y="2336006"/>
                </a:lnTo>
                <a:lnTo>
                  <a:pt x="794861" y="2362676"/>
                </a:lnTo>
                <a:cubicBezTo>
                  <a:pt x="793909" y="2377916"/>
                  <a:pt x="789146" y="2401729"/>
                  <a:pt x="783431" y="2417921"/>
                </a:cubicBezTo>
                <a:cubicBezTo>
                  <a:pt x="777716" y="2433161"/>
                  <a:pt x="772954" y="2455069"/>
                  <a:pt x="772954" y="2465546"/>
                </a:cubicBezTo>
                <a:lnTo>
                  <a:pt x="772954" y="2485549"/>
                </a:lnTo>
                <a:lnTo>
                  <a:pt x="709136" y="2485549"/>
                </a:lnTo>
                <a:lnTo>
                  <a:pt x="645319" y="2486501"/>
                </a:lnTo>
                <a:lnTo>
                  <a:pt x="645319" y="2464594"/>
                </a:lnTo>
                <a:cubicBezTo>
                  <a:pt x="645319" y="2448401"/>
                  <a:pt x="651034" y="2436971"/>
                  <a:pt x="667226" y="2418874"/>
                </a:cubicBezTo>
                <a:cubicBezTo>
                  <a:pt x="679609" y="2405539"/>
                  <a:pt x="694849" y="2381726"/>
                  <a:pt x="702469" y="2365534"/>
                </a:cubicBezTo>
                <a:lnTo>
                  <a:pt x="715804" y="2336006"/>
                </a:lnTo>
                <a:lnTo>
                  <a:pt x="715804" y="2336006"/>
                </a:lnTo>
                <a:close/>
                <a:moveTo>
                  <a:pt x="5198269" y="2336006"/>
                </a:moveTo>
                <a:cubicBezTo>
                  <a:pt x="5200174" y="2336006"/>
                  <a:pt x="5201126" y="2338864"/>
                  <a:pt x="5201126" y="2342674"/>
                </a:cubicBezTo>
                <a:cubicBezTo>
                  <a:pt x="5201126" y="2346484"/>
                  <a:pt x="5198269" y="2349341"/>
                  <a:pt x="5194459" y="2349341"/>
                </a:cubicBezTo>
                <a:cubicBezTo>
                  <a:pt x="5190649" y="2349341"/>
                  <a:pt x="5189696" y="2346484"/>
                  <a:pt x="5191601" y="2342674"/>
                </a:cubicBezTo>
                <a:cubicBezTo>
                  <a:pt x="5193506" y="2338864"/>
                  <a:pt x="5196364" y="2336006"/>
                  <a:pt x="5198269" y="2336006"/>
                </a:cubicBezTo>
                <a:close/>
                <a:moveTo>
                  <a:pt x="5377339" y="2346484"/>
                </a:moveTo>
                <a:lnTo>
                  <a:pt x="5382101" y="2363629"/>
                </a:lnTo>
                <a:cubicBezTo>
                  <a:pt x="5384006" y="2373154"/>
                  <a:pt x="5390674" y="2380774"/>
                  <a:pt x="5396389" y="2380774"/>
                </a:cubicBezTo>
                <a:cubicBezTo>
                  <a:pt x="5404962" y="2380774"/>
                  <a:pt x="5475446" y="2427446"/>
                  <a:pt x="5475446" y="2433161"/>
                </a:cubicBezTo>
                <a:cubicBezTo>
                  <a:pt x="5475446" y="2434114"/>
                  <a:pt x="5470684" y="2447449"/>
                  <a:pt x="5464969" y="2462689"/>
                </a:cubicBezTo>
                <a:cubicBezTo>
                  <a:pt x="5459254" y="2477929"/>
                  <a:pt x="5453539" y="2494121"/>
                  <a:pt x="5452587" y="2499836"/>
                </a:cubicBezTo>
                <a:cubicBezTo>
                  <a:pt x="5443062" y="2536031"/>
                  <a:pt x="5437346" y="2547461"/>
                  <a:pt x="5426869" y="2553176"/>
                </a:cubicBezTo>
                <a:cubicBezTo>
                  <a:pt x="5419249" y="2556986"/>
                  <a:pt x="5415439" y="2564606"/>
                  <a:pt x="5416392" y="2571274"/>
                </a:cubicBezTo>
                <a:cubicBezTo>
                  <a:pt x="5418296" y="2581751"/>
                  <a:pt x="5414487" y="2582704"/>
                  <a:pt x="5379244" y="2580799"/>
                </a:cubicBezTo>
                <a:cubicBezTo>
                  <a:pt x="5339239" y="2578894"/>
                  <a:pt x="5317331" y="2571274"/>
                  <a:pt x="5333524" y="2565559"/>
                </a:cubicBezTo>
                <a:cubicBezTo>
                  <a:pt x="5338287" y="2563654"/>
                  <a:pt x="5344954" y="2558891"/>
                  <a:pt x="5349717" y="2555081"/>
                </a:cubicBezTo>
                <a:cubicBezTo>
                  <a:pt x="5354479" y="2551271"/>
                  <a:pt x="5362099" y="2545556"/>
                  <a:pt x="5368767" y="2543651"/>
                </a:cubicBezTo>
                <a:cubicBezTo>
                  <a:pt x="5374481" y="2541746"/>
                  <a:pt x="5380196" y="2533174"/>
                  <a:pt x="5380196" y="2525554"/>
                </a:cubicBezTo>
                <a:cubicBezTo>
                  <a:pt x="5380196" y="2517934"/>
                  <a:pt x="5382101" y="2513171"/>
                  <a:pt x="5384006" y="2516029"/>
                </a:cubicBezTo>
                <a:cubicBezTo>
                  <a:pt x="5385912" y="2517934"/>
                  <a:pt x="5394484" y="2506504"/>
                  <a:pt x="5403056" y="2490311"/>
                </a:cubicBezTo>
                <a:cubicBezTo>
                  <a:pt x="5421154" y="2455069"/>
                  <a:pt x="5421154" y="2457926"/>
                  <a:pt x="5408771" y="2457926"/>
                </a:cubicBezTo>
                <a:cubicBezTo>
                  <a:pt x="5404009" y="2457926"/>
                  <a:pt x="5396389" y="2463641"/>
                  <a:pt x="5392579" y="2470309"/>
                </a:cubicBezTo>
                <a:cubicBezTo>
                  <a:pt x="5384006" y="2485549"/>
                  <a:pt x="5364956" y="2486501"/>
                  <a:pt x="5353526" y="2473166"/>
                </a:cubicBezTo>
                <a:cubicBezTo>
                  <a:pt x="5346859" y="2465546"/>
                  <a:pt x="5346859" y="2460784"/>
                  <a:pt x="5353526" y="2450306"/>
                </a:cubicBezTo>
                <a:cubicBezTo>
                  <a:pt x="5359242" y="2441734"/>
                  <a:pt x="5359242" y="2436019"/>
                  <a:pt x="5354479" y="2431256"/>
                </a:cubicBezTo>
                <a:cubicBezTo>
                  <a:pt x="5349717" y="2426494"/>
                  <a:pt x="5353526" y="2420779"/>
                  <a:pt x="5366862" y="2413159"/>
                </a:cubicBezTo>
                <a:cubicBezTo>
                  <a:pt x="5377339" y="2406491"/>
                  <a:pt x="5385912" y="2398871"/>
                  <a:pt x="5385912" y="2395061"/>
                </a:cubicBezTo>
                <a:cubicBezTo>
                  <a:pt x="5385912" y="2386489"/>
                  <a:pt x="5377339" y="2386489"/>
                  <a:pt x="5367814" y="2396014"/>
                </a:cubicBezTo>
                <a:cubicBezTo>
                  <a:pt x="5359242" y="2404586"/>
                  <a:pt x="5361146" y="2391251"/>
                  <a:pt x="5371624" y="2363629"/>
                </a:cubicBezTo>
                <a:lnTo>
                  <a:pt x="5377339" y="2346484"/>
                </a:lnTo>
                <a:lnTo>
                  <a:pt x="5377339" y="2346484"/>
                </a:lnTo>
                <a:close/>
                <a:moveTo>
                  <a:pt x="5022056" y="2405539"/>
                </a:moveTo>
                <a:cubicBezTo>
                  <a:pt x="5025867" y="2405539"/>
                  <a:pt x="5028724" y="2408396"/>
                  <a:pt x="5028724" y="2412206"/>
                </a:cubicBezTo>
                <a:cubicBezTo>
                  <a:pt x="5028724" y="2416016"/>
                  <a:pt x="5027771" y="2418874"/>
                  <a:pt x="5025867" y="2418874"/>
                </a:cubicBezTo>
                <a:cubicBezTo>
                  <a:pt x="5023962" y="2418874"/>
                  <a:pt x="5021104" y="2416016"/>
                  <a:pt x="5019199" y="2412206"/>
                </a:cubicBezTo>
                <a:cubicBezTo>
                  <a:pt x="5016342" y="2408396"/>
                  <a:pt x="5018246" y="2405539"/>
                  <a:pt x="5022056" y="2405539"/>
                </a:cubicBezTo>
                <a:close/>
                <a:moveTo>
                  <a:pt x="3045619" y="2445544"/>
                </a:moveTo>
                <a:cubicBezTo>
                  <a:pt x="3044666" y="2445544"/>
                  <a:pt x="3043714" y="2447449"/>
                  <a:pt x="3045619" y="2449354"/>
                </a:cubicBezTo>
                <a:cubicBezTo>
                  <a:pt x="3047524" y="2453164"/>
                  <a:pt x="3052286" y="2456021"/>
                  <a:pt x="3055144" y="2456021"/>
                </a:cubicBezTo>
                <a:cubicBezTo>
                  <a:pt x="3064669" y="2456021"/>
                  <a:pt x="3061811" y="2451259"/>
                  <a:pt x="3051334" y="2447449"/>
                </a:cubicBezTo>
                <a:cubicBezTo>
                  <a:pt x="3050381" y="2446496"/>
                  <a:pt x="3048476" y="2446496"/>
                  <a:pt x="3047524" y="2446496"/>
                </a:cubicBezTo>
                <a:cubicBezTo>
                  <a:pt x="3046571" y="2445544"/>
                  <a:pt x="3045619" y="2445544"/>
                  <a:pt x="3045619" y="2445544"/>
                </a:cubicBezTo>
                <a:lnTo>
                  <a:pt x="3045619" y="2445544"/>
                </a:lnTo>
                <a:close/>
                <a:moveTo>
                  <a:pt x="5132546" y="2463641"/>
                </a:moveTo>
                <a:cubicBezTo>
                  <a:pt x="5133499" y="2462689"/>
                  <a:pt x="5135404" y="2463641"/>
                  <a:pt x="5137309" y="2464594"/>
                </a:cubicBezTo>
                <a:cubicBezTo>
                  <a:pt x="5141119" y="2466499"/>
                  <a:pt x="5143976" y="2469356"/>
                  <a:pt x="5143976" y="2471261"/>
                </a:cubicBezTo>
                <a:cubicBezTo>
                  <a:pt x="5143976" y="2473166"/>
                  <a:pt x="5141119" y="2474119"/>
                  <a:pt x="5137309" y="2474119"/>
                </a:cubicBezTo>
                <a:cubicBezTo>
                  <a:pt x="5133499" y="2474119"/>
                  <a:pt x="5130642" y="2471261"/>
                  <a:pt x="5130642" y="2467451"/>
                </a:cubicBezTo>
                <a:cubicBezTo>
                  <a:pt x="5130642" y="2465546"/>
                  <a:pt x="5131594" y="2464594"/>
                  <a:pt x="5132546" y="2463641"/>
                </a:cubicBezTo>
                <a:close/>
                <a:moveTo>
                  <a:pt x="4826794" y="2483644"/>
                </a:moveTo>
                <a:cubicBezTo>
                  <a:pt x="4827747" y="2483644"/>
                  <a:pt x="4830604" y="2483644"/>
                  <a:pt x="4835366" y="2485549"/>
                </a:cubicBezTo>
                <a:cubicBezTo>
                  <a:pt x="4842034" y="2487454"/>
                  <a:pt x="4853464" y="2495074"/>
                  <a:pt x="4860131" y="2501741"/>
                </a:cubicBezTo>
                <a:cubicBezTo>
                  <a:pt x="4869656" y="2513171"/>
                  <a:pt x="4870609" y="2514124"/>
                  <a:pt x="4861084" y="2511266"/>
                </a:cubicBezTo>
                <a:cubicBezTo>
                  <a:pt x="4855369" y="2509361"/>
                  <a:pt x="4846797" y="2511266"/>
                  <a:pt x="4842034" y="2515076"/>
                </a:cubicBezTo>
                <a:cubicBezTo>
                  <a:pt x="4835366" y="2520791"/>
                  <a:pt x="4835366" y="2520791"/>
                  <a:pt x="4838224" y="2514124"/>
                </a:cubicBezTo>
                <a:cubicBezTo>
                  <a:pt x="4841081" y="2509361"/>
                  <a:pt x="4838224" y="2500789"/>
                  <a:pt x="4832509" y="2494121"/>
                </a:cubicBezTo>
                <a:cubicBezTo>
                  <a:pt x="4827747" y="2486501"/>
                  <a:pt x="4824889" y="2483644"/>
                  <a:pt x="4826794" y="2483644"/>
                </a:cubicBezTo>
                <a:lnTo>
                  <a:pt x="4826794" y="2483644"/>
                </a:lnTo>
                <a:close/>
                <a:moveTo>
                  <a:pt x="4787741" y="2508409"/>
                </a:moveTo>
                <a:cubicBezTo>
                  <a:pt x="4789647" y="2508409"/>
                  <a:pt x="4793456" y="2509361"/>
                  <a:pt x="4798219" y="2512219"/>
                </a:cubicBezTo>
                <a:cubicBezTo>
                  <a:pt x="4804887" y="2516029"/>
                  <a:pt x="4810601" y="2522696"/>
                  <a:pt x="4810601" y="2528411"/>
                </a:cubicBezTo>
                <a:cubicBezTo>
                  <a:pt x="4810601" y="2541746"/>
                  <a:pt x="4799172" y="2539841"/>
                  <a:pt x="4791551" y="2525554"/>
                </a:cubicBezTo>
                <a:cubicBezTo>
                  <a:pt x="4785837" y="2514124"/>
                  <a:pt x="4784884" y="2508409"/>
                  <a:pt x="4787741" y="2508409"/>
                </a:cubicBezTo>
                <a:lnTo>
                  <a:pt x="4787741" y="2508409"/>
                </a:lnTo>
                <a:close/>
                <a:moveTo>
                  <a:pt x="4868704" y="2525554"/>
                </a:moveTo>
                <a:cubicBezTo>
                  <a:pt x="4870609" y="2525554"/>
                  <a:pt x="4872514" y="2526506"/>
                  <a:pt x="4873466" y="2527459"/>
                </a:cubicBezTo>
                <a:cubicBezTo>
                  <a:pt x="4875372" y="2529364"/>
                  <a:pt x="4871562" y="2531269"/>
                  <a:pt x="4864894" y="2530316"/>
                </a:cubicBezTo>
                <a:cubicBezTo>
                  <a:pt x="4857274" y="2530316"/>
                  <a:pt x="4856322" y="2528411"/>
                  <a:pt x="4861084" y="2526506"/>
                </a:cubicBezTo>
                <a:cubicBezTo>
                  <a:pt x="4863941" y="2525554"/>
                  <a:pt x="4865847" y="2525554"/>
                  <a:pt x="4868704" y="2525554"/>
                </a:cubicBezTo>
                <a:close/>
              </a:path>
            </a:pathLst>
          </a:custGeom>
          <a:solidFill>
            <a:srgbClr val="3F573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2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 Unicode MS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="" xmlns:a16="http://schemas.microsoft.com/office/drawing/2014/main" id="{460AED15-8A06-4174-9FA6-D9E7FA353FE6}"/>
              </a:ext>
            </a:extLst>
          </p:cNvPr>
          <p:cNvSpPr/>
          <p:nvPr/>
        </p:nvSpPr>
        <p:spPr>
          <a:xfrm>
            <a:off x="845982" y="232275"/>
            <a:ext cx="10848974" cy="731520"/>
          </a:xfrm>
          <a:prstGeom prst="rect">
            <a:avLst/>
          </a:prstGeom>
          <a:solidFill>
            <a:srgbClr val="D3EFC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CONCLUSIONES</a:t>
            </a:r>
            <a:endParaRPr lang="es-EC" sz="2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ángulo 25">
            <a:extLst>
              <a:ext uri="{FF2B5EF4-FFF2-40B4-BE49-F238E27FC236}">
                <a16:creationId xmlns="" xmlns:a16="http://schemas.microsoft.com/office/drawing/2014/main" id="{094AEA36-0ABB-4D22-BF12-C203EC7D58D4}"/>
              </a:ext>
            </a:extLst>
          </p:cNvPr>
          <p:cNvSpPr/>
          <p:nvPr/>
        </p:nvSpPr>
        <p:spPr>
          <a:xfrm>
            <a:off x="3675980" y="1295635"/>
            <a:ext cx="8018976" cy="1323439"/>
          </a:xfrm>
          <a:prstGeom prst="rect">
            <a:avLst/>
          </a:prstGeom>
          <a:solidFill>
            <a:schemeClr val="bg1">
              <a:lumMod val="95000"/>
              <a:alpha val="79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s-EC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importancia de </a:t>
            </a:r>
            <a:r>
              <a:rPr lang="es-EC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la IE, sin </a:t>
            </a:r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dejar de lado ninguna característica de los oficiales del Ejército, hace hincapié en la empatía, el conocimiento del subordinado, saber qué desea y cuáles son sus aspiraciones, jugando un papel importantísimo en el </a:t>
            </a:r>
            <a:r>
              <a:rPr lang="es-EC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liderazgo.</a:t>
            </a:r>
            <a:endParaRPr lang="es-EC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Group 2">
            <a:extLst>
              <a:ext uri="{FF2B5EF4-FFF2-40B4-BE49-F238E27FC236}">
                <a16:creationId xmlns="" xmlns:a16="http://schemas.microsoft.com/office/drawing/2014/main" id="{B4B9F634-3122-4ED5-A877-E504E5960DA3}"/>
              </a:ext>
            </a:extLst>
          </p:cNvPr>
          <p:cNvGrpSpPr/>
          <p:nvPr/>
        </p:nvGrpSpPr>
        <p:grpSpPr>
          <a:xfrm>
            <a:off x="1697961" y="1642506"/>
            <a:ext cx="1691322" cy="691499"/>
            <a:chOff x="827584" y="2315185"/>
            <a:chExt cx="1800000" cy="1008000"/>
          </a:xfrm>
          <a:solidFill>
            <a:schemeClr val="bg2">
              <a:lumMod val="50000"/>
            </a:schemeClr>
          </a:solidFill>
        </p:grpSpPr>
        <p:sp>
          <p:nvSpPr>
            <p:cNvPr id="29" name="Right Arrow 7">
              <a:extLst>
                <a:ext uri="{FF2B5EF4-FFF2-40B4-BE49-F238E27FC236}">
                  <a16:creationId xmlns="" xmlns:a16="http://schemas.microsoft.com/office/drawing/2014/main" id="{B18DBAF8-5E95-47CE-92D2-E0AE7E36A194}"/>
                </a:ext>
              </a:extLst>
            </p:cNvPr>
            <p:cNvSpPr/>
            <p:nvPr/>
          </p:nvSpPr>
          <p:spPr>
            <a:xfrm>
              <a:off x="827584" y="2369185"/>
              <a:ext cx="1800000" cy="900000"/>
            </a:xfrm>
            <a:prstGeom prst="rightArrow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  <p:sp>
          <p:nvSpPr>
            <p:cNvPr id="30" name="Rectangle 4">
              <a:extLst>
                <a:ext uri="{FF2B5EF4-FFF2-40B4-BE49-F238E27FC236}">
                  <a16:creationId xmlns="" xmlns:a16="http://schemas.microsoft.com/office/drawing/2014/main" id="{3899430D-AEE2-4FF9-AEEC-C94EE3771A05}"/>
                </a:ext>
              </a:extLst>
            </p:cNvPr>
            <p:cNvSpPr/>
            <p:nvPr/>
          </p:nvSpPr>
          <p:spPr>
            <a:xfrm>
              <a:off x="1079540" y="2315185"/>
              <a:ext cx="1008000" cy="100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1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  <p:sp>
          <p:nvSpPr>
            <p:cNvPr id="31" name="Rectangle 5">
              <a:extLst>
                <a:ext uri="{FF2B5EF4-FFF2-40B4-BE49-F238E27FC236}">
                  <a16:creationId xmlns="" xmlns:a16="http://schemas.microsoft.com/office/drawing/2014/main" id="{8603E3C1-331F-4404-B55A-73B191DE0E50}"/>
                </a:ext>
              </a:extLst>
            </p:cNvPr>
            <p:cNvSpPr/>
            <p:nvPr/>
          </p:nvSpPr>
          <p:spPr>
            <a:xfrm>
              <a:off x="1160122" y="2410777"/>
              <a:ext cx="828000" cy="828000"/>
            </a:xfrm>
            <a:prstGeom prst="rect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  <p:sp>
          <p:nvSpPr>
            <p:cNvPr id="32" name="Text Placeholder 12">
              <a:extLst>
                <a:ext uri="{FF2B5EF4-FFF2-40B4-BE49-F238E27FC236}">
                  <a16:creationId xmlns="" xmlns:a16="http://schemas.microsoft.com/office/drawing/2014/main" id="{B3D01169-61F6-4964-B64C-E48901220A84}"/>
                </a:ext>
              </a:extLst>
            </p:cNvPr>
            <p:cNvSpPr txBox="1">
              <a:spLocks/>
            </p:cNvSpPr>
            <p:nvPr/>
          </p:nvSpPr>
          <p:spPr>
            <a:xfrm>
              <a:off x="1291518" y="2608898"/>
              <a:ext cx="565207" cy="420574"/>
            </a:xfrm>
            <a:prstGeom prst="rect">
              <a:avLst/>
            </a:prstGeom>
            <a:grpFill/>
          </p:spPr>
          <p:txBody>
            <a:bodyPr lIns="0" tIns="0" rIns="0" bIns="0" anchor="ctr"/>
            <a:lstStyle>
              <a:lvl1pPr marL="0" indent="0" algn="l" defTabSz="914400" rtl="0" eaLnBrk="1" latinLnBrk="0" hangingPunct="1">
                <a:spcBef>
                  <a:spcPct val="20000"/>
                </a:spcBef>
                <a:buFontTx/>
                <a:buNone/>
                <a:defRPr sz="3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>
                  <a:solidFill>
                    <a:schemeClr val="bg1"/>
                  </a:solidFill>
                </a:rPr>
                <a:t>01</a:t>
              </a:r>
            </a:p>
          </p:txBody>
        </p:sp>
      </p:grpSp>
      <p:grpSp>
        <p:nvGrpSpPr>
          <p:cNvPr id="33" name="Group 7">
            <a:extLst>
              <a:ext uri="{FF2B5EF4-FFF2-40B4-BE49-F238E27FC236}">
                <a16:creationId xmlns="" xmlns:a16="http://schemas.microsoft.com/office/drawing/2014/main" id="{8C3253C9-D7F4-4466-9B4B-78A82D253AA0}"/>
              </a:ext>
            </a:extLst>
          </p:cNvPr>
          <p:cNvGrpSpPr/>
          <p:nvPr/>
        </p:nvGrpSpPr>
        <p:grpSpPr>
          <a:xfrm>
            <a:off x="1697961" y="2995661"/>
            <a:ext cx="1691322" cy="761724"/>
            <a:chOff x="827584" y="2315185"/>
            <a:chExt cx="1800000" cy="1008000"/>
          </a:xfrm>
        </p:grpSpPr>
        <p:sp>
          <p:nvSpPr>
            <p:cNvPr id="34" name="Right Arrow 12">
              <a:extLst>
                <a:ext uri="{FF2B5EF4-FFF2-40B4-BE49-F238E27FC236}">
                  <a16:creationId xmlns="" xmlns:a16="http://schemas.microsoft.com/office/drawing/2014/main" id="{8B569A2D-9C26-45B9-8454-83DEF6B203ED}"/>
                </a:ext>
              </a:extLst>
            </p:cNvPr>
            <p:cNvSpPr/>
            <p:nvPr/>
          </p:nvSpPr>
          <p:spPr>
            <a:xfrm>
              <a:off x="827584" y="2369185"/>
              <a:ext cx="1800000" cy="900000"/>
            </a:xfrm>
            <a:prstGeom prst="rightArrow">
              <a:avLst/>
            </a:prstGeom>
            <a:solidFill>
              <a:schemeClr val="accent2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 dirty="0"/>
            </a:p>
          </p:txBody>
        </p:sp>
        <p:sp>
          <p:nvSpPr>
            <p:cNvPr id="35" name="Rectangle 9">
              <a:extLst>
                <a:ext uri="{FF2B5EF4-FFF2-40B4-BE49-F238E27FC236}">
                  <a16:creationId xmlns="" xmlns:a16="http://schemas.microsoft.com/office/drawing/2014/main" id="{A307B30B-1F78-4373-B451-6E732E3DAEFE}"/>
                </a:ext>
              </a:extLst>
            </p:cNvPr>
            <p:cNvSpPr/>
            <p:nvPr/>
          </p:nvSpPr>
          <p:spPr>
            <a:xfrm>
              <a:off x="1079540" y="2315185"/>
              <a:ext cx="1008000" cy="100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1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  <p:sp>
          <p:nvSpPr>
            <p:cNvPr id="36" name="Rectangle 10">
              <a:extLst>
                <a:ext uri="{FF2B5EF4-FFF2-40B4-BE49-F238E27FC236}">
                  <a16:creationId xmlns="" xmlns:a16="http://schemas.microsoft.com/office/drawing/2014/main" id="{78320D75-E74C-4273-8E0B-7DDFF70CD067}"/>
                </a:ext>
              </a:extLst>
            </p:cNvPr>
            <p:cNvSpPr/>
            <p:nvPr/>
          </p:nvSpPr>
          <p:spPr>
            <a:xfrm>
              <a:off x="1160122" y="2410777"/>
              <a:ext cx="828000" cy="82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  <p:sp>
          <p:nvSpPr>
            <p:cNvPr id="37" name="Text Placeholder 12">
              <a:extLst>
                <a:ext uri="{FF2B5EF4-FFF2-40B4-BE49-F238E27FC236}">
                  <a16:creationId xmlns="" xmlns:a16="http://schemas.microsoft.com/office/drawing/2014/main" id="{DA35372A-4E15-48D9-A112-B67022581122}"/>
                </a:ext>
              </a:extLst>
            </p:cNvPr>
            <p:cNvSpPr txBox="1">
              <a:spLocks/>
            </p:cNvSpPr>
            <p:nvPr/>
          </p:nvSpPr>
          <p:spPr>
            <a:xfrm>
              <a:off x="1291518" y="2608898"/>
              <a:ext cx="565207" cy="420574"/>
            </a:xfrm>
            <a:prstGeom prst="rect">
              <a:avLst/>
            </a:prstGeom>
          </p:spPr>
          <p:txBody>
            <a:bodyPr lIns="0" tIns="0" rIns="0" bIns="0" anchor="ctr"/>
            <a:lstStyle>
              <a:lvl1pPr marL="0" indent="0" algn="l" defTabSz="914400" rtl="0" eaLnBrk="1" latinLnBrk="0" hangingPunct="1">
                <a:spcBef>
                  <a:spcPct val="20000"/>
                </a:spcBef>
                <a:buFontTx/>
                <a:buNone/>
                <a:defRPr sz="3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>
                  <a:solidFill>
                    <a:schemeClr val="bg1"/>
                  </a:solidFill>
                </a:rPr>
                <a:t>02</a:t>
              </a:r>
            </a:p>
          </p:txBody>
        </p:sp>
      </p:grpSp>
      <p:sp>
        <p:nvSpPr>
          <p:cNvPr id="43" name="Rectángulo 42">
            <a:extLst>
              <a:ext uri="{FF2B5EF4-FFF2-40B4-BE49-F238E27FC236}">
                <a16:creationId xmlns="" xmlns:a16="http://schemas.microsoft.com/office/drawing/2014/main" id="{094AEA36-0ABB-4D22-BF12-C203EC7D58D4}"/>
              </a:ext>
            </a:extLst>
          </p:cNvPr>
          <p:cNvSpPr/>
          <p:nvPr/>
        </p:nvSpPr>
        <p:spPr>
          <a:xfrm>
            <a:off x="3675981" y="2884086"/>
            <a:ext cx="8018976" cy="1015663"/>
          </a:xfrm>
          <a:prstGeom prst="rect">
            <a:avLst/>
          </a:prstGeom>
          <a:solidFill>
            <a:schemeClr val="accent2">
              <a:lumMod val="20000"/>
              <a:lumOff val="80000"/>
              <a:alpha val="83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es-EC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 través de la metodología utilizada se determino que existe </a:t>
            </a:r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una relación </a:t>
            </a:r>
            <a:r>
              <a:rPr lang="es-EC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significativa </a:t>
            </a:r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entre la inteligencia emocional y el </a:t>
            </a:r>
            <a:r>
              <a:rPr lang="es-EC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tipo de liderazgo. (</a:t>
            </a:r>
            <a:r>
              <a:rPr lang="es-EC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IE</a:t>
            </a:r>
            <a:r>
              <a:rPr lang="es-EC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alta – liderazgo transformacional) </a:t>
            </a:r>
            <a:endParaRPr lang="es-EC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3675980" y="4228086"/>
            <a:ext cx="8018976" cy="2246769"/>
          </a:xfrm>
          <a:prstGeom prst="rect">
            <a:avLst/>
          </a:prstGeom>
          <a:solidFill>
            <a:schemeClr val="accent6">
              <a:lumMod val="60000"/>
              <a:lumOff val="40000"/>
              <a:alpha val="52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s-EC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Fundamental </a:t>
            </a:r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que </a:t>
            </a:r>
            <a:r>
              <a:rPr lang="es-EC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los oficiales </a:t>
            </a:r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posean la capacidad de conocer sus emociones y la de sus subordinados, </a:t>
            </a:r>
            <a:r>
              <a:rPr lang="es-EC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ya que están rodeados </a:t>
            </a:r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de amenazas y riesgos que ponen en peligro la integridad física tanto propia como la de sus subordinados y la población en </a:t>
            </a:r>
            <a:r>
              <a:rPr lang="es-EC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general, el manejo de emociones </a:t>
            </a:r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le permitirá cumplir con todas sus tareas de una manera eficaz, alcanzando los objetivos propuestos y coadyuvando a los objetivos de la institución.</a:t>
            </a:r>
          </a:p>
        </p:txBody>
      </p:sp>
      <p:grpSp>
        <p:nvGrpSpPr>
          <p:cNvPr id="17" name="Group 12">
            <a:extLst>
              <a:ext uri="{FF2B5EF4-FFF2-40B4-BE49-F238E27FC236}">
                <a16:creationId xmlns="" xmlns:a16="http://schemas.microsoft.com/office/drawing/2014/main" id="{EFB78E1E-543E-4E66-84D1-C494E451CB97}"/>
              </a:ext>
            </a:extLst>
          </p:cNvPr>
          <p:cNvGrpSpPr/>
          <p:nvPr/>
        </p:nvGrpSpPr>
        <p:grpSpPr>
          <a:xfrm>
            <a:off x="1819305" y="4958975"/>
            <a:ext cx="1691322" cy="784990"/>
            <a:chOff x="827584" y="2315185"/>
            <a:chExt cx="1800000" cy="1008000"/>
          </a:xfrm>
          <a:solidFill>
            <a:schemeClr val="tx2"/>
          </a:solidFill>
        </p:grpSpPr>
        <p:sp>
          <p:nvSpPr>
            <p:cNvPr id="18" name="Right Arrow 17">
              <a:extLst>
                <a:ext uri="{FF2B5EF4-FFF2-40B4-BE49-F238E27FC236}">
                  <a16:creationId xmlns="" xmlns:a16="http://schemas.microsoft.com/office/drawing/2014/main" id="{94B3A9CC-3B6E-4FE2-B092-9DD5C37FE04B}"/>
                </a:ext>
              </a:extLst>
            </p:cNvPr>
            <p:cNvSpPr/>
            <p:nvPr/>
          </p:nvSpPr>
          <p:spPr>
            <a:xfrm>
              <a:off x="827584" y="2369185"/>
              <a:ext cx="1800000" cy="900000"/>
            </a:xfrm>
            <a:prstGeom prst="rightArrow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  <p:sp>
          <p:nvSpPr>
            <p:cNvPr id="19" name="Rectangle 14">
              <a:extLst>
                <a:ext uri="{FF2B5EF4-FFF2-40B4-BE49-F238E27FC236}">
                  <a16:creationId xmlns="" xmlns:a16="http://schemas.microsoft.com/office/drawing/2014/main" id="{83E2E8C7-CFDB-4AD6-8439-38096034E183}"/>
                </a:ext>
              </a:extLst>
            </p:cNvPr>
            <p:cNvSpPr/>
            <p:nvPr/>
          </p:nvSpPr>
          <p:spPr>
            <a:xfrm>
              <a:off x="1079540" y="2315185"/>
              <a:ext cx="1008000" cy="100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1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  <p:sp>
          <p:nvSpPr>
            <p:cNvPr id="20" name="Rectangle 15">
              <a:extLst>
                <a:ext uri="{FF2B5EF4-FFF2-40B4-BE49-F238E27FC236}">
                  <a16:creationId xmlns="" xmlns:a16="http://schemas.microsoft.com/office/drawing/2014/main" id="{C655EDCF-1B90-49D8-B09A-755BA5493F8D}"/>
                </a:ext>
              </a:extLst>
            </p:cNvPr>
            <p:cNvSpPr/>
            <p:nvPr/>
          </p:nvSpPr>
          <p:spPr>
            <a:xfrm>
              <a:off x="1160122" y="2410777"/>
              <a:ext cx="828000" cy="828000"/>
            </a:xfrm>
            <a:prstGeom prst="rect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  <p:sp>
          <p:nvSpPr>
            <p:cNvPr id="21" name="Text Placeholder 12">
              <a:extLst>
                <a:ext uri="{FF2B5EF4-FFF2-40B4-BE49-F238E27FC236}">
                  <a16:creationId xmlns="" xmlns:a16="http://schemas.microsoft.com/office/drawing/2014/main" id="{37FBF431-2505-43EB-A814-B08B5B51F0F0}"/>
                </a:ext>
              </a:extLst>
            </p:cNvPr>
            <p:cNvSpPr txBox="1">
              <a:spLocks/>
            </p:cNvSpPr>
            <p:nvPr/>
          </p:nvSpPr>
          <p:spPr>
            <a:xfrm>
              <a:off x="1291518" y="2608898"/>
              <a:ext cx="565207" cy="420574"/>
            </a:xfrm>
            <a:prstGeom prst="rect">
              <a:avLst/>
            </a:prstGeom>
            <a:grpFill/>
          </p:spPr>
          <p:txBody>
            <a:bodyPr lIns="0" tIns="0" rIns="0" bIns="0" anchor="ctr"/>
            <a:lstStyle>
              <a:lvl1pPr marL="0" indent="0" algn="l" defTabSz="914400" rtl="0" eaLnBrk="1" latinLnBrk="0" hangingPunct="1">
                <a:spcBef>
                  <a:spcPct val="20000"/>
                </a:spcBef>
                <a:buFontTx/>
                <a:buNone/>
                <a:defRPr sz="3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03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09902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redondeado 2"/>
          <p:cNvSpPr/>
          <p:nvPr/>
        </p:nvSpPr>
        <p:spPr>
          <a:xfrm>
            <a:off x="1501707" y="1516361"/>
            <a:ext cx="10287000" cy="4496373"/>
          </a:xfrm>
          <a:prstGeom prst="roundRect">
            <a:avLst/>
          </a:prstGeom>
          <a:solidFill>
            <a:srgbClr val="00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" name="Rectángulo 1">
            <a:extLst>
              <a:ext uri="{FF2B5EF4-FFF2-40B4-BE49-F238E27FC236}">
                <a16:creationId xmlns="" xmlns:a16="http://schemas.microsoft.com/office/drawing/2014/main" id="{460AED15-8A06-4174-9FA6-D9E7FA353FE6}"/>
              </a:ext>
            </a:extLst>
          </p:cNvPr>
          <p:cNvSpPr/>
          <p:nvPr/>
        </p:nvSpPr>
        <p:spPr>
          <a:xfrm>
            <a:off x="845982" y="232275"/>
            <a:ext cx="10848974" cy="731520"/>
          </a:xfrm>
          <a:prstGeom prst="rect">
            <a:avLst/>
          </a:prstGeom>
          <a:solidFill>
            <a:srgbClr val="D3EFC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CONCLUSIONES</a:t>
            </a:r>
            <a:endParaRPr lang="es-EC" sz="2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ángulo 43"/>
          <p:cNvSpPr/>
          <p:nvPr/>
        </p:nvSpPr>
        <p:spPr>
          <a:xfrm>
            <a:off x="1966589" y="2239937"/>
            <a:ext cx="927015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C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s-EC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IE</a:t>
            </a:r>
            <a:r>
              <a:rPr lang="es-EC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es la </a:t>
            </a:r>
            <a:r>
              <a:rPr lang="es-EC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capacidad de una persona para utilizar la emoción de manera proactiva, tanto sus propias emociones como las de los demás a su alrededor, y tanto a nivel consciente como subconsciente, como una herramienta para mejorar el razonamiento y la toma de </a:t>
            </a:r>
            <a:r>
              <a:rPr lang="es-EC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decisiones, de tal manera la </a:t>
            </a:r>
            <a:r>
              <a:rPr lang="es-EC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IE</a:t>
            </a:r>
            <a:r>
              <a:rPr lang="es-EC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C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 la condición ‘sine qua non’ del liderazgo. Sin ella, una persona puede tener la mejor formación en el mundo, una mente incisiva y analítica, y una fuente inagotable de ideas inteligentes, pero aún así no será un gran </a:t>
            </a:r>
            <a:r>
              <a:rPr lang="es-EC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líder.</a:t>
            </a:r>
            <a:endParaRPr lang="es-EC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Graphic 7">
            <a:extLst>
              <a:ext uri="{FF2B5EF4-FFF2-40B4-BE49-F238E27FC236}">
                <a16:creationId xmlns="" xmlns:a16="http://schemas.microsoft.com/office/drawing/2014/main" id="{97DFCE97-8827-4079-866B-9D9284FD191E}"/>
              </a:ext>
            </a:extLst>
          </p:cNvPr>
          <p:cNvSpPr/>
          <p:nvPr/>
        </p:nvSpPr>
        <p:spPr>
          <a:xfrm>
            <a:off x="5253555" y="6090181"/>
            <a:ext cx="2783304" cy="767819"/>
          </a:xfrm>
          <a:custGeom>
            <a:avLst/>
            <a:gdLst>
              <a:gd name="connsiteX0" fmla="*/ 2576036 w 6134100"/>
              <a:gd name="connsiteY0" fmla="*/ 7144 h 2762250"/>
              <a:gd name="connsiteX1" fmla="*/ 2558891 w 6134100"/>
              <a:gd name="connsiteY1" fmla="*/ 11906 h 2762250"/>
              <a:gd name="connsiteX2" fmla="*/ 2556986 w 6134100"/>
              <a:gd name="connsiteY2" fmla="*/ 91916 h 2762250"/>
              <a:gd name="connsiteX3" fmla="*/ 2573179 w 6134100"/>
              <a:gd name="connsiteY3" fmla="*/ 184309 h 2762250"/>
              <a:gd name="connsiteX4" fmla="*/ 2579846 w 6134100"/>
              <a:gd name="connsiteY4" fmla="*/ 230029 h 2762250"/>
              <a:gd name="connsiteX5" fmla="*/ 2586514 w 6134100"/>
              <a:gd name="connsiteY5" fmla="*/ 254794 h 2762250"/>
              <a:gd name="connsiteX6" fmla="*/ 2606516 w 6134100"/>
              <a:gd name="connsiteY6" fmla="*/ 347186 h 2762250"/>
              <a:gd name="connsiteX7" fmla="*/ 2616041 w 6134100"/>
              <a:gd name="connsiteY7" fmla="*/ 374809 h 2762250"/>
              <a:gd name="connsiteX8" fmla="*/ 2643664 w 6134100"/>
              <a:gd name="connsiteY8" fmla="*/ 601504 h 2762250"/>
              <a:gd name="connsiteX9" fmla="*/ 2634139 w 6134100"/>
              <a:gd name="connsiteY9" fmla="*/ 617696 h 2762250"/>
              <a:gd name="connsiteX10" fmla="*/ 2614136 w 6134100"/>
              <a:gd name="connsiteY10" fmla="*/ 630079 h 2762250"/>
              <a:gd name="connsiteX11" fmla="*/ 2564606 w 6134100"/>
              <a:gd name="connsiteY11" fmla="*/ 706279 h 2762250"/>
              <a:gd name="connsiteX12" fmla="*/ 2540794 w 6134100"/>
              <a:gd name="connsiteY12" fmla="*/ 763429 h 2762250"/>
              <a:gd name="connsiteX13" fmla="*/ 2510314 w 6134100"/>
              <a:gd name="connsiteY13" fmla="*/ 807244 h 2762250"/>
              <a:gd name="connsiteX14" fmla="*/ 2508409 w 6134100"/>
              <a:gd name="connsiteY14" fmla="*/ 866299 h 2762250"/>
              <a:gd name="connsiteX15" fmla="*/ 2542699 w 6134100"/>
              <a:gd name="connsiteY15" fmla="*/ 965359 h 2762250"/>
              <a:gd name="connsiteX16" fmla="*/ 2616994 w 6134100"/>
              <a:gd name="connsiteY16" fmla="*/ 1010126 h 2762250"/>
              <a:gd name="connsiteX17" fmla="*/ 2636996 w 6134100"/>
              <a:gd name="connsiteY17" fmla="*/ 1021556 h 2762250"/>
              <a:gd name="connsiteX18" fmla="*/ 2653189 w 6134100"/>
              <a:gd name="connsiteY18" fmla="*/ 1054894 h 2762250"/>
              <a:gd name="connsiteX19" fmla="*/ 2655094 w 6134100"/>
              <a:gd name="connsiteY19" fmla="*/ 1073944 h 2762250"/>
              <a:gd name="connsiteX20" fmla="*/ 2677001 w 6134100"/>
              <a:gd name="connsiteY20" fmla="*/ 1130141 h 2762250"/>
              <a:gd name="connsiteX21" fmla="*/ 2673191 w 6134100"/>
              <a:gd name="connsiteY21" fmla="*/ 1123474 h 2762250"/>
              <a:gd name="connsiteX22" fmla="*/ 2621756 w 6134100"/>
              <a:gd name="connsiteY22" fmla="*/ 1138714 h 2762250"/>
              <a:gd name="connsiteX23" fmla="*/ 2593181 w 6134100"/>
              <a:gd name="connsiteY23" fmla="*/ 1163479 h 2762250"/>
              <a:gd name="connsiteX24" fmla="*/ 2609374 w 6134100"/>
              <a:gd name="connsiteY24" fmla="*/ 1175861 h 2762250"/>
              <a:gd name="connsiteX25" fmla="*/ 2625566 w 6134100"/>
              <a:gd name="connsiteY25" fmla="*/ 1188244 h 2762250"/>
              <a:gd name="connsiteX26" fmla="*/ 2613184 w 6134100"/>
              <a:gd name="connsiteY26" fmla="*/ 1218724 h 2762250"/>
              <a:gd name="connsiteX27" fmla="*/ 2605564 w 6134100"/>
              <a:gd name="connsiteY27" fmla="*/ 1318736 h 2762250"/>
              <a:gd name="connsiteX28" fmla="*/ 2648426 w 6134100"/>
              <a:gd name="connsiteY28" fmla="*/ 1387316 h 2762250"/>
              <a:gd name="connsiteX29" fmla="*/ 2632234 w 6134100"/>
              <a:gd name="connsiteY29" fmla="*/ 1430179 h 2762250"/>
              <a:gd name="connsiteX30" fmla="*/ 2632234 w 6134100"/>
              <a:gd name="connsiteY30" fmla="*/ 1528286 h 2762250"/>
              <a:gd name="connsiteX31" fmla="*/ 2656046 w 6134100"/>
              <a:gd name="connsiteY31" fmla="*/ 1552099 h 2762250"/>
              <a:gd name="connsiteX32" fmla="*/ 2653189 w 6134100"/>
              <a:gd name="connsiteY32" fmla="*/ 1622584 h 2762250"/>
              <a:gd name="connsiteX33" fmla="*/ 2643664 w 6134100"/>
              <a:gd name="connsiteY33" fmla="*/ 1696879 h 2762250"/>
              <a:gd name="connsiteX34" fmla="*/ 2624614 w 6134100"/>
              <a:gd name="connsiteY34" fmla="*/ 1803559 h 2762250"/>
              <a:gd name="connsiteX35" fmla="*/ 2628424 w 6134100"/>
              <a:gd name="connsiteY35" fmla="*/ 1871186 h 2762250"/>
              <a:gd name="connsiteX36" fmla="*/ 2656999 w 6134100"/>
              <a:gd name="connsiteY36" fmla="*/ 1914049 h 2762250"/>
              <a:gd name="connsiteX37" fmla="*/ 2697956 w 6134100"/>
              <a:gd name="connsiteY37" fmla="*/ 2023586 h 2762250"/>
              <a:gd name="connsiteX38" fmla="*/ 2706529 w 6134100"/>
              <a:gd name="connsiteY38" fmla="*/ 2083594 h 2762250"/>
              <a:gd name="connsiteX39" fmla="*/ 2703671 w 6134100"/>
              <a:gd name="connsiteY39" fmla="*/ 2103596 h 2762250"/>
              <a:gd name="connsiteX40" fmla="*/ 2694146 w 6134100"/>
              <a:gd name="connsiteY40" fmla="*/ 2185511 h 2762250"/>
              <a:gd name="connsiteX41" fmla="*/ 2702719 w 6134100"/>
              <a:gd name="connsiteY41" fmla="*/ 2270284 h 2762250"/>
              <a:gd name="connsiteX42" fmla="*/ 2717959 w 6134100"/>
              <a:gd name="connsiteY42" fmla="*/ 2298859 h 2762250"/>
              <a:gd name="connsiteX43" fmla="*/ 2735104 w 6134100"/>
              <a:gd name="connsiteY43" fmla="*/ 2310289 h 2762250"/>
              <a:gd name="connsiteX44" fmla="*/ 2751296 w 6134100"/>
              <a:gd name="connsiteY44" fmla="*/ 2341721 h 2762250"/>
              <a:gd name="connsiteX45" fmla="*/ 2727484 w 6134100"/>
              <a:gd name="connsiteY45" fmla="*/ 2431256 h 2762250"/>
              <a:gd name="connsiteX46" fmla="*/ 2711291 w 6134100"/>
              <a:gd name="connsiteY46" fmla="*/ 2459831 h 2762250"/>
              <a:gd name="connsiteX47" fmla="*/ 2642711 w 6134100"/>
              <a:gd name="connsiteY47" fmla="*/ 2475071 h 2762250"/>
              <a:gd name="connsiteX48" fmla="*/ 2530316 w 6134100"/>
              <a:gd name="connsiteY48" fmla="*/ 2478881 h 2762250"/>
              <a:gd name="connsiteX49" fmla="*/ 2488406 w 6134100"/>
              <a:gd name="connsiteY49" fmla="*/ 2474119 h 2762250"/>
              <a:gd name="connsiteX50" fmla="*/ 2433161 w 6134100"/>
              <a:gd name="connsiteY50" fmla="*/ 2470309 h 2762250"/>
              <a:gd name="connsiteX51" fmla="*/ 2297906 w 6134100"/>
              <a:gd name="connsiteY51" fmla="*/ 2483644 h 2762250"/>
              <a:gd name="connsiteX52" fmla="*/ 2169319 w 6134100"/>
              <a:gd name="connsiteY52" fmla="*/ 2487454 h 2762250"/>
              <a:gd name="connsiteX53" fmla="*/ 2161699 w 6134100"/>
              <a:gd name="connsiteY53" fmla="*/ 2462689 h 2762250"/>
              <a:gd name="connsiteX54" fmla="*/ 2135981 w 6134100"/>
              <a:gd name="connsiteY54" fmla="*/ 2424589 h 2762250"/>
              <a:gd name="connsiteX55" fmla="*/ 2110264 w 6134100"/>
              <a:gd name="connsiteY55" fmla="*/ 2376011 h 2762250"/>
              <a:gd name="connsiteX56" fmla="*/ 2121694 w 6134100"/>
              <a:gd name="connsiteY56" fmla="*/ 2300764 h 2762250"/>
              <a:gd name="connsiteX57" fmla="*/ 2153126 w 6134100"/>
              <a:gd name="connsiteY57" fmla="*/ 2238851 h 2762250"/>
              <a:gd name="connsiteX58" fmla="*/ 2136934 w 6134100"/>
              <a:gd name="connsiteY58" fmla="*/ 2152174 h 2762250"/>
              <a:gd name="connsiteX59" fmla="*/ 2103596 w 6134100"/>
              <a:gd name="connsiteY59" fmla="*/ 1967389 h 2762250"/>
              <a:gd name="connsiteX60" fmla="*/ 2132171 w 6134100"/>
              <a:gd name="connsiteY60" fmla="*/ 1809274 h 2762250"/>
              <a:gd name="connsiteX61" fmla="*/ 2140744 w 6134100"/>
              <a:gd name="connsiteY61" fmla="*/ 1731169 h 2762250"/>
              <a:gd name="connsiteX62" fmla="*/ 2136934 w 6134100"/>
              <a:gd name="connsiteY62" fmla="*/ 1656874 h 2762250"/>
              <a:gd name="connsiteX63" fmla="*/ 2146459 w 6134100"/>
              <a:gd name="connsiteY63" fmla="*/ 1624489 h 2762250"/>
              <a:gd name="connsiteX64" fmla="*/ 2137886 w 6134100"/>
              <a:gd name="connsiteY64" fmla="*/ 1597819 h 2762250"/>
              <a:gd name="connsiteX65" fmla="*/ 2125504 w 6134100"/>
              <a:gd name="connsiteY65" fmla="*/ 1573054 h 2762250"/>
              <a:gd name="connsiteX66" fmla="*/ 2132171 w 6134100"/>
              <a:gd name="connsiteY66" fmla="*/ 1544479 h 2762250"/>
              <a:gd name="connsiteX67" fmla="*/ 2138839 w 6134100"/>
              <a:gd name="connsiteY67" fmla="*/ 1555909 h 2762250"/>
              <a:gd name="connsiteX68" fmla="*/ 2155031 w 6134100"/>
              <a:gd name="connsiteY68" fmla="*/ 1581626 h 2762250"/>
              <a:gd name="connsiteX69" fmla="*/ 2197894 w 6134100"/>
              <a:gd name="connsiteY69" fmla="*/ 1579721 h 2762250"/>
              <a:gd name="connsiteX70" fmla="*/ 2213134 w 6134100"/>
              <a:gd name="connsiteY70" fmla="*/ 1571149 h 2762250"/>
              <a:gd name="connsiteX71" fmla="*/ 2240756 w 6134100"/>
              <a:gd name="connsiteY71" fmla="*/ 1504474 h 2762250"/>
              <a:gd name="connsiteX72" fmla="*/ 2263616 w 6134100"/>
              <a:gd name="connsiteY72" fmla="*/ 1449229 h 2762250"/>
              <a:gd name="connsiteX73" fmla="*/ 2277904 w 6134100"/>
              <a:gd name="connsiteY73" fmla="*/ 1384459 h 2762250"/>
              <a:gd name="connsiteX74" fmla="*/ 2285524 w 6134100"/>
              <a:gd name="connsiteY74" fmla="*/ 1369219 h 2762250"/>
              <a:gd name="connsiteX75" fmla="*/ 2307431 w 6134100"/>
              <a:gd name="connsiteY75" fmla="*/ 1354931 h 2762250"/>
              <a:gd name="connsiteX76" fmla="*/ 2310289 w 6134100"/>
              <a:gd name="connsiteY76" fmla="*/ 1323499 h 2762250"/>
              <a:gd name="connsiteX77" fmla="*/ 2310289 w 6134100"/>
              <a:gd name="connsiteY77" fmla="*/ 1276826 h 2762250"/>
              <a:gd name="connsiteX78" fmla="*/ 2323624 w 6134100"/>
              <a:gd name="connsiteY78" fmla="*/ 1173956 h 2762250"/>
              <a:gd name="connsiteX79" fmla="*/ 2343626 w 6134100"/>
              <a:gd name="connsiteY79" fmla="*/ 1078706 h 2762250"/>
              <a:gd name="connsiteX80" fmla="*/ 2346484 w 6134100"/>
              <a:gd name="connsiteY80" fmla="*/ 1020604 h 2762250"/>
              <a:gd name="connsiteX81" fmla="*/ 2326481 w 6134100"/>
              <a:gd name="connsiteY81" fmla="*/ 963454 h 2762250"/>
              <a:gd name="connsiteX82" fmla="*/ 2324576 w 6134100"/>
              <a:gd name="connsiteY82" fmla="*/ 936784 h 2762250"/>
              <a:gd name="connsiteX83" fmla="*/ 2321719 w 6134100"/>
              <a:gd name="connsiteY83" fmla="*/ 906304 h 2762250"/>
              <a:gd name="connsiteX84" fmla="*/ 2311241 w 6134100"/>
              <a:gd name="connsiteY84" fmla="*/ 871061 h 2762250"/>
              <a:gd name="connsiteX85" fmla="*/ 2278856 w 6134100"/>
              <a:gd name="connsiteY85" fmla="*/ 814864 h 2762250"/>
              <a:gd name="connsiteX86" fmla="*/ 2229326 w 6134100"/>
              <a:gd name="connsiteY86" fmla="*/ 795814 h 2762250"/>
              <a:gd name="connsiteX87" fmla="*/ 2177891 w 6134100"/>
              <a:gd name="connsiteY87" fmla="*/ 761524 h 2762250"/>
              <a:gd name="connsiteX88" fmla="*/ 2117884 w 6134100"/>
              <a:gd name="connsiteY88" fmla="*/ 723424 h 2762250"/>
              <a:gd name="connsiteX89" fmla="*/ 2106454 w 6134100"/>
              <a:gd name="connsiteY89" fmla="*/ 704374 h 2762250"/>
              <a:gd name="connsiteX90" fmla="*/ 2183606 w 6134100"/>
              <a:gd name="connsiteY90" fmla="*/ 602456 h 2762250"/>
              <a:gd name="connsiteX91" fmla="*/ 2197894 w 6134100"/>
              <a:gd name="connsiteY91" fmla="*/ 575786 h 2762250"/>
              <a:gd name="connsiteX92" fmla="*/ 2186464 w 6134100"/>
              <a:gd name="connsiteY92" fmla="*/ 530066 h 2762250"/>
              <a:gd name="connsiteX93" fmla="*/ 2185511 w 6134100"/>
              <a:gd name="connsiteY93" fmla="*/ 510064 h 2762250"/>
              <a:gd name="connsiteX94" fmla="*/ 2225516 w 6134100"/>
              <a:gd name="connsiteY94" fmla="*/ 463391 h 2762250"/>
              <a:gd name="connsiteX95" fmla="*/ 2205514 w 6134100"/>
              <a:gd name="connsiteY95" fmla="*/ 417671 h 2762250"/>
              <a:gd name="connsiteX96" fmla="*/ 2146459 w 6134100"/>
              <a:gd name="connsiteY96" fmla="*/ 398621 h 2762250"/>
              <a:gd name="connsiteX97" fmla="*/ 2053114 w 6134100"/>
              <a:gd name="connsiteY97" fmla="*/ 361474 h 2762250"/>
              <a:gd name="connsiteX98" fmla="*/ 2019776 w 6134100"/>
              <a:gd name="connsiteY98" fmla="*/ 338614 h 2762250"/>
              <a:gd name="connsiteX99" fmla="*/ 1994059 w 6134100"/>
              <a:gd name="connsiteY99" fmla="*/ 350996 h 2762250"/>
              <a:gd name="connsiteX100" fmla="*/ 1969294 w 6134100"/>
              <a:gd name="connsiteY100" fmla="*/ 371951 h 2762250"/>
              <a:gd name="connsiteX101" fmla="*/ 1899761 w 6134100"/>
              <a:gd name="connsiteY101" fmla="*/ 439579 h 2762250"/>
              <a:gd name="connsiteX102" fmla="*/ 1903571 w 6134100"/>
              <a:gd name="connsiteY102" fmla="*/ 470059 h 2762250"/>
              <a:gd name="connsiteX103" fmla="*/ 1899761 w 6134100"/>
              <a:gd name="connsiteY103" fmla="*/ 531971 h 2762250"/>
              <a:gd name="connsiteX104" fmla="*/ 1888331 w 6134100"/>
              <a:gd name="connsiteY104" fmla="*/ 584359 h 2762250"/>
              <a:gd name="connsiteX105" fmla="*/ 1914049 w 6134100"/>
              <a:gd name="connsiteY105" fmla="*/ 604361 h 2762250"/>
              <a:gd name="connsiteX106" fmla="*/ 1939766 w 6134100"/>
              <a:gd name="connsiteY106" fmla="*/ 631984 h 2762250"/>
              <a:gd name="connsiteX107" fmla="*/ 1946434 w 6134100"/>
              <a:gd name="connsiteY107" fmla="*/ 648176 h 2762250"/>
              <a:gd name="connsiteX108" fmla="*/ 1946434 w 6134100"/>
              <a:gd name="connsiteY108" fmla="*/ 714851 h 2762250"/>
              <a:gd name="connsiteX109" fmla="*/ 1924526 w 6134100"/>
              <a:gd name="connsiteY109" fmla="*/ 748189 h 2762250"/>
              <a:gd name="connsiteX110" fmla="*/ 1879759 w 6134100"/>
              <a:gd name="connsiteY110" fmla="*/ 766286 h 2762250"/>
              <a:gd name="connsiteX111" fmla="*/ 1835944 w 6134100"/>
              <a:gd name="connsiteY111" fmla="*/ 780574 h 2762250"/>
              <a:gd name="connsiteX112" fmla="*/ 1814989 w 6134100"/>
              <a:gd name="connsiteY112" fmla="*/ 795814 h 2762250"/>
              <a:gd name="connsiteX113" fmla="*/ 1786414 w 6134100"/>
              <a:gd name="connsiteY113" fmla="*/ 818674 h 2762250"/>
              <a:gd name="connsiteX114" fmla="*/ 1714024 w 6134100"/>
              <a:gd name="connsiteY114" fmla="*/ 870109 h 2762250"/>
              <a:gd name="connsiteX115" fmla="*/ 1686401 w 6134100"/>
              <a:gd name="connsiteY115" fmla="*/ 801529 h 2762250"/>
              <a:gd name="connsiteX116" fmla="*/ 1693069 w 6134100"/>
              <a:gd name="connsiteY116" fmla="*/ 775811 h 2762250"/>
              <a:gd name="connsiteX117" fmla="*/ 1700689 w 6134100"/>
              <a:gd name="connsiteY117" fmla="*/ 762476 h 2762250"/>
              <a:gd name="connsiteX118" fmla="*/ 1703546 w 6134100"/>
              <a:gd name="connsiteY118" fmla="*/ 718661 h 2762250"/>
              <a:gd name="connsiteX119" fmla="*/ 1715929 w 6134100"/>
              <a:gd name="connsiteY119" fmla="*/ 691039 h 2762250"/>
              <a:gd name="connsiteX120" fmla="*/ 1707356 w 6134100"/>
              <a:gd name="connsiteY120" fmla="*/ 656749 h 2762250"/>
              <a:gd name="connsiteX121" fmla="*/ 1689259 w 6134100"/>
              <a:gd name="connsiteY121" fmla="*/ 611029 h 2762250"/>
              <a:gd name="connsiteX122" fmla="*/ 1649254 w 6134100"/>
              <a:gd name="connsiteY122" fmla="*/ 570071 h 2762250"/>
              <a:gd name="connsiteX123" fmla="*/ 1612106 w 6134100"/>
              <a:gd name="connsiteY123" fmla="*/ 540544 h 2762250"/>
              <a:gd name="connsiteX124" fmla="*/ 1590199 w 6134100"/>
              <a:gd name="connsiteY124" fmla="*/ 460534 h 2762250"/>
              <a:gd name="connsiteX125" fmla="*/ 1574006 w 6134100"/>
              <a:gd name="connsiteY125" fmla="*/ 393859 h 2762250"/>
              <a:gd name="connsiteX126" fmla="*/ 1564481 w 6134100"/>
              <a:gd name="connsiteY126" fmla="*/ 360521 h 2762250"/>
              <a:gd name="connsiteX127" fmla="*/ 1557814 w 6134100"/>
              <a:gd name="connsiteY127" fmla="*/ 330041 h 2762250"/>
              <a:gd name="connsiteX128" fmla="*/ 1536859 w 6134100"/>
              <a:gd name="connsiteY128" fmla="*/ 305276 h 2762250"/>
              <a:gd name="connsiteX129" fmla="*/ 1509236 w 6134100"/>
              <a:gd name="connsiteY129" fmla="*/ 305276 h 2762250"/>
              <a:gd name="connsiteX130" fmla="*/ 1488281 w 6134100"/>
              <a:gd name="connsiteY130" fmla="*/ 240506 h 2762250"/>
              <a:gd name="connsiteX131" fmla="*/ 1438751 w 6134100"/>
              <a:gd name="connsiteY131" fmla="*/ 123349 h 2762250"/>
              <a:gd name="connsiteX132" fmla="*/ 1434941 w 6134100"/>
              <a:gd name="connsiteY132" fmla="*/ 170974 h 2762250"/>
              <a:gd name="connsiteX133" fmla="*/ 1476851 w 6134100"/>
              <a:gd name="connsiteY133" fmla="*/ 300514 h 2762250"/>
              <a:gd name="connsiteX134" fmla="*/ 1481614 w 6134100"/>
              <a:gd name="connsiteY134" fmla="*/ 324326 h 2762250"/>
              <a:gd name="connsiteX135" fmla="*/ 1464469 w 6134100"/>
              <a:gd name="connsiteY135" fmla="*/ 347186 h 2762250"/>
              <a:gd name="connsiteX136" fmla="*/ 1449229 w 6134100"/>
              <a:gd name="connsiteY136" fmla="*/ 352901 h 2762250"/>
              <a:gd name="connsiteX137" fmla="*/ 1468279 w 6134100"/>
              <a:gd name="connsiteY137" fmla="*/ 400526 h 2762250"/>
              <a:gd name="connsiteX138" fmla="*/ 1487329 w 6134100"/>
              <a:gd name="connsiteY138" fmla="*/ 446246 h 2762250"/>
              <a:gd name="connsiteX139" fmla="*/ 1460659 w 6134100"/>
              <a:gd name="connsiteY139" fmla="*/ 452914 h 2762250"/>
              <a:gd name="connsiteX140" fmla="*/ 1432084 w 6134100"/>
              <a:gd name="connsiteY140" fmla="*/ 472916 h 2762250"/>
              <a:gd name="connsiteX141" fmla="*/ 1473994 w 6134100"/>
              <a:gd name="connsiteY141" fmla="*/ 487204 h 2762250"/>
              <a:gd name="connsiteX142" fmla="*/ 1510189 w 6134100"/>
              <a:gd name="connsiteY142" fmla="*/ 495776 h 2762250"/>
              <a:gd name="connsiteX143" fmla="*/ 1529239 w 6134100"/>
              <a:gd name="connsiteY143" fmla="*/ 497681 h 2762250"/>
              <a:gd name="connsiteX144" fmla="*/ 1534954 w 6134100"/>
              <a:gd name="connsiteY144" fmla="*/ 573881 h 2762250"/>
              <a:gd name="connsiteX145" fmla="*/ 1524476 w 6134100"/>
              <a:gd name="connsiteY145" fmla="*/ 662464 h 2762250"/>
              <a:gd name="connsiteX146" fmla="*/ 1531144 w 6134100"/>
              <a:gd name="connsiteY146" fmla="*/ 671989 h 2762250"/>
              <a:gd name="connsiteX147" fmla="*/ 1534954 w 6134100"/>
              <a:gd name="connsiteY147" fmla="*/ 647224 h 2762250"/>
              <a:gd name="connsiteX148" fmla="*/ 1544479 w 6134100"/>
              <a:gd name="connsiteY148" fmla="*/ 681514 h 2762250"/>
              <a:gd name="connsiteX149" fmla="*/ 1536859 w 6134100"/>
              <a:gd name="connsiteY149" fmla="*/ 750094 h 2762250"/>
              <a:gd name="connsiteX150" fmla="*/ 1514951 w 6134100"/>
              <a:gd name="connsiteY150" fmla="*/ 775811 h 2762250"/>
              <a:gd name="connsiteX151" fmla="*/ 1503521 w 6134100"/>
              <a:gd name="connsiteY151" fmla="*/ 895826 h 2762250"/>
              <a:gd name="connsiteX152" fmla="*/ 1535906 w 6134100"/>
              <a:gd name="connsiteY152" fmla="*/ 1008221 h 2762250"/>
              <a:gd name="connsiteX153" fmla="*/ 1554956 w 6134100"/>
              <a:gd name="connsiteY153" fmla="*/ 1060609 h 2762250"/>
              <a:gd name="connsiteX154" fmla="*/ 1577816 w 6134100"/>
              <a:gd name="connsiteY154" fmla="*/ 1126331 h 2762250"/>
              <a:gd name="connsiteX155" fmla="*/ 1586389 w 6134100"/>
              <a:gd name="connsiteY155" fmla="*/ 1186339 h 2762250"/>
              <a:gd name="connsiteX156" fmla="*/ 1601629 w 6134100"/>
              <a:gd name="connsiteY156" fmla="*/ 1299686 h 2762250"/>
              <a:gd name="connsiteX157" fmla="*/ 1646396 w 6134100"/>
              <a:gd name="connsiteY157" fmla="*/ 1328261 h 2762250"/>
              <a:gd name="connsiteX158" fmla="*/ 1665446 w 6134100"/>
              <a:gd name="connsiteY158" fmla="*/ 1342549 h 2762250"/>
              <a:gd name="connsiteX159" fmla="*/ 1666399 w 6134100"/>
              <a:gd name="connsiteY159" fmla="*/ 1383506 h 2762250"/>
              <a:gd name="connsiteX160" fmla="*/ 1670209 w 6134100"/>
              <a:gd name="connsiteY160" fmla="*/ 1414939 h 2762250"/>
              <a:gd name="connsiteX161" fmla="*/ 1607344 w 6134100"/>
              <a:gd name="connsiteY161" fmla="*/ 1691164 h 2762250"/>
              <a:gd name="connsiteX162" fmla="*/ 1591151 w 6134100"/>
              <a:gd name="connsiteY162" fmla="*/ 1727359 h 2762250"/>
              <a:gd name="connsiteX163" fmla="*/ 1579721 w 6134100"/>
              <a:gd name="connsiteY163" fmla="*/ 1786414 h 2762250"/>
              <a:gd name="connsiteX164" fmla="*/ 1599724 w 6134100"/>
              <a:gd name="connsiteY164" fmla="*/ 1884521 h 2762250"/>
              <a:gd name="connsiteX165" fmla="*/ 1597819 w 6134100"/>
              <a:gd name="connsiteY165" fmla="*/ 1995964 h 2762250"/>
              <a:gd name="connsiteX166" fmla="*/ 1577816 w 6134100"/>
              <a:gd name="connsiteY166" fmla="*/ 2047399 h 2762250"/>
              <a:gd name="connsiteX167" fmla="*/ 1556861 w 6134100"/>
              <a:gd name="connsiteY167" fmla="*/ 2090261 h 2762250"/>
              <a:gd name="connsiteX168" fmla="*/ 1551146 w 6134100"/>
              <a:gd name="connsiteY168" fmla="*/ 2111216 h 2762250"/>
              <a:gd name="connsiteX169" fmla="*/ 1528286 w 6134100"/>
              <a:gd name="connsiteY169" fmla="*/ 2235994 h 2762250"/>
              <a:gd name="connsiteX170" fmla="*/ 1513999 w 6134100"/>
              <a:gd name="connsiteY170" fmla="*/ 2282666 h 2762250"/>
              <a:gd name="connsiteX171" fmla="*/ 1531144 w 6134100"/>
              <a:gd name="connsiteY171" fmla="*/ 2296954 h 2762250"/>
              <a:gd name="connsiteX172" fmla="*/ 1554004 w 6134100"/>
              <a:gd name="connsiteY172" fmla="*/ 2313146 h 2762250"/>
              <a:gd name="connsiteX173" fmla="*/ 1547336 w 6134100"/>
              <a:gd name="connsiteY173" fmla="*/ 2349341 h 2762250"/>
              <a:gd name="connsiteX174" fmla="*/ 1473041 w 6134100"/>
              <a:gd name="connsiteY174" fmla="*/ 2424589 h 2762250"/>
              <a:gd name="connsiteX175" fmla="*/ 1425416 w 6134100"/>
              <a:gd name="connsiteY175" fmla="*/ 2467451 h 2762250"/>
              <a:gd name="connsiteX176" fmla="*/ 1418749 w 6134100"/>
              <a:gd name="connsiteY176" fmla="*/ 2491264 h 2762250"/>
              <a:gd name="connsiteX177" fmla="*/ 1358741 w 6134100"/>
              <a:gd name="connsiteY177" fmla="*/ 2492216 h 2762250"/>
              <a:gd name="connsiteX178" fmla="*/ 1295876 w 6134100"/>
              <a:gd name="connsiteY178" fmla="*/ 2484596 h 2762250"/>
              <a:gd name="connsiteX179" fmla="*/ 1188244 w 6134100"/>
              <a:gd name="connsiteY179" fmla="*/ 2476976 h 2762250"/>
              <a:gd name="connsiteX180" fmla="*/ 1075849 w 6134100"/>
              <a:gd name="connsiteY180" fmla="*/ 2482691 h 2762250"/>
              <a:gd name="connsiteX181" fmla="*/ 1068229 w 6134100"/>
              <a:gd name="connsiteY181" fmla="*/ 2477929 h 2762250"/>
              <a:gd name="connsiteX182" fmla="*/ 1032986 w 6134100"/>
              <a:gd name="connsiteY182" fmla="*/ 2474119 h 2762250"/>
              <a:gd name="connsiteX183" fmla="*/ 990124 w 6134100"/>
              <a:gd name="connsiteY183" fmla="*/ 2480786 h 2762250"/>
              <a:gd name="connsiteX184" fmla="*/ 939641 w 6134100"/>
              <a:gd name="connsiteY184" fmla="*/ 2484596 h 2762250"/>
              <a:gd name="connsiteX185" fmla="*/ 902494 w 6134100"/>
              <a:gd name="connsiteY185" fmla="*/ 2362676 h 2762250"/>
              <a:gd name="connsiteX186" fmla="*/ 904399 w 6134100"/>
              <a:gd name="connsiteY186" fmla="*/ 2310289 h 2762250"/>
              <a:gd name="connsiteX187" fmla="*/ 939641 w 6134100"/>
              <a:gd name="connsiteY187" fmla="*/ 2298859 h 2762250"/>
              <a:gd name="connsiteX188" fmla="*/ 980599 w 6134100"/>
              <a:gd name="connsiteY188" fmla="*/ 2280761 h 2762250"/>
              <a:gd name="connsiteX189" fmla="*/ 1019651 w 6134100"/>
              <a:gd name="connsiteY189" fmla="*/ 2146459 h 2762250"/>
              <a:gd name="connsiteX190" fmla="*/ 1012984 w 6134100"/>
              <a:gd name="connsiteY190" fmla="*/ 2100739 h 2762250"/>
              <a:gd name="connsiteX191" fmla="*/ 1009174 w 6134100"/>
              <a:gd name="connsiteY191" fmla="*/ 2062639 h 2762250"/>
              <a:gd name="connsiteX192" fmla="*/ 1024414 w 6134100"/>
              <a:gd name="connsiteY192" fmla="*/ 2028349 h 2762250"/>
              <a:gd name="connsiteX193" fmla="*/ 1039654 w 6134100"/>
              <a:gd name="connsiteY193" fmla="*/ 2004536 h 2762250"/>
              <a:gd name="connsiteX194" fmla="*/ 1049179 w 6134100"/>
              <a:gd name="connsiteY194" fmla="*/ 1986439 h 2762250"/>
              <a:gd name="connsiteX195" fmla="*/ 1075849 w 6134100"/>
              <a:gd name="connsiteY195" fmla="*/ 1946434 h 2762250"/>
              <a:gd name="connsiteX196" fmla="*/ 1098709 w 6134100"/>
              <a:gd name="connsiteY196" fmla="*/ 1889284 h 2762250"/>
              <a:gd name="connsiteX197" fmla="*/ 1105376 w 6134100"/>
              <a:gd name="connsiteY197" fmla="*/ 1850231 h 2762250"/>
              <a:gd name="connsiteX198" fmla="*/ 1089184 w 6134100"/>
              <a:gd name="connsiteY198" fmla="*/ 1765459 h 2762250"/>
              <a:gd name="connsiteX199" fmla="*/ 1054894 w 6134100"/>
              <a:gd name="connsiteY199" fmla="*/ 1699736 h 2762250"/>
              <a:gd name="connsiteX200" fmla="*/ 1027271 w 6134100"/>
              <a:gd name="connsiteY200" fmla="*/ 1658779 h 2762250"/>
              <a:gd name="connsiteX201" fmla="*/ 1007269 w 6134100"/>
              <a:gd name="connsiteY201" fmla="*/ 1629251 h 2762250"/>
              <a:gd name="connsiteX202" fmla="*/ 918686 w 6134100"/>
              <a:gd name="connsiteY202" fmla="*/ 1548289 h 2762250"/>
              <a:gd name="connsiteX203" fmla="*/ 899636 w 6134100"/>
              <a:gd name="connsiteY203" fmla="*/ 1534001 h 2762250"/>
              <a:gd name="connsiteX204" fmla="*/ 894874 w 6134100"/>
              <a:gd name="connsiteY204" fmla="*/ 1531144 h 2762250"/>
              <a:gd name="connsiteX205" fmla="*/ 868204 w 6134100"/>
              <a:gd name="connsiteY205" fmla="*/ 1527334 h 2762250"/>
              <a:gd name="connsiteX206" fmla="*/ 860584 w 6134100"/>
              <a:gd name="connsiteY206" fmla="*/ 1514951 h 2762250"/>
              <a:gd name="connsiteX207" fmla="*/ 862489 w 6134100"/>
              <a:gd name="connsiteY207" fmla="*/ 1510189 h 2762250"/>
              <a:gd name="connsiteX208" fmla="*/ 840581 w 6134100"/>
              <a:gd name="connsiteY208" fmla="*/ 1496854 h 2762250"/>
              <a:gd name="connsiteX209" fmla="*/ 840581 w 6134100"/>
              <a:gd name="connsiteY209" fmla="*/ 1474946 h 2762250"/>
              <a:gd name="connsiteX210" fmla="*/ 824389 w 6134100"/>
              <a:gd name="connsiteY210" fmla="*/ 1473041 h 2762250"/>
              <a:gd name="connsiteX211" fmla="*/ 796766 w 6134100"/>
              <a:gd name="connsiteY211" fmla="*/ 1463516 h 2762250"/>
              <a:gd name="connsiteX212" fmla="*/ 772001 w 6134100"/>
              <a:gd name="connsiteY212" fmla="*/ 1447324 h 2762250"/>
              <a:gd name="connsiteX213" fmla="*/ 774859 w 6134100"/>
              <a:gd name="connsiteY213" fmla="*/ 1410176 h 2762250"/>
              <a:gd name="connsiteX214" fmla="*/ 783431 w 6134100"/>
              <a:gd name="connsiteY214" fmla="*/ 1387316 h 2762250"/>
              <a:gd name="connsiteX215" fmla="*/ 788194 w 6134100"/>
              <a:gd name="connsiteY215" fmla="*/ 1371124 h 2762250"/>
              <a:gd name="connsiteX216" fmla="*/ 839629 w 6134100"/>
              <a:gd name="connsiteY216" fmla="*/ 1373029 h 2762250"/>
              <a:gd name="connsiteX217" fmla="*/ 849154 w 6134100"/>
              <a:gd name="connsiteY217" fmla="*/ 1375886 h 2762250"/>
              <a:gd name="connsiteX218" fmla="*/ 845344 w 6134100"/>
              <a:gd name="connsiteY218" fmla="*/ 1341596 h 2762250"/>
              <a:gd name="connsiteX219" fmla="*/ 815816 w 6134100"/>
              <a:gd name="connsiteY219" fmla="*/ 1220629 h 2762250"/>
              <a:gd name="connsiteX220" fmla="*/ 783431 w 6134100"/>
              <a:gd name="connsiteY220" fmla="*/ 1162526 h 2762250"/>
              <a:gd name="connsiteX221" fmla="*/ 737711 w 6134100"/>
              <a:gd name="connsiteY221" fmla="*/ 1140619 h 2762250"/>
              <a:gd name="connsiteX222" fmla="*/ 716756 w 6134100"/>
              <a:gd name="connsiteY222" fmla="*/ 1120616 h 2762250"/>
              <a:gd name="connsiteX223" fmla="*/ 660559 w 6134100"/>
              <a:gd name="connsiteY223" fmla="*/ 1128236 h 2762250"/>
              <a:gd name="connsiteX224" fmla="*/ 649129 w 6134100"/>
              <a:gd name="connsiteY224" fmla="*/ 1137761 h 2762250"/>
              <a:gd name="connsiteX225" fmla="*/ 562451 w 6134100"/>
              <a:gd name="connsiteY225" fmla="*/ 1174909 h 2762250"/>
              <a:gd name="connsiteX226" fmla="*/ 552926 w 6134100"/>
              <a:gd name="connsiteY226" fmla="*/ 1200626 h 2762250"/>
              <a:gd name="connsiteX227" fmla="*/ 530066 w 6134100"/>
              <a:gd name="connsiteY227" fmla="*/ 1303496 h 2762250"/>
              <a:gd name="connsiteX228" fmla="*/ 522446 w 6134100"/>
              <a:gd name="connsiteY228" fmla="*/ 1353979 h 2762250"/>
              <a:gd name="connsiteX229" fmla="*/ 544354 w 6134100"/>
              <a:gd name="connsiteY229" fmla="*/ 1380649 h 2762250"/>
              <a:gd name="connsiteX230" fmla="*/ 565309 w 6134100"/>
              <a:gd name="connsiteY230" fmla="*/ 1397794 h 2762250"/>
              <a:gd name="connsiteX231" fmla="*/ 576739 w 6134100"/>
              <a:gd name="connsiteY231" fmla="*/ 1414939 h 2762250"/>
              <a:gd name="connsiteX232" fmla="*/ 589121 w 6134100"/>
              <a:gd name="connsiteY232" fmla="*/ 1421606 h 2762250"/>
              <a:gd name="connsiteX233" fmla="*/ 598646 w 6134100"/>
              <a:gd name="connsiteY233" fmla="*/ 1428274 h 2762250"/>
              <a:gd name="connsiteX234" fmla="*/ 608171 w 6134100"/>
              <a:gd name="connsiteY234" fmla="*/ 1441609 h 2762250"/>
              <a:gd name="connsiteX235" fmla="*/ 601504 w 6134100"/>
              <a:gd name="connsiteY235" fmla="*/ 1450181 h 2762250"/>
              <a:gd name="connsiteX236" fmla="*/ 591026 w 6134100"/>
              <a:gd name="connsiteY236" fmla="*/ 1464469 h 2762250"/>
              <a:gd name="connsiteX237" fmla="*/ 568166 w 6134100"/>
              <a:gd name="connsiteY237" fmla="*/ 1479709 h 2762250"/>
              <a:gd name="connsiteX238" fmla="*/ 545306 w 6134100"/>
              <a:gd name="connsiteY238" fmla="*/ 1466374 h 2762250"/>
              <a:gd name="connsiteX239" fmla="*/ 513874 w 6134100"/>
              <a:gd name="connsiteY239" fmla="*/ 1441609 h 2762250"/>
              <a:gd name="connsiteX240" fmla="*/ 488156 w 6134100"/>
              <a:gd name="connsiteY240" fmla="*/ 1421606 h 2762250"/>
              <a:gd name="connsiteX241" fmla="*/ 141446 w 6134100"/>
              <a:gd name="connsiteY241" fmla="*/ 1049179 h 2762250"/>
              <a:gd name="connsiteX242" fmla="*/ 50006 w 6134100"/>
              <a:gd name="connsiteY242" fmla="*/ 953929 h 2762250"/>
              <a:gd name="connsiteX243" fmla="*/ 7144 w 6134100"/>
              <a:gd name="connsiteY243" fmla="*/ 925354 h 2762250"/>
              <a:gd name="connsiteX244" fmla="*/ 49054 w 6134100"/>
              <a:gd name="connsiteY244" fmla="*/ 983456 h 2762250"/>
              <a:gd name="connsiteX245" fmla="*/ 83344 w 6134100"/>
              <a:gd name="connsiteY245" fmla="*/ 1031081 h 2762250"/>
              <a:gd name="connsiteX246" fmla="*/ 70961 w 6134100"/>
              <a:gd name="connsiteY246" fmla="*/ 1025366 h 2762250"/>
              <a:gd name="connsiteX247" fmla="*/ 58579 w 6134100"/>
              <a:gd name="connsiteY247" fmla="*/ 1019651 h 2762250"/>
              <a:gd name="connsiteX248" fmla="*/ 83344 w 6134100"/>
              <a:gd name="connsiteY248" fmla="*/ 1059656 h 2762250"/>
              <a:gd name="connsiteX249" fmla="*/ 115729 w 6134100"/>
              <a:gd name="connsiteY249" fmla="*/ 1103471 h 2762250"/>
              <a:gd name="connsiteX250" fmla="*/ 148114 w 6134100"/>
              <a:gd name="connsiteY250" fmla="*/ 1146334 h 2762250"/>
              <a:gd name="connsiteX251" fmla="*/ 170021 w 6134100"/>
              <a:gd name="connsiteY251" fmla="*/ 1204436 h 2762250"/>
              <a:gd name="connsiteX252" fmla="*/ 165259 w 6134100"/>
              <a:gd name="connsiteY252" fmla="*/ 1319689 h 2762250"/>
              <a:gd name="connsiteX253" fmla="*/ 175736 w 6134100"/>
              <a:gd name="connsiteY253" fmla="*/ 1344454 h 2762250"/>
              <a:gd name="connsiteX254" fmla="*/ 186214 w 6134100"/>
              <a:gd name="connsiteY254" fmla="*/ 1353979 h 2762250"/>
              <a:gd name="connsiteX255" fmla="*/ 197644 w 6134100"/>
              <a:gd name="connsiteY255" fmla="*/ 1395889 h 2762250"/>
              <a:gd name="connsiteX256" fmla="*/ 241459 w 6134100"/>
              <a:gd name="connsiteY256" fmla="*/ 1430179 h 2762250"/>
              <a:gd name="connsiteX257" fmla="*/ 237649 w 6134100"/>
              <a:gd name="connsiteY257" fmla="*/ 1426369 h 2762250"/>
              <a:gd name="connsiteX258" fmla="*/ 201454 w 6134100"/>
              <a:gd name="connsiteY258" fmla="*/ 1357789 h 2762250"/>
              <a:gd name="connsiteX259" fmla="*/ 179546 w 6134100"/>
              <a:gd name="connsiteY259" fmla="*/ 1295876 h 2762250"/>
              <a:gd name="connsiteX260" fmla="*/ 176689 w 6134100"/>
              <a:gd name="connsiteY260" fmla="*/ 1257776 h 2762250"/>
              <a:gd name="connsiteX261" fmla="*/ 187166 w 6134100"/>
              <a:gd name="connsiteY261" fmla="*/ 1222534 h 2762250"/>
              <a:gd name="connsiteX262" fmla="*/ 191929 w 6134100"/>
              <a:gd name="connsiteY262" fmla="*/ 1200626 h 2762250"/>
              <a:gd name="connsiteX263" fmla="*/ 270986 w 6134100"/>
              <a:gd name="connsiteY263" fmla="*/ 1285399 h 2762250"/>
              <a:gd name="connsiteX264" fmla="*/ 348139 w 6134100"/>
              <a:gd name="connsiteY264" fmla="*/ 1394936 h 2762250"/>
              <a:gd name="connsiteX265" fmla="*/ 358616 w 6134100"/>
              <a:gd name="connsiteY265" fmla="*/ 1433036 h 2762250"/>
              <a:gd name="connsiteX266" fmla="*/ 370999 w 6134100"/>
              <a:gd name="connsiteY266" fmla="*/ 1472089 h 2762250"/>
              <a:gd name="connsiteX267" fmla="*/ 386239 w 6134100"/>
              <a:gd name="connsiteY267" fmla="*/ 1536859 h 2762250"/>
              <a:gd name="connsiteX268" fmla="*/ 383381 w 6134100"/>
              <a:gd name="connsiteY268" fmla="*/ 1588294 h 2762250"/>
              <a:gd name="connsiteX269" fmla="*/ 370046 w 6134100"/>
              <a:gd name="connsiteY269" fmla="*/ 1628299 h 2762250"/>
              <a:gd name="connsiteX270" fmla="*/ 342424 w 6134100"/>
              <a:gd name="connsiteY270" fmla="*/ 1679734 h 2762250"/>
              <a:gd name="connsiteX271" fmla="*/ 316706 w 6134100"/>
              <a:gd name="connsiteY271" fmla="*/ 1707356 h 2762250"/>
              <a:gd name="connsiteX272" fmla="*/ 298609 w 6134100"/>
              <a:gd name="connsiteY272" fmla="*/ 1770221 h 2762250"/>
              <a:gd name="connsiteX273" fmla="*/ 304324 w 6134100"/>
              <a:gd name="connsiteY273" fmla="*/ 1822609 h 2762250"/>
              <a:gd name="connsiteX274" fmla="*/ 308134 w 6134100"/>
              <a:gd name="connsiteY274" fmla="*/ 1851184 h 2762250"/>
              <a:gd name="connsiteX275" fmla="*/ 319564 w 6134100"/>
              <a:gd name="connsiteY275" fmla="*/ 1893094 h 2762250"/>
              <a:gd name="connsiteX276" fmla="*/ 330041 w 6134100"/>
              <a:gd name="connsiteY276" fmla="*/ 1922621 h 2762250"/>
              <a:gd name="connsiteX277" fmla="*/ 233839 w 6134100"/>
              <a:gd name="connsiteY277" fmla="*/ 1853089 h 2762250"/>
              <a:gd name="connsiteX278" fmla="*/ 182404 w 6134100"/>
              <a:gd name="connsiteY278" fmla="*/ 1668304 h 2762250"/>
              <a:gd name="connsiteX279" fmla="*/ 175736 w 6134100"/>
              <a:gd name="connsiteY279" fmla="*/ 1598771 h 2762250"/>
              <a:gd name="connsiteX280" fmla="*/ 172879 w 6134100"/>
              <a:gd name="connsiteY280" fmla="*/ 1538764 h 2762250"/>
              <a:gd name="connsiteX281" fmla="*/ 168116 w 6134100"/>
              <a:gd name="connsiteY281" fmla="*/ 1439704 h 2762250"/>
              <a:gd name="connsiteX282" fmla="*/ 164306 w 6134100"/>
              <a:gd name="connsiteY282" fmla="*/ 1395889 h 2762250"/>
              <a:gd name="connsiteX283" fmla="*/ 156686 w 6134100"/>
              <a:gd name="connsiteY283" fmla="*/ 1430179 h 2762250"/>
              <a:gd name="connsiteX284" fmla="*/ 171926 w 6134100"/>
              <a:gd name="connsiteY284" fmla="*/ 1750219 h 2762250"/>
              <a:gd name="connsiteX285" fmla="*/ 263366 w 6134100"/>
              <a:gd name="connsiteY285" fmla="*/ 1921669 h 2762250"/>
              <a:gd name="connsiteX286" fmla="*/ 289084 w 6134100"/>
              <a:gd name="connsiteY286" fmla="*/ 1949291 h 2762250"/>
              <a:gd name="connsiteX287" fmla="*/ 272891 w 6134100"/>
              <a:gd name="connsiteY287" fmla="*/ 1991201 h 2762250"/>
              <a:gd name="connsiteX288" fmla="*/ 272891 w 6134100"/>
              <a:gd name="connsiteY288" fmla="*/ 2110264 h 2762250"/>
              <a:gd name="connsiteX289" fmla="*/ 330994 w 6134100"/>
              <a:gd name="connsiteY289" fmla="*/ 2208371 h 2762250"/>
              <a:gd name="connsiteX290" fmla="*/ 352901 w 6134100"/>
              <a:gd name="connsiteY290" fmla="*/ 2227421 h 2762250"/>
              <a:gd name="connsiteX291" fmla="*/ 440531 w 6134100"/>
              <a:gd name="connsiteY291" fmla="*/ 2265521 h 2762250"/>
              <a:gd name="connsiteX292" fmla="*/ 476726 w 6134100"/>
              <a:gd name="connsiteY292" fmla="*/ 2280761 h 2762250"/>
              <a:gd name="connsiteX293" fmla="*/ 513874 w 6134100"/>
              <a:gd name="connsiteY293" fmla="*/ 2306479 h 2762250"/>
              <a:gd name="connsiteX294" fmla="*/ 553879 w 6134100"/>
              <a:gd name="connsiteY294" fmla="*/ 2324576 h 2762250"/>
              <a:gd name="connsiteX295" fmla="*/ 553879 w 6134100"/>
              <a:gd name="connsiteY295" fmla="*/ 2354104 h 2762250"/>
              <a:gd name="connsiteX296" fmla="*/ 514826 w 6134100"/>
              <a:gd name="connsiteY296" fmla="*/ 2443639 h 2762250"/>
              <a:gd name="connsiteX297" fmla="*/ 499586 w 6134100"/>
              <a:gd name="connsiteY297" fmla="*/ 2462689 h 2762250"/>
              <a:gd name="connsiteX298" fmla="*/ 437674 w 6134100"/>
              <a:gd name="connsiteY298" fmla="*/ 2469356 h 2762250"/>
              <a:gd name="connsiteX299" fmla="*/ 349091 w 6134100"/>
              <a:gd name="connsiteY299" fmla="*/ 2466499 h 2762250"/>
              <a:gd name="connsiteX300" fmla="*/ 314801 w 6134100"/>
              <a:gd name="connsiteY300" fmla="*/ 2456974 h 2762250"/>
              <a:gd name="connsiteX301" fmla="*/ 218599 w 6134100"/>
              <a:gd name="connsiteY301" fmla="*/ 2450306 h 2762250"/>
              <a:gd name="connsiteX302" fmla="*/ 82391 w 6134100"/>
              <a:gd name="connsiteY302" fmla="*/ 2468404 h 2762250"/>
              <a:gd name="connsiteX303" fmla="*/ 7144 w 6134100"/>
              <a:gd name="connsiteY303" fmla="*/ 2468404 h 2762250"/>
              <a:gd name="connsiteX304" fmla="*/ 7144 w 6134100"/>
              <a:gd name="connsiteY304" fmla="*/ 2756059 h 2762250"/>
              <a:gd name="connsiteX305" fmla="*/ 6126956 w 6134100"/>
              <a:gd name="connsiteY305" fmla="*/ 2756059 h 2762250"/>
              <a:gd name="connsiteX306" fmla="*/ 6114574 w 6134100"/>
              <a:gd name="connsiteY306" fmla="*/ 2500789 h 2762250"/>
              <a:gd name="connsiteX307" fmla="*/ 6117431 w 6134100"/>
              <a:gd name="connsiteY307" fmla="*/ 2394109 h 2762250"/>
              <a:gd name="connsiteX308" fmla="*/ 6127909 w 6134100"/>
              <a:gd name="connsiteY308" fmla="*/ 2163604 h 2762250"/>
              <a:gd name="connsiteX309" fmla="*/ 6127909 w 6134100"/>
              <a:gd name="connsiteY309" fmla="*/ 1948339 h 2762250"/>
              <a:gd name="connsiteX310" fmla="*/ 6105049 w 6134100"/>
              <a:gd name="connsiteY310" fmla="*/ 1937861 h 2762250"/>
              <a:gd name="connsiteX311" fmla="*/ 6057424 w 6134100"/>
              <a:gd name="connsiteY311" fmla="*/ 1923574 h 2762250"/>
              <a:gd name="connsiteX312" fmla="*/ 6031706 w 6134100"/>
              <a:gd name="connsiteY312" fmla="*/ 1899761 h 2762250"/>
              <a:gd name="connsiteX313" fmla="*/ 5995512 w 6134100"/>
              <a:gd name="connsiteY313" fmla="*/ 1778794 h 2762250"/>
              <a:gd name="connsiteX314" fmla="*/ 5967889 w 6134100"/>
              <a:gd name="connsiteY314" fmla="*/ 1734026 h 2762250"/>
              <a:gd name="connsiteX315" fmla="*/ 5890737 w 6134100"/>
              <a:gd name="connsiteY315" fmla="*/ 1656874 h 2762250"/>
              <a:gd name="connsiteX316" fmla="*/ 5865971 w 6134100"/>
              <a:gd name="connsiteY316" fmla="*/ 1643539 h 2762250"/>
              <a:gd name="connsiteX317" fmla="*/ 5850731 w 6134100"/>
              <a:gd name="connsiteY317" fmla="*/ 1615916 h 2762250"/>
              <a:gd name="connsiteX318" fmla="*/ 5843112 w 6134100"/>
              <a:gd name="connsiteY318" fmla="*/ 1580674 h 2762250"/>
              <a:gd name="connsiteX319" fmla="*/ 5832634 w 6134100"/>
              <a:gd name="connsiteY319" fmla="*/ 1554956 h 2762250"/>
              <a:gd name="connsiteX320" fmla="*/ 5863114 w 6134100"/>
              <a:gd name="connsiteY320" fmla="*/ 1500664 h 2762250"/>
              <a:gd name="connsiteX321" fmla="*/ 5918359 w 6134100"/>
              <a:gd name="connsiteY321" fmla="*/ 1403509 h 2762250"/>
              <a:gd name="connsiteX322" fmla="*/ 5942171 w 6134100"/>
              <a:gd name="connsiteY322" fmla="*/ 1354931 h 2762250"/>
              <a:gd name="connsiteX323" fmla="*/ 5964079 w 6134100"/>
              <a:gd name="connsiteY323" fmla="*/ 1373981 h 2762250"/>
              <a:gd name="connsiteX324" fmla="*/ 6030754 w 6134100"/>
              <a:gd name="connsiteY324" fmla="*/ 1408271 h 2762250"/>
              <a:gd name="connsiteX325" fmla="*/ 6021229 w 6134100"/>
              <a:gd name="connsiteY325" fmla="*/ 1371124 h 2762250"/>
              <a:gd name="connsiteX326" fmla="*/ 5992654 w 6134100"/>
              <a:gd name="connsiteY326" fmla="*/ 1316831 h 2762250"/>
              <a:gd name="connsiteX327" fmla="*/ 6013609 w 6134100"/>
              <a:gd name="connsiteY327" fmla="*/ 1228249 h 2762250"/>
              <a:gd name="connsiteX328" fmla="*/ 6030754 w 6134100"/>
              <a:gd name="connsiteY328" fmla="*/ 1199674 h 2762250"/>
              <a:gd name="connsiteX329" fmla="*/ 6045994 w 6134100"/>
              <a:gd name="connsiteY329" fmla="*/ 1176814 h 2762250"/>
              <a:gd name="connsiteX330" fmla="*/ 6085046 w 6134100"/>
              <a:gd name="connsiteY330" fmla="*/ 1124426 h 2762250"/>
              <a:gd name="connsiteX331" fmla="*/ 6126956 w 6134100"/>
              <a:gd name="connsiteY331" fmla="*/ 1054894 h 2762250"/>
              <a:gd name="connsiteX332" fmla="*/ 6107906 w 6134100"/>
              <a:gd name="connsiteY332" fmla="*/ 1041559 h 2762250"/>
              <a:gd name="connsiteX333" fmla="*/ 6105049 w 6134100"/>
              <a:gd name="connsiteY333" fmla="*/ 1053941 h 2762250"/>
              <a:gd name="connsiteX334" fmla="*/ 6045042 w 6134100"/>
              <a:gd name="connsiteY334" fmla="*/ 1137761 h 2762250"/>
              <a:gd name="connsiteX335" fmla="*/ 6005989 w 6134100"/>
              <a:gd name="connsiteY335" fmla="*/ 1151096 h 2762250"/>
              <a:gd name="connsiteX336" fmla="*/ 5975509 w 6134100"/>
              <a:gd name="connsiteY336" fmla="*/ 1140619 h 2762250"/>
              <a:gd name="connsiteX337" fmla="*/ 5953601 w 6134100"/>
              <a:gd name="connsiteY337" fmla="*/ 1157764 h 2762250"/>
              <a:gd name="connsiteX338" fmla="*/ 5942171 w 6134100"/>
              <a:gd name="connsiteY338" fmla="*/ 1171099 h 2762250"/>
              <a:gd name="connsiteX339" fmla="*/ 5903119 w 6134100"/>
              <a:gd name="connsiteY339" fmla="*/ 1187291 h 2762250"/>
              <a:gd name="connsiteX340" fmla="*/ 5878354 w 6134100"/>
              <a:gd name="connsiteY340" fmla="*/ 1212056 h 2762250"/>
              <a:gd name="connsiteX341" fmla="*/ 5846921 w 6134100"/>
              <a:gd name="connsiteY341" fmla="*/ 1255871 h 2762250"/>
              <a:gd name="connsiteX342" fmla="*/ 5814537 w 6134100"/>
              <a:gd name="connsiteY342" fmla="*/ 1306354 h 2762250"/>
              <a:gd name="connsiteX343" fmla="*/ 5795487 w 6134100"/>
              <a:gd name="connsiteY343" fmla="*/ 1305401 h 2762250"/>
              <a:gd name="connsiteX344" fmla="*/ 5776437 w 6134100"/>
              <a:gd name="connsiteY344" fmla="*/ 1292066 h 2762250"/>
              <a:gd name="connsiteX345" fmla="*/ 5757387 w 6134100"/>
              <a:gd name="connsiteY345" fmla="*/ 1314926 h 2762250"/>
              <a:gd name="connsiteX346" fmla="*/ 5722144 w 6134100"/>
              <a:gd name="connsiteY346" fmla="*/ 1331119 h 2762250"/>
              <a:gd name="connsiteX347" fmla="*/ 5704999 w 6134100"/>
              <a:gd name="connsiteY347" fmla="*/ 1284446 h 2762250"/>
              <a:gd name="connsiteX348" fmla="*/ 5612606 w 6134100"/>
              <a:gd name="connsiteY348" fmla="*/ 1207294 h 2762250"/>
              <a:gd name="connsiteX349" fmla="*/ 5601176 w 6134100"/>
              <a:gd name="connsiteY349" fmla="*/ 1199674 h 2762250"/>
              <a:gd name="connsiteX350" fmla="*/ 5573554 w 6134100"/>
              <a:gd name="connsiteY350" fmla="*/ 1185386 h 2762250"/>
              <a:gd name="connsiteX351" fmla="*/ 5544979 w 6134100"/>
              <a:gd name="connsiteY351" fmla="*/ 1194911 h 2762250"/>
              <a:gd name="connsiteX352" fmla="*/ 5521167 w 6134100"/>
              <a:gd name="connsiteY352" fmla="*/ 1219676 h 2762250"/>
              <a:gd name="connsiteX353" fmla="*/ 5448776 w 6134100"/>
              <a:gd name="connsiteY353" fmla="*/ 1288256 h 2762250"/>
              <a:gd name="connsiteX354" fmla="*/ 5460206 w 6134100"/>
              <a:gd name="connsiteY354" fmla="*/ 1304449 h 2762250"/>
              <a:gd name="connsiteX355" fmla="*/ 5464017 w 6134100"/>
              <a:gd name="connsiteY355" fmla="*/ 1315879 h 2762250"/>
              <a:gd name="connsiteX356" fmla="*/ 5443062 w 6134100"/>
              <a:gd name="connsiteY356" fmla="*/ 1454944 h 2762250"/>
              <a:gd name="connsiteX357" fmla="*/ 5464969 w 6134100"/>
              <a:gd name="connsiteY357" fmla="*/ 1494949 h 2762250"/>
              <a:gd name="connsiteX358" fmla="*/ 5486876 w 6134100"/>
              <a:gd name="connsiteY358" fmla="*/ 1515904 h 2762250"/>
              <a:gd name="connsiteX359" fmla="*/ 5468779 w 6134100"/>
              <a:gd name="connsiteY359" fmla="*/ 1533049 h 2762250"/>
              <a:gd name="connsiteX360" fmla="*/ 5452587 w 6134100"/>
              <a:gd name="connsiteY360" fmla="*/ 1540669 h 2762250"/>
              <a:gd name="connsiteX361" fmla="*/ 5442109 w 6134100"/>
              <a:gd name="connsiteY361" fmla="*/ 1566386 h 2762250"/>
              <a:gd name="connsiteX362" fmla="*/ 5431631 w 6134100"/>
              <a:gd name="connsiteY362" fmla="*/ 1594961 h 2762250"/>
              <a:gd name="connsiteX363" fmla="*/ 5404962 w 6134100"/>
              <a:gd name="connsiteY363" fmla="*/ 1629251 h 2762250"/>
              <a:gd name="connsiteX364" fmla="*/ 5327809 w 6134100"/>
              <a:gd name="connsiteY364" fmla="*/ 1746409 h 2762250"/>
              <a:gd name="connsiteX365" fmla="*/ 5322094 w 6134100"/>
              <a:gd name="connsiteY365" fmla="*/ 1801654 h 2762250"/>
              <a:gd name="connsiteX366" fmla="*/ 5331619 w 6134100"/>
              <a:gd name="connsiteY366" fmla="*/ 1854041 h 2762250"/>
              <a:gd name="connsiteX367" fmla="*/ 5335429 w 6134100"/>
              <a:gd name="connsiteY367" fmla="*/ 1891189 h 2762250"/>
              <a:gd name="connsiteX368" fmla="*/ 5319237 w 6134100"/>
              <a:gd name="connsiteY368" fmla="*/ 1916906 h 2762250"/>
              <a:gd name="connsiteX369" fmla="*/ 5303044 w 6134100"/>
              <a:gd name="connsiteY369" fmla="*/ 1959769 h 2762250"/>
              <a:gd name="connsiteX370" fmla="*/ 5289709 w 6134100"/>
              <a:gd name="connsiteY370" fmla="*/ 2033111 h 2762250"/>
              <a:gd name="connsiteX371" fmla="*/ 5297329 w 6134100"/>
              <a:gd name="connsiteY371" fmla="*/ 2015014 h 2762250"/>
              <a:gd name="connsiteX372" fmla="*/ 5317331 w 6134100"/>
              <a:gd name="connsiteY372" fmla="*/ 2015966 h 2762250"/>
              <a:gd name="connsiteX373" fmla="*/ 5367814 w 6134100"/>
              <a:gd name="connsiteY373" fmla="*/ 2071211 h 2762250"/>
              <a:gd name="connsiteX374" fmla="*/ 5359242 w 6134100"/>
              <a:gd name="connsiteY374" fmla="*/ 2094071 h 2762250"/>
              <a:gd name="connsiteX375" fmla="*/ 5259229 w 6134100"/>
              <a:gd name="connsiteY375" fmla="*/ 2215991 h 2762250"/>
              <a:gd name="connsiteX376" fmla="*/ 5295424 w 6134100"/>
              <a:gd name="connsiteY376" fmla="*/ 2272189 h 2762250"/>
              <a:gd name="connsiteX377" fmla="*/ 5367814 w 6134100"/>
              <a:gd name="connsiteY377" fmla="*/ 2336959 h 2762250"/>
              <a:gd name="connsiteX378" fmla="*/ 5351621 w 6134100"/>
              <a:gd name="connsiteY378" fmla="*/ 2361724 h 2762250"/>
              <a:gd name="connsiteX379" fmla="*/ 5335429 w 6134100"/>
              <a:gd name="connsiteY379" fmla="*/ 2387441 h 2762250"/>
              <a:gd name="connsiteX380" fmla="*/ 5297329 w 6134100"/>
              <a:gd name="connsiteY380" fmla="*/ 2390299 h 2762250"/>
              <a:gd name="connsiteX381" fmla="*/ 5298281 w 6134100"/>
              <a:gd name="connsiteY381" fmla="*/ 2346484 h 2762250"/>
              <a:gd name="connsiteX382" fmla="*/ 5282089 w 6134100"/>
              <a:gd name="connsiteY382" fmla="*/ 2329339 h 2762250"/>
              <a:gd name="connsiteX383" fmla="*/ 5275421 w 6134100"/>
              <a:gd name="connsiteY383" fmla="*/ 2349341 h 2762250"/>
              <a:gd name="connsiteX384" fmla="*/ 5255419 w 6134100"/>
              <a:gd name="connsiteY384" fmla="*/ 2355056 h 2762250"/>
              <a:gd name="connsiteX385" fmla="*/ 5233512 w 6134100"/>
              <a:gd name="connsiteY385" fmla="*/ 2349341 h 2762250"/>
              <a:gd name="connsiteX386" fmla="*/ 5226844 w 6134100"/>
              <a:gd name="connsiteY386" fmla="*/ 2346484 h 2762250"/>
              <a:gd name="connsiteX387" fmla="*/ 5233512 w 6134100"/>
              <a:gd name="connsiteY387" fmla="*/ 2339816 h 2762250"/>
              <a:gd name="connsiteX388" fmla="*/ 5232559 w 6134100"/>
              <a:gd name="connsiteY388" fmla="*/ 2330291 h 2762250"/>
              <a:gd name="connsiteX389" fmla="*/ 5231606 w 6134100"/>
              <a:gd name="connsiteY389" fmla="*/ 2320766 h 2762250"/>
              <a:gd name="connsiteX390" fmla="*/ 5224939 w 6134100"/>
              <a:gd name="connsiteY390" fmla="*/ 2296954 h 2762250"/>
              <a:gd name="connsiteX391" fmla="*/ 5180171 w 6134100"/>
              <a:gd name="connsiteY391" fmla="*/ 2333149 h 2762250"/>
              <a:gd name="connsiteX392" fmla="*/ 5178267 w 6134100"/>
              <a:gd name="connsiteY392" fmla="*/ 2355056 h 2762250"/>
              <a:gd name="connsiteX393" fmla="*/ 5165884 w 6134100"/>
              <a:gd name="connsiteY393" fmla="*/ 2336006 h 2762250"/>
              <a:gd name="connsiteX394" fmla="*/ 5153501 w 6134100"/>
              <a:gd name="connsiteY394" fmla="*/ 2309336 h 2762250"/>
              <a:gd name="connsiteX395" fmla="*/ 5144929 w 6134100"/>
              <a:gd name="connsiteY395" fmla="*/ 2301716 h 2762250"/>
              <a:gd name="connsiteX396" fmla="*/ 5136356 w 6134100"/>
              <a:gd name="connsiteY396" fmla="*/ 2286476 h 2762250"/>
              <a:gd name="connsiteX397" fmla="*/ 5129689 w 6134100"/>
              <a:gd name="connsiteY397" fmla="*/ 2271236 h 2762250"/>
              <a:gd name="connsiteX398" fmla="*/ 5123021 w 6134100"/>
              <a:gd name="connsiteY398" fmla="*/ 2287429 h 2762250"/>
              <a:gd name="connsiteX399" fmla="*/ 5109687 w 6134100"/>
              <a:gd name="connsiteY399" fmla="*/ 2296001 h 2762250"/>
              <a:gd name="connsiteX400" fmla="*/ 5093494 w 6134100"/>
              <a:gd name="connsiteY400" fmla="*/ 2292191 h 2762250"/>
              <a:gd name="connsiteX401" fmla="*/ 5129689 w 6134100"/>
              <a:gd name="connsiteY401" fmla="*/ 2327434 h 2762250"/>
              <a:gd name="connsiteX402" fmla="*/ 5129689 w 6134100"/>
              <a:gd name="connsiteY402" fmla="*/ 2333149 h 2762250"/>
              <a:gd name="connsiteX403" fmla="*/ 5127784 w 6134100"/>
              <a:gd name="connsiteY403" fmla="*/ 2347436 h 2762250"/>
              <a:gd name="connsiteX404" fmla="*/ 5092542 w 6134100"/>
              <a:gd name="connsiteY404" fmla="*/ 2344579 h 2762250"/>
              <a:gd name="connsiteX405" fmla="*/ 5067776 w 6134100"/>
              <a:gd name="connsiteY405" fmla="*/ 2342674 h 2762250"/>
              <a:gd name="connsiteX406" fmla="*/ 5081112 w 6134100"/>
              <a:gd name="connsiteY406" fmla="*/ 2357914 h 2762250"/>
              <a:gd name="connsiteX407" fmla="*/ 5090637 w 6134100"/>
              <a:gd name="connsiteY407" fmla="*/ 2374106 h 2762250"/>
              <a:gd name="connsiteX408" fmla="*/ 5086826 w 6134100"/>
              <a:gd name="connsiteY408" fmla="*/ 2392204 h 2762250"/>
              <a:gd name="connsiteX409" fmla="*/ 5077301 w 6134100"/>
              <a:gd name="connsiteY409" fmla="*/ 2396014 h 2762250"/>
              <a:gd name="connsiteX410" fmla="*/ 4992529 w 6134100"/>
              <a:gd name="connsiteY410" fmla="*/ 2298859 h 2762250"/>
              <a:gd name="connsiteX411" fmla="*/ 4964906 w 6134100"/>
              <a:gd name="connsiteY411" fmla="*/ 2119789 h 2762250"/>
              <a:gd name="connsiteX412" fmla="*/ 4956334 w 6134100"/>
              <a:gd name="connsiteY412" fmla="*/ 1981676 h 2762250"/>
              <a:gd name="connsiteX413" fmla="*/ 4937284 w 6134100"/>
              <a:gd name="connsiteY413" fmla="*/ 1862614 h 2762250"/>
              <a:gd name="connsiteX414" fmla="*/ 4909662 w 6134100"/>
              <a:gd name="connsiteY414" fmla="*/ 1710214 h 2762250"/>
              <a:gd name="connsiteX415" fmla="*/ 4894421 w 6134100"/>
              <a:gd name="connsiteY415" fmla="*/ 1641634 h 2762250"/>
              <a:gd name="connsiteX416" fmla="*/ 4914424 w 6134100"/>
              <a:gd name="connsiteY416" fmla="*/ 1624489 h 2762250"/>
              <a:gd name="connsiteX417" fmla="*/ 4940142 w 6134100"/>
              <a:gd name="connsiteY417" fmla="*/ 1616869 h 2762250"/>
              <a:gd name="connsiteX418" fmla="*/ 4944904 w 6134100"/>
              <a:gd name="connsiteY418" fmla="*/ 1675924 h 2762250"/>
              <a:gd name="connsiteX419" fmla="*/ 4959192 w 6134100"/>
              <a:gd name="connsiteY419" fmla="*/ 1734979 h 2762250"/>
              <a:gd name="connsiteX420" fmla="*/ 4975384 w 6134100"/>
              <a:gd name="connsiteY420" fmla="*/ 1754029 h 2762250"/>
              <a:gd name="connsiteX421" fmla="*/ 5010626 w 6134100"/>
              <a:gd name="connsiteY421" fmla="*/ 1754029 h 2762250"/>
              <a:gd name="connsiteX422" fmla="*/ 5048726 w 6134100"/>
              <a:gd name="connsiteY422" fmla="*/ 1618774 h 2762250"/>
              <a:gd name="connsiteX423" fmla="*/ 5061109 w 6134100"/>
              <a:gd name="connsiteY423" fmla="*/ 1501616 h 2762250"/>
              <a:gd name="connsiteX424" fmla="*/ 5049679 w 6134100"/>
              <a:gd name="connsiteY424" fmla="*/ 1377791 h 2762250"/>
              <a:gd name="connsiteX425" fmla="*/ 5023009 w 6134100"/>
              <a:gd name="connsiteY425" fmla="*/ 1310164 h 2762250"/>
              <a:gd name="connsiteX426" fmla="*/ 5011579 w 6134100"/>
              <a:gd name="connsiteY426" fmla="*/ 1276826 h 2762250"/>
              <a:gd name="connsiteX427" fmla="*/ 5003959 w 6134100"/>
              <a:gd name="connsiteY427" fmla="*/ 1248251 h 2762250"/>
              <a:gd name="connsiteX428" fmla="*/ 4992529 w 6134100"/>
              <a:gd name="connsiteY428" fmla="*/ 1213961 h 2762250"/>
              <a:gd name="connsiteX429" fmla="*/ 4978242 w 6134100"/>
              <a:gd name="connsiteY429" fmla="*/ 1173956 h 2762250"/>
              <a:gd name="connsiteX430" fmla="*/ 4964906 w 6134100"/>
              <a:gd name="connsiteY430" fmla="*/ 1139666 h 2762250"/>
              <a:gd name="connsiteX431" fmla="*/ 4945856 w 6134100"/>
              <a:gd name="connsiteY431" fmla="*/ 1095851 h 2762250"/>
              <a:gd name="connsiteX432" fmla="*/ 4926806 w 6134100"/>
              <a:gd name="connsiteY432" fmla="*/ 1054894 h 2762250"/>
              <a:gd name="connsiteX433" fmla="*/ 4905851 w 6134100"/>
              <a:gd name="connsiteY433" fmla="*/ 1016794 h 2762250"/>
              <a:gd name="connsiteX434" fmla="*/ 4835366 w 6134100"/>
              <a:gd name="connsiteY434" fmla="*/ 950119 h 2762250"/>
              <a:gd name="connsiteX435" fmla="*/ 4775359 w 6134100"/>
              <a:gd name="connsiteY435" fmla="*/ 914876 h 2762250"/>
              <a:gd name="connsiteX436" fmla="*/ 4752499 w 6134100"/>
              <a:gd name="connsiteY436" fmla="*/ 892969 h 2762250"/>
              <a:gd name="connsiteX437" fmla="*/ 4734401 w 6134100"/>
              <a:gd name="connsiteY437" fmla="*/ 864394 h 2762250"/>
              <a:gd name="connsiteX438" fmla="*/ 4722019 w 6134100"/>
              <a:gd name="connsiteY438" fmla="*/ 843439 h 2762250"/>
              <a:gd name="connsiteX439" fmla="*/ 4724876 w 6134100"/>
              <a:gd name="connsiteY439" fmla="*/ 820579 h 2762250"/>
              <a:gd name="connsiteX440" fmla="*/ 4743926 w 6134100"/>
              <a:gd name="connsiteY440" fmla="*/ 811054 h 2762250"/>
              <a:gd name="connsiteX441" fmla="*/ 4751547 w 6134100"/>
              <a:gd name="connsiteY441" fmla="*/ 808196 h 2762250"/>
              <a:gd name="connsiteX442" fmla="*/ 4745831 w 6134100"/>
              <a:gd name="connsiteY442" fmla="*/ 794861 h 2762250"/>
              <a:gd name="connsiteX443" fmla="*/ 4742974 w 6134100"/>
              <a:gd name="connsiteY443" fmla="*/ 775811 h 2762250"/>
              <a:gd name="connsiteX444" fmla="*/ 4764881 w 6134100"/>
              <a:gd name="connsiteY444" fmla="*/ 759619 h 2762250"/>
              <a:gd name="connsiteX445" fmla="*/ 4786789 w 6134100"/>
              <a:gd name="connsiteY445" fmla="*/ 750094 h 2762250"/>
              <a:gd name="connsiteX446" fmla="*/ 4753451 w 6134100"/>
              <a:gd name="connsiteY446" fmla="*/ 631984 h 2762250"/>
              <a:gd name="connsiteX447" fmla="*/ 4743926 w 6134100"/>
              <a:gd name="connsiteY447" fmla="*/ 605314 h 2762250"/>
              <a:gd name="connsiteX448" fmla="*/ 4733449 w 6134100"/>
              <a:gd name="connsiteY448" fmla="*/ 596741 h 2762250"/>
              <a:gd name="connsiteX449" fmla="*/ 4710589 w 6134100"/>
              <a:gd name="connsiteY449" fmla="*/ 585311 h 2762250"/>
              <a:gd name="connsiteX450" fmla="*/ 4648676 w 6134100"/>
              <a:gd name="connsiteY450" fmla="*/ 571976 h 2762250"/>
              <a:gd name="connsiteX451" fmla="*/ 4518184 w 6134100"/>
              <a:gd name="connsiteY451" fmla="*/ 624364 h 2762250"/>
              <a:gd name="connsiteX452" fmla="*/ 4500087 w 6134100"/>
              <a:gd name="connsiteY452" fmla="*/ 663416 h 2762250"/>
              <a:gd name="connsiteX453" fmla="*/ 4491514 w 6134100"/>
              <a:gd name="connsiteY453" fmla="*/ 687229 h 2762250"/>
              <a:gd name="connsiteX454" fmla="*/ 4487704 w 6134100"/>
              <a:gd name="connsiteY454" fmla="*/ 738664 h 2762250"/>
              <a:gd name="connsiteX455" fmla="*/ 4510564 w 6134100"/>
              <a:gd name="connsiteY455" fmla="*/ 781526 h 2762250"/>
              <a:gd name="connsiteX456" fmla="*/ 4533424 w 6134100"/>
              <a:gd name="connsiteY456" fmla="*/ 806291 h 2762250"/>
              <a:gd name="connsiteX457" fmla="*/ 4533424 w 6134100"/>
              <a:gd name="connsiteY457" fmla="*/ 825341 h 2762250"/>
              <a:gd name="connsiteX458" fmla="*/ 4541997 w 6134100"/>
              <a:gd name="connsiteY458" fmla="*/ 821531 h 2762250"/>
              <a:gd name="connsiteX459" fmla="*/ 4560094 w 6134100"/>
              <a:gd name="connsiteY459" fmla="*/ 833914 h 2762250"/>
              <a:gd name="connsiteX460" fmla="*/ 4535329 w 6134100"/>
              <a:gd name="connsiteY460" fmla="*/ 843439 h 2762250"/>
              <a:gd name="connsiteX461" fmla="*/ 4507706 w 6134100"/>
              <a:gd name="connsiteY461" fmla="*/ 861536 h 2762250"/>
              <a:gd name="connsiteX462" fmla="*/ 4482941 w 6134100"/>
              <a:gd name="connsiteY462" fmla="*/ 883444 h 2762250"/>
              <a:gd name="connsiteX463" fmla="*/ 4452462 w 6134100"/>
              <a:gd name="connsiteY463" fmla="*/ 892016 h 2762250"/>
              <a:gd name="connsiteX464" fmla="*/ 4443889 w 6134100"/>
              <a:gd name="connsiteY464" fmla="*/ 885349 h 2762250"/>
              <a:gd name="connsiteX465" fmla="*/ 4437222 w 6134100"/>
              <a:gd name="connsiteY465" fmla="*/ 872014 h 2762250"/>
              <a:gd name="connsiteX466" fmla="*/ 4439126 w 6134100"/>
              <a:gd name="connsiteY466" fmla="*/ 832961 h 2762250"/>
              <a:gd name="connsiteX467" fmla="*/ 4438174 w 6134100"/>
              <a:gd name="connsiteY467" fmla="*/ 813911 h 2762250"/>
              <a:gd name="connsiteX468" fmla="*/ 4445794 w 6134100"/>
              <a:gd name="connsiteY468" fmla="*/ 622459 h 2762250"/>
              <a:gd name="connsiteX469" fmla="*/ 4445794 w 6134100"/>
              <a:gd name="connsiteY469" fmla="*/ 566261 h 2762250"/>
              <a:gd name="connsiteX470" fmla="*/ 4434364 w 6134100"/>
              <a:gd name="connsiteY470" fmla="*/ 528161 h 2762250"/>
              <a:gd name="connsiteX471" fmla="*/ 4419124 w 6134100"/>
              <a:gd name="connsiteY471" fmla="*/ 516731 h 2762250"/>
              <a:gd name="connsiteX472" fmla="*/ 4406741 w 6134100"/>
              <a:gd name="connsiteY472" fmla="*/ 505301 h 2762250"/>
              <a:gd name="connsiteX473" fmla="*/ 4400074 w 6134100"/>
              <a:gd name="connsiteY473" fmla="*/ 494824 h 2762250"/>
              <a:gd name="connsiteX474" fmla="*/ 4391501 w 6134100"/>
              <a:gd name="connsiteY474" fmla="*/ 408146 h 2762250"/>
              <a:gd name="connsiteX475" fmla="*/ 4388644 w 6134100"/>
              <a:gd name="connsiteY475" fmla="*/ 309086 h 2762250"/>
              <a:gd name="connsiteX476" fmla="*/ 4377214 w 6134100"/>
              <a:gd name="connsiteY476" fmla="*/ 294799 h 2762250"/>
              <a:gd name="connsiteX477" fmla="*/ 4368641 w 6134100"/>
              <a:gd name="connsiteY477" fmla="*/ 391954 h 2762250"/>
              <a:gd name="connsiteX478" fmla="*/ 4364831 w 6134100"/>
              <a:gd name="connsiteY478" fmla="*/ 496729 h 2762250"/>
              <a:gd name="connsiteX479" fmla="*/ 4363879 w 6134100"/>
              <a:gd name="connsiteY479" fmla="*/ 513874 h 2762250"/>
              <a:gd name="connsiteX480" fmla="*/ 4360069 w 6134100"/>
              <a:gd name="connsiteY480" fmla="*/ 533876 h 2762250"/>
              <a:gd name="connsiteX481" fmla="*/ 4354354 w 6134100"/>
              <a:gd name="connsiteY481" fmla="*/ 640556 h 2762250"/>
              <a:gd name="connsiteX482" fmla="*/ 4359116 w 6134100"/>
              <a:gd name="connsiteY482" fmla="*/ 761524 h 2762250"/>
              <a:gd name="connsiteX483" fmla="*/ 4331494 w 6134100"/>
              <a:gd name="connsiteY483" fmla="*/ 881539 h 2762250"/>
              <a:gd name="connsiteX484" fmla="*/ 4329589 w 6134100"/>
              <a:gd name="connsiteY484" fmla="*/ 920591 h 2762250"/>
              <a:gd name="connsiteX485" fmla="*/ 4323874 w 6134100"/>
              <a:gd name="connsiteY485" fmla="*/ 966311 h 2762250"/>
              <a:gd name="connsiteX486" fmla="*/ 4310539 w 6134100"/>
              <a:gd name="connsiteY486" fmla="*/ 1004411 h 2762250"/>
              <a:gd name="connsiteX487" fmla="*/ 4285774 w 6134100"/>
              <a:gd name="connsiteY487" fmla="*/ 1039654 h 2762250"/>
              <a:gd name="connsiteX488" fmla="*/ 4247674 w 6134100"/>
              <a:gd name="connsiteY488" fmla="*/ 1086326 h 2762250"/>
              <a:gd name="connsiteX489" fmla="*/ 4230529 w 6134100"/>
              <a:gd name="connsiteY489" fmla="*/ 1174909 h 2762250"/>
              <a:gd name="connsiteX490" fmla="*/ 4270534 w 6134100"/>
              <a:gd name="connsiteY490" fmla="*/ 1293019 h 2762250"/>
              <a:gd name="connsiteX491" fmla="*/ 4348639 w 6134100"/>
              <a:gd name="connsiteY491" fmla="*/ 1313974 h 2762250"/>
              <a:gd name="connsiteX492" fmla="*/ 4364831 w 6134100"/>
              <a:gd name="connsiteY492" fmla="*/ 1331119 h 2762250"/>
              <a:gd name="connsiteX493" fmla="*/ 4347687 w 6134100"/>
              <a:gd name="connsiteY493" fmla="*/ 1340644 h 2762250"/>
              <a:gd name="connsiteX494" fmla="*/ 4339114 w 6134100"/>
              <a:gd name="connsiteY494" fmla="*/ 1329214 h 2762250"/>
              <a:gd name="connsiteX495" fmla="*/ 4356259 w 6134100"/>
              <a:gd name="connsiteY495" fmla="*/ 1374934 h 2762250"/>
              <a:gd name="connsiteX496" fmla="*/ 4432459 w 6134100"/>
              <a:gd name="connsiteY496" fmla="*/ 1442561 h 2762250"/>
              <a:gd name="connsiteX497" fmla="*/ 4447699 w 6134100"/>
              <a:gd name="connsiteY497" fmla="*/ 1442561 h 2762250"/>
              <a:gd name="connsiteX498" fmla="*/ 4432459 w 6134100"/>
              <a:gd name="connsiteY498" fmla="*/ 1466374 h 2762250"/>
              <a:gd name="connsiteX499" fmla="*/ 4397216 w 6134100"/>
              <a:gd name="connsiteY499" fmla="*/ 1530191 h 2762250"/>
              <a:gd name="connsiteX500" fmla="*/ 4387691 w 6134100"/>
              <a:gd name="connsiteY500" fmla="*/ 1580674 h 2762250"/>
              <a:gd name="connsiteX501" fmla="*/ 4394359 w 6134100"/>
              <a:gd name="connsiteY501" fmla="*/ 1598771 h 2762250"/>
              <a:gd name="connsiteX502" fmla="*/ 4397216 w 6134100"/>
              <a:gd name="connsiteY502" fmla="*/ 1609249 h 2762250"/>
              <a:gd name="connsiteX503" fmla="*/ 4393406 w 6134100"/>
              <a:gd name="connsiteY503" fmla="*/ 1752124 h 2762250"/>
              <a:gd name="connsiteX504" fmla="*/ 4381976 w 6134100"/>
              <a:gd name="connsiteY504" fmla="*/ 1910239 h 2762250"/>
              <a:gd name="connsiteX505" fmla="*/ 4398169 w 6134100"/>
              <a:gd name="connsiteY505" fmla="*/ 1982629 h 2762250"/>
              <a:gd name="connsiteX506" fmla="*/ 4410551 w 6134100"/>
              <a:gd name="connsiteY506" fmla="*/ 2098834 h 2762250"/>
              <a:gd name="connsiteX507" fmla="*/ 4394359 w 6134100"/>
              <a:gd name="connsiteY507" fmla="*/ 2248376 h 2762250"/>
              <a:gd name="connsiteX508" fmla="*/ 4385787 w 6134100"/>
              <a:gd name="connsiteY508" fmla="*/ 2340769 h 2762250"/>
              <a:gd name="connsiteX509" fmla="*/ 4422934 w 6134100"/>
              <a:gd name="connsiteY509" fmla="*/ 2398871 h 2762250"/>
              <a:gd name="connsiteX510" fmla="*/ 4451509 w 6134100"/>
              <a:gd name="connsiteY510" fmla="*/ 2444591 h 2762250"/>
              <a:gd name="connsiteX511" fmla="*/ 4373404 w 6134100"/>
              <a:gd name="connsiteY511" fmla="*/ 2519839 h 2762250"/>
              <a:gd name="connsiteX512" fmla="*/ 4283869 w 6134100"/>
              <a:gd name="connsiteY512" fmla="*/ 2516029 h 2762250"/>
              <a:gd name="connsiteX513" fmla="*/ 4238149 w 6134100"/>
              <a:gd name="connsiteY513" fmla="*/ 2503646 h 2762250"/>
              <a:gd name="connsiteX514" fmla="*/ 4221956 w 6134100"/>
              <a:gd name="connsiteY514" fmla="*/ 2497931 h 2762250"/>
              <a:gd name="connsiteX515" fmla="*/ 4165759 w 6134100"/>
              <a:gd name="connsiteY515" fmla="*/ 2510314 h 2762250"/>
              <a:gd name="connsiteX516" fmla="*/ 4107656 w 6134100"/>
              <a:gd name="connsiteY516" fmla="*/ 2502694 h 2762250"/>
              <a:gd name="connsiteX517" fmla="*/ 4016216 w 6134100"/>
              <a:gd name="connsiteY517" fmla="*/ 2503646 h 2762250"/>
              <a:gd name="connsiteX518" fmla="*/ 3995261 w 6134100"/>
              <a:gd name="connsiteY518" fmla="*/ 2490311 h 2762250"/>
              <a:gd name="connsiteX519" fmla="*/ 3983831 w 6134100"/>
              <a:gd name="connsiteY519" fmla="*/ 2372201 h 2762250"/>
              <a:gd name="connsiteX520" fmla="*/ 4006691 w 6134100"/>
              <a:gd name="connsiteY520" fmla="*/ 2357914 h 2762250"/>
              <a:gd name="connsiteX521" fmla="*/ 4029551 w 6134100"/>
              <a:gd name="connsiteY521" fmla="*/ 2339816 h 2762250"/>
              <a:gd name="connsiteX522" fmla="*/ 4039076 w 6134100"/>
              <a:gd name="connsiteY522" fmla="*/ 2333149 h 2762250"/>
              <a:gd name="connsiteX523" fmla="*/ 4048601 w 6134100"/>
              <a:gd name="connsiteY523" fmla="*/ 2326481 h 2762250"/>
              <a:gd name="connsiteX524" fmla="*/ 4044791 w 6134100"/>
              <a:gd name="connsiteY524" fmla="*/ 2125504 h 2762250"/>
              <a:gd name="connsiteX525" fmla="*/ 4038124 w 6134100"/>
              <a:gd name="connsiteY525" fmla="*/ 2084546 h 2762250"/>
              <a:gd name="connsiteX526" fmla="*/ 4041934 w 6134100"/>
              <a:gd name="connsiteY526" fmla="*/ 1997869 h 2762250"/>
              <a:gd name="connsiteX527" fmla="*/ 4061936 w 6134100"/>
              <a:gd name="connsiteY527" fmla="*/ 1897856 h 2762250"/>
              <a:gd name="connsiteX528" fmla="*/ 4087654 w 6134100"/>
              <a:gd name="connsiteY528" fmla="*/ 1843564 h 2762250"/>
              <a:gd name="connsiteX529" fmla="*/ 4065746 w 6134100"/>
              <a:gd name="connsiteY529" fmla="*/ 1731169 h 2762250"/>
              <a:gd name="connsiteX530" fmla="*/ 4068604 w 6134100"/>
              <a:gd name="connsiteY530" fmla="*/ 1700689 h 2762250"/>
              <a:gd name="connsiteX531" fmla="*/ 4098131 w 6134100"/>
              <a:gd name="connsiteY531" fmla="*/ 1688306 h 2762250"/>
              <a:gd name="connsiteX532" fmla="*/ 4157186 w 6134100"/>
              <a:gd name="connsiteY532" fmla="*/ 1618774 h 2762250"/>
              <a:gd name="connsiteX533" fmla="*/ 4179094 w 6134100"/>
              <a:gd name="connsiteY533" fmla="*/ 1579721 h 2762250"/>
              <a:gd name="connsiteX534" fmla="*/ 4198144 w 6134100"/>
              <a:gd name="connsiteY534" fmla="*/ 1517809 h 2762250"/>
              <a:gd name="connsiteX535" fmla="*/ 4201954 w 6134100"/>
              <a:gd name="connsiteY535" fmla="*/ 1485424 h 2762250"/>
              <a:gd name="connsiteX536" fmla="*/ 4225766 w 6134100"/>
              <a:gd name="connsiteY536" fmla="*/ 1427321 h 2762250"/>
              <a:gd name="connsiteX537" fmla="*/ 4235291 w 6134100"/>
              <a:gd name="connsiteY537" fmla="*/ 1324451 h 2762250"/>
              <a:gd name="connsiteX538" fmla="*/ 4218147 w 6134100"/>
              <a:gd name="connsiteY538" fmla="*/ 1217771 h 2762250"/>
              <a:gd name="connsiteX539" fmla="*/ 4208622 w 6134100"/>
              <a:gd name="connsiteY539" fmla="*/ 1135856 h 2762250"/>
              <a:gd name="connsiteX540" fmla="*/ 4197191 w 6134100"/>
              <a:gd name="connsiteY540" fmla="*/ 1057751 h 2762250"/>
              <a:gd name="connsiteX541" fmla="*/ 4180999 w 6134100"/>
              <a:gd name="connsiteY541" fmla="*/ 1001554 h 2762250"/>
              <a:gd name="connsiteX542" fmla="*/ 4162901 w 6134100"/>
              <a:gd name="connsiteY542" fmla="*/ 972979 h 2762250"/>
              <a:gd name="connsiteX543" fmla="*/ 4134326 w 6134100"/>
              <a:gd name="connsiteY543" fmla="*/ 934879 h 2762250"/>
              <a:gd name="connsiteX544" fmla="*/ 4109561 w 6134100"/>
              <a:gd name="connsiteY544" fmla="*/ 896779 h 2762250"/>
              <a:gd name="connsiteX545" fmla="*/ 4049554 w 6134100"/>
              <a:gd name="connsiteY545" fmla="*/ 856774 h 2762250"/>
              <a:gd name="connsiteX546" fmla="*/ 4034314 w 6134100"/>
              <a:gd name="connsiteY546" fmla="*/ 842486 h 2762250"/>
              <a:gd name="connsiteX547" fmla="*/ 4007644 w 6134100"/>
              <a:gd name="connsiteY547" fmla="*/ 829151 h 2762250"/>
              <a:gd name="connsiteX548" fmla="*/ 3980021 w 6134100"/>
              <a:gd name="connsiteY548" fmla="*/ 821531 h 2762250"/>
              <a:gd name="connsiteX549" fmla="*/ 3960019 w 6134100"/>
              <a:gd name="connsiteY549" fmla="*/ 812006 h 2762250"/>
              <a:gd name="connsiteX550" fmla="*/ 3922871 w 6134100"/>
              <a:gd name="connsiteY550" fmla="*/ 751046 h 2762250"/>
              <a:gd name="connsiteX551" fmla="*/ 3942874 w 6134100"/>
              <a:gd name="connsiteY551" fmla="*/ 698659 h 2762250"/>
              <a:gd name="connsiteX552" fmla="*/ 3962876 w 6134100"/>
              <a:gd name="connsiteY552" fmla="*/ 658654 h 2762250"/>
              <a:gd name="connsiteX553" fmla="*/ 3962876 w 6134100"/>
              <a:gd name="connsiteY553" fmla="*/ 635794 h 2762250"/>
              <a:gd name="connsiteX554" fmla="*/ 3990499 w 6134100"/>
              <a:gd name="connsiteY554" fmla="*/ 639604 h 2762250"/>
              <a:gd name="connsiteX555" fmla="*/ 4018121 w 6134100"/>
              <a:gd name="connsiteY555" fmla="*/ 640556 h 2762250"/>
              <a:gd name="connsiteX556" fmla="*/ 3982879 w 6134100"/>
              <a:gd name="connsiteY556" fmla="*/ 554831 h 2762250"/>
              <a:gd name="connsiteX557" fmla="*/ 3967639 w 6134100"/>
              <a:gd name="connsiteY557" fmla="*/ 519589 h 2762250"/>
              <a:gd name="connsiteX558" fmla="*/ 3940016 w 6134100"/>
              <a:gd name="connsiteY558" fmla="*/ 471011 h 2762250"/>
              <a:gd name="connsiteX559" fmla="*/ 3886676 w 6134100"/>
              <a:gd name="connsiteY559" fmla="*/ 443389 h 2762250"/>
              <a:gd name="connsiteX560" fmla="*/ 3851434 w 6134100"/>
              <a:gd name="connsiteY560" fmla="*/ 423386 h 2762250"/>
              <a:gd name="connsiteX561" fmla="*/ 3832384 w 6134100"/>
              <a:gd name="connsiteY561" fmla="*/ 405289 h 2762250"/>
              <a:gd name="connsiteX562" fmla="*/ 3819049 w 6134100"/>
              <a:gd name="connsiteY562" fmla="*/ 424339 h 2762250"/>
              <a:gd name="connsiteX563" fmla="*/ 3797141 w 6134100"/>
              <a:gd name="connsiteY563" fmla="*/ 450056 h 2762250"/>
              <a:gd name="connsiteX564" fmla="*/ 3757136 w 6134100"/>
              <a:gd name="connsiteY564" fmla="*/ 468154 h 2762250"/>
              <a:gd name="connsiteX565" fmla="*/ 3719989 w 6134100"/>
              <a:gd name="connsiteY565" fmla="*/ 552926 h 2762250"/>
              <a:gd name="connsiteX566" fmla="*/ 3707606 w 6134100"/>
              <a:gd name="connsiteY566" fmla="*/ 604361 h 2762250"/>
              <a:gd name="connsiteX567" fmla="*/ 3720941 w 6134100"/>
              <a:gd name="connsiteY567" fmla="*/ 654844 h 2762250"/>
              <a:gd name="connsiteX568" fmla="*/ 3739039 w 6134100"/>
              <a:gd name="connsiteY568" fmla="*/ 668179 h 2762250"/>
              <a:gd name="connsiteX569" fmla="*/ 3754279 w 6134100"/>
              <a:gd name="connsiteY569" fmla="*/ 694849 h 2762250"/>
              <a:gd name="connsiteX570" fmla="*/ 3768566 w 6134100"/>
              <a:gd name="connsiteY570" fmla="*/ 802481 h 2762250"/>
              <a:gd name="connsiteX571" fmla="*/ 3756184 w 6134100"/>
              <a:gd name="connsiteY571" fmla="*/ 812959 h 2762250"/>
              <a:gd name="connsiteX572" fmla="*/ 3739991 w 6134100"/>
              <a:gd name="connsiteY572" fmla="*/ 804386 h 2762250"/>
              <a:gd name="connsiteX573" fmla="*/ 3737134 w 6134100"/>
              <a:gd name="connsiteY573" fmla="*/ 815816 h 2762250"/>
              <a:gd name="connsiteX574" fmla="*/ 3682841 w 6134100"/>
              <a:gd name="connsiteY574" fmla="*/ 869156 h 2762250"/>
              <a:gd name="connsiteX575" fmla="*/ 3631406 w 6134100"/>
              <a:gd name="connsiteY575" fmla="*/ 885349 h 2762250"/>
              <a:gd name="connsiteX576" fmla="*/ 3640931 w 6134100"/>
              <a:gd name="connsiteY576" fmla="*/ 859631 h 2762250"/>
              <a:gd name="connsiteX577" fmla="*/ 3631406 w 6134100"/>
              <a:gd name="connsiteY577" fmla="*/ 779621 h 2762250"/>
              <a:gd name="connsiteX578" fmla="*/ 3619024 w 6134100"/>
              <a:gd name="connsiteY578" fmla="*/ 757714 h 2762250"/>
              <a:gd name="connsiteX579" fmla="*/ 3618071 w 6134100"/>
              <a:gd name="connsiteY579" fmla="*/ 737711 h 2762250"/>
              <a:gd name="connsiteX580" fmla="*/ 3619024 w 6134100"/>
              <a:gd name="connsiteY580" fmla="*/ 728186 h 2762250"/>
              <a:gd name="connsiteX581" fmla="*/ 3622834 w 6134100"/>
              <a:gd name="connsiteY581" fmla="*/ 685324 h 2762250"/>
              <a:gd name="connsiteX582" fmla="*/ 3627596 w 6134100"/>
              <a:gd name="connsiteY582" fmla="*/ 531019 h 2762250"/>
              <a:gd name="connsiteX583" fmla="*/ 3634264 w 6134100"/>
              <a:gd name="connsiteY583" fmla="*/ 488156 h 2762250"/>
              <a:gd name="connsiteX584" fmla="*/ 3611404 w 6134100"/>
              <a:gd name="connsiteY584" fmla="*/ 442436 h 2762250"/>
              <a:gd name="connsiteX585" fmla="*/ 3599021 w 6134100"/>
              <a:gd name="connsiteY585" fmla="*/ 432911 h 2762250"/>
              <a:gd name="connsiteX586" fmla="*/ 3592354 w 6134100"/>
              <a:gd name="connsiteY586" fmla="*/ 423386 h 2762250"/>
              <a:gd name="connsiteX587" fmla="*/ 3586639 w 6134100"/>
              <a:gd name="connsiteY587" fmla="*/ 415766 h 2762250"/>
              <a:gd name="connsiteX588" fmla="*/ 3586639 w 6134100"/>
              <a:gd name="connsiteY588" fmla="*/ 315754 h 2762250"/>
              <a:gd name="connsiteX589" fmla="*/ 3572351 w 6134100"/>
              <a:gd name="connsiteY589" fmla="*/ 223361 h 2762250"/>
              <a:gd name="connsiteX590" fmla="*/ 3561874 w 6134100"/>
              <a:gd name="connsiteY590" fmla="*/ 311944 h 2762250"/>
              <a:gd name="connsiteX591" fmla="*/ 3546634 w 6134100"/>
              <a:gd name="connsiteY591" fmla="*/ 430054 h 2762250"/>
              <a:gd name="connsiteX592" fmla="*/ 3541871 w 6134100"/>
              <a:gd name="connsiteY592" fmla="*/ 411004 h 2762250"/>
              <a:gd name="connsiteX593" fmla="*/ 3523774 w 6134100"/>
              <a:gd name="connsiteY593" fmla="*/ 393859 h 2762250"/>
              <a:gd name="connsiteX594" fmla="*/ 3508534 w 6134100"/>
              <a:gd name="connsiteY594" fmla="*/ 439579 h 2762250"/>
              <a:gd name="connsiteX595" fmla="*/ 3509486 w 6134100"/>
              <a:gd name="connsiteY595" fmla="*/ 513874 h 2762250"/>
              <a:gd name="connsiteX596" fmla="*/ 3526631 w 6134100"/>
              <a:gd name="connsiteY596" fmla="*/ 542449 h 2762250"/>
              <a:gd name="connsiteX597" fmla="*/ 3544729 w 6134100"/>
              <a:gd name="connsiteY597" fmla="*/ 539591 h 2762250"/>
              <a:gd name="connsiteX598" fmla="*/ 3546634 w 6134100"/>
              <a:gd name="connsiteY598" fmla="*/ 601504 h 2762250"/>
              <a:gd name="connsiteX599" fmla="*/ 3541871 w 6134100"/>
              <a:gd name="connsiteY599" fmla="*/ 668179 h 2762250"/>
              <a:gd name="connsiteX600" fmla="*/ 3532346 w 6134100"/>
              <a:gd name="connsiteY600" fmla="*/ 703421 h 2762250"/>
              <a:gd name="connsiteX601" fmla="*/ 3521869 w 6134100"/>
              <a:gd name="connsiteY601" fmla="*/ 736759 h 2762250"/>
              <a:gd name="connsiteX602" fmla="*/ 3515201 w 6134100"/>
              <a:gd name="connsiteY602" fmla="*/ 770096 h 2762250"/>
              <a:gd name="connsiteX603" fmla="*/ 3505676 w 6134100"/>
              <a:gd name="connsiteY603" fmla="*/ 818674 h 2762250"/>
              <a:gd name="connsiteX604" fmla="*/ 3470434 w 6134100"/>
              <a:gd name="connsiteY604" fmla="*/ 912971 h 2762250"/>
              <a:gd name="connsiteX605" fmla="*/ 3415189 w 6134100"/>
              <a:gd name="connsiteY605" fmla="*/ 1042511 h 2762250"/>
              <a:gd name="connsiteX606" fmla="*/ 3395186 w 6134100"/>
              <a:gd name="connsiteY606" fmla="*/ 1161574 h 2762250"/>
              <a:gd name="connsiteX607" fmla="*/ 3428524 w 6134100"/>
              <a:gd name="connsiteY607" fmla="*/ 1190149 h 2762250"/>
              <a:gd name="connsiteX608" fmla="*/ 3471386 w 6134100"/>
              <a:gd name="connsiteY608" fmla="*/ 1213961 h 2762250"/>
              <a:gd name="connsiteX609" fmla="*/ 3489484 w 6134100"/>
              <a:gd name="connsiteY609" fmla="*/ 1230154 h 2762250"/>
              <a:gd name="connsiteX610" fmla="*/ 3473291 w 6134100"/>
              <a:gd name="connsiteY610" fmla="*/ 1244441 h 2762250"/>
              <a:gd name="connsiteX611" fmla="*/ 3460909 w 6134100"/>
              <a:gd name="connsiteY611" fmla="*/ 1271111 h 2762250"/>
              <a:gd name="connsiteX612" fmla="*/ 3477101 w 6134100"/>
              <a:gd name="connsiteY612" fmla="*/ 1258729 h 2762250"/>
              <a:gd name="connsiteX613" fmla="*/ 3513296 w 6134100"/>
              <a:gd name="connsiteY613" fmla="*/ 1276826 h 2762250"/>
              <a:gd name="connsiteX614" fmla="*/ 3594259 w 6134100"/>
              <a:gd name="connsiteY614" fmla="*/ 1362551 h 2762250"/>
              <a:gd name="connsiteX615" fmla="*/ 3610451 w 6134100"/>
              <a:gd name="connsiteY615" fmla="*/ 1358741 h 2762250"/>
              <a:gd name="connsiteX616" fmla="*/ 3599021 w 6134100"/>
              <a:gd name="connsiteY616" fmla="*/ 1394936 h 2762250"/>
              <a:gd name="connsiteX617" fmla="*/ 3570446 w 6134100"/>
              <a:gd name="connsiteY617" fmla="*/ 1507331 h 2762250"/>
              <a:gd name="connsiteX618" fmla="*/ 3547586 w 6134100"/>
              <a:gd name="connsiteY618" fmla="*/ 1597819 h 2762250"/>
              <a:gd name="connsiteX619" fmla="*/ 3536156 w 6134100"/>
              <a:gd name="connsiteY619" fmla="*/ 1651159 h 2762250"/>
              <a:gd name="connsiteX620" fmla="*/ 3502819 w 6134100"/>
              <a:gd name="connsiteY620" fmla="*/ 1754981 h 2762250"/>
              <a:gd name="connsiteX621" fmla="*/ 3483769 w 6134100"/>
              <a:gd name="connsiteY621" fmla="*/ 1892141 h 2762250"/>
              <a:gd name="connsiteX622" fmla="*/ 3484721 w 6134100"/>
              <a:gd name="connsiteY622" fmla="*/ 1962626 h 2762250"/>
              <a:gd name="connsiteX623" fmla="*/ 3478054 w 6134100"/>
              <a:gd name="connsiteY623" fmla="*/ 2031206 h 2762250"/>
              <a:gd name="connsiteX624" fmla="*/ 3447574 w 6134100"/>
              <a:gd name="connsiteY624" fmla="*/ 2138839 h 2762250"/>
              <a:gd name="connsiteX625" fmla="*/ 3436144 w 6134100"/>
              <a:gd name="connsiteY625" fmla="*/ 2171224 h 2762250"/>
              <a:gd name="connsiteX626" fmla="*/ 3430429 w 6134100"/>
              <a:gd name="connsiteY626" fmla="*/ 2232184 h 2762250"/>
              <a:gd name="connsiteX627" fmla="*/ 3420904 w 6134100"/>
              <a:gd name="connsiteY627" fmla="*/ 2314099 h 2762250"/>
              <a:gd name="connsiteX628" fmla="*/ 3441859 w 6134100"/>
              <a:gd name="connsiteY628" fmla="*/ 2370296 h 2762250"/>
              <a:gd name="connsiteX629" fmla="*/ 3467576 w 6134100"/>
              <a:gd name="connsiteY629" fmla="*/ 2389346 h 2762250"/>
              <a:gd name="connsiteX630" fmla="*/ 3452336 w 6134100"/>
              <a:gd name="connsiteY630" fmla="*/ 2421731 h 2762250"/>
              <a:gd name="connsiteX631" fmla="*/ 3408521 w 6134100"/>
              <a:gd name="connsiteY631" fmla="*/ 2439829 h 2762250"/>
              <a:gd name="connsiteX632" fmla="*/ 3371374 w 6134100"/>
              <a:gd name="connsiteY632" fmla="*/ 2453164 h 2762250"/>
              <a:gd name="connsiteX633" fmla="*/ 3358991 w 6134100"/>
              <a:gd name="connsiteY633" fmla="*/ 2466499 h 2762250"/>
              <a:gd name="connsiteX634" fmla="*/ 3339941 w 6134100"/>
              <a:gd name="connsiteY634" fmla="*/ 2446496 h 2762250"/>
              <a:gd name="connsiteX635" fmla="*/ 3301841 w 6134100"/>
              <a:gd name="connsiteY635" fmla="*/ 2426494 h 2762250"/>
              <a:gd name="connsiteX636" fmla="*/ 3213259 w 6134100"/>
              <a:gd name="connsiteY636" fmla="*/ 2346484 h 2762250"/>
              <a:gd name="connsiteX637" fmla="*/ 3223736 w 6134100"/>
              <a:gd name="connsiteY637" fmla="*/ 2305526 h 2762250"/>
              <a:gd name="connsiteX638" fmla="*/ 3242786 w 6134100"/>
              <a:gd name="connsiteY638" fmla="*/ 2285524 h 2762250"/>
              <a:gd name="connsiteX639" fmla="*/ 3238024 w 6134100"/>
              <a:gd name="connsiteY639" fmla="*/ 2219801 h 2762250"/>
              <a:gd name="connsiteX640" fmla="*/ 3235166 w 6134100"/>
              <a:gd name="connsiteY640" fmla="*/ 2146459 h 2762250"/>
              <a:gd name="connsiteX641" fmla="*/ 3228499 w 6134100"/>
              <a:gd name="connsiteY641" fmla="*/ 2121694 h 2762250"/>
              <a:gd name="connsiteX642" fmla="*/ 3211354 w 6134100"/>
              <a:gd name="connsiteY642" fmla="*/ 1900714 h 2762250"/>
              <a:gd name="connsiteX643" fmla="*/ 3213259 w 6134100"/>
              <a:gd name="connsiteY643" fmla="*/ 1771174 h 2762250"/>
              <a:gd name="connsiteX644" fmla="*/ 3203734 w 6134100"/>
              <a:gd name="connsiteY644" fmla="*/ 1714976 h 2762250"/>
              <a:gd name="connsiteX645" fmla="*/ 3194209 w 6134100"/>
              <a:gd name="connsiteY645" fmla="*/ 1666399 h 2762250"/>
              <a:gd name="connsiteX646" fmla="*/ 3212306 w 6134100"/>
              <a:gd name="connsiteY646" fmla="*/ 1614964 h 2762250"/>
              <a:gd name="connsiteX647" fmla="*/ 3247549 w 6134100"/>
              <a:gd name="connsiteY647" fmla="*/ 1603534 h 2762250"/>
              <a:gd name="connsiteX648" fmla="*/ 3272314 w 6134100"/>
              <a:gd name="connsiteY648" fmla="*/ 1593056 h 2762250"/>
              <a:gd name="connsiteX649" fmla="*/ 3312319 w 6134100"/>
              <a:gd name="connsiteY649" fmla="*/ 1555909 h 2762250"/>
              <a:gd name="connsiteX650" fmla="*/ 3279934 w 6134100"/>
              <a:gd name="connsiteY650" fmla="*/ 1224439 h 2762250"/>
              <a:gd name="connsiteX651" fmla="*/ 3282791 w 6134100"/>
              <a:gd name="connsiteY651" fmla="*/ 1189196 h 2762250"/>
              <a:gd name="connsiteX652" fmla="*/ 3271361 w 6134100"/>
              <a:gd name="connsiteY652" fmla="*/ 1101566 h 2762250"/>
              <a:gd name="connsiteX653" fmla="*/ 3249454 w 6134100"/>
              <a:gd name="connsiteY653" fmla="*/ 1052989 h 2762250"/>
              <a:gd name="connsiteX654" fmla="*/ 3227546 w 6134100"/>
              <a:gd name="connsiteY654" fmla="*/ 1019651 h 2762250"/>
              <a:gd name="connsiteX655" fmla="*/ 3196114 w 6134100"/>
              <a:gd name="connsiteY655" fmla="*/ 971074 h 2762250"/>
              <a:gd name="connsiteX656" fmla="*/ 3108484 w 6134100"/>
              <a:gd name="connsiteY656" fmla="*/ 907256 h 2762250"/>
              <a:gd name="connsiteX657" fmla="*/ 3079909 w 6134100"/>
              <a:gd name="connsiteY657" fmla="*/ 896779 h 2762250"/>
              <a:gd name="connsiteX658" fmla="*/ 3064669 w 6134100"/>
              <a:gd name="connsiteY658" fmla="*/ 891064 h 2762250"/>
              <a:gd name="connsiteX659" fmla="*/ 3043714 w 6134100"/>
              <a:gd name="connsiteY659" fmla="*/ 881539 h 2762250"/>
              <a:gd name="connsiteX660" fmla="*/ 3027521 w 6134100"/>
              <a:gd name="connsiteY660" fmla="*/ 872014 h 2762250"/>
              <a:gd name="connsiteX661" fmla="*/ 3041809 w 6134100"/>
              <a:gd name="connsiteY661" fmla="*/ 856774 h 2762250"/>
              <a:gd name="connsiteX662" fmla="*/ 3098959 w 6134100"/>
              <a:gd name="connsiteY662" fmla="*/ 872966 h 2762250"/>
              <a:gd name="connsiteX663" fmla="*/ 3102769 w 6134100"/>
              <a:gd name="connsiteY663" fmla="*/ 873919 h 2762250"/>
              <a:gd name="connsiteX664" fmla="*/ 3092291 w 6134100"/>
              <a:gd name="connsiteY664" fmla="*/ 855821 h 2762250"/>
              <a:gd name="connsiteX665" fmla="*/ 3039904 w 6134100"/>
              <a:gd name="connsiteY665" fmla="*/ 847249 h 2762250"/>
              <a:gd name="connsiteX666" fmla="*/ 2999899 w 6134100"/>
              <a:gd name="connsiteY666" fmla="*/ 802481 h 2762250"/>
              <a:gd name="connsiteX667" fmla="*/ 3014186 w 6134100"/>
              <a:gd name="connsiteY667" fmla="*/ 794861 h 2762250"/>
              <a:gd name="connsiteX668" fmla="*/ 3019901 w 6134100"/>
              <a:gd name="connsiteY668" fmla="*/ 797719 h 2762250"/>
              <a:gd name="connsiteX669" fmla="*/ 3022759 w 6134100"/>
              <a:gd name="connsiteY669" fmla="*/ 778669 h 2762250"/>
              <a:gd name="connsiteX670" fmla="*/ 3060859 w 6134100"/>
              <a:gd name="connsiteY670" fmla="*/ 747236 h 2762250"/>
              <a:gd name="connsiteX671" fmla="*/ 3084671 w 6134100"/>
              <a:gd name="connsiteY671" fmla="*/ 715804 h 2762250"/>
              <a:gd name="connsiteX672" fmla="*/ 3055144 w 6134100"/>
              <a:gd name="connsiteY672" fmla="*/ 586264 h 2762250"/>
              <a:gd name="connsiteX673" fmla="*/ 3045619 w 6134100"/>
              <a:gd name="connsiteY673" fmla="*/ 544354 h 2762250"/>
              <a:gd name="connsiteX674" fmla="*/ 3037999 w 6134100"/>
              <a:gd name="connsiteY674" fmla="*/ 527209 h 2762250"/>
              <a:gd name="connsiteX675" fmla="*/ 2994184 w 6134100"/>
              <a:gd name="connsiteY675" fmla="*/ 511969 h 2762250"/>
              <a:gd name="connsiteX676" fmla="*/ 2818924 w 6134100"/>
              <a:gd name="connsiteY676" fmla="*/ 526256 h 2762250"/>
              <a:gd name="connsiteX677" fmla="*/ 2793206 w 6134100"/>
              <a:gd name="connsiteY677" fmla="*/ 568166 h 2762250"/>
              <a:gd name="connsiteX678" fmla="*/ 2800826 w 6134100"/>
              <a:gd name="connsiteY678" fmla="*/ 613886 h 2762250"/>
              <a:gd name="connsiteX679" fmla="*/ 2783681 w 6134100"/>
              <a:gd name="connsiteY679" fmla="*/ 671036 h 2762250"/>
              <a:gd name="connsiteX680" fmla="*/ 2749391 w 6134100"/>
              <a:gd name="connsiteY680" fmla="*/ 546259 h 2762250"/>
              <a:gd name="connsiteX681" fmla="*/ 2743676 w 6134100"/>
              <a:gd name="connsiteY681" fmla="*/ 526256 h 2762250"/>
              <a:gd name="connsiteX682" fmla="*/ 2691289 w 6134100"/>
              <a:gd name="connsiteY682" fmla="*/ 333851 h 2762250"/>
              <a:gd name="connsiteX683" fmla="*/ 2679859 w 6134100"/>
              <a:gd name="connsiteY683" fmla="*/ 296704 h 2762250"/>
              <a:gd name="connsiteX684" fmla="*/ 2680811 w 6134100"/>
              <a:gd name="connsiteY684" fmla="*/ 292894 h 2762250"/>
              <a:gd name="connsiteX685" fmla="*/ 2688431 w 6134100"/>
              <a:gd name="connsiteY685" fmla="*/ 281464 h 2762250"/>
              <a:gd name="connsiteX686" fmla="*/ 2660809 w 6134100"/>
              <a:gd name="connsiteY686" fmla="*/ 224314 h 2762250"/>
              <a:gd name="connsiteX687" fmla="*/ 2645569 w 6134100"/>
              <a:gd name="connsiteY687" fmla="*/ 189071 h 2762250"/>
              <a:gd name="connsiteX688" fmla="*/ 2636044 w 6134100"/>
              <a:gd name="connsiteY688" fmla="*/ 165259 h 2762250"/>
              <a:gd name="connsiteX689" fmla="*/ 2631281 w 6134100"/>
              <a:gd name="connsiteY689" fmla="*/ 140494 h 2762250"/>
              <a:gd name="connsiteX690" fmla="*/ 2622709 w 6134100"/>
              <a:gd name="connsiteY690" fmla="*/ 96679 h 2762250"/>
              <a:gd name="connsiteX691" fmla="*/ 2608421 w 6134100"/>
              <a:gd name="connsiteY691" fmla="*/ 44291 h 2762250"/>
              <a:gd name="connsiteX692" fmla="*/ 2576036 w 6134100"/>
              <a:gd name="connsiteY692" fmla="*/ 7144 h 2762250"/>
              <a:gd name="connsiteX693" fmla="*/ 2576036 w 6134100"/>
              <a:gd name="connsiteY693" fmla="*/ 7144 h 2762250"/>
              <a:gd name="connsiteX694" fmla="*/ 1523524 w 6134100"/>
              <a:gd name="connsiteY694" fmla="*/ 317659 h 2762250"/>
              <a:gd name="connsiteX695" fmla="*/ 1530191 w 6134100"/>
              <a:gd name="connsiteY695" fmla="*/ 322421 h 2762250"/>
              <a:gd name="connsiteX696" fmla="*/ 1539716 w 6134100"/>
              <a:gd name="connsiteY696" fmla="*/ 332899 h 2762250"/>
              <a:gd name="connsiteX697" fmla="*/ 1524476 w 6134100"/>
              <a:gd name="connsiteY697" fmla="*/ 325279 h 2762250"/>
              <a:gd name="connsiteX698" fmla="*/ 1523524 w 6134100"/>
              <a:gd name="connsiteY698" fmla="*/ 317659 h 2762250"/>
              <a:gd name="connsiteX699" fmla="*/ 1523524 w 6134100"/>
              <a:gd name="connsiteY699" fmla="*/ 317659 h 2762250"/>
              <a:gd name="connsiteX700" fmla="*/ 3544729 w 6134100"/>
              <a:gd name="connsiteY700" fmla="*/ 443389 h 2762250"/>
              <a:gd name="connsiteX701" fmla="*/ 3546634 w 6134100"/>
              <a:gd name="connsiteY701" fmla="*/ 444341 h 2762250"/>
              <a:gd name="connsiteX702" fmla="*/ 3550444 w 6134100"/>
              <a:gd name="connsiteY702" fmla="*/ 457676 h 2762250"/>
              <a:gd name="connsiteX703" fmla="*/ 3547586 w 6134100"/>
              <a:gd name="connsiteY703" fmla="*/ 467201 h 2762250"/>
              <a:gd name="connsiteX704" fmla="*/ 3539966 w 6134100"/>
              <a:gd name="connsiteY704" fmla="*/ 445294 h 2762250"/>
              <a:gd name="connsiteX705" fmla="*/ 3544729 w 6134100"/>
              <a:gd name="connsiteY705" fmla="*/ 443389 h 2762250"/>
              <a:gd name="connsiteX706" fmla="*/ 3544729 w 6134100"/>
              <a:gd name="connsiteY706" fmla="*/ 443389 h 2762250"/>
              <a:gd name="connsiteX707" fmla="*/ 4400074 w 6134100"/>
              <a:gd name="connsiteY707" fmla="*/ 523399 h 2762250"/>
              <a:gd name="connsiteX708" fmla="*/ 4411504 w 6134100"/>
              <a:gd name="connsiteY708" fmla="*/ 529114 h 2762250"/>
              <a:gd name="connsiteX709" fmla="*/ 4401979 w 6134100"/>
              <a:gd name="connsiteY709" fmla="*/ 529114 h 2762250"/>
              <a:gd name="connsiteX710" fmla="*/ 4400074 w 6134100"/>
              <a:gd name="connsiteY710" fmla="*/ 523399 h 2762250"/>
              <a:gd name="connsiteX711" fmla="*/ 4400074 w 6134100"/>
              <a:gd name="connsiteY711" fmla="*/ 523399 h 2762250"/>
              <a:gd name="connsiteX712" fmla="*/ 1547336 w 6134100"/>
              <a:gd name="connsiteY712" fmla="*/ 561499 h 2762250"/>
              <a:gd name="connsiteX713" fmla="*/ 1554004 w 6134100"/>
              <a:gd name="connsiteY713" fmla="*/ 573881 h 2762250"/>
              <a:gd name="connsiteX714" fmla="*/ 1547336 w 6134100"/>
              <a:gd name="connsiteY714" fmla="*/ 586264 h 2762250"/>
              <a:gd name="connsiteX715" fmla="*/ 1540669 w 6134100"/>
              <a:gd name="connsiteY715" fmla="*/ 573881 h 2762250"/>
              <a:gd name="connsiteX716" fmla="*/ 1547336 w 6134100"/>
              <a:gd name="connsiteY716" fmla="*/ 561499 h 2762250"/>
              <a:gd name="connsiteX717" fmla="*/ 4425791 w 6134100"/>
              <a:gd name="connsiteY717" fmla="*/ 576739 h 2762250"/>
              <a:gd name="connsiteX718" fmla="*/ 4425791 w 6134100"/>
              <a:gd name="connsiteY718" fmla="*/ 576739 h 2762250"/>
              <a:gd name="connsiteX719" fmla="*/ 4435316 w 6134100"/>
              <a:gd name="connsiteY719" fmla="*/ 583406 h 2762250"/>
              <a:gd name="connsiteX720" fmla="*/ 4440079 w 6134100"/>
              <a:gd name="connsiteY720" fmla="*/ 602456 h 2762250"/>
              <a:gd name="connsiteX721" fmla="*/ 4423887 w 6134100"/>
              <a:gd name="connsiteY721" fmla="*/ 591979 h 2762250"/>
              <a:gd name="connsiteX722" fmla="*/ 4425791 w 6134100"/>
              <a:gd name="connsiteY722" fmla="*/ 576739 h 2762250"/>
              <a:gd name="connsiteX723" fmla="*/ 4425791 w 6134100"/>
              <a:gd name="connsiteY723" fmla="*/ 576739 h 2762250"/>
              <a:gd name="connsiteX724" fmla="*/ 1569244 w 6134100"/>
              <a:gd name="connsiteY724" fmla="*/ 687229 h 2762250"/>
              <a:gd name="connsiteX725" fmla="*/ 1569244 w 6134100"/>
              <a:gd name="connsiteY725" fmla="*/ 687229 h 2762250"/>
              <a:gd name="connsiteX726" fmla="*/ 1575911 w 6134100"/>
              <a:gd name="connsiteY726" fmla="*/ 694849 h 2762250"/>
              <a:gd name="connsiteX727" fmla="*/ 1576864 w 6134100"/>
              <a:gd name="connsiteY727" fmla="*/ 708184 h 2762250"/>
              <a:gd name="connsiteX728" fmla="*/ 1569244 w 6134100"/>
              <a:gd name="connsiteY728" fmla="*/ 700564 h 2762250"/>
              <a:gd name="connsiteX729" fmla="*/ 1569244 w 6134100"/>
              <a:gd name="connsiteY729" fmla="*/ 687229 h 2762250"/>
              <a:gd name="connsiteX730" fmla="*/ 1569244 w 6134100"/>
              <a:gd name="connsiteY730" fmla="*/ 687229 h 2762250"/>
              <a:gd name="connsiteX731" fmla="*/ 1569244 w 6134100"/>
              <a:gd name="connsiteY731" fmla="*/ 687229 h 2762250"/>
              <a:gd name="connsiteX732" fmla="*/ 2744629 w 6134100"/>
              <a:gd name="connsiteY732" fmla="*/ 697706 h 2762250"/>
              <a:gd name="connsiteX733" fmla="*/ 2779871 w 6134100"/>
              <a:gd name="connsiteY733" fmla="*/ 753904 h 2762250"/>
              <a:gd name="connsiteX734" fmla="*/ 2818924 w 6134100"/>
              <a:gd name="connsiteY734" fmla="*/ 831056 h 2762250"/>
              <a:gd name="connsiteX735" fmla="*/ 2787491 w 6134100"/>
              <a:gd name="connsiteY735" fmla="*/ 832009 h 2762250"/>
              <a:gd name="connsiteX736" fmla="*/ 2759869 w 6134100"/>
              <a:gd name="connsiteY736" fmla="*/ 771049 h 2762250"/>
              <a:gd name="connsiteX737" fmla="*/ 2745581 w 6134100"/>
              <a:gd name="connsiteY737" fmla="*/ 699611 h 2762250"/>
              <a:gd name="connsiteX738" fmla="*/ 2744629 w 6134100"/>
              <a:gd name="connsiteY738" fmla="*/ 697706 h 2762250"/>
              <a:gd name="connsiteX739" fmla="*/ 2744629 w 6134100"/>
              <a:gd name="connsiteY739" fmla="*/ 697706 h 2762250"/>
              <a:gd name="connsiteX740" fmla="*/ 1512094 w 6134100"/>
              <a:gd name="connsiteY740" fmla="*/ 723424 h 2762250"/>
              <a:gd name="connsiteX741" fmla="*/ 1510189 w 6134100"/>
              <a:gd name="connsiteY741" fmla="*/ 736759 h 2762250"/>
              <a:gd name="connsiteX742" fmla="*/ 1513046 w 6134100"/>
              <a:gd name="connsiteY742" fmla="*/ 748189 h 2762250"/>
              <a:gd name="connsiteX743" fmla="*/ 1513046 w 6134100"/>
              <a:gd name="connsiteY743" fmla="*/ 726281 h 2762250"/>
              <a:gd name="connsiteX744" fmla="*/ 1512094 w 6134100"/>
              <a:gd name="connsiteY744" fmla="*/ 723424 h 2762250"/>
              <a:gd name="connsiteX745" fmla="*/ 1512094 w 6134100"/>
              <a:gd name="connsiteY745" fmla="*/ 723424 h 2762250"/>
              <a:gd name="connsiteX746" fmla="*/ 2705576 w 6134100"/>
              <a:gd name="connsiteY746" fmla="*/ 727234 h 2762250"/>
              <a:gd name="connsiteX747" fmla="*/ 2716054 w 6134100"/>
              <a:gd name="connsiteY747" fmla="*/ 758666 h 2762250"/>
              <a:gd name="connsiteX748" fmla="*/ 2724626 w 6134100"/>
              <a:gd name="connsiteY748" fmla="*/ 827246 h 2762250"/>
              <a:gd name="connsiteX749" fmla="*/ 2725579 w 6134100"/>
              <a:gd name="connsiteY749" fmla="*/ 858679 h 2762250"/>
              <a:gd name="connsiteX750" fmla="*/ 2701766 w 6134100"/>
              <a:gd name="connsiteY750" fmla="*/ 860584 h 2762250"/>
              <a:gd name="connsiteX751" fmla="*/ 2677001 w 6134100"/>
              <a:gd name="connsiteY751" fmla="*/ 847249 h 2762250"/>
              <a:gd name="connsiteX752" fmla="*/ 2660809 w 6134100"/>
              <a:gd name="connsiteY752" fmla="*/ 846296 h 2762250"/>
              <a:gd name="connsiteX753" fmla="*/ 2647474 w 6134100"/>
              <a:gd name="connsiteY753" fmla="*/ 832009 h 2762250"/>
              <a:gd name="connsiteX754" fmla="*/ 2655094 w 6134100"/>
              <a:gd name="connsiteY754" fmla="*/ 784384 h 2762250"/>
              <a:gd name="connsiteX755" fmla="*/ 2673191 w 6134100"/>
              <a:gd name="connsiteY755" fmla="*/ 751046 h 2762250"/>
              <a:gd name="connsiteX756" fmla="*/ 2697956 w 6134100"/>
              <a:gd name="connsiteY756" fmla="*/ 733901 h 2762250"/>
              <a:gd name="connsiteX757" fmla="*/ 2705576 w 6134100"/>
              <a:gd name="connsiteY757" fmla="*/ 727234 h 2762250"/>
              <a:gd name="connsiteX758" fmla="*/ 2705576 w 6134100"/>
              <a:gd name="connsiteY758" fmla="*/ 727234 h 2762250"/>
              <a:gd name="connsiteX759" fmla="*/ 1509236 w 6134100"/>
              <a:gd name="connsiteY759" fmla="*/ 802481 h 2762250"/>
              <a:gd name="connsiteX760" fmla="*/ 1520666 w 6134100"/>
              <a:gd name="connsiteY760" fmla="*/ 821531 h 2762250"/>
              <a:gd name="connsiteX761" fmla="*/ 1537811 w 6134100"/>
              <a:gd name="connsiteY761" fmla="*/ 847249 h 2762250"/>
              <a:gd name="connsiteX762" fmla="*/ 1535906 w 6134100"/>
              <a:gd name="connsiteY762" fmla="*/ 858679 h 2762250"/>
              <a:gd name="connsiteX763" fmla="*/ 1533049 w 6134100"/>
              <a:gd name="connsiteY763" fmla="*/ 912971 h 2762250"/>
              <a:gd name="connsiteX764" fmla="*/ 1538764 w 6134100"/>
              <a:gd name="connsiteY764" fmla="*/ 972026 h 2762250"/>
              <a:gd name="connsiteX765" fmla="*/ 1528286 w 6134100"/>
              <a:gd name="connsiteY765" fmla="*/ 970121 h 2762250"/>
              <a:gd name="connsiteX766" fmla="*/ 1511141 w 6134100"/>
              <a:gd name="connsiteY766" fmla="*/ 913924 h 2762250"/>
              <a:gd name="connsiteX767" fmla="*/ 1509236 w 6134100"/>
              <a:gd name="connsiteY767" fmla="*/ 802481 h 2762250"/>
              <a:gd name="connsiteX768" fmla="*/ 1509236 w 6134100"/>
              <a:gd name="connsiteY768" fmla="*/ 802481 h 2762250"/>
              <a:gd name="connsiteX769" fmla="*/ 1646396 w 6134100"/>
              <a:gd name="connsiteY769" fmla="*/ 808196 h 2762250"/>
              <a:gd name="connsiteX770" fmla="*/ 1657826 w 6134100"/>
              <a:gd name="connsiteY770" fmla="*/ 832009 h 2762250"/>
              <a:gd name="connsiteX771" fmla="*/ 1664494 w 6134100"/>
              <a:gd name="connsiteY771" fmla="*/ 874871 h 2762250"/>
              <a:gd name="connsiteX772" fmla="*/ 1658779 w 6134100"/>
              <a:gd name="connsiteY772" fmla="*/ 901541 h 2762250"/>
              <a:gd name="connsiteX773" fmla="*/ 1636871 w 6134100"/>
              <a:gd name="connsiteY773" fmla="*/ 859631 h 2762250"/>
              <a:gd name="connsiteX774" fmla="*/ 1636871 w 6134100"/>
              <a:gd name="connsiteY774" fmla="*/ 816769 h 2762250"/>
              <a:gd name="connsiteX775" fmla="*/ 1646396 w 6134100"/>
              <a:gd name="connsiteY775" fmla="*/ 808196 h 2762250"/>
              <a:gd name="connsiteX776" fmla="*/ 1646396 w 6134100"/>
              <a:gd name="connsiteY776" fmla="*/ 808196 h 2762250"/>
              <a:gd name="connsiteX777" fmla="*/ 3538061 w 6134100"/>
              <a:gd name="connsiteY777" fmla="*/ 820579 h 2762250"/>
              <a:gd name="connsiteX778" fmla="*/ 3538061 w 6134100"/>
              <a:gd name="connsiteY778" fmla="*/ 820579 h 2762250"/>
              <a:gd name="connsiteX779" fmla="*/ 3544729 w 6134100"/>
              <a:gd name="connsiteY779" fmla="*/ 828199 h 2762250"/>
              <a:gd name="connsiteX780" fmla="*/ 3546634 w 6134100"/>
              <a:gd name="connsiteY780" fmla="*/ 861536 h 2762250"/>
              <a:gd name="connsiteX781" fmla="*/ 3551396 w 6134100"/>
              <a:gd name="connsiteY781" fmla="*/ 887254 h 2762250"/>
              <a:gd name="connsiteX782" fmla="*/ 3531394 w 6134100"/>
              <a:gd name="connsiteY782" fmla="*/ 901541 h 2762250"/>
              <a:gd name="connsiteX783" fmla="*/ 3529489 w 6134100"/>
              <a:gd name="connsiteY783" fmla="*/ 840581 h 2762250"/>
              <a:gd name="connsiteX784" fmla="*/ 3538061 w 6134100"/>
              <a:gd name="connsiteY784" fmla="*/ 820579 h 2762250"/>
              <a:gd name="connsiteX785" fmla="*/ 3538061 w 6134100"/>
              <a:gd name="connsiteY785" fmla="*/ 820579 h 2762250"/>
              <a:gd name="connsiteX786" fmla="*/ 3978116 w 6134100"/>
              <a:gd name="connsiteY786" fmla="*/ 844391 h 2762250"/>
              <a:gd name="connsiteX787" fmla="*/ 3997166 w 6134100"/>
              <a:gd name="connsiteY787" fmla="*/ 850106 h 2762250"/>
              <a:gd name="connsiteX788" fmla="*/ 4000024 w 6134100"/>
              <a:gd name="connsiteY788" fmla="*/ 855821 h 2762250"/>
              <a:gd name="connsiteX789" fmla="*/ 3980974 w 6134100"/>
              <a:gd name="connsiteY789" fmla="*/ 850106 h 2762250"/>
              <a:gd name="connsiteX790" fmla="*/ 3978116 w 6134100"/>
              <a:gd name="connsiteY790" fmla="*/ 844391 h 2762250"/>
              <a:gd name="connsiteX791" fmla="*/ 3978116 w 6134100"/>
              <a:gd name="connsiteY791" fmla="*/ 844391 h 2762250"/>
              <a:gd name="connsiteX792" fmla="*/ 4483894 w 6134100"/>
              <a:gd name="connsiteY792" fmla="*/ 895826 h 2762250"/>
              <a:gd name="connsiteX793" fmla="*/ 4489609 w 6134100"/>
              <a:gd name="connsiteY793" fmla="*/ 902494 h 2762250"/>
              <a:gd name="connsiteX794" fmla="*/ 4478179 w 6134100"/>
              <a:gd name="connsiteY794" fmla="*/ 914876 h 2762250"/>
              <a:gd name="connsiteX795" fmla="*/ 4466749 w 6134100"/>
              <a:gd name="connsiteY795" fmla="*/ 909161 h 2762250"/>
              <a:gd name="connsiteX796" fmla="*/ 4469606 w 6134100"/>
              <a:gd name="connsiteY796" fmla="*/ 900589 h 2762250"/>
              <a:gd name="connsiteX797" fmla="*/ 4481037 w 6134100"/>
              <a:gd name="connsiteY797" fmla="*/ 897731 h 2762250"/>
              <a:gd name="connsiteX798" fmla="*/ 4483894 w 6134100"/>
              <a:gd name="connsiteY798" fmla="*/ 895826 h 2762250"/>
              <a:gd name="connsiteX799" fmla="*/ 4483894 w 6134100"/>
              <a:gd name="connsiteY799" fmla="*/ 895826 h 2762250"/>
              <a:gd name="connsiteX800" fmla="*/ 4748689 w 6134100"/>
              <a:gd name="connsiteY800" fmla="*/ 906304 h 2762250"/>
              <a:gd name="connsiteX801" fmla="*/ 4766787 w 6134100"/>
              <a:gd name="connsiteY801" fmla="*/ 912971 h 2762250"/>
              <a:gd name="connsiteX802" fmla="*/ 4741069 w 6134100"/>
              <a:gd name="connsiteY802" fmla="*/ 912971 h 2762250"/>
              <a:gd name="connsiteX803" fmla="*/ 4748689 w 6134100"/>
              <a:gd name="connsiteY803" fmla="*/ 906304 h 2762250"/>
              <a:gd name="connsiteX804" fmla="*/ 4748689 w 6134100"/>
              <a:gd name="connsiteY804" fmla="*/ 906304 h 2762250"/>
              <a:gd name="connsiteX805" fmla="*/ 4448651 w 6134100"/>
              <a:gd name="connsiteY805" fmla="*/ 914876 h 2762250"/>
              <a:gd name="connsiteX806" fmla="*/ 4455319 w 6134100"/>
              <a:gd name="connsiteY806" fmla="*/ 932974 h 2762250"/>
              <a:gd name="connsiteX807" fmla="*/ 4441031 w 6134100"/>
              <a:gd name="connsiteY807" fmla="*/ 928211 h 2762250"/>
              <a:gd name="connsiteX808" fmla="*/ 4446747 w 6134100"/>
              <a:gd name="connsiteY808" fmla="*/ 915829 h 2762250"/>
              <a:gd name="connsiteX809" fmla="*/ 4448651 w 6134100"/>
              <a:gd name="connsiteY809" fmla="*/ 914876 h 2762250"/>
              <a:gd name="connsiteX810" fmla="*/ 1654016 w 6134100"/>
              <a:gd name="connsiteY810" fmla="*/ 931069 h 2762250"/>
              <a:gd name="connsiteX811" fmla="*/ 1661636 w 6134100"/>
              <a:gd name="connsiteY811" fmla="*/ 946309 h 2762250"/>
              <a:gd name="connsiteX812" fmla="*/ 1655921 w 6134100"/>
              <a:gd name="connsiteY812" fmla="*/ 965359 h 2762250"/>
              <a:gd name="connsiteX813" fmla="*/ 1647349 w 6134100"/>
              <a:gd name="connsiteY813" fmla="*/ 938689 h 2762250"/>
              <a:gd name="connsiteX814" fmla="*/ 1654016 w 6134100"/>
              <a:gd name="connsiteY814" fmla="*/ 931069 h 2762250"/>
              <a:gd name="connsiteX815" fmla="*/ 1654016 w 6134100"/>
              <a:gd name="connsiteY815" fmla="*/ 931069 h 2762250"/>
              <a:gd name="connsiteX816" fmla="*/ 3498056 w 6134100"/>
              <a:gd name="connsiteY816" fmla="*/ 945356 h 2762250"/>
              <a:gd name="connsiteX817" fmla="*/ 3504724 w 6134100"/>
              <a:gd name="connsiteY817" fmla="*/ 961549 h 2762250"/>
              <a:gd name="connsiteX818" fmla="*/ 3481864 w 6134100"/>
              <a:gd name="connsiteY818" fmla="*/ 1048226 h 2762250"/>
              <a:gd name="connsiteX819" fmla="*/ 3469481 w 6134100"/>
              <a:gd name="connsiteY819" fmla="*/ 1075849 h 2762250"/>
              <a:gd name="connsiteX820" fmla="*/ 3464719 w 6134100"/>
              <a:gd name="connsiteY820" fmla="*/ 1096804 h 2762250"/>
              <a:gd name="connsiteX821" fmla="*/ 3453289 w 6134100"/>
              <a:gd name="connsiteY821" fmla="*/ 1146334 h 2762250"/>
              <a:gd name="connsiteX822" fmla="*/ 3446621 w 6134100"/>
              <a:gd name="connsiteY822" fmla="*/ 1191101 h 2762250"/>
              <a:gd name="connsiteX823" fmla="*/ 3435191 w 6134100"/>
              <a:gd name="connsiteY823" fmla="*/ 1174909 h 2762250"/>
              <a:gd name="connsiteX824" fmla="*/ 3417094 w 6134100"/>
              <a:gd name="connsiteY824" fmla="*/ 1072039 h 2762250"/>
              <a:gd name="connsiteX825" fmla="*/ 3453289 w 6134100"/>
              <a:gd name="connsiteY825" fmla="*/ 1005364 h 2762250"/>
              <a:gd name="connsiteX826" fmla="*/ 3491389 w 6134100"/>
              <a:gd name="connsiteY826" fmla="*/ 952024 h 2762250"/>
              <a:gd name="connsiteX827" fmla="*/ 3498056 w 6134100"/>
              <a:gd name="connsiteY827" fmla="*/ 945356 h 2762250"/>
              <a:gd name="connsiteX828" fmla="*/ 3498056 w 6134100"/>
              <a:gd name="connsiteY828" fmla="*/ 945356 h 2762250"/>
              <a:gd name="connsiteX829" fmla="*/ 6092667 w 6134100"/>
              <a:gd name="connsiteY829" fmla="*/ 1037749 h 2762250"/>
              <a:gd name="connsiteX830" fmla="*/ 6085999 w 6134100"/>
              <a:gd name="connsiteY830" fmla="*/ 1044416 h 2762250"/>
              <a:gd name="connsiteX831" fmla="*/ 6088856 w 6134100"/>
              <a:gd name="connsiteY831" fmla="*/ 1051084 h 2762250"/>
              <a:gd name="connsiteX832" fmla="*/ 6095524 w 6134100"/>
              <a:gd name="connsiteY832" fmla="*/ 1044416 h 2762250"/>
              <a:gd name="connsiteX833" fmla="*/ 6092667 w 6134100"/>
              <a:gd name="connsiteY833" fmla="*/ 1037749 h 2762250"/>
              <a:gd name="connsiteX834" fmla="*/ 106204 w 6134100"/>
              <a:gd name="connsiteY834" fmla="*/ 1052036 h 2762250"/>
              <a:gd name="connsiteX835" fmla="*/ 129064 w 6134100"/>
              <a:gd name="connsiteY835" fmla="*/ 1070134 h 2762250"/>
              <a:gd name="connsiteX836" fmla="*/ 123349 w 6134100"/>
              <a:gd name="connsiteY836" fmla="*/ 1075849 h 2762250"/>
              <a:gd name="connsiteX837" fmla="*/ 106204 w 6134100"/>
              <a:gd name="connsiteY837" fmla="*/ 1052036 h 2762250"/>
              <a:gd name="connsiteX838" fmla="*/ 106204 w 6134100"/>
              <a:gd name="connsiteY838" fmla="*/ 1052036 h 2762250"/>
              <a:gd name="connsiteX839" fmla="*/ 106204 w 6134100"/>
              <a:gd name="connsiteY839" fmla="*/ 1052036 h 2762250"/>
              <a:gd name="connsiteX840" fmla="*/ 5970746 w 6134100"/>
              <a:gd name="connsiteY840" fmla="*/ 1163479 h 2762250"/>
              <a:gd name="connsiteX841" fmla="*/ 5977414 w 6134100"/>
              <a:gd name="connsiteY841" fmla="*/ 1170146 h 2762250"/>
              <a:gd name="connsiteX842" fmla="*/ 5970746 w 6134100"/>
              <a:gd name="connsiteY842" fmla="*/ 1176814 h 2762250"/>
              <a:gd name="connsiteX843" fmla="*/ 5964079 w 6134100"/>
              <a:gd name="connsiteY843" fmla="*/ 1170146 h 2762250"/>
              <a:gd name="connsiteX844" fmla="*/ 5970746 w 6134100"/>
              <a:gd name="connsiteY844" fmla="*/ 1163479 h 2762250"/>
              <a:gd name="connsiteX845" fmla="*/ 5688806 w 6134100"/>
              <a:gd name="connsiteY845" fmla="*/ 1289209 h 2762250"/>
              <a:gd name="connsiteX846" fmla="*/ 5699284 w 6134100"/>
              <a:gd name="connsiteY846" fmla="*/ 1298734 h 2762250"/>
              <a:gd name="connsiteX847" fmla="*/ 5696426 w 6134100"/>
              <a:gd name="connsiteY847" fmla="*/ 1308259 h 2762250"/>
              <a:gd name="connsiteX848" fmla="*/ 5685949 w 6134100"/>
              <a:gd name="connsiteY848" fmla="*/ 1298734 h 2762250"/>
              <a:gd name="connsiteX849" fmla="*/ 5688806 w 6134100"/>
              <a:gd name="connsiteY849" fmla="*/ 1289209 h 2762250"/>
              <a:gd name="connsiteX850" fmla="*/ 5688806 w 6134100"/>
              <a:gd name="connsiteY850" fmla="*/ 1289209 h 2762250"/>
              <a:gd name="connsiteX851" fmla="*/ 2170271 w 6134100"/>
              <a:gd name="connsiteY851" fmla="*/ 1314926 h 2762250"/>
              <a:gd name="connsiteX852" fmla="*/ 2171224 w 6134100"/>
              <a:gd name="connsiteY852" fmla="*/ 1326356 h 2762250"/>
              <a:gd name="connsiteX853" fmla="*/ 2160746 w 6134100"/>
              <a:gd name="connsiteY853" fmla="*/ 1343501 h 2762250"/>
              <a:gd name="connsiteX854" fmla="*/ 2162651 w 6134100"/>
              <a:gd name="connsiteY854" fmla="*/ 1319689 h 2762250"/>
              <a:gd name="connsiteX855" fmla="*/ 2170271 w 6134100"/>
              <a:gd name="connsiteY855" fmla="*/ 1314926 h 2762250"/>
              <a:gd name="connsiteX856" fmla="*/ 2170271 w 6134100"/>
              <a:gd name="connsiteY856" fmla="*/ 1314926 h 2762250"/>
              <a:gd name="connsiteX857" fmla="*/ 5820251 w 6134100"/>
              <a:gd name="connsiteY857" fmla="*/ 1329214 h 2762250"/>
              <a:gd name="connsiteX858" fmla="*/ 5823109 w 6134100"/>
              <a:gd name="connsiteY858" fmla="*/ 1330166 h 2762250"/>
              <a:gd name="connsiteX859" fmla="*/ 5820251 w 6134100"/>
              <a:gd name="connsiteY859" fmla="*/ 1342549 h 2762250"/>
              <a:gd name="connsiteX860" fmla="*/ 5802154 w 6134100"/>
              <a:gd name="connsiteY860" fmla="*/ 1345406 h 2762250"/>
              <a:gd name="connsiteX861" fmla="*/ 5820251 w 6134100"/>
              <a:gd name="connsiteY861" fmla="*/ 1329214 h 2762250"/>
              <a:gd name="connsiteX862" fmla="*/ 5820251 w 6134100"/>
              <a:gd name="connsiteY862" fmla="*/ 1329214 h 2762250"/>
              <a:gd name="connsiteX863" fmla="*/ 3129439 w 6134100"/>
              <a:gd name="connsiteY863" fmla="*/ 1351121 h 2762250"/>
              <a:gd name="connsiteX864" fmla="*/ 3163729 w 6134100"/>
              <a:gd name="connsiteY864" fmla="*/ 1401604 h 2762250"/>
              <a:gd name="connsiteX865" fmla="*/ 3174206 w 6134100"/>
              <a:gd name="connsiteY865" fmla="*/ 1462564 h 2762250"/>
              <a:gd name="connsiteX866" fmla="*/ 3172301 w 6134100"/>
              <a:gd name="connsiteY866" fmla="*/ 1482566 h 2762250"/>
              <a:gd name="connsiteX867" fmla="*/ 3147536 w 6134100"/>
              <a:gd name="connsiteY867" fmla="*/ 1437799 h 2762250"/>
              <a:gd name="connsiteX868" fmla="*/ 3136106 w 6134100"/>
              <a:gd name="connsiteY868" fmla="*/ 1401604 h 2762250"/>
              <a:gd name="connsiteX869" fmla="*/ 3123724 w 6134100"/>
              <a:gd name="connsiteY869" fmla="*/ 1368266 h 2762250"/>
              <a:gd name="connsiteX870" fmla="*/ 3129439 w 6134100"/>
              <a:gd name="connsiteY870" fmla="*/ 1351121 h 2762250"/>
              <a:gd name="connsiteX871" fmla="*/ 3129439 w 6134100"/>
              <a:gd name="connsiteY871" fmla="*/ 1351121 h 2762250"/>
              <a:gd name="connsiteX872" fmla="*/ 4057174 w 6134100"/>
              <a:gd name="connsiteY872" fmla="*/ 1364456 h 2762250"/>
              <a:gd name="connsiteX873" fmla="*/ 4074319 w 6134100"/>
              <a:gd name="connsiteY873" fmla="*/ 1386364 h 2762250"/>
              <a:gd name="connsiteX874" fmla="*/ 4075271 w 6134100"/>
              <a:gd name="connsiteY874" fmla="*/ 1411129 h 2762250"/>
              <a:gd name="connsiteX875" fmla="*/ 4051459 w 6134100"/>
              <a:gd name="connsiteY875" fmla="*/ 1380649 h 2762250"/>
              <a:gd name="connsiteX876" fmla="*/ 4057174 w 6134100"/>
              <a:gd name="connsiteY876" fmla="*/ 1364456 h 2762250"/>
              <a:gd name="connsiteX877" fmla="*/ 4057174 w 6134100"/>
              <a:gd name="connsiteY877" fmla="*/ 1364456 h 2762250"/>
              <a:gd name="connsiteX878" fmla="*/ 5891689 w 6134100"/>
              <a:gd name="connsiteY878" fmla="*/ 1379696 h 2762250"/>
              <a:gd name="connsiteX879" fmla="*/ 5897404 w 6134100"/>
              <a:gd name="connsiteY879" fmla="*/ 1382554 h 2762250"/>
              <a:gd name="connsiteX880" fmla="*/ 5869781 w 6134100"/>
              <a:gd name="connsiteY880" fmla="*/ 1411129 h 2762250"/>
              <a:gd name="connsiteX881" fmla="*/ 5887879 w 6134100"/>
              <a:gd name="connsiteY881" fmla="*/ 1381601 h 2762250"/>
              <a:gd name="connsiteX882" fmla="*/ 5891689 w 6134100"/>
              <a:gd name="connsiteY882" fmla="*/ 1379696 h 2762250"/>
              <a:gd name="connsiteX883" fmla="*/ 5891689 w 6134100"/>
              <a:gd name="connsiteY883" fmla="*/ 1379696 h 2762250"/>
              <a:gd name="connsiteX884" fmla="*/ 4855369 w 6134100"/>
              <a:gd name="connsiteY884" fmla="*/ 1413986 h 2762250"/>
              <a:gd name="connsiteX885" fmla="*/ 4862037 w 6134100"/>
              <a:gd name="connsiteY885" fmla="*/ 1420654 h 2762250"/>
              <a:gd name="connsiteX886" fmla="*/ 4859179 w 6134100"/>
              <a:gd name="connsiteY886" fmla="*/ 1427321 h 2762250"/>
              <a:gd name="connsiteX887" fmla="*/ 4852512 w 6134100"/>
              <a:gd name="connsiteY887" fmla="*/ 1420654 h 2762250"/>
              <a:gd name="connsiteX888" fmla="*/ 4855369 w 6134100"/>
              <a:gd name="connsiteY888" fmla="*/ 1413986 h 2762250"/>
              <a:gd name="connsiteX889" fmla="*/ 4889659 w 6134100"/>
              <a:gd name="connsiteY889" fmla="*/ 1453991 h 2762250"/>
              <a:gd name="connsiteX890" fmla="*/ 4904899 w 6134100"/>
              <a:gd name="connsiteY890" fmla="*/ 1479709 h 2762250"/>
              <a:gd name="connsiteX891" fmla="*/ 4910614 w 6134100"/>
              <a:gd name="connsiteY891" fmla="*/ 1508284 h 2762250"/>
              <a:gd name="connsiteX892" fmla="*/ 4882991 w 6134100"/>
              <a:gd name="connsiteY892" fmla="*/ 1467326 h 2762250"/>
              <a:gd name="connsiteX893" fmla="*/ 4889659 w 6134100"/>
              <a:gd name="connsiteY893" fmla="*/ 1453991 h 2762250"/>
              <a:gd name="connsiteX894" fmla="*/ 4889659 w 6134100"/>
              <a:gd name="connsiteY894" fmla="*/ 1453991 h 2762250"/>
              <a:gd name="connsiteX895" fmla="*/ 4080034 w 6134100"/>
              <a:gd name="connsiteY895" fmla="*/ 1473041 h 2762250"/>
              <a:gd name="connsiteX896" fmla="*/ 4083844 w 6134100"/>
              <a:gd name="connsiteY896" fmla="*/ 1473994 h 2762250"/>
              <a:gd name="connsiteX897" fmla="*/ 4084796 w 6134100"/>
              <a:gd name="connsiteY897" fmla="*/ 1485424 h 2762250"/>
              <a:gd name="connsiteX898" fmla="*/ 4076224 w 6134100"/>
              <a:gd name="connsiteY898" fmla="*/ 1505426 h 2762250"/>
              <a:gd name="connsiteX899" fmla="*/ 4068604 w 6134100"/>
              <a:gd name="connsiteY899" fmla="*/ 1507331 h 2762250"/>
              <a:gd name="connsiteX900" fmla="*/ 4080034 w 6134100"/>
              <a:gd name="connsiteY900" fmla="*/ 1473041 h 2762250"/>
              <a:gd name="connsiteX901" fmla="*/ 4080034 w 6134100"/>
              <a:gd name="connsiteY901" fmla="*/ 1473041 h 2762250"/>
              <a:gd name="connsiteX902" fmla="*/ 4928712 w 6134100"/>
              <a:gd name="connsiteY902" fmla="*/ 1547336 h 2762250"/>
              <a:gd name="connsiteX903" fmla="*/ 4934426 w 6134100"/>
              <a:gd name="connsiteY903" fmla="*/ 1551146 h 2762250"/>
              <a:gd name="connsiteX904" fmla="*/ 4938237 w 6134100"/>
              <a:gd name="connsiteY904" fmla="*/ 1561624 h 2762250"/>
              <a:gd name="connsiteX905" fmla="*/ 4926806 w 6134100"/>
              <a:gd name="connsiteY905" fmla="*/ 1550194 h 2762250"/>
              <a:gd name="connsiteX906" fmla="*/ 4928712 w 6134100"/>
              <a:gd name="connsiteY906" fmla="*/ 1547336 h 2762250"/>
              <a:gd name="connsiteX907" fmla="*/ 3185636 w 6134100"/>
              <a:gd name="connsiteY907" fmla="*/ 1554956 h 2762250"/>
              <a:gd name="connsiteX908" fmla="*/ 3189446 w 6134100"/>
              <a:gd name="connsiteY908" fmla="*/ 1555909 h 2762250"/>
              <a:gd name="connsiteX909" fmla="*/ 3195161 w 6134100"/>
              <a:gd name="connsiteY909" fmla="*/ 1571149 h 2762250"/>
              <a:gd name="connsiteX910" fmla="*/ 3172301 w 6134100"/>
              <a:gd name="connsiteY910" fmla="*/ 1580674 h 2762250"/>
              <a:gd name="connsiteX911" fmla="*/ 3185636 w 6134100"/>
              <a:gd name="connsiteY911" fmla="*/ 1554956 h 2762250"/>
              <a:gd name="connsiteX912" fmla="*/ 4076224 w 6134100"/>
              <a:gd name="connsiteY912" fmla="*/ 1590199 h 2762250"/>
              <a:gd name="connsiteX913" fmla="*/ 4082891 w 6134100"/>
              <a:gd name="connsiteY913" fmla="*/ 1627346 h 2762250"/>
              <a:gd name="connsiteX914" fmla="*/ 4057174 w 6134100"/>
              <a:gd name="connsiteY914" fmla="*/ 1657826 h 2762250"/>
              <a:gd name="connsiteX915" fmla="*/ 4063841 w 6134100"/>
              <a:gd name="connsiteY915" fmla="*/ 1644491 h 2762250"/>
              <a:gd name="connsiteX916" fmla="*/ 4070509 w 6134100"/>
              <a:gd name="connsiteY916" fmla="*/ 1615916 h 2762250"/>
              <a:gd name="connsiteX917" fmla="*/ 4076224 w 6134100"/>
              <a:gd name="connsiteY917" fmla="*/ 1590199 h 2762250"/>
              <a:gd name="connsiteX918" fmla="*/ 4076224 w 6134100"/>
              <a:gd name="connsiteY918" fmla="*/ 1590199 h 2762250"/>
              <a:gd name="connsiteX919" fmla="*/ 4979194 w 6134100"/>
              <a:gd name="connsiteY919" fmla="*/ 1679734 h 2762250"/>
              <a:gd name="connsiteX920" fmla="*/ 4991576 w 6134100"/>
              <a:gd name="connsiteY920" fmla="*/ 1688306 h 2762250"/>
              <a:gd name="connsiteX921" fmla="*/ 4997292 w 6134100"/>
              <a:gd name="connsiteY921" fmla="*/ 1712119 h 2762250"/>
              <a:gd name="connsiteX922" fmla="*/ 4973479 w 6134100"/>
              <a:gd name="connsiteY922" fmla="*/ 1708309 h 2762250"/>
              <a:gd name="connsiteX923" fmla="*/ 4977289 w 6134100"/>
              <a:gd name="connsiteY923" fmla="*/ 1684496 h 2762250"/>
              <a:gd name="connsiteX924" fmla="*/ 4979194 w 6134100"/>
              <a:gd name="connsiteY924" fmla="*/ 1679734 h 2762250"/>
              <a:gd name="connsiteX925" fmla="*/ 2912269 w 6134100"/>
              <a:gd name="connsiteY925" fmla="*/ 1717834 h 2762250"/>
              <a:gd name="connsiteX926" fmla="*/ 2926556 w 6134100"/>
              <a:gd name="connsiteY926" fmla="*/ 1796891 h 2762250"/>
              <a:gd name="connsiteX927" fmla="*/ 2952274 w 6134100"/>
              <a:gd name="connsiteY927" fmla="*/ 1891189 h 2762250"/>
              <a:gd name="connsiteX928" fmla="*/ 2965609 w 6134100"/>
              <a:gd name="connsiteY928" fmla="*/ 1915001 h 2762250"/>
              <a:gd name="connsiteX929" fmla="*/ 2980849 w 6134100"/>
              <a:gd name="connsiteY929" fmla="*/ 1967389 h 2762250"/>
              <a:gd name="connsiteX930" fmla="*/ 3016091 w 6134100"/>
              <a:gd name="connsiteY930" fmla="*/ 2148364 h 2762250"/>
              <a:gd name="connsiteX931" fmla="*/ 3033236 w 6134100"/>
              <a:gd name="connsiteY931" fmla="*/ 2195989 h 2762250"/>
              <a:gd name="connsiteX932" fmla="*/ 3050381 w 6134100"/>
              <a:gd name="connsiteY932" fmla="*/ 2267426 h 2762250"/>
              <a:gd name="connsiteX933" fmla="*/ 3071336 w 6134100"/>
              <a:gd name="connsiteY933" fmla="*/ 2317909 h 2762250"/>
              <a:gd name="connsiteX934" fmla="*/ 3095149 w 6134100"/>
              <a:gd name="connsiteY934" fmla="*/ 2379821 h 2762250"/>
              <a:gd name="connsiteX935" fmla="*/ 3075146 w 6134100"/>
              <a:gd name="connsiteY935" fmla="*/ 2434114 h 2762250"/>
              <a:gd name="connsiteX936" fmla="*/ 3071336 w 6134100"/>
              <a:gd name="connsiteY936" fmla="*/ 2436971 h 2762250"/>
              <a:gd name="connsiteX937" fmla="*/ 3060859 w 6134100"/>
              <a:gd name="connsiteY937" fmla="*/ 2462689 h 2762250"/>
              <a:gd name="connsiteX938" fmla="*/ 3025616 w 6134100"/>
              <a:gd name="connsiteY938" fmla="*/ 2479834 h 2762250"/>
              <a:gd name="connsiteX939" fmla="*/ 3006566 w 6134100"/>
              <a:gd name="connsiteY939" fmla="*/ 2467451 h 2762250"/>
              <a:gd name="connsiteX940" fmla="*/ 2931319 w 6134100"/>
              <a:gd name="connsiteY940" fmla="*/ 2448401 h 2762250"/>
              <a:gd name="connsiteX941" fmla="*/ 2889409 w 6134100"/>
              <a:gd name="connsiteY941" fmla="*/ 2460784 h 2762250"/>
              <a:gd name="connsiteX942" fmla="*/ 2868454 w 6134100"/>
              <a:gd name="connsiteY942" fmla="*/ 2467451 h 2762250"/>
              <a:gd name="connsiteX943" fmla="*/ 2864644 w 6134100"/>
              <a:gd name="connsiteY943" fmla="*/ 2443639 h 2762250"/>
              <a:gd name="connsiteX944" fmla="*/ 2858929 w 6134100"/>
              <a:gd name="connsiteY944" fmla="*/ 2405539 h 2762250"/>
              <a:gd name="connsiteX945" fmla="*/ 2850356 w 6134100"/>
              <a:gd name="connsiteY945" fmla="*/ 2349341 h 2762250"/>
              <a:gd name="connsiteX946" fmla="*/ 2861786 w 6134100"/>
              <a:gd name="connsiteY946" fmla="*/ 2281714 h 2762250"/>
              <a:gd name="connsiteX947" fmla="*/ 2877026 w 6134100"/>
              <a:gd name="connsiteY947" fmla="*/ 2209324 h 2762250"/>
              <a:gd name="connsiteX948" fmla="*/ 2877979 w 6134100"/>
              <a:gd name="connsiteY948" fmla="*/ 2135029 h 2762250"/>
              <a:gd name="connsiteX949" fmla="*/ 2876074 w 6134100"/>
              <a:gd name="connsiteY949" fmla="*/ 1996916 h 2762250"/>
              <a:gd name="connsiteX950" fmla="*/ 2887504 w 6134100"/>
              <a:gd name="connsiteY950" fmla="*/ 1909286 h 2762250"/>
              <a:gd name="connsiteX951" fmla="*/ 2912269 w 6134100"/>
              <a:gd name="connsiteY951" fmla="*/ 1717834 h 2762250"/>
              <a:gd name="connsiteX952" fmla="*/ 2912269 w 6134100"/>
              <a:gd name="connsiteY952" fmla="*/ 1717834 h 2762250"/>
              <a:gd name="connsiteX953" fmla="*/ 1872139 w 6134100"/>
              <a:gd name="connsiteY953" fmla="*/ 1724501 h 2762250"/>
              <a:gd name="connsiteX954" fmla="*/ 1872139 w 6134100"/>
              <a:gd name="connsiteY954" fmla="*/ 1751171 h 2762250"/>
              <a:gd name="connsiteX955" fmla="*/ 1904524 w 6134100"/>
              <a:gd name="connsiteY955" fmla="*/ 1991201 h 2762250"/>
              <a:gd name="connsiteX956" fmla="*/ 1928336 w 6134100"/>
              <a:gd name="connsiteY956" fmla="*/ 2189321 h 2762250"/>
              <a:gd name="connsiteX957" fmla="*/ 1949291 w 6134100"/>
              <a:gd name="connsiteY957" fmla="*/ 2251234 h 2762250"/>
              <a:gd name="connsiteX958" fmla="*/ 1988344 w 6134100"/>
              <a:gd name="connsiteY958" fmla="*/ 2296001 h 2762250"/>
              <a:gd name="connsiteX959" fmla="*/ 2006441 w 6134100"/>
              <a:gd name="connsiteY959" fmla="*/ 2393156 h 2762250"/>
              <a:gd name="connsiteX960" fmla="*/ 1983581 w 6134100"/>
              <a:gd name="connsiteY960" fmla="*/ 2487454 h 2762250"/>
              <a:gd name="connsiteX961" fmla="*/ 1954054 w 6134100"/>
              <a:gd name="connsiteY961" fmla="*/ 2476024 h 2762250"/>
              <a:gd name="connsiteX962" fmla="*/ 1934051 w 6134100"/>
              <a:gd name="connsiteY962" fmla="*/ 2477929 h 2762250"/>
              <a:gd name="connsiteX963" fmla="*/ 1831181 w 6134100"/>
              <a:gd name="connsiteY963" fmla="*/ 2487454 h 2762250"/>
              <a:gd name="connsiteX964" fmla="*/ 1807369 w 6134100"/>
              <a:gd name="connsiteY964" fmla="*/ 2486501 h 2762250"/>
              <a:gd name="connsiteX965" fmla="*/ 1788319 w 6134100"/>
              <a:gd name="connsiteY965" fmla="*/ 2492216 h 2762250"/>
              <a:gd name="connsiteX966" fmla="*/ 1769269 w 6134100"/>
              <a:gd name="connsiteY966" fmla="*/ 2485549 h 2762250"/>
              <a:gd name="connsiteX967" fmla="*/ 1734026 w 6134100"/>
              <a:gd name="connsiteY967" fmla="*/ 2478881 h 2762250"/>
              <a:gd name="connsiteX968" fmla="*/ 1698784 w 6134100"/>
              <a:gd name="connsiteY968" fmla="*/ 2485549 h 2762250"/>
              <a:gd name="connsiteX969" fmla="*/ 1677829 w 6134100"/>
              <a:gd name="connsiteY969" fmla="*/ 2492216 h 2762250"/>
              <a:gd name="connsiteX970" fmla="*/ 1656874 w 6134100"/>
              <a:gd name="connsiteY970" fmla="*/ 2492216 h 2762250"/>
              <a:gd name="connsiteX971" fmla="*/ 1645444 w 6134100"/>
              <a:gd name="connsiteY971" fmla="*/ 2441734 h 2762250"/>
              <a:gd name="connsiteX972" fmla="*/ 1637824 w 6134100"/>
              <a:gd name="connsiteY972" fmla="*/ 2373154 h 2762250"/>
              <a:gd name="connsiteX973" fmla="*/ 1679734 w 6134100"/>
              <a:gd name="connsiteY973" fmla="*/ 2322671 h 2762250"/>
              <a:gd name="connsiteX974" fmla="*/ 1714024 w 6134100"/>
              <a:gd name="connsiteY974" fmla="*/ 2285524 h 2762250"/>
              <a:gd name="connsiteX975" fmla="*/ 1714976 w 6134100"/>
              <a:gd name="connsiteY975" fmla="*/ 2266474 h 2762250"/>
              <a:gd name="connsiteX976" fmla="*/ 1727359 w 6134100"/>
              <a:gd name="connsiteY976" fmla="*/ 2211229 h 2762250"/>
              <a:gd name="connsiteX977" fmla="*/ 1740694 w 6134100"/>
              <a:gd name="connsiteY977" fmla="*/ 2137886 h 2762250"/>
              <a:gd name="connsiteX978" fmla="*/ 1769269 w 6134100"/>
              <a:gd name="connsiteY978" fmla="*/ 2043589 h 2762250"/>
              <a:gd name="connsiteX979" fmla="*/ 1862614 w 6134100"/>
              <a:gd name="connsiteY979" fmla="*/ 1745456 h 2762250"/>
              <a:gd name="connsiteX980" fmla="*/ 1872139 w 6134100"/>
              <a:gd name="connsiteY980" fmla="*/ 1724501 h 2762250"/>
              <a:gd name="connsiteX981" fmla="*/ 1872139 w 6134100"/>
              <a:gd name="connsiteY981" fmla="*/ 1724501 h 2762250"/>
              <a:gd name="connsiteX982" fmla="*/ 3807619 w 6134100"/>
              <a:gd name="connsiteY982" fmla="*/ 1812131 h 2762250"/>
              <a:gd name="connsiteX983" fmla="*/ 3807619 w 6134100"/>
              <a:gd name="connsiteY983" fmla="*/ 1901666 h 2762250"/>
              <a:gd name="connsiteX984" fmla="*/ 3826669 w 6134100"/>
              <a:gd name="connsiteY984" fmla="*/ 2027396 h 2762250"/>
              <a:gd name="connsiteX985" fmla="*/ 3851434 w 6134100"/>
              <a:gd name="connsiteY985" fmla="*/ 2227421 h 2762250"/>
              <a:gd name="connsiteX986" fmla="*/ 3840956 w 6134100"/>
              <a:gd name="connsiteY986" fmla="*/ 2289334 h 2762250"/>
              <a:gd name="connsiteX987" fmla="*/ 3833336 w 6134100"/>
              <a:gd name="connsiteY987" fmla="*/ 2300764 h 2762250"/>
              <a:gd name="connsiteX988" fmla="*/ 3837146 w 6134100"/>
              <a:gd name="connsiteY988" fmla="*/ 2339816 h 2762250"/>
              <a:gd name="connsiteX989" fmla="*/ 3876199 w 6134100"/>
              <a:gd name="connsiteY989" fmla="*/ 2349341 h 2762250"/>
              <a:gd name="connsiteX990" fmla="*/ 3882866 w 6134100"/>
              <a:gd name="connsiteY990" fmla="*/ 2390299 h 2762250"/>
              <a:gd name="connsiteX991" fmla="*/ 3870484 w 6134100"/>
              <a:gd name="connsiteY991" fmla="*/ 2458879 h 2762250"/>
              <a:gd name="connsiteX992" fmla="*/ 3859054 w 6134100"/>
              <a:gd name="connsiteY992" fmla="*/ 2504599 h 2762250"/>
              <a:gd name="connsiteX993" fmla="*/ 3840004 w 6134100"/>
              <a:gd name="connsiteY993" fmla="*/ 2510314 h 2762250"/>
              <a:gd name="connsiteX994" fmla="*/ 3654266 w 6134100"/>
              <a:gd name="connsiteY994" fmla="*/ 2496026 h 2762250"/>
              <a:gd name="connsiteX995" fmla="*/ 3579971 w 6134100"/>
              <a:gd name="connsiteY995" fmla="*/ 2492216 h 2762250"/>
              <a:gd name="connsiteX996" fmla="*/ 3570446 w 6134100"/>
              <a:gd name="connsiteY996" fmla="*/ 2459831 h 2762250"/>
              <a:gd name="connsiteX997" fmla="*/ 3563779 w 6134100"/>
              <a:gd name="connsiteY997" fmla="*/ 2404586 h 2762250"/>
              <a:gd name="connsiteX998" fmla="*/ 3598069 w 6134100"/>
              <a:gd name="connsiteY998" fmla="*/ 2377916 h 2762250"/>
              <a:gd name="connsiteX999" fmla="*/ 3635216 w 6134100"/>
              <a:gd name="connsiteY999" fmla="*/ 2362676 h 2762250"/>
              <a:gd name="connsiteX1000" fmla="*/ 3627596 w 6134100"/>
              <a:gd name="connsiteY1000" fmla="*/ 2313146 h 2762250"/>
              <a:gd name="connsiteX1001" fmla="*/ 3628549 w 6134100"/>
              <a:gd name="connsiteY1001" fmla="*/ 2305526 h 2762250"/>
              <a:gd name="connsiteX1002" fmla="*/ 3626644 w 6134100"/>
              <a:gd name="connsiteY1002" fmla="*/ 2247424 h 2762250"/>
              <a:gd name="connsiteX1003" fmla="*/ 3651409 w 6134100"/>
              <a:gd name="connsiteY1003" fmla="*/ 2123599 h 2762250"/>
              <a:gd name="connsiteX1004" fmla="*/ 3680936 w 6134100"/>
              <a:gd name="connsiteY1004" fmla="*/ 2038826 h 2762250"/>
              <a:gd name="connsiteX1005" fmla="*/ 3718084 w 6134100"/>
              <a:gd name="connsiteY1005" fmla="*/ 1970246 h 2762250"/>
              <a:gd name="connsiteX1006" fmla="*/ 3777139 w 6134100"/>
              <a:gd name="connsiteY1006" fmla="*/ 1873091 h 2762250"/>
              <a:gd name="connsiteX1007" fmla="*/ 3807619 w 6134100"/>
              <a:gd name="connsiteY1007" fmla="*/ 1812131 h 2762250"/>
              <a:gd name="connsiteX1008" fmla="*/ 3807619 w 6134100"/>
              <a:gd name="connsiteY1008" fmla="*/ 1812131 h 2762250"/>
              <a:gd name="connsiteX1009" fmla="*/ 4662964 w 6134100"/>
              <a:gd name="connsiteY1009" fmla="*/ 1883569 h 2762250"/>
              <a:gd name="connsiteX1010" fmla="*/ 4677251 w 6134100"/>
              <a:gd name="connsiteY1010" fmla="*/ 1935004 h 2762250"/>
              <a:gd name="connsiteX1011" fmla="*/ 4725829 w 6134100"/>
              <a:gd name="connsiteY1011" fmla="*/ 2066449 h 2762250"/>
              <a:gd name="connsiteX1012" fmla="*/ 4764881 w 6134100"/>
              <a:gd name="connsiteY1012" fmla="*/ 2176939 h 2762250"/>
              <a:gd name="connsiteX1013" fmla="*/ 4801076 w 6134100"/>
              <a:gd name="connsiteY1013" fmla="*/ 2289334 h 2762250"/>
              <a:gd name="connsiteX1014" fmla="*/ 4814412 w 6134100"/>
              <a:gd name="connsiteY1014" fmla="*/ 2359819 h 2762250"/>
              <a:gd name="connsiteX1015" fmla="*/ 4819174 w 6134100"/>
              <a:gd name="connsiteY1015" fmla="*/ 2409349 h 2762250"/>
              <a:gd name="connsiteX1016" fmla="*/ 4823937 w 6134100"/>
              <a:gd name="connsiteY1016" fmla="*/ 2426494 h 2762250"/>
              <a:gd name="connsiteX1017" fmla="*/ 4815364 w 6134100"/>
              <a:gd name="connsiteY1017" fmla="*/ 2432209 h 2762250"/>
              <a:gd name="connsiteX1018" fmla="*/ 4802981 w 6134100"/>
              <a:gd name="connsiteY1018" fmla="*/ 2429351 h 2762250"/>
              <a:gd name="connsiteX1019" fmla="*/ 4788694 w 6134100"/>
              <a:gd name="connsiteY1019" fmla="*/ 2424589 h 2762250"/>
              <a:gd name="connsiteX1020" fmla="*/ 4768691 w 6134100"/>
              <a:gd name="connsiteY1020" fmla="*/ 2427446 h 2762250"/>
              <a:gd name="connsiteX1021" fmla="*/ 4781074 w 6134100"/>
              <a:gd name="connsiteY1021" fmla="*/ 2437924 h 2762250"/>
              <a:gd name="connsiteX1022" fmla="*/ 4819174 w 6134100"/>
              <a:gd name="connsiteY1022" fmla="*/ 2459831 h 2762250"/>
              <a:gd name="connsiteX1023" fmla="*/ 4810601 w 6134100"/>
              <a:gd name="connsiteY1023" fmla="*/ 2475071 h 2762250"/>
              <a:gd name="connsiteX1024" fmla="*/ 4810601 w 6134100"/>
              <a:gd name="connsiteY1024" fmla="*/ 2489359 h 2762250"/>
              <a:gd name="connsiteX1025" fmla="*/ 4795362 w 6134100"/>
              <a:gd name="connsiteY1025" fmla="*/ 2501741 h 2762250"/>
              <a:gd name="connsiteX1026" fmla="*/ 4778216 w 6134100"/>
              <a:gd name="connsiteY1026" fmla="*/ 2516029 h 2762250"/>
              <a:gd name="connsiteX1027" fmla="*/ 4772501 w 6134100"/>
              <a:gd name="connsiteY1027" fmla="*/ 2530316 h 2762250"/>
              <a:gd name="connsiteX1028" fmla="*/ 4763929 w 6134100"/>
              <a:gd name="connsiteY1028" fmla="*/ 2514124 h 2762250"/>
              <a:gd name="connsiteX1029" fmla="*/ 4750594 w 6134100"/>
              <a:gd name="connsiteY1029" fmla="*/ 2506504 h 2762250"/>
              <a:gd name="connsiteX1030" fmla="*/ 4719162 w 6134100"/>
              <a:gd name="connsiteY1030" fmla="*/ 2505551 h 2762250"/>
              <a:gd name="connsiteX1031" fmla="*/ 4699159 w 6134100"/>
              <a:gd name="connsiteY1031" fmla="*/ 2497931 h 2762250"/>
              <a:gd name="connsiteX1032" fmla="*/ 4698206 w 6134100"/>
              <a:gd name="connsiteY1032" fmla="*/ 2516981 h 2762250"/>
              <a:gd name="connsiteX1033" fmla="*/ 4667726 w 6134100"/>
              <a:gd name="connsiteY1033" fmla="*/ 2514124 h 2762250"/>
              <a:gd name="connsiteX1034" fmla="*/ 4682966 w 6134100"/>
              <a:gd name="connsiteY1034" fmla="*/ 2534126 h 2762250"/>
              <a:gd name="connsiteX1035" fmla="*/ 4689634 w 6134100"/>
              <a:gd name="connsiteY1035" fmla="*/ 2545556 h 2762250"/>
              <a:gd name="connsiteX1036" fmla="*/ 4675347 w 6134100"/>
              <a:gd name="connsiteY1036" fmla="*/ 2534126 h 2762250"/>
              <a:gd name="connsiteX1037" fmla="*/ 4659154 w 6134100"/>
              <a:gd name="connsiteY1037" fmla="*/ 2531269 h 2762250"/>
              <a:gd name="connsiteX1038" fmla="*/ 4640104 w 6134100"/>
              <a:gd name="connsiteY1038" fmla="*/ 2533174 h 2762250"/>
              <a:gd name="connsiteX1039" fmla="*/ 4612481 w 6134100"/>
              <a:gd name="connsiteY1039" fmla="*/ 2531269 h 2762250"/>
              <a:gd name="connsiteX1040" fmla="*/ 4587716 w 6134100"/>
              <a:gd name="connsiteY1040" fmla="*/ 2535079 h 2762250"/>
              <a:gd name="connsiteX1041" fmla="*/ 4567714 w 6134100"/>
              <a:gd name="connsiteY1041" fmla="*/ 2533174 h 2762250"/>
              <a:gd name="connsiteX1042" fmla="*/ 4552474 w 6134100"/>
              <a:gd name="connsiteY1042" fmla="*/ 2465546 h 2762250"/>
              <a:gd name="connsiteX1043" fmla="*/ 4556284 w 6134100"/>
              <a:gd name="connsiteY1043" fmla="*/ 2394109 h 2762250"/>
              <a:gd name="connsiteX1044" fmla="*/ 4569619 w 6134100"/>
              <a:gd name="connsiteY1044" fmla="*/ 2392204 h 2762250"/>
              <a:gd name="connsiteX1045" fmla="*/ 4587716 w 6134100"/>
              <a:gd name="connsiteY1045" fmla="*/ 2391251 h 2762250"/>
              <a:gd name="connsiteX1046" fmla="*/ 4597241 w 6134100"/>
              <a:gd name="connsiteY1046" fmla="*/ 2376011 h 2762250"/>
              <a:gd name="connsiteX1047" fmla="*/ 4600099 w 6134100"/>
              <a:gd name="connsiteY1047" fmla="*/ 2360771 h 2762250"/>
              <a:gd name="connsiteX1048" fmla="*/ 4601051 w 6134100"/>
              <a:gd name="connsiteY1048" fmla="*/ 2342674 h 2762250"/>
              <a:gd name="connsiteX1049" fmla="*/ 4593431 w 6134100"/>
              <a:gd name="connsiteY1049" fmla="*/ 2224564 h 2762250"/>
              <a:gd name="connsiteX1050" fmla="*/ 4602956 w 6134100"/>
              <a:gd name="connsiteY1050" fmla="*/ 2110264 h 2762250"/>
              <a:gd name="connsiteX1051" fmla="*/ 4619149 w 6134100"/>
              <a:gd name="connsiteY1051" fmla="*/ 1991201 h 2762250"/>
              <a:gd name="connsiteX1052" fmla="*/ 4646772 w 6134100"/>
              <a:gd name="connsiteY1052" fmla="*/ 1925479 h 2762250"/>
              <a:gd name="connsiteX1053" fmla="*/ 4662964 w 6134100"/>
              <a:gd name="connsiteY1053" fmla="*/ 1883569 h 2762250"/>
              <a:gd name="connsiteX1054" fmla="*/ 4662964 w 6134100"/>
              <a:gd name="connsiteY1054" fmla="*/ 1883569 h 2762250"/>
              <a:gd name="connsiteX1055" fmla="*/ 5953601 w 6134100"/>
              <a:gd name="connsiteY1055" fmla="*/ 2255044 h 2762250"/>
              <a:gd name="connsiteX1056" fmla="*/ 5954554 w 6134100"/>
              <a:gd name="connsiteY1056" fmla="*/ 2260759 h 2762250"/>
              <a:gd name="connsiteX1057" fmla="*/ 5963126 w 6134100"/>
              <a:gd name="connsiteY1057" fmla="*/ 2258854 h 2762250"/>
              <a:gd name="connsiteX1058" fmla="*/ 5968842 w 6134100"/>
              <a:gd name="connsiteY1058" fmla="*/ 2285524 h 2762250"/>
              <a:gd name="connsiteX1059" fmla="*/ 5983129 w 6134100"/>
              <a:gd name="connsiteY1059" fmla="*/ 2337911 h 2762250"/>
              <a:gd name="connsiteX1060" fmla="*/ 5999321 w 6134100"/>
              <a:gd name="connsiteY1060" fmla="*/ 2388394 h 2762250"/>
              <a:gd name="connsiteX1061" fmla="*/ 5957412 w 6134100"/>
              <a:gd name="connsiteY1061" fmla="*/ 2553176 h 2762250"/>
              <a:gd name="connsiteX1062" fmla="*/ 5940267 w 6134100"/>
              <a:gd name="connsiteY1062" fmla="*/ 2592229 h 2762250"/>
              <a:gd name="connsiteX1063" fmla="*/ 5905024 w 6134100"/>
              <a:gd name="connsiteY1063" fmla="*/ 2594134 h 2762250"/>
              <a:gd name="connsiteX1064" fmla="*/ 5859304 w 6134100"/>
              <a:gd name="connsiteY1064" fmla="*/ 2592229 h 2762250"/>
              <a:gd name="connsiteX1065" fmla="*/ 5840254 w 6134100"/>
              <a:gd name="connsiteY1065" fmla="*/ 2595086 h 2762250"/>
              <a:gd name="connsiteX1066" fmla="*/ 5832634 w 6134100"/>
              <a:gd name="connsiteY1066" fmla="*/ 2596039 h 2762250"/>
              <a:gd name="connsiteX1067" fmla="*/ 5754529 w 6134100"/>
              <a:gd name="connsiteY1067" fmla="*/ 2591276 h 2762250"/>
              <a:gd name="connsiteX1068" fmla="*/ 5624037 w 6134100"/>
              <a:gd name="connsiteY1068" fmla="*/ 2588419 h 2762250"/>
              <a:gd name="connsiteX1069" fmla="*/ 5571649 w 6134100"/>
              <a:gd name="connsiteY1069" fmla="*/ 2568416 h 2762250"/>
              <a:gd name="connsiteX1070" fmla="*/ 5604034 w 6134100"/>
              <a:gd name="connsiteY1070" fmla="*/ 2512219 h 2762250"/>
              <a:gd name="connsiteX1071" fmla="*/ 5601176 w 6134100"/>
              <a:gd name="connsiteY1071" fmla="*/ 2434114 h 2762250"/>
              <a:gd name="connsiteX1072" fmla="*/ 5595462 w 6134100"/>
              <a:gd name="connsiteY1072" fmla="*/ 2410301 h 2762250"/>
              <a:gd name="connsiteX1073" fmla="*/ 5592604 w 6134100"/>
              <a:gd name="connsiteY1073" fmla="*/ 2407444 h 2762250"/>
              <a:gd name="connsiteX1074" fmla="*/ 5579269 w 6134100"/>
              <a:gd name="connsiteY1074" fmla="*/ 2389346 h 2762250"/>
              <a:gd name="connsiteX1075" fmla="*/ 5642134 w 6134100"/>
              <a:gd name="connsiteY1075" fmla="*/ 2383631 h 2762250"/>
              <a:gd name="connsiteX1076" fmla="*/ 5731669 w 6134100"/>
              <a:gd name="connsiteY1076" fmla="*/ 2376011 h 2762250"/>
              <a:gd name="connsiteX1077" fmla="*/ 5885021 w 6134100"/>
              <a:gd name="connsiteY1077" fmla="*/ 2291239 h 2762250"/>
              <a:gd name="connsiteX1078" fmla="*/ 5904071 w 6134100"/>
              <a:gd name="connsiteY1078" fmla="*/ 2289334 h 2762250"/>
              <a:gd name="connsiteX1079" fmla="*/ 5922169 w 6134100"/>
              <a:gd name="connsiteY1079" fmla="*/ 2294096 h 2762250"/>
              <a:gd name="connsiteX1080" fmla="*/ 5937409 w 6134100"/>
              <a:gd name="connsiteY1080" fmla="*/ 2264569 h 2762250"/>
              <a:gd name="connsiteX1081" fmla="*/ 5949792 w 6134100"/>
              <a:gd name="connsiteY1081" fmla="*/ 2259806 h 2762250"/>
              <a:gd name="connsiteX1082" fmla="*/ 5953601 w 6134100"/>
              <a:gd name="connsiteY1082" fmla="*/ 2255044 h 2762250"/>
              <a:gd name="connsiteX1083" fmla="*/ 5953601 w 6134100"/>
              <a:gd name="connsiteY1083" fmla="*/ 2255044 h 2762250"/>
              <a:gd name="connsiteX1084" fmla="*/ 5207794 w 6134100"/>
              <a:gd name="connsiteY1084" fmla="*/ 2317909 h 2762250"/>
              <a:gd name="connsiteX1085" fmla="*/ 5214462 w 6134100"/>
              <a:gd name="connsiteY1085" fmla="*/ 2324576 h 2762250"/>
              <a:gd name="connsiteX1086" fmla="*/ 5207794 w 6134100"/>
              <a:gd name="connsiteY1086" fmla="*/ 2331244 h 2762250"/>
              <a:gd name="connsiteX1087" fmla="*/ 5201126 w 6134100"/>
              <a:gd name="connsiteY1087" fmla="*/ 2324576 h 2762250"/>
              <a:gd name="connsiteX1088" fmla="*/ 5207794 w 6134100"/>
              <a:gd name="connsiteY1088" fmla="*/ 2317909 h 2762250"/>
              <a:gd name="connsiteX1089" fmla="*/ 715804 w 6134100"/>
              <a:gd name="connsiteY1089" fmla="*/ 2336006 h 2762250"/>
              <a:gd name="connsiteX1090" fmla="*/ 796766 w 6134100"/>
              <a:gd name="connsiteY1090" fmla="*/ 2336006 h 2762250"/>
              <a:gd name="connsiteX1091" fmla="*/ 794861 w 6134100"/>
              <a:gd name="connsiteY1091" fmla="*/ 2362676 h 2762250"/>
              <a:gd name="connsiteX1092" fmla="*/ 783431 w 6134100"/>
              <a:gd name="connsiteY1092" fmla="*/ 2417921 h 2762250"/>
              <a:gd name="connsiteX1093" fmla="*/ 772954 w 6134100"/>
              <a:gd name="connsiteY1093" fmla="*/ 2465546 h 2762250"/>
              <a:gd name="connsiteX1094" fmla="*/ 772954 w 6134100"/>
              <a:gd name="connsiteY1094" fmla="*/ 2485549 h 2762250"/>
              <a:gd name="connsiteX1095" fmla="*/ 709136 w 6134100"/>
              <a:gd name="connsiteY1095" fmla="*/ 2485549 h 2762250"/>
              <a:gd name="connsiteX1096" fmla="*/ 645319 w 6134100"/>
              <a:gd name="connsiteY1096" fmla="*/ 2486501 h 2762250"/>
              <a:gd name="connsiteX1097" fmla="*/ 645319 w 6134100"/>
              <a:gd name="connsiteY1097" fmla="*/ 2464594 h 2762250"/>
              <a:gd name="connsiteX1098" fmla="*/ 667226 w 6134100"/>
              <a:gd name="connsiteY1098" fmla="*/ 2418874 h 2762250"/>
              <a:gd name="connsiteX1099" fmla="*/ 702469 w 6134100"/>
              <a:gd name="connsiteY1099" fmla="*/ 2365534 h 2762250"/>
              <a:gd name="connsiteX1100" fmla="*/ 715804 w 6134100"/>
              <a:gd name="connsiteY1100" fmla="*/ 2336006 h 2762250"/>
              <a:gd name="connsiteX1101" fmla="*/ 715804 w 6134100"/>
              <a:gd name="connsiteY1101" fmla="*/ 2336006 h 2762250"/>
              <a:gd name="connsiteX1102" fmla="*/ 5198269 w 6134100"/>
              <a:gd name="connsiteY1102" fmla="*/ 2336006 h 2762250"/>
              <a:gd name="connsiteX1103" fmla="*/ 5201126 w 6134100"/>
              <a:gd name="connsiteY1103" fmla="*/ 2342674 h 2762250"/>
              <a:gd name="connsiteX1104" fmla="*/ 5194459 w 6134100"/>
              <a:gd name="connsiteY1104" fmla="*/ 2349341 h 2762250"/>
              <a:gd name="connsiteX1105" fmla="*/ 5191601 w 6134100"/>
              <a:gd name="connsiteY1105" fmla="*/ 2342674 h 2762250"/>
              <a:gd name="connsiteX1106" fmla="*/ 5198269 w 6134100"/>
              <a:gd name="connsiteY1106" fmla="*/ 2336006 h 2762250"/>
              <a:gd name="connsiteX1107" fmla="*/ 5377339 w 6134100"/>
              <a:gd name="connsiteY1107" fmla="*/ 2346484 h 2762250"/>
              <a:gd name="connsiteX1108" fmla="*/ 5382101 w 6134100"/>
              <a:gd name="connsiteY1108" fmla="*/ 2363629 h 2762250"/>
              <a:gd name="connsiteX1109" fmla="*/ 5396389 w 6134100"/>
              <a:gd name="connsiteY1109" fmla="*/ 2380774 h 2762250"/>
              <a:gd name="connsiteX1110" fmla="*/ 5475446 w 6134100"/>
              <a:gd name="connsiteY1110" fmla="*/ 2433161 h 2762250"/>
              <a:gd name="connsiteX1111" fmla="*/ 5464969 w 6134100"/>
              <a:gd name="connsiteY1111" fmla="*/ 2462689 h 2762250"/>
              <a:gd name="connsiteX1112" fmla="*/ 5452587 w 6134100"/>
              <a:gd name="connsiteY1112" fmla="*/ 2499836 h 2762250"/>
              <a:gd name="connsiteX1113" fmla="*/ 5426869 w 6134100"/>
              <a:gd name="connsiteY1113" fmla="*/ 2553176 h 2762250"/>
              <a:gd name="connsiteX1114" fmla="*/ 5416392 w 6134100"/>
              <a:gd name="connsiteY1114" fmla="*/ 2571274 h 2762250"/>
              <a:gd name="connsiteX1115" fmla="*/ 5379244 w 6134100"/>
              <a:gd name="connsiteY1115" fmla="*/ 2580799 h 2762250"/>
              <a:gd name="connsiteX1116" fmla="*/ 5333524 w 6134100"/>
              <a:gd name="connsiteY1116" fmla="*/ 2565559 h 2762250"/>
              <a:gd name="connsiteX1117" fmla="*/ 5349717 w 6134100"/>
              <a:gd name="connsiteY1117" fmla="*/ 2555081 h 2762250"/>
              <a:gd name="connsiteX1118" fmla="*/ 5368767 w 6134100"/>
              <a:gd name="connsiteY1118" fmla="*/ 2543651 h 2762250"/>
              <a:gd name="connsiteX1119" fmla="*/ 5380196 w 6134100"/>
              <a:gd name="connsiteY1119" fmla="*/ 2525554 h 2762250"/>
              <a:gd name="connsiteX1120" fmla="*/ 5384006 w 6134100"/>
              <a:gd name="connsiteY1120" fmla="*/ 2516029 h 2762250"/>
              <a:gd name="connsiteX1121" fmla="*/ 5403056 w 6134100"/>
              <a:gd name="connsiteY1121" fmla="*/ 2490311 h 2762250"/>
              <a:gd name="connsiteX1122" fmla="*/ 5408771 w 6134100"/>
              <a:gd name="connsiteY1122" fmla="*/ 2457926 h 2762250"/>
              <a:gd name="connsiteX1123" fmla="*/ 5392579 w 6134100"/>
              <a:gd name="connsiteY1123" fmla="*/ 2470309 h 2762250"/>
              <a:gd name="connsiteX1124" fmla="*/ 5353526 w 6134100"/>
              <a:gd name="connsiteY1124" fmla="*/ 2473166 h 2762250"/>
              <a:gd name="connsiteX1125" fmla="*/ 5353526 w 6134100"/>
              <a:gd name="connsiteY1125" fmla="*/ 2450306 h 2762250"/>
              <a:gd name="connsiteX1126" fmla="*/ 5354479 w 6134100"/>
              <a:gd name="connsiteY1126" fmla="*/ 2431256 h 2762250"/>
              <a:gd name="connsiteX1127" fmla="*/ 5366862 w 6134100"/>
              <a:gd name="connsiteY1127" fmla="*/ 2413159 h 2762250"/>
              <a:gd name="connsiteX1128" fmla="*/ 5385912 w 6134100"/>
              <a:gd name="connsiteY1128" fmla="*/ 2395061 h 2762250"/>
              <a:gd name="connsiteX1129" fmla="*/ 5367814 w 6134100"/>
              <a:gd name="connsiteY1129" fmla="*/ 2396014 h 2762250"/>
              <a:gd name="connsiteX1130" fmla="*/ 5371624 w 6134100"/>
              <a:gd name="connsiteY1130" fmla="*/ 2363629 h 2762250"/>
              <a:gd name="connsiteX1131" fmla="*/ 5377339 w 6134100"/>
              <a:gd name="connsiteY1131" fmla="*/ 2346484 h 2762250"/>
              <a:gd name="connsiteX1132" fmla="*/ 5377339 w 6134100"/>
              <a:gd name="connsiteY1132" fmla="*/ 2346484 h 2762250"/>
              <a:gd name="connsiteX1133" fmla="*/ 5022056 w 6134100"/>
              <a:gd name="connsiteY1133" fmla="*/ 2405539 h 2762250"/>
              <a:gd name="connsiteX1134" fmla="*/ 5028724 w 6134100"/>
              <a:gd name="connsiteY1134" fmla="*/ 2412206 h 2762250"/>
              <a:gd name="connsiteX1135" fmla="*/ 5025867 w 6134100"/>
              <a:gd name="connsiteY1135" fmla="*/ 2418874 h 2762250"/>
              <a:gd name="connsiteX1136" fmla="*/ 5019199 w 6134100"/>
              <a:gd name="connsiteY1136" fmla="*/ 2412206 h 2762250"/>
              <a:gd name="connsiteX1137" fmla="*/ 5022056 w 6134100"/>
              <a:gd name="connsiteY1137" fmla="*/ 2405539 h 2762250"/>
              <a:gd name="connsiteX1138" fmla="*/ 3045619 w 6134100"/>
              <a:gd name="connsiteY1138" fmla="*/ 2445544 h 2762250"/>
              <a:gd name="connsiteX1139" fmla="*/ 3045619 w 6134100"/>
              <a:gd name="connsiteY1139" fmla="*/ 2449354 h 2762250"/>
              <a:gd name="connsiteX1140" fmla="*/ 3055144 w 6134100"/>
              <a:gd name="connsiteY1140" fmla="*/ 2456021 h 2762250"/>
              <a:gd name="connsiteX1141" fmla="*/ 3051334 w 6134100"/>
              <a:gd name="connsiteY1141" fmla="*/ 2447449 h 2762250"/>
              <a:gd name="connsiteX1142" fmla="*/ 3047524 w 6134100"/>
              <a:gd name="connsiteY1142" fmla="*/ 2446496 h 2762250"/>
              <a:gd name="connsiteX1143" fmla="*/ 3045619 w 6134100"/>
              <a:gd name="connsiteY1143" fmla="*/ 2445544 h 2762250"/>
              <a:gd name="connsiteX1144" fmla="*/ 3045619 w 6134100"/>
              <a:gd name="connsiteY1144" fmla="*/ 2445544 h 2762250"/>
              <a:gd name="connsiteX1145" fmla="*/ 5132546 w 6134100"/>
              <a:gd name="connsiteY1145" fmla="*/ 2463641 h 2762250"/>
              <a:gd name="connsiteX1146" fmla="*/ 5137309 w 6134100"/>
              <a:gd name="connsiteY1146" fmla="*/ 2464594 h 2762250"/>
              <a:gd name="connsiteX1147" fmla="*/ 5143976 w 6134100"/>
              <a:gd name="connsiteY1147" fmla="*/ 2471261 h 2762250"/>
              <a:gd name="connsiteX1148" fmla="*/ 5137309 w 6134100"/>
              <a:gd name="connsiteY1148" fmla="*/ 2474119 h 2762250"/>
              <a:gd name="connsiteX1149" fmla="*/ 5130642 w 6134100"/>
              <a:gd name="connsiteY1149" fmla="*/ 2467451 h 2762250"/>
              <a:gd name="connsiteX1150" fmla="*/ 5132546 w 6134100"/>
              <a:gd name="connsiteY1150" fmla="*/ 2463641 h 2762250"/>
              <a:gd name="connsiteX1151" fmla="*/ 4826794 w 6134100"/>
              <a:gd name="connsiteY1151" fmla="*/ 2483644 h 2762250"/>
              <a:gd name="connsiteX1152" fmla="*/ 4835366 w 6134100"/>
              <a:gd name="connsiteY1152" fmla="*/ 2485549 h 2762250"/>
              <a:gd name="connsiteX1153" fmla="*/ 4860131 w 6134100"/>
              <a:gd name="connsiteY1153" fmla="*/ 2501741 h 2762250"/>
              <a:gd name="connsiteX1154" fmla="*/ 4861084 w 6134100"/>
              <a:gd name="connsiteY1154" fmla="*/ 2511266 h 2762250"/>
              <a:gd name="connsiteX1155" fmla="*/ 4842034 w 6134100"/>
              <a:gd name="connsiteY1155" fmla="*/ 2515076 h 2762250"/>
              <a:gd name="connsiteX1156" fmla="*/ 4838224 w 6134100"/>
              <a:gd name="connsiteY1156" fmla="*/ 2514124 h 2762250"/>
              <a:gd name="connsiteX1157" fmla="*/ 4832509 w 6134100"/>
              <a:gd name="connsiteY1157" fmla="*/ 2494121 h 2762250"/>
              <a:gd name="connsiteX1158" fmla="*/ 4826794 w 6134100"/>
              <a:gd name="connsiteY1158" fmla="*/ 2483644 h 2762250"/>
              <a:gd name="connsiteX1159" fmla="*/ 4826794 w 6134100"/>
              <a:gd name="connsiteY1159" fmla="*/ 2483644 h 2762250"/>
              <a:gd name="connsiteX1160" fmla="*/ 4787741 w 6134100"/>
              <a:gd name="connsiteY1160" fmla="*/ 2508409 h 2762250"/>
              <a:gd name="connsiteX1161" fmla="*/ 4798219 w 6134100"/>
              <a:gd name="connsiteY1161" fmla="*/ 2512219 h 2762250"/>
              <a:gd name="connsiteX1162" fmla="*/ 4810601 w 6134100"/>
              <a:gd name="connsiteY1162" fmla="*/ 2528411 h 2762250"/>
              <a:gd name="connsiteX1163" fmla="*/ 4791551 w 6134100"/>
              <a:gd name="connsiteY1163" fmla="*/ 2525554 h 2762250"/>
              <a:gd name="connsiteX1164" fmla="*/ 4787741 w 6134100"/>
              <a:gd name="connsiteY1164" fmla="*/ 2508409 h 2762250"/>
              <a:gd name="connsiteX1165" fmla="*/ 4787741 w 6134100"/>
              <a:gd name="connsiteY1165" fmla="*/ 2508409 h 2762250"/>
              <a:gd name="connsiteX1166" fmla="*/ 4868704 w 6134100"/>
              <a:gd name="connsiteY1166" fmla="*/ 2525554 h 2762250"/>
              <a:gd name="connsiteX1167" fmla="*/ 4873466 w 6134100"/>
              <a:gd name="connsiteY1167" fmla="*/ 2527459 h 2762250"/>
              <a:gd name="connsiteX1168" fmla="*/ 4864894 w 6134100"/>
              <a:gd name="connsiteY1168" fmla="*/ 2530316 h 2762250"/>
              <a:gd name="connsiteX1169" fmla="*/ 4861084 w 6134100"/>
              <a:gd name="connsiteY1169" fmla="*/ 2526506 h 2762250"/>
              <a:gd name="connsiteX1170" fmla="*/ 4868704 w 6134100"/>
              <a:gd name="connsiteY1170" fmla="*/ 2525554 h 2762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</a:cxnLst>
            <a:rect l="l" t="t" r="r" b="b"/>
            <a:pathLst>
              <a:path w="6134100" h="2762250">
                <a:moveTo>
                  <a:pt x="2576036" y="7144"/>
                </a:moveTo>
                <a:cubicBezTo>
                  <a:pt x="2571274" y="7144"/>
                  <a:pt x="2565559" y="9049"/>
                  <a:pt x="2558891" y="11906"/>
                </a:cubicBezTo>
                <a:cubicBezTo>
                  <a:pt x="2540794" y="20479"/>
                  <a:pt x="2540794" y="20479"/>
                  <a:pt x="2556986" y="91916"/>
                </a:cubicBezTo>
                <a:cubicBezTo>
                  <a:pt x="2563654" y="123349"/>
                  <a:pt x="2571274" y="164306"/>
                  <a:pt x="2573179" y="184309"/>
                </a:cubicBezTo>
                <a:cubicBezTo>
                  <a:pt x="2575084" y="203359"/>
                  <a:pt x="2577941" y="224314"/>
                  <a:pt x="2579846" y="230029"/>
                </a:cubicBezTo>
                <a:cubicBezTo>
                  <a:pt x="2581751" y="235744"/>
                  <a:pt x="2584609" y="247174"/>
                  <a:pt x="2586514" y="254794"/>
                </a:cubicBezTo>
                <a:cubicBezTo>
                  <a:pt x="2592229" y="279559"/>
                  <a:pt x="2602706" y="331946"/>
                  <a:pt x="2606516" y="347186"/>
                </a:cubicBezTo>
                <a:cubicBezTo>
                  <a:pt x="2608421" y="355759"/>
                  <a:pt x="2612231" y="367189"/>
                  <a:pt x="2616041" y="374809"/>
                </a:cubicBezTo>
                <a:cubicBezTo>
                  <a:pt x="2643664" y="426244"/>
                  <a:pt x="2664619" y="592931"/>
                  <a:pt x="2643664" y="601504"/>
                </a:cubicBezTo>
                <a:cubicBezTo>
                  <a:pt x="2638901" y="603409"/>
                  <a:pt x="2634139" y="611029"/>
                  <a:pt x="2634139" y="617696"/>
                </a:cubicBezTo>
                <a:cubicBezTo>
                  <a:pt x="2634139" y="628174"/>
                  <a:pt x="2630329" y="630079"/>
                  <a:pt x="2614136" y="630079"/>
                </a:cubicBezTo>
                <a:cubicBezTo>
                  <a:pt x="2574131" y="630079"/>
                  <a:pt x="2546509" y="672941"/>
                  <a:pt x="2564606" y="706279"/>
                </a:cubicBezTo>
                <a:cubicBezTo>
                  <a:pt x="2570321" y="716756"/>
                  <a:pt x="2567464" y="726281"/>
                  <a:pt x="2540794" y="763429"/>
                </a:cubicBezTo>
                <a:lnTo>
                  <a:pt x="2510314" y="807244"/>
                </a:lnTo>
                <a:lnTo>
                  <a:pt x="2508409" y="866299"/>
                </a:lnTo>
                <a:cubicBezTo>
                  <a:pt x="2506504" y="932021"/>
                  <a:pt x="2517934" y="965359"/>
                  <a:pt x="2542699" y="965359"/>
                </a:cubicBezTo>
                <a:cubicBezTo>
                  <a:pt x="2556034" y="965359"/>
                  <a:pt x="2608421" y="996791"/>
                  <a:pt x="2616994" y="1010126"/>
                </a:cubicBezTo>
                <a:cubicBezTo>
                  <a:pt x="2619851" y="1013936"/>
                  <a:pt x="2628424" y="1018699"/>
                  <a:pt x="2636996" y="1021556"/>
                </a:cubicBezTo>
                <a:cubicBezTo>
                  <a:pt x="2655094" y="1026319"/>
                  <a:pt x="2662714" y="1042511"/>
                  <a:pt x="2653189" y="1054894"/>
                </a:cubicBezTo>
                <a:cubicBezTo>
                  <a:pt x="2647474" y="1061561"/>
                  <a:pt x="2648426" y="1066324"/>
                  <a:pt x="2655094" y="1073944"/>
                </a:cubicBezTo>
                <a:cubicBezTo>
                  <a:pt x="2667476" y="1088231"/>
                  <a:pt x="2681764" y="1125379"/>
                  <a:pt x="2677001" y="1130141"/>
                </a:cubicBezTo>
                <a:cubicBezTo>
                  <a:pt x="2675096" y="1132046"/>
                  <a:pt x="2673191" y="1129189"/>
                  <a:pt x="2673191" y="1123474"/>
                </a:cubicBezTo>
                <a:cubicBezTo>
                  <a:pt x="2673191" y="1106329"/>
                  <a:pt x="2652236" y="1112044"/>
                  <a:pt x="2621756" y="1138714"/>
                </a:cubicBezTo>
                <a:lnTo>
                  <a:pt x="2593181" y="1163479"/>
                </a:lnTo>
                <a:lnTo>
                  <a:pt x="2609374" y="1175861"/>
                </a:lnTo>
                <a:lnTo>
                  <a:pt x="2625566" y="1188244"/>
                </a:lnTo>
                <a:lnTo>
                  <a:pt x="2613184" y="1218724"/>
                </a:lnTo>
                <a:cubicBezTo>
                  <a:pt x="2596039" y="1260634"/>
                  <a:pt x="2592229" y="1313974"/>
                  <a:pt x="2605564" y="1318736"/>
                </a:cubicBezTo>
                <a:cubicBezTo>
                  <a:pt x="2616994" y="1323499"/>
                  <a:pt x="2648426" y="1372076"/>
                  <a:pt x="2648426" y="1387316"/>
                </a:cubicBezTo>
                <a:cubicBezTo>
                  <a:pt x="2648426" y="1393031"/>
                  <a:pt x="2640806" y="1412081"/>
                  <a:pt x="2632234" y="1430179"/>
                </a:cubicBezTo>
                <a:cubicBezTo>
                  <a:pt x="2604611" y="1488281"/>
                  <a:pt x="2604611" y="1500664"/>
                  <a:pt x="2632234" y="1528286"/>
                </a:cubicBezTo>
                <a:lnTo>
                  <a:pt x="2656046" y="1552099"/>
                </a:lnTo>
                <a:lnTo>
                  <a:pt x="2653189" y="1622584"/>
                </a:lnTo>
                <a:cubicBezTo>
                  <a:pt x="2651284" y="1661636"/>
                  <a:pt x="2646521" y="1694974"/>
                  <a:pt x="2643664" y="1696879"/>
                </a:cubicBezTo>
                <a:cubicBezTo>
                  <a:pt x="2637949" y="1700689"/>
                  <a:pt x="2635091" y="1718786"/>
                  <a:pt x="2624614" y="1803559"/>
                </a:cubicBezTo>
                <a:cubicBezTo>
                  <a:pt x="2622709" y="1822609"/>
                  <a:pt x="2624614" y="1852136"/>
                  <a:pt x="2628424" y="1871186"/>
                </a:cubicBezTo>
                <a:cubicBezTo>
                  <a:pt x="2635091" y="1900714"/>
                  <a:pt x="2638901" y="1906429"/>
                  <a:pt x="2656999" y="1914049"/>
                </a:cubicBezTo>
                <a:cubicBezTo>
                  <a:pt x="2683669" y="1924526"/>
                  <a:pt x="2691289" y="1947386"/>
                  <a:pt x="2697956" y="2023586"/>
                </a:cubicBezTo>
                <a:cubicBezTo>
                  <a:pt x="2700814" y="2054066"/>
                  <a:pt x="2704624" y="2080736"/>
                  <a:pt x="2706529" y="2083594"/>
                </a:cubicBezTo>
                <a:cubicBezTo>
                  <a:pt x="2708434" y="2085499"/>
                  <a:pt x="2707481" y="2094071"/>
                  <a:pt x="2703671" y="2103596"/>
                </a:cubicBezTo>
                <a:cubicBezTo>
                  <a:pt x="2699861" y="2113121"/>
                  <a:pt x="2696051" y="2149316"/>
                  <a:pt x="2694146" y="2185511"/>
                </a:cubicBezTo>
                <a:cubicBezTo>
                  <a:pt x="2692241" y="2235994"/>
                  <a:pt x="2694146" y="2255044"/>
                  <a:pt x="2702719" y="2270284"/>
                </a:cubicBezTo>
                <a:cubicBezTo>
                  <a:pt x="2708434" y="2280761"/>
                  <a:pt x="2715101" y="2294096"/>
                  <a:pt x="2717959" y="2298859"/>
                </a:cubicBezTo>
                <a:cubicBezTo>
                  <a:pt x="2720816" y="2303621"/>
                  <a:pt x="2728436" y="2309336"/>
                  <a:pt x="2735104" y="2310289"/>
                </a:cubicBezTo>
                <a:cubicBezTo>
                  <a:pt x="2745581" y="2312194"/>
                  <a:pt x="2748439" y="2317909"/>
                  <a:pt x="2751296" y="2341721"/>
                </a:cubicBezTo>
                <a:cubicBezTo>
                  <a:pt x="2756059" y="2382679"/>
                  <a:pt x="2747486" y="2416016"/>
                  <a:pt x="2727484" y="2431256"/>
                </a:cubicBezTo>
                <a:cubicBezTo>
                  <a:pt x="2717959" y="2438876"/>
                  <a:pt x="2711291" y="2450306"/>
                  <a:pt x="2711291" y="2459831"/>
                </a:cubicBezTo>
                <a:cubicBezTo>
                  <a:pt x="2711291" y="2475071"/>
                  <a:pt x="2711291" y="2475071"/>
                  <a:pt x="2642711" y="2475071"/>
                </a:cubicBezTo>
                <a:cubicBezTo>
                  <a:pt x="2604611" y="2475071"/>
                  <a:pt x="2554129" y="2476976"/>
                  <a:pt x="2530316" y="2478881"/>
                </a:cubicBezTo>
                <a:cubicBezTo>
                  <a:pt x="2495074" y="2481739"/>
                  <a:pt x="2486501" y="2480786"/>
                  <a:pt x="2488406" y="2474119"/>
                </a:cubicBezTo>
                <a:cubicBezTo>
                  <a:pt x="2491264" y="2461736"/>
                  <a:pt x="2441734" y="2457926"/>
                  <a:pt x="2433161" y="2470309"/>
                </a:cubicBezTo>
                <a:cubicBezTo>
                  <a:pt x="2428399" y="2476976"/>
                  <a:pt x="2397919" y="2479834"/>
                  <a:pt x="2297906" y="2483644"/>
                </a:cubicBezTo>
                <a:lnTo>
                  <a:pt x="2169319" y="2487454"/>
                </a:lnTo>
                <a:lnTo>
                  <a:pt x="2161699" y="2462689"/>
                </a:lnTo>
                <a:cubicBezTo>
                  <a:pt x="2156936" y="2448401"/>
                  <a:pt x="2146459" y="2432209"/>
                  <a:pt x="2135981" y="2424589"/>
                </a:cubicBezTo>
                <a:cubicBezTo>
                  <a:pt x="2122646" y="2415064"/>
                  <a:pt x="2115979" y="2402681"/>
                  <a:pt x="2110264" y="2376011"/>
                </a:cubicBezTo>
                <a:cubicBezTo>
                  <a:pt x="2099786" y="2326481"/>
                  <a:pt x="2102644" y="2303621"/>
                  <a:pt x="2121694" y="2300764"/>
                </a:cubicBezTo>
                <a:cubicBezTo>
                  <a:pt x="2140744" y="2297906"/>
                  <a:pt x="2148364" y="2283619"/>
                  <a:pt x="2153126" y="2238851"/>
                </a:cubicBezTo>
                <a:cubicBezTo>
                  <a:pt x="2156936" y="2207419"/>
                  <a:pt x="2154079" y="2195989"/>
                  <a:pt x="2136934" y="2152174"/>
                </a:cubicBezTo>
                <a:cubicBezTo>
                  <a:pt x="2118836" y="2108359"/>
                  <a:pt x="2105501" y="2033111"/>
                  <a:pt x="2103596" y="1967389"/>
                </a:cubicBezTo>
                <a:cubicBezTo>
                  <a:pt x="2102644" y="1925479"/>
                  <a:pt x="2115979" y="1850231"/>
                  <a:pt x="2132171" y="1809274"/>
                </a:cubicBezTo>
                <a:cubicBezTo>
                  <a:pt x="2150269" y="1761649"/>
                  <a:pt x="2150269" y="1759744"/>
                  <a:pt x="2140744" y="1731169"/>
                </a:cubicBezTo>
                <a:cubicBezTo>
                  <a:pt x="2129314" y="1698784"/>
                  <a:pt x="2127409" y="1666399"/>
                  <a:pt x="2136934" y="1656874"/>
                </a:cubicBezTo>
                <a:cubicBezTo>
                  <a:pt x="2139791" y="1654016"/>
                  <a:pt x="2144554" y="1638776"/>
                  <a:pt x="2146459" y="1624489"/>
                </a:cubicBezTo>
                <a:cubicBezTo>
                  <a:pt x="2150269" y="1600676"/>
                  <a:pt x="2149316" y="1597819"/>
                  <a:pt x="2137886" y="1597819"/>
                </a:cubicBezTo>
                <a:cubicBezTo>
                  <a:pt x="2127409" y="1597819"/>
                  <a:pt x="2125504" y="1594009"/>
                  <a:pt x="2125504" y="1573054"/>
                </a:cubicBezTo>
                <a:cubicBezTo>
                  <a:pt x="2125504" y="1559719"/>
                  <a:pt x="2128361" y="1546384"/>
                  <a:pt x="2132171" y="1544479"/>
                </a:cubicBezTo>
                <a:cubicBezTo>
                  <a:pt x="2135981" y="1542574"/>
                  <a:pt x="2138839" y="1547336"/>
                  <a:pt x="2138839" y="1555909"/>
                </a:cubicBezTo>
                <a:cubicBezTo>
                  <a:pt x="2138839" y="1565434"/>
                  <a:pt x="2145506" y="1574959"/>
                  <a:pt x="2155031" y="1581626"/>
                </a:cubicBezTo>
                <a:cubicBezTo>
                  <a:pt x="2175986" y="1594961"/>
                  <a:pt x="2188369" y="1594009"/>
                  <a:pt x="2197894" y="1579721"/>
                </a:cubicBezTo>
                <a:cubicBezTo>
                  <a:pt x="2201704" y="1573054"/>
                  <a:pt x="2209324" y="1569244"/>
                  <a:pt x="2213134" y="1571149"/>
                </a:cubicBezTo>
                <a:cubicBezTo>
                  <a:pt x="2224564" y="1575911"/>
                  <a:pt x="2232184" y="1556861"/>
                  <a:pt x="2240756" y="1504474"/>
                </a:cubicBezTo>
                <a:cubicBezTo>
                  <a:pt x="2249329" y="1452086"/>
                  <a:pt x="2252186" y="1445419"/>
                  <a:pt x="2263616" y="1449229"/>
                </a:cubicBezTo>
                <a:cubicBezTo>
                  <a:pt x="2273141" y="1453039"/>
                  <a:pt x="2283619" y="1405414"/>
                  <a:pt x="2277904" y="1384459"/>
                </a:cubicBezTo>
                <a:cubicBezTo>
                  <a:pt x="2275999" y="1375886"/>
                  <a:pt x="2277904" y="1371124"/>
                  <a:pt x="2285524" y="1369219"/>
                </a:cubicBezTo>
                <a:cubicBezTo>
                  <a:pt x="2292191" y="1367314"/>
                  <a:pt x="2301716" y="1360646"/>
                  <a:pt x="2307431" y="1354931"/>
                </a:cubicBezTo>
                <a:cubicBezTo>
                  <a:pt x="2316004" y="1345406"/>
                  <a:pt x="2316956" y="1340644"/>
                  <a:pt x="2310289" y="1323499"/>
                </a:cubicBezTo>
                <a:cubicBezTo>
                  <a:pt x="2304574" y="1308259"/>
                  <a:pt x="2304574" y="1297781"/>
                  <a:pt x="2310289" y="1276826"/>
                </a:cubicBezTo>
                <a:cubicBezTo>
                  <a:pt x="2315051" y="1262539"/>
                  <a:pt x="2320766" y="1215866"/>
                  <a:pt x="2323624" y="1173956"/>
                </a:cubicBezTo>
                <a:cubicBezTo>
                  <a:pt x="2328386" y="1110139"/>
                  <a:pt x="2331244" y="1094899"/>
                  <a:pt x="2343626" y="1078706"/>
                </a:cubicBezTo>
                <a:cubicBezTo>
                  <a:pt x="2357914" y="1059656"/>
                  <a:pt x="2357914" y="1059656"/>
                  <a:pt x="2346484" y="1020604"/>
                </a:cubicBezTo>
                <a:cubicBezTo>
                  <a:pt x="2340769" y="998696"/>
                  <a:pt x="2331244" y="972979"/>
                  <a:pt x="2326481" y="963454"/>
                </a:cubicBezTo>
                <a:cubicBezTo>
                  <a:pt x="2318861" y="950119"/>
                  <a:pt x="2318861" y="943451"/>
                  <a:pt x="2324576" y="936784"/>
                </a:cubicBezTo>
                <a:cubicBezTo>
                  <a:pt x="2330291" y="930116"/>
                  <a:pt x="2330291" y="923449"/>
                  <a:pt x="2321719" y="906304"/>
                </a:cubicBezTo>
                <a:cubicBezTo>
                  <a:pt x="2316004" y="894874"/>
                  <a:pt x="2311241" y="878681"/>
                  <a:pt x="2311241" y="871061"/>
                </a:cubicBezTo>
                <a:cubicBezTo>
                  <a:pt x="2311241" y="855821"/>
                  <a:pt x="2287429" y="814864"/>
                  <a:pt x="2278856" y="814864"/>
                </a:cubicBezTo>
                <a:cubicBezTo>
                  <a:pt x="2275999" y="814864"/>
                  <a:pt x="2253139" y="806291"/>
                  <a:pt x="2229326" y="795814"/>
                </a:cubicBezTo>
                <a:cubicBezTo>
                  <a:pt x="2200751" y="783431"/>
                  <a:pt x="2182654" y="771049"/>
                  <a:pt x="2177891" y="761524"/>
                </a:cubicBezTo>
                <a:cubicBezTo>
                  <a:pt x="2169319" y="742474"/>
                  <a:pt x="2133124" y="719614"/>
                  <a:pt x="2117884" y="723424"/>
                </a:cubicBezTo>
                <a:cubicBezTo>
                  <a:pt x="2109311" y="725329"/>
                  <a:pt x="2106454" y="722471"/>
                  <a:pt x="2106454" y="704374"/>
                </a:cubicBezTo>
                <a:cubicBezTo>
                  <a:pt x="2106454" y="658654"/>
                  <a:pt x="2149316" y="602456"/>
                  <a:pt x="2183606" y="602456"/>
                </a:cubicBezTo>
                <a:cubicBezTo>
                  <a:pt x="2201704" y="602456"/>
                  <a:pt x="2201704" y="601504"/>
                  <a:pt x="2197894" y="575786"/>
                </a:cubicBezTo>
                <a:cubicBezTo>
                  <a:pt x="2195989" y="561499"/>
                  <a:pt x="2191226" y="540544"/>
                  <a:pt x="2186464" y="530066"/>
                </a:cubicBezTo>
                <a:cubicBezTo>
                  <a:pt x="2181701" y="518636"/>
                  <a:pt x="2181701" y="511016"/>
                  <a:pt x="2185511" y="510064"/>
                </a:cubicBezTo>
                <a:cubicBezTo>
                  <a:pt x="2216944" y="499586"/>
                  <a:pt x="2223611" y="491014"/>
                  <a:pt x="2225516" y="463391"/>
                </a:cubicBezTo>
                <a:cubicBezTo>
                  <a:pt x="2227421" y="436721"/>
                  <a:pt x="2225516" y="432911"/>
                  <a:pt x="2205514" y="417671"/>
                </a:cubicBezTo>
                <a:cubicBezTo>
                  <a:pt x="2189321" y="405289"/>
                  <a:pt x="2174081" y="400526"/>
                  <a:pt x="2146459" y="398621"/>
                </a:cubicBezTo>
                <a:cubicBezTo>
                  <a:pt x="2110264" y="396716"/>
                  <a:pt x="2043589" y="370046"/>
                  <a:pt x="2053114" y="361474"/>
                </a:cubicBezTo>
                <a:cubicBezTo>
                  <a:pt x="2061686" y="353854"/>
                  <a:pt x="2039779" y="338614"/>
                  <a:pt x="2019776" y="338614"/>
                </a:cubicBezTo>
                <a:cubicBezTo>
                  <a:pt x="2004536" y="338614"/>
                  <a:pt x="1997869" y="341471"/>
                  <a:pt x="1994059" y="350996"/>
                </a:cubicBezTo>
                <a:cubicBezTo>
                  <a:pt x="1992154" y="357664"/>
                  <a:pt x="1980724" y="367189"/>
                  <a:pt x="1969294" y="371951"/>
                </a:cubicBezTo>
                <a:cubicBezTo>
                  <a:pt x="1940719" y="383381"/>
                  <a:pt x="1903571" y="419576"/>
                  <a:pt x="1899761" y="439579"/>
                </a:cubicBezTo>
                <a:cubicBezTo>
                  <a:pt x="1897856" y="449104"/>
                  <a:pt x="1899761" y="462439"/>
                  <a:pt x="1903571" y="470059"/>
                </a:cubicBezTo>
                <a:cubicBezTo>
                  <a:pt x="1909286" y="481489"/>
                  <a:pt x="1909286" y="493871"/>
                  <a:pt x="1899761" y="531971"/>
                </a:cubicBezTo>
                <a:cubicBezTo>
                  <a:pt x="1893094" y="558641"/>
                  <a:pt x="1888331" y="582454"/>
                  <a:pt x="1888331" y="584359"/>
                </a:cubicBezTo>
                <a:cubicBezTo>
                  <a:pt x="1888331" y="587216"/>
                  <a:pt x="1899761" y="595789"/>
                  <a:pt x="1914049" y="604361"/>
                </a:cubicBezTo>
                <a:cubicBezTo>
                  <a:pt x="1929289" y="613886"/>
                  <a:pt x="1939766" y="625316"/>
                  <a:pt x="1939766" y="631984"/>
                </a:cubicBezTo>
                <a:cubicBezTo>
                  <a:pt x="1939766" y="638651"/>
                  <a:pt x="1942624" y="646271"/>
                  <a:pt x="1946434" y="648176"/>
                </a:cubicBezTo>
                <a:cubicBezTo>
                  <a:pt x="1955006" y="652939"/>
                  <a:pt x="1955006" y="695801"/>
                  <a:pt x="1946434" y="714851"/>
                </a:cubicBezTo>
                <a:cubicBezTo>
                  <a:pt x="1942624" y="722471"/>
                  <a:pt x="1933099" y="737711"/>
                  <a:pt x="1924526" y="748189"/>
                </a:cubicBezTo>
                <a:cubicBezTo>
                  <a:pt x="1911191" y="763429"/>
                  <a:pt x="1904524" y="766286"/>
                  <a:pt x="1879759" y="766286"/>
                </a:cubicBezTo>
                <a:cubicBezTo>
                  <a:pt x="1856899" y="766286"/>
                  <a:pt x="1847374" y="769144"/>
                  <a:pt x="1835944" y="780574"/>
                </a:cubicBezTo>
                <a:cubicBezTo>
                  <a:pt x="1828324" y="789146"/>
                  <a:pt x="1818799" y="795814"/>
                  <a:pt x="1814989" y="795814"/>
                </a:cubicBezTo>
                <a:cubicBezTo>
                  <a:pt x="1811179" y="795814"/>
                  <a:pt x="1798796" y="806291"/>
                  <a:pt x="1786414" y="818674"/>
                </a:cubicBezTo>
                <a:cubicBezTo>
                  <a:pt x="1765459" y="839629"/>
                  <a:pt x="1716881" y="874871"/>
                  <a:pt x="1714024" y="870109"/>
                </a:cubicBezTo>
                <a:cubicBezTo>
                  <a:pt x="1707356" y="860584"/>
                  <a:pt x="1690211" y="817721"/>
                  <a:pt x="1686401" y="801529"/>
                </a:cubicBezTo>
                <a:cubicBezTo>
                  <a:pt x="1683544" y="786289"/>
                  <a:pt x="1685449" y="779621"/>
                  <a:pt x="1693069" y="775811"/>
                </a:cubicBezTo>
                <a:cubicBezTo>
                  <a:pt x="1698784" y="772954"/>
                  <a:pt x="1701641" y="767239"/>
                  <a:pt x="1700689" y="762476"/>
                </a:cubicBezTo>
                <a:cubicBezTo>
                  <a:pt x="1691164" y="731044"/>
                  <a:pt x="1691164" y="721519"/>
                  <a:pt x="1703546" y="718661"/>
                </a:cubicBezTo>
                <a:cubicBezTo>
                  <a:pt x="1713071" y="716756"/>
                  <a:pt x="1715929" y="709136"/>
                  <a:pt x="1715929" y="691039"/>
                </a:cubicBezTo>
                <a:cubicBezTo>
                  <a:pt x="1715929" y="677704"/>
                  <a:pt x="1712119" y="662464"/>
                  <a:pt x="1707356" y="656749"/>
                </a:cubicBezTo>
                <a:cubicBezTo>
                  <a:pt x="1702594" y="651034"/>
                  <a:pt x="1694021" y="631031"/>
                  <a:pt x="1689259" y="611029"/>
                </a:cubicBezTo>
                <a:cubicBezTo>
                  <a:pt x="1676876" y="562451"/>
                  <a:pt x="1675924" y="562451"/>
                  <a:pt x="1649254" y="570071"/>
                </a:cubicBezTo>
                <a:cubicBezTo>
                  <a:pt x="1621631" y="577691"/>
                  <a:pt x="1616869" y="573881"/>
                  <a:pt x="1612106" y="540544"/>
                </a:cubicBezTo>
                <a:cubicBezTo>
                  <a:pt x="1610201" y="527209"/>
                  <a:pt x="1600676" y="491014"/>
                  <a:pt x="1590199" y="460534"/>
                </a:cubicBezTo>
                <a:cubicBezTo>
                  <a:pt x="1579721" y="430054"/>
                  <a:pt x="1573054" y="400526"/>
                  <a:pt x="1574006" y="393859"/>
                </a:cubicBezTo>
                <a:cubicBezTo>
                  <a:pt x="1575911" y="387191"/>
                  <a:pt x="1571149" y="372904"/>
                  <a:pt x="1564481" y="360521"/>
                </a:cubicBezTo>
                <a:cubicBezTo>
                  <a:pt x="1555909" y="345281"/>
                  <a:pt x="1553051" y="335756"/>
                  <a:pt x="1557814" y="330041"/>
                </a:cubicBezTo>
                <a:cubicBezTo>
                  <a:pt x="1570196" y="310991"/>
                  <a:pt x="1564481" y="305276"/>
                  <a:pt x="1536859" y="305276"/>
                </a:cubicBezTo>
                <a:lnTo>
                  <a:pt x="1509236" y="305276"/>
                </a:lnTo>
                <a:lnTo>
                  <a:pt x="1488281" y="240506"/>
                </a:lnTo>
                <a:cubicBezTo>
                  <a:pt x="1453991" y="135731"/>
                  <a:pt x="1448276" y="123349"/>
                  <a:pt x="1438751" y="123349"/>
                </a:cubicBezTo>
                <a:cubicBezTo>
                  <a:pt x="1423511" y="123349"/>
                  <a:pt x="1422559" y="139541"/>
                  <a:pt x="1434941" y="170974"/>
                </a:cubicBezTo>
                <a:cubicBezTo>
                  <a:pt x="1469231" y="253841"/>
                  <a:pt x="1476851" y="278606"/>
                  <a:pt x="1476851" y="300514"/>
                </a:cubicBezTo>
                <a:cubicBezTo>
                  <a:pt x="1476851" y="313849"/>
                  <a:pt x="1478756" y="324326"/>
                  <a:pt x="1481614" y="324326"/>
                </a:cubicBezTo>
                <a:cubicBezTo>
                  <a:pt x="1493044" y="324326"/>
                  <a:pt x="1478756" y="343376"/>
                  <a:pt x="1464469" y="347186"/>
                </a:cubicBezTo>
                <a:cubicBezTo>
                  <a:pt x="1455896" y="349091"/>
                  <a:pt x="1449229" y="351949"/>
                  <a:pt x="1449229" y="352901"/>
                </a:cubicBezTo>
                <a:cubicBezTo>
                  <a:pt x="1449229" y="353854"/>
                  <a:pt x="1457801" y="375761"/>
                  <a:pt x="1468279" y="400526"/>
                </a:cubicBezTo>
                <a:lnTo>
                  <a:pt x="1487329" y="446246"/>
                </a:lnTo>
                <a:lnTo>
                  <a:pt x="1460659" y="452914"/>
                </a:lnTo>
                <a:cubicBezTo>
                  <a:pt x="1440656" y="457676"/>
                  <a:pt x="1433989" y="462439"/>
                  <a:pt x="1432084" y="472916"/>
                </a:cubicBezTo>
                <a:cubicBezTo>
                  <a:pt x="1430179" y="488156"/>
                  <a:pt x="1433989" y="489109"/>
                  <a:pt x="1473994" y="487204"/>
                </a:cubicBezTo>
                <a:cubicBezTo>
                  <a:pt x="1485424" y="486251"/>
                  <a:pt x="1501616" y="491014"/>
                  <a:pt x="1510189" y="495776"/>
                </a:cubicBezTo>
                <a:cubicBezTo>
                  <a:pt x="1522571" y="503396"/>
                  <a:pt x="1526381" y="504349"/>
                  <a:pt x="1529239" y="497681"/>
                </a:cubicBezTo>
                <a:cubicBezTo>
                  <a:pt x="1536859" y="477679"/>
                  <a:pt x="1541621" y="542449"/>
                  <a:pt x="1534954" y="573881"/>
                </a:cubicBezTo>
                <a:cubicBezTo>
                  <a:pt x="1531144" y="592931"/>
                  <a:pt x="1526381" y="632936"/>
                  <a:pt x="1524476" y="662464"/>
                </a:cubicBezTo>
                <a:cubicBezTo>
                  <a:pt x="1521619" y="715804"/>
                  <a:pt x="1522571" y="717709"/>
                  <a:pt x="1531144" y="671989"/>
                </a:cubicBezTo>
                <a:lnTo>
                  <a:pt x="1534954" y="647224"/>
                </a:lnTo>
                <a:lnTo>
                  <a:pt x="1544479" y="681514"/>
                </a:lnTo>
                <a:cubicBezTo>
                  <a:pt x="1553051" y="714851"/>
                  <a:pt x="1553051" y="716756"/>
                  <a:pt x="1536859" y="750094"/>
                </a:cubicBezTo>
                <a:cubicBezTo>
                  <a:pt x="1525429" y="772954"/>
                  <a:pt x="1518761" y="781526"/>
                  <a:pt x="1514951" y="775811"/>
                </a:cubicBezTo>
                <a:cubicBezTo>
                  <a:pt x="1506379" y="762476"/>
                  <a:pt x="1499711" y="834866"/>
                  <a:pt x="1503521" y="895826"/>
                </a:cubicBezTo>
                <a:cubicBezTo>
                  <a:pt x="1507331" y="948214"/>
                  <a:pt x="1518761" y="988219"/>
                  <a:pt x="1535906" y="1008221"/>
                </a:cubicBezTo>
                <a:cubicBezTo>
                  <a:pt x="1540669" y="1013936"/>
                  <a:pt x="1549241" y="1036796"/>
                  <a:pt x="1554956" y="1060609"/>
                </a:cubicBezTo>
                <a:cubicBezTo>
                  <a:pt x="1560671" y="1084421"/>
                  <a:pt x="1571149" y="1113949"/>
                  <a:pt x="1577816" y="1126331"/>
                </a:cubicBezTo>
                <a:cubicBezTo>
                  <a:pt x="1586389" y="1143476"/>
                  <a:pt x="1588294" y="1157764"/>
                  <a:pt x="1586389" y="1186339"/>
                </a:cubicBezTo>
                <a:cubicBezTo>
                  <a:pt x="1578769" y="1281589"/>
                  <a:pt x="1577816" y="1276826"/>
                  <a:pt x="1601629" y="1299686"/>
                </a:cubicBezTo>
                <a:cubicBezTo>
                  <a:pt x="1614011" y="1311116"/>
                  <a:pt x="1634014" y="1324451"/>
                  <a:pt x="1646396" y="1328261"/>
                </a:cubicBezTo>
                <a:cubicBezTo>
                  <a:pt x="1658779" y="1332071"/>
                  <a:pt x="1667351" y="1338739"/>
                  <a:pt x="1665446" y="1342549"/>
                </a:cubicBezTo>
                <a:cubicBezTo>
                  <a:pt x="1654016" y="1372076"/>
                  <a:pt x="1654016" y="1377791"/>
                  <a:pt x="1666399" y="1383506"/>
                </a:cubicBezTo>
                <a:cubicBezTo>
                  <a:pt x="1678781" y="1390174"/>
                  <a:pt x="1678781" y="1392079"/>
                  <a:pt x="1670209" y="1414939"/>
                </a:cubicBezTo>
                <a:cubicBezTo>
                  <a:pt x="1654016" y="1461611"/>
                  <a:pt x="1612106" y="1642586"/>
                  <a:pt x="1607344" y="1691164"/>
                </a:cubicBezTo>
                <a:cubicBezTo>
                  <a:pt x="1606391" y="1699736"/>
                  <a:pt x="1598771" y="1716881"/>
                  <a:pt x="1591151" y="1727359"/>
                </a:cubicBezTo>
                <a:cubicBezTo>
                  <a:pt x="1578769" y="1745456"/>
                  <a:pt x="1576864" y="1752124"/>
                  <a:pt x="1579721" y="1786414"/>
                </a:cubicBezTo>
                <a:cubicBezTo>
                  <a:pt x="1586389" y="1858804"/>
                  <a:pt x="1590199" y="1874044"/>
                  <a:pt x="1599724" y="1884521"/>
                </a:cubicBezTo>
                <a:cubicBezTo>
                  <a:pt x="1614011" y="1899761"/>
                  <a:pt x="1613059" y="1966436"/>
                  <a:pt x="1597819" y="1995964"/>
                </a:cubicBezTo>
                <a:cubicBezTo>
                  <a:pt x="1591151" y="2008346"/>
                  <a:pt x="1581626" y="2032159"/>
                  <a:pt x="1577816" y="2047399"/>
                </a:cubicBezTo>
                <a:cubicBezTo>
                  <a:pt x="1573054" y="2062639"/>
                  <a:pt x="1563529" y="2081689"/>
                  <a:pt x="1556861" y="2090261"/>
                </a:cubicBezTo>
                <a:cubicBezTo>
                  <a:pt x="1548289" y="2099786"/>
                  <a:pt x="1546384" y="2106454"/>
                  <a:pt x="1551146" y="2111216"/>
                </a:cubicBezTo>
                <a:cubicBezTo>
                  <a:pt x="1558766" y="2118836"/>
                  <a:pt x="1551146" y="2160746"/>
                  <a:pt x="1528286" y="2235994"/>
                </a:cubicBezTo>
                <a:lnTo>
                  <a:pt x="1513999" y="2282666"/>
                </a:lnTo>
                <a:lnTo>
                  <a:pt x="1531144" y="2296954"/>
                </a:lnTo>
                <a:cubicBezTo>
                  <a:pt x="1540669" y="2304574"/>
                  <a:pt x="1551146" y="2312194"/>
                  <a:pt x="1554004" y="2313146"/>
                </a:cubicBezTo>
                <a:cubicBezTo>
                  <a:pt x="1557814" y="2314099"/>
                  <a:pt x="1554956" y="2329339"/>
                  <a:pt x="1547336" y="2349341"/>
                </a:cubicBezTo>
                <a:cubicBezTo>
                  <a:pt x="1533049" y="2386489"/>
                  <a:pt x="1495901" y="2424589"/>
                  <a:pt x="1473041" y="2424589"/>
                </a:cubicBezTo>
                <a:cubicBezTo>
                  <a:pt x="1451134" y="2424589"/>
                  <a:pt x="1432084" y="2441734"/>
                  <a:pt x="1425416" y="2467451"/>
                </a:cubicBezTo>
                <a:lnTo>
                  <a:pt x="1418749" y="2491264"/>
                </a:lnTo>
                <a:lnTo>
                  <a:pt x="1358741" y="2492216"/>
                </a:lnTo>
                <a:cubicBezTo>
                  <a:pt x="1313021" y="2493169"/>
                  <a:pt x="1297781" y="2491264"/>
                  <a:pt x="1295876" y="2484596"/>
                </a:cubicBezTo>
                <a:cubicBezTo>
                  <a:pt x="1293019" y="2477929"/>
                  <a:pt x="1271111" y="2476024"/>
                  <a:pt x="1188244" y="2476976"/>
                </a:cubicBezTo>
                <a:cubicBezTo>
                  <a:pt x="1131094" y="2476976"/>
                  <a:pt x="1079659" y="2479834"/>
                  <a:pt x="1075849" y="2482691"/>
                </a:cubicBezTo>
                <a:cubicBezTo>
                  <a:pt x="1071086" y="2485549"/>
                  <a:pt x="1068229" y="2484596"/>
                  <a:pt x="1068229" y="2477929"/>
                </a:cubicBezTo>
                <a:cubicBezTo>
                  <a:pt x="1068229" y="2467451"/>
                  <a:pt x="1039654" y="2463641"/>
                  <a:pt x="1032986" y="2474119"/>
                </a:cubicBezTo>
                <a:cubicBezTo>
                  <a:pt x="1031081" y="2476976"/>
                  <a:pt x="1012031" y="2479834"/>
                  <a:pt x="990124" y="2480786"/>
                </a:cubicBezTo>
                <a:cubicBezTo>
                  <a:pt x="968216" y="2480786"/>
                  <a:pt x="946309" y="2482691"/>
                  <a:pt x="939641" y="2484596"/>
                </a:cubicBezTo>
                <a:cubicBezTo>
                  <a:pt x="915829" y="2492216"/>
                  <a:pt x="900589" y="2439829"/>
                  <a:pt x="902494" y="2362676"/>
                </a:cubicBezTo>
                <a:lnTo>
                  <a:pt x="904399" y="2310289"/>
                </a:lnTo>
                <a:lnTo>
                  <a:pt x="939641" y="2298859"/>
                </a:lnTo>
                <a:cubicBezTo>
                  <a:pt x="958691" y="2292191"/>
                  <a:pt x="977741" y="2284571"/>
                  <a:pt x="980599" y="2280761"/>
                </a:cubicBezTo>
                <a:cubicBezTo>
                  <a:pt x="986314" y="2275046"/>
                  <a:pt x="1012031" y="2188369"/>
                  <a:pt x="1019651" y="2146459"/>
                </a:cubicBezTo>
                <a:cubicBezTo>
                  <a:pt x="1021556" y="2135981"/>
                  <a:pt x="1018699" y="2115979"/>
                  <a:pt x="1012984" y="2100739"/>
                </a:cubicBezTo>
                <a:cubicBezTo>
                  <a:pt x="1006316" y="2082641"/>
                  <a:pt x="1005364" y="2070259"/>
                  <a:pt x="1009174" y="2062639"/>
                </a:cubicBezTo>
                <a:cubicBezTo>
                  <a:pt x="1012984" y="2056924"/>
                  <a:pt x="1019651" y="2041684"/>
                  <a:pt x="1024414" y="2028349"/>
                </a:cubicBezTo>
                <a:cubicBezTo>
                  <a:pt x="1029176" y="2015014"/>
                  <a:pt x="1036796" y="2004536"/>
                  <a:pt x="1039654" y="2004536"/>
                </a:cubicBezTo>
                <a:cubicBezTo>
                  <a:pt x="1042511" y="2004536"/>
                  <a:pt x="1047274" y="1995964"/>
                  <a:pt x="1049179" y="1986439"/>
                </a:cubicBezTo>
                <a:cubicBezTo>
                  <a:pt x="1051084" y="1976914"/>
                  <a:pt x="1062514" y="1958816"/>
                  <a:pt x="1075849" y="1946434"/>
                </a:cubicBezTo>
                <a:cubicBezTo>
                  <a:pt x="1096804" y="1926431"/>
                  <a:pt x="1098709" y="1920716"/>
                  <a:pt x="1098709" y="1889284"/>
                </a:cubicBezTo>
                <a:cubicBezTo>
                  <a:pt x="1098709" y="1870234"/>
                  <a:pt x="1101566" y="1853089"/>
                  <a:pt x="1105376" y="1850231"/>
                </a:cubicBezTo>
                <a:cubicBezTo>
                  <a:pt x="1118711" y="1842611"/>
                  <a:pt x="1111091" y="1805464"/>
                  <a:pt x="1089184" y="1765459"/>
                </a:cubicBezTo>
                <a:cubicBezTo>
                  <a:pt x="1076801" y="1742599"/>
                  <a:pt x="1061561" y="1714024"/>
                  <a:pt x="1054894" y="1699736"/>
                </a:cubicBezTo>
                <a:cubicBezTo>
                  <a:pt x="1048226" y="1686401"/>
                  <a:pt x="1035844" y="1667351"/>
                  <a:pt x="1027271" y="1658779"/>
                </a:cubicBezTo>
                <a:cubicBezTo>
                  <a:pt x="1018699" y="1650206"/>
                  <a:pt x="1009174" y="1636871"/>
                  <a:pt x="1007269" y="1629251"/>
                </a:cubicBezTo>
                <a:cubicBezTo>
                  <a:pt x="1000601" y="1609249"/>
                  <a:pt x="943451" y="1556861"/>
                  <a:pt x="918686" y="1548289"/>
                </a:cubicBezTo>
                <a:cubicBezTo>
                  <a:pt x="907256" y="1544479"/>
                  <a:pt x="898684" y="1537811"/>
                  <a:pt x="899636" y="1534001"/>
                </a:cubicBezTo>
                <a:cubicBezTo>
                  <a:pt x="900589" y="1530191"/>
                  <a:pt x="898684" y="1528286"/>
                  <a:pt x="894874" y="1531144"/>
                </a:cubicBezTo>
                <a:cubicBezTo>
                  <a:pt x="891064" y="1533049"/>
                  <a:pt x="879634" y="1532096"/>
                  <a:pt x="868204" y="1527334"/>
                </a:cubicBezTo>
                <a:cubicBezTo>
                  <a:pt x="851059" y="1520666"/>
                  <a:pt x="850106" y="1518761"/>
                  <a:pt x="860584" y="1514951"/>
                </a:cubicBezTo>
                <a:cubicBezTo>
                  <a:pt x="870109" y="1511141"/>
                  <a:pt x="870109" y="1510189"/>
                  <a:pt x="862489" y="1510189"/>
                </a:cubicBezTo>
                <a:cubicBezTo>
                  <a:pt x="856774" y="1510189"/>
                  <a:pt x="847249" y="1503521"/>
                  <a:pt x="840581" y="1496854"/>
                </a:cubicBezTo>
                <a:cubicBezTo>
                  <a:pt x="829151" y="1483519"/>
                  <a:pt x="828199" y="1483519"/>
                  <a:pt x="840581" y="1474946"/>
                </a:cubicBezTo>
                <a:cubicBezTo>
                  <a:pt x="854869" y="1464469"/>
                  <a:pt x="842486" y="1463516"/>
                  <a:pt x="824389" y="1473041"/>
                </a:cubicBezTo>
                <a:cubicBezTo>
                  <a:pt x="813911" y="1478756"/>
                  <a:pt x="809149" y="1476851"/>
                  <a:pt x="796766" y="1463516"/>
                </a:cubicBezTo>
                <a:cubicBezTo>
                  <a:pt x="788194" y="1454944"/>
                  <a:pt x="776764" y="1447324"/>
                  <a:pt x="772001" y="1447324"/>
                </a:cubicBezTo>
                <a:cubicBezTo>
                  <a:pt x="757714" y="1447324"/>
                  <a:pt x="759619" y="1424464"/>
                  <a:pt x="774859" y="1410176"/>
                </a:cubicBezTo>
                <a:cubicBezTo>
                  <a:pt x="782479" y="1402556"/>
                  <a:pt x="785336" y="1393984"/>
                  <a:pt x="783431" y="1387316"/>
                </a:cubicBezTo>
                <a:cubicBezTo>
                  <a:pt x="781526" y="1381601"/>
                  <a:pt x="783431" y="1374934"/>
                  <a:pt x="788194" y="1371124"/>
                </a:cubicBezTo>
                <a:cubicBezTo>
                  <a:pt x="801529" y="1362551"/>
                  <a:pt x="836771" y="1364456"/>
                  <a:pt x="839629" y="1373029"/>
                </a:cubicBezTo>
                <a:cubicBezTo>
                  <a:pt x="840581" y="1376839"/>
                  <a:pt x="845344" y="1378744"/>
                  <a:pt x="849154" y="1375886"/>
                </a:cubicBezTo>
                <a:cubicBezTo>
                  <a:pt x="853916" y="1373029"/>
                  <a:pt x="852964" y="1362551"/>
                  <a:pt x="845344" y="1341596"/>
                </a:cubicBezTo>
                <a:cubicBezTo>
                  <a:pt x="828199" y="1296829"/>
                  <a:pt x="820579" y="1266349"/>
                  <a:pt x="815816" y="1220629"/>
                </a:cubicBezTo>
                <a:cubicBezTo>
                  <a:pt x="812006" y="1180624"/>
                  <a:pt x="812006" y="1179671"/>
                  <a:pt x="783431" y="1162526"/>
                </a:cubicBezTo>
                <a:cubicBezTo>
                  <a:pt x="768191" y="1153001"/>
                  <a:pt x="747236" y="1142524"/>
                  <a:pt x="737711" y="1140619"/>
                </a:cubicBezTo>
                <a:cubicBezTo>
                  <a:pt x="726281" y="1137761"/>
                  <a:pt x="718661" y="1130141"/>
                  <a:pt x="716756" y="1120616"/>
                </a:cubicBezTo>
                <a:cubicBezTo>
                  <a:pt x="710089" y="1093946"/>
                  <a:pt x="654844" y="1101566"/>
                  <a:pt x="660559" y="1128236"/>
                </a:cubicBezTo>
                <a:cubicBezTo>
                  <a:pt x="661511" y="1132999"/>
                  <a:pt x="656749" y="1136809"/>
                  <a:pt x="649129" y="1137761"/>
                </a:cubicBezTo>
                <a:cubicBezTo>
                  <a:pt x="625316" y="1142524"/>
                  <a:pt x="570071" y="1165384"/>
                  <a:pt x="562451" y="1174909"/>
                </a:cubicBezTo>
                <a:cubicBezTo>
                  <a:pt x="558641" y="1179671"/>
                  <a:pt x="553879" y="1192054"/>
                  <a:pt x="552926" y="1200626"/>
                </a:cubicBezTo>
                <a:cubicBezTo>
                  <a:pt x="551021" y="1220629"/>
                  <a:pt x="539591" y="1270159"/>
                  <a:pt x="530066" y="1303496"/>
                </a:cubicBezTo>
                <a:cubicBezTo>
                  <a:pt x="526256" y="1316831"/>
                  <a:pt x="523399" y="1339691"/>
                  <a:pt x="522446" y="1353979"/>
                </a:cubicBezTo>
                <a:cubicBezTo>
                  <a:pt x="521494" y="1380649"/>
                  <a:pt x="522446" y="1380649"/>
                  <a:pt x="544354" y="1380649"/>
                </a:cubicBezTo>
                <a:cubicBezTo>
                  <a:pt x="564356" y="1380649"/>
                  <a:pt x="566261" y="1382554"/>
                  <a:pt x="565309" y="1397794"/>
                </a:cubicBezTo>
                <a:cubicBezTo>
                  <a:pt x="564356" y="1411129"/>
                  <a:pt x="567214" y="1414939"/>
                  <a:pt x="576739" y="1414939"/>
                </a:cubicBezTo>
                <a:cubicBezTo>
                  <a:pt x="583406" y="1414939"/>
                  <a:pt x="589121" y="1417796"/>
                  <a:pt x="589121" y="1421606"/>
                </a:cubicBezTo>
                <a:cubicBezTo>
                  <a:pt x="589121" y="1425416"/>
                  <a:pt x="592931" y="1428274"/>
                  <a:pt x="598646" y="1428274"/>
                </a:cubicBezTo>
                <a:cubicBezTo>
                  <a:pt x="604361" y="1428274"/>
                  <a:pt x="608171" y="1433989"/>
                  <a:pt x="608171" y="1441609"/>
                </a:cubicBezTo>
                <a:cubicBezTo>
                  <a:pt x="608171" y="1448276"/>
                  <a:pt x="605314" y="1453039"/>
                  <a:pt x="601504" y="1450181"/>
                </a:cubicBezTo>
                <a:cubicBezTo>
                  <a:pt x="597694" y="1448276"/>
                  <a:pt x="593884" y="1454944"/>
                  <a:pt x="591026" y="1464469"/>
                </a:cubicBezTo>
                <a:cubicBezTo>
                  <a:pt x="588169" y="1480661"/>
                  <a:pt x="585311" y="1482566"/>
                  <a:pt x="568166" y="1479709"/>
                </a:cubicBezTo>
                <a:cubicBezTo>
                  <a:pt x="557689" y="1477804"/>
                  <a:pt x="547211" y="1472089"/>
                  <a:pt x="545306" y="1466374"/>
                </a:cubicBezTo>
                <a:cubicBezTo>
                  <a:pt x="537686" y="1446371"/>
                  <a:pt x="522446" y="1433989"/>
                  <a:pt x="513874" y="1441609"/>
                </a:cubicBezTo>
                <a:cubicBezTo>
                  <a:pt x="507206" y="1446371"/>
                  <a:pt x="501491" y="1441609"/>
                  <a:pt x="488156" y="1421606"/>
                </a:cubicBezTo>
                <a:cubicBezTo>
                  <a:pt x="451009" y="1364456"/>
                  <a:pt x="245269" y="1143476"/>
                  <a:pt x="141446" y="1049179"/>
                </a:cubicBezTo>
                <a:cubicBezTo>
                  <a:pt x="127159" y="1035844"/>
                  <a:pt x="90011" y="997744"/>
                  <a:pt x="50006" y="953929"/>
                </a:cubicBezTo>
                <a:cubicBezTo>
                  <a:pt x="14764" y="921544"/>
                  <a:pt x="7144" y="915829"/>
                  <a:pt x="7144" y="925354"/>
                </a:cubicBezTo>
                <a:cubicBezTo>
                  <a:pt x="7144" y="932974"/>
                  <a:pt x="25241" y="957739"/>
                  <a:pt x="49054" y="983456"/>
                </a:cubicBezTo>
                <a:cubicBezTo>
                  <a:pt x="71914" y="1008221"/>
                  <a:pt x="87154" y="1029176"/>
                  <a:pt x="83344" y="1031081"/>
                </a:cubicBezTo>
                <a:cubicBezTo>
                  <a:pt x="79534" y="1032034"/>
                  <a:pt x="73819" y="1030129"/>
                  <a:pt x="70961" y="1025366"/>
                </a:cubicBezTo>
                <a:cubicBezTo>
                  <a:pt x="68104" y="1020604"/>
                  <a:pt x="62389" y="1018699"/>
                  <a:pt x="58579" y="1019651"/>
                </a:cubicBezTo>
                <a:cubicBezTo>
                  <a:pt x="54769" y="1020604"/>
                  <a:pt x="66199" y="1038701"/>
                  <a:pt x="83344" y="1059656"/>
                </a:cubicBezTo>
                <a:cubicBezTo>
                  <a:pt x="101441" y="1080611"/>
                  <a:pt x="115729" y="1099661"/>
                  <a:pt x="115729" y="1103471"/>
                </a:cubicBezTo>
                <a:cubicBezTo>
                  <a:pt x="115729" y="1107281"/>
                  <a:pt x="130016" y="1126331"/>
                  <a:pt x="148114" y="1146334"/>
                </a:cubicBezTo>
                <a:cubicBezTo>
                  <a:pt x="182404" y="1186339"/>
                  <a:pt x="184309" y="1191101"/>
                  <a:pt x="170021" y="1204436"/>
                </a:cubicBezTo>
                <a:cubicBezTo>
                  <a:pt x="157639" y="1215866"/>
                  <a:pt x="156686" y="1248251"/>
                  <a:pt x="165259" y="1319689"/>
                </a:cubicBezTo>
                <a:cubicBezTo>
                  <a:pt x="169069" y="1353026"/>
                  <a:pt x="170974" y="1357789"/>
                  <a:pt x="175736" y="1344454"/>
                </a:cubicBezTo>
                <a:cubicBezTo>
                  <a:pt x="180499" y="1329214"/>
                  <a:pt x="181451" y="1330166"/>
                  <a:pt x="186214" y="1353979"/>
                </a:cubicBezTo>
                <a:cubicBezTo>
                  <a:pt x="189071" y="1367314"/>
                  <a:pt x="194786" y="1386364"/>
                  <a:pt x="197644" y="1395889"/>
                </a:cubicBezTo>
                <a:cubicBezTo>
                  <a:pt x="204311" y="1413986"/>
                  <a:pt x="234791" y="1436846"/>
                  <a:pt x="241459" y="1430179"/>
                </a:cubicBezTo>
                <a:cubicBezTo>
                  <a:pt x="243364" y="1428274"/>
                  <a:pt x="242411" y="1426369"/>
                  <a:pt x="237649" y="1426369"/>
                </a:cubicBezTo>
                <a:cubicBezTo>
                  <a:pt x="225266" y="1426369"/>
                  <a:pt x="210979" y="1398746"/>
                  <a:pt x="201454" y="1357789"/>
                </a:cubicBezTo>
                <a:cubicBezTo>
                  <a:pt x="196691" y="1336834"/>
                  <a:pt x="186214" y="1308259"/>
                  <a:pt x="179546" y="1295876"/>
                </a:cubicBezTo>
                <a:cubicBezTo>
                  <a:pt x="168116" y="1273969"/>
                  <a:pt x="168116" y="1271111"/>
                  <a:pt x="176689" y="1257776"/>
                </a:cubicBezTo>
                <a:cubicBezTo>
                  <a:pt x="182404" y="1250156"/>
                  <a:pt x="187166" y="1233964"/>
                  <a:pt x="187166" y="1222534"/>
                </a:cubicBezTo>
                <a:cubicBezTo>
                  <a:pt x="187166" y="1211104"/>
                  <a:pt x="190024" y="1200626"/>
                  <a:pt x="191929" y="1200626"/>
                </a:cubicBezTo>
                <a:cubicBezTo>
                  <a:pt x="193834" y="1200626"/>
                  <a:pt x="230029" y="1238726"/>
                  <a:pt x="270986" y="1285399"/>
                </a:cubicBezTo>
                <a:cubicBezTo>
                  <a:pt x="334804" y="1357789"/>
                  <a:pt x="346234" y="1374934"/>
                  <a:pt x="348139" y="1394936"/>
                </a:cubicBezTo>
                <a:cubicBezTo>
                  <a:pt x="349091" y="1408271"/>
                  <a:pt x="353854" y="1425416"/>
                  <a:pt x="358616" y="1433036"/>
                </a:cubicBezTo>
                <a:cubicBezTo>
                  <a:pt x="362426" y="1440656"/>
                  <a:pt x="368141" y="1458754"/>
                  <a:pt x="370999" y="1472089"/>
                </a:cubicBezTo>
                <a:cubicBezTo>
                  <a:pt x="373856" y="1485424"/>
                  <a:pt x="380524" y="1514951"/>
                  <a:pt x="386239" y="1536859"/>
                </a:cubicBezTo>
                <a:cubicBezTo>
                  <a:pt x="396716" y="1575911"/>
                  <a:pt x="397669" y="1575911"/>
                  <a:pt x="383381" y="1588294"/>
                </a:cubicBezTo>
                <a:cubicBezTo>
                  <a:pt x="373856" y="1597819"/>
                  <a:pt x="370046" y="1608296"/>
                  <a:pt x="370046" y="1628299"/>
                </a:cubicBezTo>
                <a:cubicBezTo>
                  <a:pt x="370046" y="1654016"/>
                  <a:pt x="363379" y="1667351"/>
                  <a:pt x="342424" y="1679734"/>
                </a:cubicBezTo>
                <a:cubicBezTo>
                  <a:pt x="338614" y="1682591"/>
                  <a:pt x="326231" y="1694974"/>
                  <a:pt x="316706" y="1707356"/>
                </a:cubicBezTo>
                <a:cubicBezTo>
                  <a:pt x="302419" y="1726406"/>
                  <a:pt x="299561" y="1737836"/>
                  <a:pt x="298609" y="1770221"/>
                </a:cubicBezTo>
                <a:cubicBezTo>
                  <a:pt x="297656" y="1792129"/>
                  <a:pt x="300514" y="1815941"/>
                  <a:pt x="304324" y="1822609"/>
                </a:cubicBezTo>
                <a:cubicBezTo>
                  <a:pt x="308134" y="1829276"/>
                  <a:pt x="309086" y="1842611"/>
                  <a:pt x="308134" y="1851184"/>
                </a:cubicBezTo>
                <a:cubicBezTo>
                  <a:pt x="306229" y="1861661"/>
                  <a:pt x="310039" y="1876901"/>
                  <a:pt x="319564" y="1893094"/>
                </a:cubicBezTo>
                <a:cubicBezTo>
                  <a:pt x="327184" y="1907381"/>
                  <a:pt x="331946" y="1920716"/>
                  <a:pt x="330041" y="1922621"/>
                </a:cubicBezTo>
                <a:cubicBezTo>
                  <a:pt x="323374" y="1929289"/>
                  <a:pt x="258604" y="1882616"/>
                  <a:pt x="233839" y="1853089"/>
                </a:cubicBezTo>
                <a:cubicBezTo>
                  <a:pt x="205264" y="1818799"/>
                  <a:pt x="187166" y="1755934"/>
                  <a:pt x="182404" y="1668304"/>
                </a:cubicBezTo>
                <a:cubicBezTo>
                  <a:pt x="180499" y="1632109"/>
                  <a:pt x="176689" y="1600676"/>
                  <a:pt x="175736" y="1598771"/>
                </a:cubicBezTo>
                <a:cubicBezTo>
                  <a:pt x="173831" y="1596866"/>
                  <a:pt x="172879" y="1570196"/>
                  <a:pt x="172879" y="1538764"/>
                </a:cubicBezTo>
                <a:cubicBezTo>
                  <a:pt x="172879" y="1508284"/>
                  <a:pt x="170974" y="1463516"/>
                  <a:pt x="168116" y="1439704"/>
                </a:cubicBezTo>
                <a:lnTo>
                  <a:pt x="164306" y="1395889"/>
                </a:lnTo>
                <a:lnTo>
                  <a:pt x="156686" y="1430179"/>
                </a:lnTo>
                <a:cubicBezTo>
                  <a:pt x="136684" y="1516856"/>
                  <a:pt x="142399" y="1647349"/>
                  <a:pt x="171926" y="1750219"/>
                </a:cubicBezTo>
                <a:cubicBezTo>
                  <a:pt x="185261" y="1798796"/>
                  <a:pt x="233839" y="1888331"/>
                  <a:pt x="263366" y="1921669"/>
                </a:cubicBezTo>
                <a:lnTo>
                  <a:pt x="289084" y="1949291"/>
                </a:lnTo>
                <a:lnTo>
                  <a:pt x="272891" y="1991201"/>
                </a:lnTo>
                <a:cubicBezTo>
                  <a:pt x="252889" y="2042636"/>
                  <a:pt x="253841" y="2044541"/>
                  <a:pt x="272891" y="2110264"/>
                </a:cubicBezTo>
                <a:cubicBezTo>
                  <a:pt x="290989" y="2172176"/>
                  <a:pt x="301466" y="2190274"/>
                  <a:pt x="330994" y="2208371"/>
                </a:cubicBezTo>
                <a:cubicBezTo>
                  <a:pt x="343376" y="2215991"/>
                  <a:pt x="352901" y="2223611"/>
                  <a:pt x="352901" y="2227421"/>
                </a:cubicBezTo>
                <a:cubicBezTo>
                  <a:pt x="352901" y="2236946"/>
                  <a:pt x="399574" y="2256949"/>
                  <a:pt x="440531" y="2265521"/>
                </a:cubicBezTo>
                <a:cubicBezTo>
                  <a:pt x="464344" y="2270284"/>
                  <a:pt x="478631" y="2275999"/>
                  <a:pt x="476726" y="2280761"/>
                </a:cubicBezTo>
                <a:cubicBezTo>
                  <a:pt x="474821" y="2284571"/>
                  <a:pt x="491966" y="2296001"/>
                  <a:pt x="513874" y="2306479"/>
                </a:cubicBezTo>
                <a:lnTo>
                  <a:pt x="553879" y="2324576"/>
                </a:lnTo>
                <a:lnTo>
                  <a:pt x="553879" y="2354104"/>
                </a:lnTo>
                <a:cubicBezTo>
                  <a:pt x="553879" y="2389346"/>
                  <a:pt x="535781" y="2431256"/>
                  <a:pt x="514826" y="2443639"/>
                </a:cubicBezTo>
                <a:cubicBezTo>
                  <a:pt x="506254" y="2449354"/>
                  <a:pt x="499586" y="2457926"/>
                  <a:pt x="499586" y="2462689"/>
                </a:cubicBezTo>
                <a:cubicBezTo>
                  <a:pt x="499586" y="2471261"/>
                  <a:pt x="490061" y="2472214"/>
                  <a:pt x="437674" y="2469356"/>
                </a:cubicBezTo>
                <a:cubicBezTo>
                  <a:pt x="403384" y="2467451"/>
                  <a:pt x="364331" y="2465546"/>
                  <a:pt x="349091" y="2466499"/>
                </a:cubicBezTo>
                <a:cubicBezTo>
                  <a:pt x="332899" y="2466499"/>
                  <a:pt x="319564" y="2462689"/>
                  <a:pt x="314801" y="2456974"/>
                </a:cubicBezTo>
                <a:cubicBezTo>
                  <a:pt x="296704" y="2435066"/>
                  <a:pt x="218599" y="2429351"/>
                  <a:pt x="218599" y="2450306"/>
                </a:cubicBezTo>
                <a:cubicBezTo>
                  <a:pt x="218599" y="2461736"/>
                  <a:pt x="171926" y="2467451"/>
                  <a:pt x="82391" y="2468404"/>
                </a:cubicBezTo>
                <a:lnTo>
                  <a:pt x="7144" y="2468404"/>
                </a:lnTo>
                <a:lnTo>
                  <a:pt x="7144" y="2756059"/>
                </a:lnTo>
                <a:lnTo>
                  <a:pt x="6126956" y="2756059"/>
                </a:lnTo>
                <a:cubicBezTo>
                  <a:pt x="6126004" y="2539841"/>
                  <a:pt x="6124099" y="2518886"/>
                  <a:pt x="6114574" y="2500789"/>
                </a:cubicBezTo>
                <a:cubicBezTo>
                  <a:pt x="6099334" y="2472214"/>
                  <a:pt x="6100287" y="2418874"/>
                  <a:pt x="6117431" y="2394109"/>
                </a:cubicBezTo>
                <a:cubicBezTo>
                  <a:pt x="6126004" y="2380774"/>
                  <a:pt x="6127909" y="2351246"/>
                  <a:pt x="6127909" y="2163604"/>
                </a:cubicBezTo>
                <a:lnTo>
                  <a:pt x="6127909" y="1948339"/>
                </a:lnTo>
                <a:lnTo>
                  <a:pt x="6105049" y="1937861"/>
                </a:lnTo>
                <a:cubicBezTo>
                  <a:pt x="6092667" y="1932146"/>
                  <a:pt x="6070759" y="1925479"/>
                  <a:pt x="6057424" y="1923574"/>
                </a:cubicBezTo>
                <a:cubicBezTo>
                  <a:pt x="6034564" y="1919764"/>
                  <a:pt x="6031706" y="1917859"/>
                  <a:pt x="6031706" y="1899761"/>
                </a:cubicBezTo>
                <a:cubicBezTo>
                  <a:pt x="6031706" y="1865471"/>
                  <a:pt x="6014562" y="1808321"/>
                  <a:pt x="5995512" y="1778794"/>
                </a:cubicBezTo>
                <a:cubicBezTo>
                  <a:pt x="5985987" y="1762601"/>
                  <a:pt x="5972651" y="1742599"/>
                  <a:pt x="5967889" y="1734026"/>
                </a:cubicBezTo>
                <a:cubicBezTo>
                  <a:pt x="5955506" y="1713071"/>
                  <a:pt x="5899309" y="1656874"/>
                  <a:pt x="5890737" y="1656874"/>
                </a:cubicBezTo>
                <a:cubicBezTo>
                  <a:pt x="5886926" y="1656874"/>
                  <a:pt x="5876449" y="1651159"/>
                  <a:pt x="5865971" y="1643539"/>
                </a:cubicBezTo>
                <a:cubicBezTo>
                  <a:pt x="5852637" y="1634014"/>
                  <a:pt x="5848826" y="1626394"/>
                  <a:pt x="5850731" y="1615916"/>
                </a:cubicBezTo>
                <a:cubicBezTo>
                  <a:pt x="5852637" y="1607344"/>
                  <a:pt x="5848826" y="1592104"/>
                  <a:pt x="5843112" y="1580674"/>
                </a:cubicBezTo>
                <a:cubicBezTo>
                  <a:pt x="5837396" y="1569244"/>
                  <a:pt x="5832634" y="1557814"/>
                  <a:pt x="5832634" y="1554956"/>
                </a:cubicBezTo>
                <a:cubicBezTo>
                  <a:pt x="5832634" y="1552099"/>
                  <a:pt x="5845969" y="1527334"/>
                  <a:pt x="5863114" y="1500664"/>
                </a:cubicBezTo>
                <a:cubicBezTo>
                  <a:pt x="5880259" y="1473994"/>
                  <a:pt x="5905024" y="1430179"/>
                  <a:pt x="5918359" y="1403509"/>
                </a:cubicBezTo>
                <a:lnTo>
                  <a:pt x="5942171" y="1354931"/>
                </a:lnTo>
                <a:lnTo>
                  <a:pt x="5964079" y="1373981"/>
                </a:lnTo>
                <a:cubicBezTo>
                  <a:pt x="5990749" y="1396841"/>
                  <a:pt x="6022181" y="1413034"/>
                  <a:pt x="6030754" y="1408271"/>
                </a:cubicBezTo>
                <a:cubicBezTo>
                  <a:pt x="6042184" y="1401604"/>
                  <a:pt x="6037421" y="1381601"/>
                  <a:pt x="6021229" y="1371124"/>
                </a:cubicBezTo>
                <a:cubicBezTo>
                  <a:pt x="5994559" y="1353979"/>
                  <a:pt x="5983129" y="1333024"/>
                  <a:pt x="5992654" y="1316831"/>
                </a:cubicBezTo>
                <a:cubicBezTo>
                  <a:pt x="6002179" y="1298734"/>
                  <a:pt x="6017419" y="1234916"/>
                  <a:pt x="6013609" y="1228249"/>
                </a:cubicBezTo>
                <a:cubicBezTo>
                  <a:pt x="6006942" y="1217771"/>
                  <a:pt x="6019324" y="1196816"/>
                  <a:pt x="6030754" y="1199674"/>
                </a:cubicBezTo>
                <a:cubicBezTo>
                  <a:pt x="6043137" y="1202531"/>
                  <a:pt x="6051709" y="1191101"/>
                  <a:pt x="6045994" y="1176814"/>
                </a:cubicBezTo>
                <a:cubicBezTo>
                  <a:pt x="6044089" y="1172051"/>
                  <a:pt x="6061234" y="1148239"/>
                  <a:pt x="6085046" y="1124426"/>
                </a:cubicBezTo>
                <a:cubicBezTo>
                  <a:pt x="6122194" y="1084421"/>
                  <a:pt x="6126956" y="1077754"/>
                  <a:pt x="6126956" y="1054894"/>
                </a:cubicBezTo>
                <a:cubicBezTo>
                  <a:pt x="6126956" y="1027271"/>
                  <a:pt x="6118384" y="1021556"/>
                  <a:pt x="6107906" y="1041559"/>
                </a:cubicBezTo>
                <a:cubicBezTo>
                  <a:pt x="6104096" y="1048226"/>
                  <a:pt x="6103144" y="1053941"/>
                  <a:pt x="6105049" y="1053941"/>
                </a:cubicBezTo>
                <a:cubicBezTo>
                  <a:pt x="6109812" y="1053941"/>
                  <a:pt x="6066949" y="1113949"/>
                  <a:pt x="6045042" y="1137761"/>
                </a:cubicBezTo>
                <a:cubicBezTo>
                  <a:pt x="6030754" y="1153001"/>
                  <a:pt x="6025039" y="1154906"/>
                  <a:pt x="6005989" y="1151096"/>
                </a:cubicBezTo>
                <a:cubicBezTo>
                  <a:pt x="5993606" y="1149191"/>
                  <a:pt x="5980271" y="1144429"/>
                  <a:pt x="5975509" y="1140619"/>
                </a:cubicBezTo>
                <a:cubicBezTo>
                  <a:pt x="5962174" y="1129189"/>
                  <a:pt x="5949792" y="1138714"/>
                  <a:pt x="5953601" y="1157764"/>
                </a:cubicBezTo>
                <a:cubicBezTo>
                  <a:pt x="5956459" y="1173004"/>
                  <a:pt x="5955506" y="1174909"/>
                  <a:pt x="5942171" y="1171099"/>
                </a:cubicBezTo>
                <a:cubicBezTo>
                  <a:pt x="5931694" y="1168241"/>
                  <a:pt x="5920264" y="1173004"/>
                  <a:pt x="5903119" y="1187291"/>
                </a:cubicBezTo>
                <a:cubicBezTo>
                  <a:pt x="5889784" y="1197769"/>
                  <a:pt x="5878354" y="1209199"/>
                  <a:pt x="5878354" y="1212056"/>
                </a:cubicBezTo>
                <a:cubicBezTo>
                  <a:pt x="5878354" y="1214914"/>
                  <a:pt x="5864067" y="1234916"/>
                  <a:pt x="5846921" y="1255871"/>
                </a:cubicBezTo>
                <a:cubicBezTo>
                  <a:pt x="5829776" y="1276826"/>
                  <a:pt x="5814537" y="1298734"/>
                  <a:pt x="5814537" y="1306354"/>
                </a:cubicBezTo>
                <a:cubicBezTo>
                  <a:pt x="5814537" y="1318736"/>
                  <a:pt x="5814537" y="1318736"/>
                  <a:pt x="5795487" y="1305401"/>
                </a:cubicBezTo>
                <a:lnTo>
                  <a:pt x="5776437" y="1292066"/>
                </a:lnTo>
                <a:lnTo>
                  <a:pt x="5757387" y="1314926"/>
                </a:lnTo>
                <a:cubicBezTo>
                  <a:pt x="5740242" y="1334929"/>
                  <a:pt x="5736431" y="1336834"/>
                  <a:pt x="5722144" y="1331119"/>
                </a:cubicBezTo>
                <a:cubicBezTo>
                  <a:pt x="5705951" y="1325404"/>
                  <a:pt x="5704999" y="1322546"/>
                  <a:pt x="5704999" y="1284446"/>
                </a:cubicBezTo>
                <a:cubicBezTo>
                  <a:pt x="5704999" y="1231106"/>
                  <a:pt x="5699284" y="1226344"/>
                  <a:pt x="5612606" y="1207294"/>
                </a:cubicBezTo>
                <a:cubicBezTo>
                  <a:pt x="5602129" y="1205389"/>
                  <a:pt x="5597367" y="1201579"/>
                  <a:pt x="5601176" y="1199674"/>
                </a:cubicBezTo>
                <a:cubicBezTo>
                  <a:pt x="5617369" y="1193959"/>
                  <a:pt x="5601176" y="1185386"/>
                  <a:pt x="5573554" y="1185386"/>
                </a:cubicBezTo>
                <a:cubicBezTo>
                  <a:pt x="5552599" y="1185386"/>
                  <a:pt x="5544979" y="1188244"/>
                  <a:pt x="5544979" y="1194911"/>
                </a:cubicBezTo>
                <a:cubicBezTo>
                  <a:pt x="5544979" y="1199674"/>
                  <a:pt x="5534501" y="1211104"/>
                  <a:pt x="5521167" y="1219676"/>
                </a:cubicBezTo>
                <a:cubicBezTo>
                  <a:pt x="5485924" y="1241584"/>
                  <a:pt x="5448776" y="1276826"/>
                  <a:pt x="5448776" y="1288256"/>
                </a:cubicBezTo>
                <a:cubicBezTo>
                  <a:pt x="5448776" y="1293971"/>
                  <a:pt x="5453539" y="1300639"/>
                  <a:pt x="5460206" y="1304449"/>
                </a:cubicBezTo>
                <a:cubicBezTo>
                  <a:pt x="5467826" y="1309211"/>
                  <a:pt x="5468779" y="1312069"/>
                  <a:pt x="5464017" y="1315879"/>
                </a:cubicBezTo>
                <a:cubicBezTo>
                  <a:pt x="5455444" y="1321594"/>
                  <a:pt x="5443062" y="1403509"/>
                  <a:pt x="5443062" y="1454944"/>
                </a:cubicBezTo>
                <a:cubicBezTo>
                  <a:pt x="5443062" y="1491139"/>
                  <a:pt x="5443062" y="1491139"/>
                  <a:pt x="5464969" y="1494949"/>
                </a:cubicBezTo>
                <a:cubicBezTo>
                  <a:pt x="5483067" y="1498759"/>
                  <a:pt x="5486876" y="1501616"/>
                  <a:pt x="5486876" y="1515904"/>
                </a:cubicBezTo>
                <a:cubicBezTo>
                  <a:pt x="5486876" y="1540669"/>
                  <a:pt x="5482114" y="1544479"/>
                  <a:pt x="5468779" y="1533049"/>
                </a:cubicBezTo>
                <a:cubicBezTo>
                  <a:pt x="5457349" y="1523524"/>
                  <a:pt x="5456396" y="1523524"/>
                  <a:pt x="5452587" y="1540669"/>
                </a:cubicBezTo>
                <a:cubicBezTo>
                  <a:pt x="5449729" y="1550194"/>
                  <a:pt x="5444967" y="1562576"/>
                  <a:pt x="5442109" y="1566386"/>
                </a:cubicBezTo>
                <a:cubicBezTo>
                  <a:pt x="5438299" y="1571149"/>
                  <a:pt x="5433537" y="1583531"/>
                  <a:pt x="5431631" y="1594961"/>
                </a:cubicBezTo>
                <a:cubicBezTo>
                  <a:pt x="5428774" y="1608296"/>
                  <a:pt x="5420201" y="1619726"/>
                  <a:pt x="5404962" y="1629251"/>
                </a:cubicBezTo>
                <a:cubicBezTo>
                  <a:pt x="5344001" y="1667351"/>
                  <a:pt x="5326856" y="1694021"/>
                  <a:pt x="5327809" y="1746409"/>
                </a:cubicBezTo>
                <a:cubicBezTo>
                  <a:pt x="5327809" y="1762601"/>
                  <a:pt x="5325904" y="1787366"/>
                  <a:pt x="5322094" y="1801654"/>
                </a:cubicBezTo>
                <a:cubicBezTo>
                  <a:pt x="5316379" y="1823561"/>
                  <a:pt x="5317331" y="1829276"/>
                  <a:pt x="5331619" y="1854041"/>
                </a:cubicBezTo>
                <a:cubicBezTo>
                  <a:pt x="5350669" y="1886426"/>
                  <a:pt x="5350669" y="1887379"/>
                  <a:pt x="5335429" y="1891189"/>
                </a:cubicBezTo>
                <a:cubicBezTo>
                  <a:pt x="5327809" y="1893094"/>
                  <a:pt x="5322094" y="1902619"/>
                  <a:pt x="5319237" y="1916906"/>
                </a:cubicBezTo>
                <a:cubicBezTo>
                  <a:pt x="5316379" y="1929289"/>
                  <a:pt x="5309712" y="1949291"/>
                  <a:pt x="5303044" y="1959769"/>
                </a:cubicBezTo>
                <a:cubicBezTo>
                  <a:pt x="5287804" y="1984534"/>
                  <a:pt x="5279231" y="2033111"/>
                  <a:pt x="5289709" y="2033111"/>
                </a:cubicBezTo>
                <a:cubicBezTo>
                  <a:pt x="5293519" y="2033111"/>
                  <a:pt x="5297329" y="2024539"/>
                  <a:pt x="5297329" y="2015014"/>
                </a:cubicBezTo>
                <a:cubicBezTo>
                  <a:pt x="5297329" y="1985486"/>
                  <a:pt x="5308759" y="1986439"/>
                  <a:pt x="5317331" y="2015966"/>
                </a:cubicBezTo>
                <a:cubicBezTo>
                  <a:pt x="5325904" y="2045494"/>
                  <a:pt x="5348764" y="2071211"/>
                  <a:pt x="5367814" y="2071211"/>
                </a:cubicBezTo>
                <a:cubicBezTo>
                  <a:pt x="5390674" y="2071211"/>
                  <a:pt x="5386864" y="2081689"/>
                  <a:pt x="5359242" y="2094071"/>
                </a:cubicBezTo>
                <a:cubicBezTo>
                  <a:pt x="5297329" y="2120741"/>
                  <a:pt x="5259229" y="2167414"/>
                  <a:pt x="5259229" y="2215991"/>
                </a:cubicBezTo>
                <a:cubicBezTo>
                  <a:pt x="5259229" y="2242661"/>
                  <a:pt x="5267801" y="2255996"/>
                  <a:pt x="5295424" y="2272189"/>
                </a:cubicBezTo>
                <a:cubicBezTo>
                  <a:pt x="5323999" y="2289334"/>
                  <a:pt x="5367814" y="2328386"/>
                  <a:pt x="5367814" y="2336959"/>
                </a:cubicBezTo>
                <a:cubicBezTo>
                  <a:pt x="5367814" y="2340769"/>
                  <a:pt x="5361146" y="2351246"/>
                  <a:pt x="5351621" y="2361724"/>
                </a:cubicBezTo>
                <a:cubicBezTo>
                  <a:pt x="5342096" y="2372201"/>
                  <a:pt x="5335429" y="2383631"/>
                  <a:pt x="5335429" y="2387441"/>
                </a:cubicBezTo>
                <a:cubicBezTo>
                  <a:pt x="5335429" y="2400776"/>
                  <a:pt x="5309712" y="2402681"/>
                  <a:pt x="5297329" y="2390299"/>
                </a:cubicBezTo>
                <a:cubicBezTo>
                  <a:pt x="5284946" y="2378869"/>
                  <a:pt x="5285899" y="2346484"/>
                  <a:pt x="5298281" y="2346484"/>
                </a:cubicBezTo>
                <a:cubicBezTo>
                  <a:pt x="5312569" y="2346484"/>
                  <a:pt x="5297329" y="2331244"/>
                  <a:pt x="5282089" y="2329339"/>
                </a:cubicBezTo>
                <a:cubicBezTo>
                  <a:pt x="5262087" y="2327434"/>
                  <a:pt x="5262087" y="2329339"/>
                  <a:pt x="5275421" y="2349341"/>
                </a:cubicBezTo>
                <a:cubicBezTo>
                  <a:pt x="5287804" y="2367439"/>
                  <a:pt x="5279231" y="2369344"/>
                  <a:pt x="5255419" y="2355056"/>
                </a:cubicBezTo>
                <a:cubicBezTo>
                  <a:pt x="5246846" y="2349341"/>
                  <a:pt x="5236369" y="2347436"/>
                  <a:pt x="5233512" y="2349341"/>
                </a:cubicBezTo>
                <a:cubicBezTo>
                  <a:pt x="5229701" y="2351246"/>
                  <a:pt x="5226844" y="2350294"/>
                  <a:pt x="5226844" y="2346484"/>
                </a:cubicBezTo>
                <a:cubicBezTo>
                  <a:pt x="5226844" y="2342674"/>
                  <a:pt x="5229701" y="2339816"/>
                  <a:pt x="5233512" y="2339816"/>
                </a:cubicBezTo>
                <a:cubicBezTo>
                  <a:pt x="5238274" y="2339816"/>
                  <a:pt x="5238274" y="2336959"/>
                  <a:pt x="5232559" y="2330291"/>
                </a:cubicBezTo>
                <a:cubicBezTo>
                  <a:pt x="5226844" y="2323624"/>
                  <a:pt x="5226844" y="2320766"/>
                  <a:pt x="5231606" y="2320766"/>
                </a:cubicBezTo>
                <a:cubicBezTo>
                  <a:pt x="5244942" y="2320766"/>
                  <a:pt x="5239226" y="2301716"/>
                  <a:pt x="5224939" y="2296954"/>
                </a:cubicBezTo>
                <a:cubicBezTo>
                  <a:pt x="5203984" y="2289334"/>
                  <a:pt x="5183029" y="2306479"/>
                  <a:pt x="5180171" y="2333149"/>
                </a:cubicBezTo>
                <a:lnTo>
                  <a:pt x="5178267" y="2355056"/>
                </a:lnTo>
                <a:lnTo>
                  <a:pt x="5165884" y="2336006"/>
                </a:lnTo>
                <a:cubicBezTo>
                  <a:pt x="5159217" y="2325529"/>
                  <a:pt x="5153501" y="2314099"/>
                  <a:pt x="5153501" y="2309336"/>
                </a:cubicBezTo>
                <a:cubicBezTo>
                  <a:pt x="5153501" y="2304574"/>
                  <a:pt x="5149692" y="2301716"/>
                  <a:pt x="5144929" y="2301716"/>
                </a:cubicBezTo>
                <a:cubicBezTo>
                  <a:pt x="5140167" y="2301716"/>
                  <a:pt x="5136356" y="2295049"/>
                  <a:pt x="5136356" y="2286476"/>
                </a:cubicBezTo>
                <a:cubicBezTo>
                  <a:pt x="5136356" y="2277904"/>
                  <a:pt x="5133499" y="2271236"/>
                  <a:pt x="5129689" y="2271236"/>
                </a:cubicBezTo>
                <a:cubicBezTo>
                  <a:pt x="5125879" y="2271236"/>
                  <a:pt x="5123021" y="2277904"/>
                  <a:pt x="5123021" y="2287429"/>
                </a:cubicBezTo>
                <a:cubicBezTo>
                  <a:pt x="5123021" y="2301716"/>
                  <a:pt x="5121117" y="2302669"/>
                  <a:pt x="5109687" y="2296001"/>
                </a:cubicBezTo>
                <a:cubicBezTo>
                  <a:pt x="5102067" y="2292191"/>
                  <a:pt x="5095399" y="2290286"/>
                  <a:pt x="5093494" y="2292191"/>
                </a:cubicBezTo>
                <a:cubicBezTo>
                  <a:pt x="5088731" y="2296954"/>
                  <a:pt x="5120164" y="2327434"/>
                  <a:pt x="5129689" y="2327434"/>
                </a:cubicBezTo>
                <a:cubicBezTo>
                  <a:pt x="5137309" y="2327434"/>
                  <a:pt x="5137309" y="2328386"/>
                  <a:pt x="5129689" y="2333149"/>
                </a:cubicBezTo>
                <a:cubicBezTo>
                  <a:pt x="5123021" y="2337911"/>
                  <a:pt x="5122069" y="2340769"/>
                  <a:pt x="5127784" y="2347436"/>
                </a:cubicBezTo>
                <a:cubicBezTo>
                  <a:pt x="5142071" y="2364581"/>
                  <a:pt x="5127784" y="2363629"/>
                  <a:pt x="5092542" y="2344579"/>
                </a:cubicBezTo>
                <a:cubicBezTo>
                  <a:pt x="5056346" y="2325529"/>
                  <a:pt x="5038249" y="2323624"/>
                  <a:pt x="5067776" y="2342674"/>
                </a:cubicBezTo>
                <a:cubicBezTo>
                  <a:pt x="5077301" y="2348389"/>
                  <a:pt x="5083017" y="2355056"/>
                  <a:pt x="5081112" y="2357914"/>
                </a:cubicBezTo>
                <a:cubicBezTo>
                  <a:pt x="5079206" y="2360771"/>
                  <a:pt x="5083969" y="2367439"/>
                  <a:pt x="5090637" y="2374106"/>
                </a:cubicBezTo>
                <a:cubicBezTo>
                  <a:pt x="5103971" y="2386489"/>
                  <a:pt x="5102067" y="2397919"/>
                  <a:pt x="5086826" y="2392204"/>
                </a:cubicBezTo>
                <a:cubicBezTo>
                  <a:pt x="5082064" y="2390299"/>
                  <a:pt x="5077301" y="2392204"/>
                  <a:pt x="5077301" y="2396014"/>
                </a:cubicBezTo>
                <a:cubicBezTo>
                  <a:pt x="5077301" y="2417921"/>
                  <a:pt x="5019199" y="2351246"/>
                  <a:pt x="4992529" y="2298859"/>
                </a:cubicBezTo>
                <a:cubicBezTo>
                  <a:pt x="4969669" y="2253139"/>
                  <a:pt x="4965859" y="2234089"/>
                  <a:pt x="4964906" y="2119789"/>
                </a:cubicBezTo>
                <a:cubicBezTo>
                  <a:pt x="4963954" y="2062639"/>
                  <a:pt x="4960144" y="2000726"/>
                  <a:pt x="4956334" y="1981676"/>
                </a:cubicBezTo>
                <a:cubicBezTo>
                  <a:pt x="4952524" y="1962626"/>
                  <a:pt x="4943951" y="1909286"/>
                  <a:pt x="4937284" y="1862614"/>
                </a:cubicBezTo>
                <a:cubicBezTo>
                  <a:pt x="4930617" y="1815941"/>
                  <a:pt x="4917281" y="1747361"/>
                  <a:pt x="4909662" y="1710214"/>
                </a:cubicBezTo>
                <a:lnTo>
                  <a:pt x="4894421" y="1641634"/>
                </a:lnTo>
                <a:lnTo>
                  <a:pt x="4914424" y="1624489"/>
                </a:lnTo>
                <a:cubicBezTo>
                  <a:pt x="4932521" y="1609249"/>
                  <a:pt x="4935379" y="1608296"/>
                  <a:pt x="4940142" y="1616869"/>
                </a:cubicBezTo>
                <a:cubicBezTo>
                  <a:pt x="4943951" y="1622584"/>
                  <a:pt x="4945856" y="1649254"/>
                  <a:pt x="4944904" y="1675924"/>
                </a:cubicBezTo>
                <a:cubicBezTo>
                  <a:pt x="4943951" y="1721644"/>
                  <a:pt x="4944904" y="1725454"/>
                  <a:pt x="4959192" y="1734979"/>
                </a:cubicBezTo>
                <a:cubicBezTo>
                  <a:pt x="4967764" y="1740694"/>
                  <a:pt x="4975384" y="1749266"/>
                  <a:pt x="4975384" y="1754029"/>
                </a:cubicBezTo>
                <a:cubicBezTo>
                  <a:pt x="4975384" y="1765459"/>
                  <a:pt x="4983004" y="1765459"/>
                  <a:pt x="5010626" y="1754029"/>
                </a:cubicBezTo>
                <a:cubicBezTo>
                  <a:pt x="5045869" y="1739741"/>
                  <a:pt x="5045869" y="1737836"/>
                  <a:pt x="5048726" y="1618774"/>
                </a:cubicBezTo>
                <a:cubicBezTo>
                  <a:pt x="5049679" y="1571149"/>
                  <a:pt x="5054442" y="1525429"/>
                  <a:pt x="5061109" y="1501616"/>
                </a:cubicBezTo>
                <a:cubicBezTo>
                  <a:pt x="5076349" y="1447324"/>
                  <a:pt x="5074444" y="1431131"/>
                  <a:pt x="5049679" y="1377791"/>
                </a:cubicBezTo>
                <a:cubicBezTo>
                  <a:pt x="5037296" y="1352074"/>
                  <a:pt x="5025867" y="1321594"/>
                  <a:pt x="5023009" y="1310164"/>
                </a:cubicBezTo>
                <a:cubicBezTo>
                  <a:pt x="5020151" y="1298734"/>
                  <a:pt x="5015389" y="1283494"/>
                  <a:pt x="5011579" y="1276826"/>
                </a:cubicBezTo>
                <a:cubicBezTo>
                  <a:pt x="5007769" y="1270159"/>
                  <a:pt x="5003959" y="1256824"/>
                  <a:pt x="5003959" y="1248251"/>
                </a:cubicBezTo>
                <a:cubicBezTo>
                  <a:pt x="5003006" y="1239679"/>
                  <a:pt x="4998244" y="1224439"/>
                  <a:pt x="4992529" y="1213961"/>
                </a:cubicBezTo>
                <a:cubicBezTo>
                  <a:pt x="4986814" y="1203484"/>
                  <a:pt x="4981099" y="1185386"/>
                  <a:pt x="4978242" y="1173956"/>
                </a:cubicBezTo>
                <a:cubicBezTo>
                  <a:pt x="4975384" y="1161574"/>
                  <a:pt x="4969669" y="1146334"/>
                  <a:pt x="4964906" y="1139666"/>
                </a:cubicBezTo>
                <a:cubicBezTo>
                  <a:pt x="4960144" y="1132999"/>
                  <a:pt x="4951571" y="1112996"/>
                  <a:pt x="4945856" y="1095851"/>
                </a:cubicBezTo>
                <a:cubicBezTo>
                  <a:pt x="4940142" y="1078706"/>
                  <a:pt x="4931569" y="1060609"/>
                  <a:pt x="4926806" y="1054894"/>
                </a:cubicBezTo>
                <a:cubicBezTo>
                  <a:pt x="4922044" y="1050131"/>
                  <a:pt x="4912519" y="1032986"/>
                  <a:pt x="4905851" y="1016794"/>
                </a:cubicBezTo>
                <a:cubicBezTo>
                  <a:pt x="4891564" y="985361"/>
                  <a:pt x="4861084" y="955834"/>
                  <a:pt x="4835366" y="950119"/>
                </a:cubicBezTo>
                <a:cubicBezTo>
                  <a:pt x="4799172" y="942499"/>
                  <a:pt x="4782979" y="932974"/>
                  <a:pt x="4775359" y="914876"/>
                </a:cubicBezTo>
                <a:cubicBezTo>
                  <a:pt x="4770597" y="904399"/>
                  <a:pt x="4761072" y="894874"/>
                  <a:pt x="4752499" y="892969"/>
                </a:cubicBezTo>
                <a:cubicBezTo>
                  <a:pt x="4742022" y="890111"/>
                  <a:pt x="4737259" y="883444"/>
                  <a:pt x="4734401" y="864394"/>
                </a:cubicBezTo>
                <a:cubicBezTo>
                  <a:pt x="4731544" y="847249"/>
                  <a:pt x="4727734" y="840581"/>
                  <a:pt x="4722019" y="843439"/>
                </a:cubicBezTo>
                <a:cubicBezTo>
                  <a:pt x="4710589" y="848201"/>
                  <a:pt x="4710589" y="840581"/>
                  <a:pt x="4724876" y="820579"/>
                </a:cubicBezTo>
                <a:cubicBezTo>
                  <a:pt x="4733449" y="807244"/>
                  <a:pt x="4738212" y="805339"/>
                  <a:pt x="4743926" y="811054"/>
                </a:cubicBezTo>
                <a:cubicBezTo>
                  <a:pt x="4749641" y="816769"/>
                  <a:pt x="4751547" y="815816"/>
                  <a:pt x="4751547" y="808196"/>
                </a:cubicBezTo>
                <a:cubicBezTo>
                  <a:pt x="4751547" y="802481"/>
                  <a:pt x="4748689" y="796766"/>
                  <a:pt x="4745831" y="794861"/>
                </a:cubicBezTo>
                <a:cubicBezTo>
                  <a:pt x="4742974" y="792956"/>
                  <a:pt x="4742022" y="784384"/>
                  <a:pt x="4742974" y="775811"/>
                </a:cubicBezTo>
                <a:cubicBezTo>
                  <a:pt x="4745831" y="763429"/>
                  <a:pt x="4749641" y="759619"/>
                  <a:pt x="4764881" y="759619"/>
                </a:cubicBezTo>
                <a:cubicBezTo>
                  <a:pt x="4775359" y="759619"/>
                  <a:pt x="4784884" y="755809"/>
                  <a:pt x="4786789" y="750094"/>
                </a:cubicBezTo>
                <a:cubicBezTo>
                  <a:pt x="4790599" y="739616"/>
                  <a:pt x="4768691" y="661511"/>
                  <a:pt x="4753451" y="631984"/>
                </a:cubicBezTo>
                <a:cubicBezTo>
                  <a:pt x="4748689" y="622459"/>
                  <a:pt x="4743926" y="610076"/>
                  <a:pt x="4743926" y="605314"/>
                </a:cubicBezTo>
                <a:cubicBezTo>
                  <a:pt x="4743926" y="600551"/>
                  <a:pt x="4739164" y="596741"/>
                  <a:pt x="4733449" y="596741"/>
                </a:cubicBezTo>
                <a:cubicBezTo>
                  <a:pt x="4727734" y="596741"/>
                  <a:pt x="4717256" y="591979"/>
                  <a:pt x="4710589" y="585311"/>
                </a:cubicBezTo>
                <a:cubicBezTo>
                  <a:pt x="4702016" y="577691"/>
                  <a:pt x="4683919" y="573881"/>
                  <a:pt x="4648676" y="571976"/>
                </a:cubicBezTo>
                <a:cubicBezTo>
                  <a:pt x="4582001" y="569119"/>
                  <a:pt x="4541044" y="585311"/>
                  <a:pt x="4518184" y="624364"/>
                </a:cubicBezTo>
                <a:cubicBezTo>
                  <a:pt x="4509612" y="639604"/>
                  <a:pt x="4501039" y="656749"/>
                  <a:pt x="4500087" y="663416"/>
                </a:cubicBezTo>
                <a:cubicBezTo>
                  <a:pt x="4499134" y="670084"/>
                  <a:pt x="4495324" y="680561"/>
                  <a:pt x="4491514" y="687229"/>
                </a:cubicBezTo>
                <a:cubicBezTo>
                  <a:pt x="4487704" y="693896"/>
                  <a:pt x="4485799" y="716756"/>
                  <a:pt x="4487704" y="738664"/>
                </a:cubicBezTo>
                <a:cubicBezTo>
                  <a:pt x="4490562" y="775811"/>
                  <a:pt x="4491514" y="777716"/>
                  <a:pt x="4510564" y="781526"/>
                </a:cubicBezTo>
                <a:cubicBezTo>
                  <a:pt x="4539139" y="787241"/>
                  <a:pt x="4540091" y="789146"/>
                  <a:pt x="4533424" y="806291"/>
                </a:cubicBezTo>
                <a:cubicBezTo>
                  <a:pt x="4529614" y="814864"/>
                  <a:pt x="4529614" y="822484"/>
                  <a:pt x="4533424" y="825341"/>
                </a:cubicBezTo>
                <a:cubicBezTo>
                  <a:pt x="4536281" y="827246"/>
                  <a:pt x="4540091" y="825341"/>
                  <a:pt x="4541997" y="821531"/>
                </a:cubicBezTo>
                <a:cubicBezTo>
                  <a:pt x="4545806" y="811054"/>
                  <a:pt x="4560094" y="820579"/>
                  <a:pt x="4560094" y="833914"/>
                </a:cubicBezTo>
                <a:cubicBezTo>
                  <a:pt x="4560094" y="842486"/>
                  <a:pt x="4555331" y="844391"/>
                  <a:pt x="4535329" y="843439"/>
                </a:cubicBezTo>
                <a:cubicBezTo>
                  <a:pt x="4511516" y="842486"/>
                  <a:pt x="4509612" y="843439"/>
                  <a:pt x="4507706" y="861536"/>
                </a:cubicBezTo>
                <a:cubicBezTo>
                  <a:pt x="4505801" y="878681"/>
                  <a:pt x="4502944" y="881539"/>
                  <a:pt x="4482941" y="883444"/>
                </a:cubicBezTo>
                <a:cubicBezTo>
                  <a:pt x="4470559" y="884396"/>
                  <a:pt x="4457224" y="888206"/>
                  <a:pt x="4452462" y="892016"/>
                </a:cubicBezTo>
                <a:cubicBezTo>
                  <a:pt x="4446747" y="896779"/>
                  <a:pt x="4443889" y="894874"/>
                  <a:pt x="4443889" y="885349"/>
                </a:cubicBezTo>
                <a:cubicBezTo>
                  <a:pt x="4443889" y="877729"/>
                  <a:pt x="4441031" y="872014"/>
                  <a:pt x="4437222" y="872014"/>
                </a:cubicBezTo>
                <a:cubicBezTo>
                  <a:pt x="4427697" y="872014"/>
                  <a:pt x="4429601" y="835819"/>
                  <a:pt x="4439126" y="832961"/>
                </a:cubicBezTo>
                <a:cubicBezTo>
                  <a:pt x="4445794" y="831056"/>
                  <a:pt x="4444841" y="826294"/>
                  <a:pt x="4438174" y="813911"/>
                </a:cubicBezTo>
                <a:cubicBezTo>
                  <a:pt x="4426744" y="792956"/>
                  <a:pt x="4432459" y="661511"/>
                  <a:pt x="4445794" y="622459"/>
                </a:cubicBezTo>
                <a:cubicBezTo>
                  <a:pt x="4453414" y="599599"/>
                  <a:pt x="4453414" y="592931"/>
                  <a:pt x="4445794" y="566261"/>
                </a:cubicBezTo>
                <a:cubicBezTo>
                  <a:pt x="4441031" y="550069"/>
                  <a:pt x="4435316" y="532924"/>
                  <a:pt x="4434364" y="528161"/>
                </a:cubicBezTo>
                <a:cubicBezTo>
                  <a:pt x="4432459" y="523399"/>
                  <a:pt x="4425791" y="518636"/>
                  <a:pt x="4419124" y="516731"/>
                </a:cubicBezTo>
                <a:cubicBezTo>
                  <a:pt x="4412456" y="514826"/>
                  <a:pt x="4406741" y="509111"/>
                  <a:pt x="4406741" y="505301"/>
                </a:cubicBezTo>
                <a:cubicBezTo>
                  <a:pt x="4406741" y="500539"/>
                  <a:pt x="4403884" y="496729"/>
                  <a:pt x="4400074" y="494824"/>
                </a:cubicBezTo>
                <a:cubicBezTo>
                  <a:pt x="4396264" y="493871"/>
                  <a:pt x="4392454" y="459581"/>
                  <a:pt x="4391501" y="408146"/>
                </a:cubicBezTo>
                <a:cubicBezTo>
                  <a:pt x="4390549" y="361474"/>
                  <a:pt x="4388644" y="317659"/>
                  <a:pt x="4388644" y="309086"/>
                </a:cubicBezTo>
                <a:cubicBezTo>
                  <a:pt x="4388644" y="300514"/>
                  <a:pt x="4383881" y="294799"/>
                  <a:pt x="4377214" y="294799"/>
                </a:cubicBezTo>
                <a:cubicBezTo>
                  <a:pt x="4366737" y="294799"/>
                  <a:pt x="4366737" y="302419"/>
                  <a:pt x="4368641" y="391954"/>
                </a:cubicBezTo>
                <a:cubicBezTo>
                  <a:pt x="4369594" y="453866"/>
                  <a:pt x="4368641" y="491966"/>
                  <a:pt x="4364831" y="496729"/>
                </a:cubicBezTo>
                <a:cubicBezTo>
                  <a:pt x="4361022" y="501491"/>
                  <a:pt x="4360069" y="508159"/>
                  <a:pt x="4363879" y="513874"/>
                </a:cubicBezTo>
                <a:cubicBezTo>
                  <a:pt x="4367689" y="519589"/>
                  <a:pt x="4365784" y="526256"/>
                  <a:pt x="4360069" y="533876"/>
                </a:cubicBezTo>
                <a:cubicBezTo>
                  <a:pt x="4351497" y="543401"/>
                  <a:pt x="4350544" y="558641"/>
                  <a:pt x="4354354" y="640556"/>
                </a:cubicBezTo>
                <a:cubicBezTo>
                  <a:pt x="4357212" y="692944"/>
                  <a:pt x="4359116" y="747236"/>
                  <a:pt x="4359116" y="761524"/>
                </a:cubicBezTo>
                <a:cubicBezTo>
                  <a:pt x="4359116" y="790099"/>
                  <a:pt x="4341019" y="870109"/>
                  <a:pt x="4331494" y="881539"/>
                </a:cubicBezTo>
                <a:cubicBezTo>
                  <a:pt x="4327684" y="886301"/>
                  <a:pt x="4326731" y="902494"/>
                  <a:pt x="4329589" y="920591"/>
                </a:cubicBezTo>
                <a:cubicBezTo>
                  <a:pt x="4332447" y="943451"/>
                  <a:pt x="4331494" y="955834"/>
                  <a:pt x="4323874" y="966311"/>
                </a:cubicBezTo>
                <a:cubicBezTo>
                  <a:pt x="4318159" y="974884"/>
                  <a:pt x="4312444" y="992029"/>
                  <a:pt x="4310539" y="1004411"/>
                </a:cubicBezTo>
                <a:cubicBezTo>
                  <a:pt x="4307681" y="1021556"/>
                  <a:pt x="4301014" y="1030129"/>
                  <a:pt x="4285774" y="1039654"/>
                </a:cubicBezTo>
                <a:cubicBezTo>
                  <a:pt x="4273391" y="1047274"/>
                  <a:pt x="4258151" y="1064419"/>
                  <a:pt x="4247674" y="1086326"/>
                </a:cubicBezTo>
                <a:cubicBezTo>
                  <a:pt x="4232434" y="1115854"/>
                  <a:pt x="4230529" y="1128236"/>
                  <a:pt x="4230529" y="1174909"/>
                </a:cubicBezTo>
                <a:cubicBezTo>
                  <a:pt x="4230529" y="1233964"/>
                  <a:pt x="4239101" y="1259681"/>
                  <a:pt x="4270534" y="1293019"/>
                </a:cubicBezTo>
                <a:cubicBezTo>
                  <a:pt x="4287679" y="1311116"/>
                  <a:pt x="4322922" y="1320641"/>
                  <a:pt x="4348639" y="1313974"/>
                </a:cubicBezTo>
                <a:cubicBezTo>
                  <a:pt x="4362926" y="1310164"/>
                  <a:pt x="4364831" y="1312069"/>
                  <a:pt x="4364831" y="1331119"/>
                </a:cubicBezTo>
                <a:cubicBezTo>
                  <a:pt x="4364831" y="1360646"/>
                  <a:pt x="4357212" y="1364456"/>
                  <a:pt x="4347687" y="1340644"/>
                </a:cubicBezTo>
                <a:cubicBezTo>
                  <a:pt x="4343876" y="1329214"/>
                  <a:pt x="4340066" y="1324451"/>
                  <a:pt x="4339114" y="1329214"/>
                </a:cubicBezTo>
                <a:cubicBezTo>
                  <a:pt x="4339114" y="1333976"/>
                  <a:pt x="4346734" y="1354931"/>
                  <a:pt x="4356259" y="1374934"/>
                </a:cubicBezTo>
                <a:cubicBezTo>
                  <a:pt x="4375309" y="1413034"/>
                  <a:pt x="4407694" y="1442561"/>
                  <a:pt x="4432459" y="1442561"/>
                </a:cubicBezTo>
                <a:lnTo>
                  <a:pt x="4447699" y="1442561"/>
                </a:lnTo>
                <a:lnTo>
                  <a:pt x="4432459" y="1466374"/>
                </a:lnTo>
                <a:cubicBezTo>
                  <a:pt x="4423887" y="1479709"/>
                  <a:pt x="4407694" y="1508284"/>
                  <a:pt x="4397216" y="1530191"/>
                </a:cubicBezTo>
                <a:cubicBezTo>
                  <a:pt x="4378166" y="1567339"/>
                  <a:pt x="4377214" y="1570196"/>
                  <a:pt x="4387691" y="1580674"/>
                </a:cubicBezTo>
                <a:cubicBezTo>
                  <a:pt x="4393406" y="1587341"/>
                  <a:pt x="4396264" y="1594961"/>
                  <a:pt x="4394359" y="1598771"/>
                </a:cubicBezTo>
                <a:cubicBezTo>
                  <a:pt x="4392454" y="1602581"/>
                  <a:pt x="4393406" y="1606391"/>
                  <a:pt x="4397216" y="1609249"/>
                </a:cubicBezTo>
                <a:cubicBezTo>
                  <a:pt x="4408647" y="1615916"/>
                  <a:pt x="4404837" y="1729264"/>
                  <a:pt x="4393406" y="1752124"/>
                </a:cubicBezTo>
                <a:cubicBezTo>
                  <a:pt x="4377214" y="1782604"/>
                  <a:pt x="4374356" y="1819751"/>
                  <a:pt x="4381976" y="1910239"/>
                </a:cubicBezTo>
                <a:cubicBezTo>
                  <a:pt x="4384834" y="1948339"/>
                  <a:pt x="4390549" y="1972151"/>
                  <a:pt x="4398169" y="1982629"/>
                </a:cubicBezTo>
                <a:cubicBezTo>
                  <a:pt x="4407694" y="1995964"/>
                  <a:pt x="4409599" y="2014061"/>
                  <a:pt x="4410551" y="2098834"/>
                </a:cubicBezTo>
                <a:cubicBezTo>
                  <a:pt x="4411504" y="2192179"/>
                  <a:pt x="4410551" y="2201704"/>
                  <a:pt x="4394359" y="2248376"/>
                </a:cubicBezTo>
                <a:cubicBezTo>
                  <a:pt x="4378166" y="2296001"/>
                  <a:pt x="4378166" y="2299811"/>
                  <a:pt x="4385787" y="2340769"/>
                </a:cubicBezTo>
                <a:cubicBezTo>
                  <a:pt x="4393406" y="2382679"/>
                  <a:pt x="4394359" y="2383631"/>
                  <a:pt x="4422934" y="2398871"/>
                </a:cubicBezTo>
                <a:cubicBezTo>
                  <a:pt x="4451509" y="2413159"/>
                  <a:pt x="4451509" y="2414111"/>
                  <a:pt x="4451509" y="2444591"/>
                </a:cubicBezTo>
                <a:cubicBezTo>
                  <a:pt x="4450556" y="2513171"/>
                  <a:pt x="4438174" y="2524601"/>
                  <a:pt x="4373404" y="2519839"/>
                </a:cubicBezTo>
                <a:cubicBezTo>
                  <a:pt x="4349591" y="2517934"/>
                  <a:pt x="4309587" y="2516029"/>
                  <a:pt x="4283869" y="2516029"/>
                </a:cubicBezTo>
                <a:cubicBezTo>
                  <a:pt x="4241959" y="2516029"/>
                  <a:pt x="4238149" y="2514124"/>
                  <a:pt x="4238149" y="2503646"/>
                </a:cubicBezTo>
                <a:cubicBezTo>
                  <a:pt x="4238149" y="2485549"/>
                  <a:pt x="4225766" y="2481739"/>
                  <a:pt x="4221956" y="2497931"/>
                </a:cubicBezTo>
                <a:cubicBezTo>
                  <a:pt x="4218147" y="2511266"/>
                  <a:pt x="4216241" y="2512219"/>
                  <a:pt x="4165759" y="2510314"/>
                </a:cubicBezTo>
                <a:cubicBezTo>
                  <a:pt x="4137184" y="2509361"/>
                  <a:pt x="4110514" y="2505551"/>
                  <a:pt x="4107656" y="2502694"/>
                </a:cubicBezTo>
                <a:cubicBezTo>
                  <a:pt x="4099084" y="2495074"/>
                  <a:pt x="4024789" y="2496026"/>
                  <a:pt x="4016216" y="2503646"/>
                </a:cubicBezTo>
                <a:cubicBezTo>
                  <a:pt x="4011454" y="2508409"/>
                  <a:pt x="4005739" y="2504599"/>
                  <a:pt x="3995261" y="2490311"/>
                </a:cubicBezTo>
                <a:cubicBezTo>
                  <a:pt x="3977164" y="2465546"/>
                  <a:pt x="3967639" y="2366486"/>
                  <a:pt x="3983831" y="2372201"/>
                </a:cubicBezTo>
                <a:cubicBezTo>
                  <a:pt x="3989546" y="2374106"/>
                  <a:pt x="3999071" y="2368391"/>
                  <a:pt x="4006691" y="2357914"/>
                </a:cubicBezTo>
                <a:cubicBezTo>
                  <a:pt x="4014311" y="2347436"/>
                  <a:pt x="4024789" y="2339816"/>
                  <a:pt x="4029551" y="2339816"/>
                </a:cubicBezTo>
                <a:cubicBezTo>
                  <a:pt x="4034314" y="2339816"/>
                  <a:pt x="4039076" y="2336959"/>
                  <a:pt x="4039076" y="2333149"/>
                </a:cubicBezTo>
                <a:cubicBezTo>
                  <a:pt x="4039076" y="2329339"/>
                  <a:pt x="4042886" y="2326481"/>
                  <a:pt x="4048601" y="2326481"/>
                </a:cubicBezTo>
                <a:cubicBezTo>
                  <a:pt x="4069556" y="2326481"/>
                  <a:pt x="4067651" y="2215039"/>
                  <a:pt x="4044791" y="2125504"/>
                </a:cubicBezTo>
                <a:cubicBezTo>
                  <a:pt x="4040981" y="2110264"/>
                  <a:pt x="4038124" y="2091214"/>
                  <a:pt x="4038124" y="2084546"/>
                </a:cubicBezTo>
                <a:cubicBezTo>
                  <a:pt x="4038124" y="2077879"/>
                  <a:pt x="4040981" y="2038826"/>
                  <a:pt x="4041934" y="1997869"/>
                </a:cubicBezTo>
                <a:cubicBezTo>
                  <a:pt x="4044791" y="1932146"/>
                  <a:pt x="4046696" y="1921669"/>
                  <a:pt x="4061936" y="1897856"/>
                </a:cubicBezTo>
                <a:cubicBezTo>
                  <a:pt x="4071461" y="1883569"/>
                  <a:pt x="4082891" y="1858804"/>
                  <a:pt x="4087654" y="1843564"/>
                </a:cubicBezTo>
                <a:cubicBezTo>
                  <a:pt x="4096226" y="1814036"/>
                  <a:pt x="4091464" y="1785461"/>
                  <a:pt x="4065746" y="1731169"/>
                </a:cubicBezTo>
                <a:cubicBezTo>
                  <a:pt x="4056221" y="1711166"/>
                  <a:pt x="4056221" y="1709261"/>
                  <a:pt x="4068604" y="1700689"/>
                </a:cubicBezTo>
                <a:cubicBezTo>
                  <a:pt x="4075271" y="1695926"/>
                  <a:pt x="4088606" y="1690211"/>
                  <a:pt x="4098131" y="1688306"/>
                </a:cubicBezTo>
                <a:cubicBezTo>
                  <a:pt x="4128611" y="1682591"/>
                  <a:pt x="4152424" y="1654016"/>
                  <a:pt x="4157186" y="1618774"/>
                </a:cubicBezTo>
                <a:cubicBezTo>
                  <a:pt x="4160996" y="1592104"/>
                  <a:pt x="4163854" y="1586389"/>
                  <a:pt x="4179094" y="1579721"/>
                </a:cubicBezTo>
                <a:cubicBezTo>
                  <a:pt x="4199097" y="1571149"/>
                  <a:pt x="4207669" y="1543526"/>
                  <a:pt x="4198144" y="1517809"/>
                </a:cubicBezTo>
                <a:cubicBezTo>
                  <a:pt x="4194334" y="1508284"/>
                  <a:pt x="4195287" y="1497806"/>
                  <a:pt x="4201954" y="1485424"/>
                </a:cubicBezTo>
                <a:cubicBezTo>
                  <a:pt x="4207669" y="1475899"/>
                  <a:pt x="4218147" y="1449229"/>
                  <a:pt x="4225766" y="1427321"/>
                </a:cubicBezTo>
                <a:cubicBezTo>
                  <a:pt x="4239101" y="1391126"/>
                  <a:pt x="4240054" y="1381601"/>
                  <a:pt x="4235291" y="1324451"/>
                </a:cubicBezTo>
                <a:cubicBezTo>
                  <a:pt x="4232434" y="1290161"/>
                  <a:pt x="4224814" y="1241584"/>
                  <a:pt x="4218147" y="1217771"/>
                </a:cubicBezTo>
                <a:cubicBezTo>
                  <a:pt x="4210526" y="1189196"/>
                  <a:pt x="4207669" y="1160621"/>
                  <a:pt x="4208622" y="1135856"/>
                </a:cubicBezTo>
                <a:cubicBezTo>
                  <a:pt x="4210526" y="1108234"/>
                  <a:pt x="4207669" y="1088231"/>
                  <a:pt x="4197191" y="1057751"/>
                </a:cubicBezTo>
                <a:cubicBezTo>
                  <a:pt x="4189571" y="1034891"/>
                  <a:pt x="4181951" y="1010126"/>
                  <a:pt x="4180999" y="1001554"/>
                </a:cubicBezTo>
                <a:cubicBezTo>
                  <a:pt x="4180046" y="992981"/>
                  <a:pt x="4171474" y="980599"/>
                  <a:pt x="4162901" y="972979"/>
                </a:cubicBezTo>
                <a:cubicBezTo>
                  <a:pt x="4154329" y="965359"/>
                  <a:pt x="4140994" y="948214"/>
                  <a:pt x="4134326" y="934879"/>
                </a:cubicBezTo>
                <a:cubicBezTo>
                  <a:pt x="4126706" y="921544"/>
                  <a:pt x="4116229" y="904399"/>
                  <a:pt x="4109561" y="896779"/>
                </a:cubicBezTo>
                <a:cubicBezTo>
                  <a:pt x="4093369" y="878681"/>
                  <a:pt x="4059079" y="856774"/>
                  <a:pt x="4049554" y="856774"/>
                </a:cubicBezTo>
                <a:cubicBezTo>
                  <a:pt x="4044791" y="856774"/>
                  <a:pt x="4038124" y="850106"/>
                  <a:pt x="4034314" y="842486"/>
                </a:cubicBezTo>
                <a:cubicBezTo>
                  <a:pt x="4029551" y="832009"/>
                  <a:pt x="4023836" y="828199"/>
                  <a:pt x="4007644" y="829151"/>
                </a:cubicBezTo>
                <a:cubicBezTo>
                  <a:pt x="3996214" y="830104"/>
                  <a:pt x="3983831" y="826294"/>
                  <a:pt x="3980021" y="821531"/>
                </a:cubicBezTo>
                <a:cubicBezTo>
                  <a:pt x="3975259" y="816769"/>
                  <a:pt x="3966686" y="812006"/>
                  <a:pt x="3960019" y="812006"/>
                </a:cubicBezTo>
                <a:cubicBezTo>
                  <a:pt x="3936206" y="812006"/>
                  <a:pt x="3922871" y="790099"/>
                  <a:pt x="3922871" y="751046"/>
                </a:cubicBezTo>
                <a:cubicBezTo>
                  <a:pt x="3922871" y="718661"/>
                  <a:pt x="3924776" y="713899"/>
                  <a:pt x="3942874" y="698659"/>
                </a:cubicBezTo>
                <a:cubicBezTo>
                  <a:pt x="3959066" y="685324"/>
                  <a:pt x="3962876" y="676751"/>
                  <a:pt x="3962876" y="658654"/>
                </a:cubicBezTo>
                <a:lnTo>
                  <a:pt x="3962876" y="635794"/>
                </a:lnTo>
                <a:lnTo>
                  <a:pt x="3990499" y="639604"/>
                </a:lnTo>
                <a:cubicBezTo>
                  <a:pt x="4005739" y="641509"/>
                  <a:pt x="4018121" y="642461"/>
                  <a:pt x="4018121" y="640556"/>
                </a:cubicBezTo>
                <a:cubicBezTo>
                  <a:pt x="4018121" y="632936"/>
                  <a:pt x="3989546" y="563404"/>
                  <a:pt x="3982879" y="554831"/>
                </a:cubicBezTo>
                <a:cubicBezTo>
                  <a:pt x="3979069" y="550069"/>
                  <a:pt x="3971449" y="533876"/>
                  <a:pt x="3967639" y="519589"/>
                </a:cubicBezTo>
                <a:cubicBezTo>
                  <a:pt x="3962876" y="505301"/>
                  <a:pt x="3950494" y="483394"/>
                  <a:pt x="3940016" y="471011"/>
                </a:cubicBezTo>
                <a:cubicBezTo>
                  <a:pt x="3922871" y="451009"/>
                  <a:pt x="3914299" y="447199"/>
                  <a:pt x="3886676" y="443389"/>
                </a:cubicBezTo>
                <a:cubicBezTo>
                  <a:pt x="3857149" y="439579"/>
                  <a:pt x="3853339" y="437674"/>
                  <a:pt x="3851434" y="423386"/>
                </a:cubicBezTo>
                <a:cubicBezTo>
                  <a:pt x="3849529" y="411004"/>
                  <a:pt x="3845719" y="406241"/>
                  <a:pt x="3832384" y="405289"/>
                </a:cubicBezTo>
                <a:cubicBezTo>
                  <a:pt x="3816191" y="403384"/>
                  <a:pt x="3815239" y="404336"/>
                  <a:pt x="3819049" y="424339"/>
                </a:cubicBezTo>
                <a:cubicBezTo>
                  <a:pt x="3822859" y="445294"/>
                  <a:pt x="3821906" y="446246"/>
                  <a:pt x="3797141" y="450056"/>
                </a:cubicBezTo>
                <a:cubicBezTo>
                  <a:pt x="3782854" y="451961"/>
                  <a:pt x="3764756" y="460534"/>
                  <a:pt x="3757136" y="468154"/>
                </a:cubicBezTo>
                <a:cubicBezTo>
                  <a:pt x="3738086" y="488156"/>
                  <a:pt x="3719989" y="529114"/>
                  <a:pt x="3719989" y="552926"/>
                </a:cubicBezTo>
                <a:cubicBezTo>
                  <a:pt x="3719989" y="564356"/>
                  <a:pt x="3714274" y="587216"/>
                  <a:pt x="3707606" y="604361"/>
                </a:cubicBezTo>
                <a:cubicBezTo>
                  <a:pt x="3692366" y="642461"/>
                  <a:pt x="3696176" y="654844"/>
                  <a:pt x="3720941" y="654844"/>
                </a:cubicBezTo>
                <a:cubicBezTo>
                  <a:pt x="3735229" y="654844"/>
                  <a:pt x="3739039" y="657701"/>
                  <a:pt x="3739039" y="668179"/>
                </a:cubicBezTo>
                <a:cubicBezTo>
                  <a:pt x="3739039" y="674846"/>
                  <a:pt x="3745706" y="687229"/>
                  <a:pt x="3754279" y="694849"/>
                </a:cubicBezTo>
                <a:cubicBezTo>
                  <a:pt x="3773329" y="712946"/>
                  <a:pt x="3781901" y="776764"/>
                  <a:pt x="3768566" y="802481"/>
                </a:cubicBezTo>
                <a:cubicBezTo>
                  <a:pt x="3763804" y="812006"/>
                  <a:pt x="3758089" y="815816"/>
                  <a:pt x="3756184" y="812959"/>
                </a:cubicBezTo>
                <a:cubicBezTo>
                  <a:pt x="3754279" y="810101"/>
                  <a:pt x="3746659" y="805339"/>
                  <a:pt x="3739991" y="804386"/>
                </a:cubicBezTo>
                <a:cubicBezTo>
                  <a:pt x="3728561" y="801529"/>
                  <a:pt x="3727609" y="801529"/>
                  <a:pt x="3737134" y="815816"/>
                </a:cubicBezTo>
                <a:cubicBezTo>
                  <a:pt x="3752374" y="838676"/>
                  <a:pt x="3740944" y="850106"/>
                  <a:pt x="3682841" y="869156"/>
                </a:cubicBezTo>
                <a:cubicBezTo>
                  <a:pt x="3654266" y="878681"/>
                  <a:pt x="3631406" y="886301"/>
                  <a:pt x="3631406" y="885349"/>
                </a:cubicBezTo>
                <a:cubicBezTo>
                  <a:pt x="3631406" y="884396"/>
                  <a:pt x="3635216" y="872966"/>
                  <a:pt x="3640931" y="859631"/>
                </a:cubicBezTo>
                <a:cubicBezTo>
                  <a:pt x="3655219" y="820579"/>
                  <a:pt x="3653314" y="801529"/>
                  <a:pt x="3631406" y="779621"/>
                </a:cubicBezTo>
                <a:cubicBezTo>
                  <a:pt x="3620929" y="768191"/>
                  <a:pt x="3615214" y="758666"/>
                  <a:pt x="3619024" y="757714"/>
                </a:cubicBezTo>
                <a:cubicBezTo>
                  <a:pt x="3627596" y="754856"/>
                  <a:pt x="3626644" y="737711"/>
                  <a:pt x="3618071" y="737711"/>
                </a:cubicBezTo>
                <a:cubicBezTo>
                  <a:pt x="3613309" y="737711"/>
                  <a:pt x="3613309" y="734854"/>
                  <a:pt x="3619024" y="728186"/>
                </a:cubicBezTo>
                <a:cubicBezTo>
                  <a:pt x="3624739" y="721519"/>
                  <a:pt x="3625691" y="708184"/>
                  <a:pt x="3622834" y="685324"/>
                </a:cubicBezTo>
                <a:cubicBezTo>
                  <a:pt x="3615214" y="620554"/>
                  <a:pt x="3617119" y="551021"/>
                  <a:pt x="3627596" y="531019"/>
                </a:cubicBezTo>
                <a:cubicBezTo>
                  <a:pt x="3634264" y="517684"/>
                  <a:pt x="3637121" y="504349"/>
                  <a:pt x="3634264" y="488156"/>
                </a:cubicBezTo>
                <a:cubicBezTo>
                  <a:pt x="3627596" y="449104"/>
                  <a:pt x="3624739" y="442436"/>
                  <a:pt x="3611404" y="442436"/>
                </a:cubicBezTo>
                <a:cubicBezTo>
                  <a:pt x="3604736" y="442436"/>
                  <a:pt x="3599021" y="438626"/>
                  <a:pt x="3599021" y="432911"/>
                </a:cubicBezTo>
                <a:cubicBezTo>
                  <a:pt x="3599021" y="428149"/>
                  <a:pt x="3596164" y="423386"/>
                  <a:pt x="3592354" y="423386"/>
                </a:cubicBezTo>
                <a:cubicBezTo>
                  <a:pt x="3588544" y="423386"/>
                  <a:pt x="3586639" y="419576"/>
                  <a:pt x="3586639" y="415766"/>
                </a:cubicBezTo>
                <a:cubicBezTo>
                  <a:pt x="3587591" y="411004"/>
                  <a:pt x="3586639" y="366236"/>
                  <a:pt x="3586639" y="315754"/>
                </a:cubicBezTo>
                <a:cubicBezTo>
                  <a:pt x="3585686" y="226219"/>
                  <a:pt x="3585686" y="223361"/>
                  <a:pt x="3572351" y="223361"/>
                </a:cubicBezTo>
                <a:cubicBezTo>
                  <a:pt x="3559016" y="223361"/>
                  <a:pt x="3559016" y="225266"/>
                  <a:pt x="3561874" y="311944"/>
                </a:cubicBezTo>
                <a:cubicBezTo>
                  <a:pt x="3564731" y="396716"/>
                  <a:pt x="3560921" y="430054"/>
                  <a:pt x="3546634" y="430054"/>
                </a:cubicBezTo>
                <a:cubicBezTo>
                  <a:pt x="3543776" y="430054"/>
                  <a:pt x="3541871" y="421481"/>
                  <a:pt x="3541871" y="411004"/>
                </a:cubicBezTo>
                <a:cubicBezTo>
                  <a:pt x="3541871" y="393859"/>
                  <a:pt x="3539966" y="391954"/>
                  <a:pt x="3523774" y="393859"/>
                </a:cubicBezTo>
                <a:cubicBezTo>
                  <a:pt x="3506629" y="395764"/>
                  <a:pt x="3505676" y="395764"/>
                  <a:pt x="3508534" y="439579"/>
                </a:cubicBezTo>
                <a:cubicBezTo>
                  <a:pt x="3509486" y="463391"/>
                  <a:pt x="3510439" y="496729"/>
                  <a:pt x="3509486" y="513874"/>
                </a:cubicBezTo>
                <a:cubicBezTo>
                  <a:pt x="3508534" y="544354"/>
                  <a:pt x="3508534" y="544354"/>
                  <a:pt x="3526631" y="542449"/>
                </a:cubicBezTo>
                <a:lnTo>
                  <a:pt x="3544729" y="539591"/>
                </a:lnTo>
                <a:lnTo>
                  <a:pt x="3546634" y="601504"/>
                </a:lnTo>
                <a:cubicBezTo>
                  <a:pt x="3547586" y="639604"/>
                  <a:pt x="3545681" y="665321"/>
                  <a:pt x="3541871" y="668179"/>
                </a:cubicBezTo>
                <a:cubicBezTo>
                  <a:pt x="3538061" y="670084"/>
                  <a:pt x="3534251" y="686276"/>
                  <a:pt x="3532346" y="703421"/>
                </a:cubicBezTo>
                <a:cubicBezTo>
                  <a:pt x="3530441" y="720566"/>
                  <a:pt x="3525679" y="735806"/>
                  <a:pt x="3521869" y="736759"/>
                </a:cubicBezTo>
                <a:cubicBezTo>
                  <a:pt x="3518059" y="737711"/>
                  <a:pt x="3515201" y="752951"/>
                  <a:pt x="3515201" y="770096"/>
                </a:cubicBezTo>
                <a:cubicBezTo>
                  <a:pt x="3515201" y="787241"/>
                  <a:pt x="3511391" y="809149"/>
                  <a:pt x="3505676" y="818674"/>
                </a:cubicBezTo>
                <a:cubicBezTo>
                  <a:pt x="3500914" y="828199"/>
                  <a:pt x="3484721" y="871061"/>
                  <a:pt x="3470434" y="912971"/>
                </a:cubicBezTo>
                <a:cubicBezTo>
                  <a:pt x="3456146" y="955834"/>
                  <a:pt x="3431381" y="1013936"/>
                  <a:pt x="3415189" y="1042511"/>
                </a:cubicBezTo>
                <a:cubicBezTo>
                  <a:pt x="3383756" y="1098709"/>
                  <a:pt x="3379946" y="1124426"/>
                  <a:pt x="3395186" y="1161574"/>
                </a:cubicBezTo>
                <a:cubicBezTo>
                  <a:pt x="3401854" y="1177766"/>
                  <a:pt x="3410426" y="1184434"/>
                  <a:pt x="3428524" y="1190149"/>
                </a:cubicBezTo>
                <a:cubicBezTo>
                  <a:pt x="3441859" y="1193959"/>
                  <a:pt x="3460909" y="1205389"/>
                  <a:pt x="3471386" y="1213961"/>
                </a:cubicBezTo>
                <a:lnTo>
                  <a:pt x="3489484" y="1230154"/>
                </a:lnTo>
                <a:lnTo>
                  <a:pt x="3473291" y="1244441"/>
                </a:lnTo>
                <a:cubicBezTo>
                  <a:pt x="3459004" y="1257776"/>
                  <a:pt x="3452336" y="1271111"/>
                  <a:pt x="3460909" y="1271111"/>
                </a:cubicBezTo>
                <a:cubicBezTo>
                  <a:pt x="3462814" y="1271111"/>
                  <a:pt x="3469481" y="1265396"/>
                  <a:pt x="3477101" y="1258729"/>
                </a:cubicBezTo>
                <a:cubicBezTo>
                  <a:pt x="3499961" y="1236821"/>
                  <a:pt x="3512344" y="1242536"/>
                  <a:pt x="3513296" y="1276826"/>
                </a:cubicBezTo>
                <a:cubicBezTo>
                  <a:pt x="3515201" y="1330166"/>
                  <a:pt x="3555206" y="1372076"/>
                  <a:pt x="3594259" y="1362551"/>
                </a:cubicBezTo>
                <a:lnTo>
                  <a:pt x="3610451" y="1358741"/>
                </a:lnTo>
                <a:lnTo>
                  <a:pt x="3599021" y="1394936"/>
                </a:lnTo>
                <a:cubicBezTo>
                  <a:pt x="3592354" y="1414939"/>
                  <a:pt x="3579019" y="1465421"/>
                  <a:pt x="3570446" y="1507331"/>
                </a:cubicBezTo>
                <a:cubicBezTo>
                  <a:pt x="3560921" y="1548289"/>
                  <a:pt x="3550444" y="1589246"/>
                  <a:pt x="3547586" y="1597819"/>
                </a:cubicBezTo>
                <a:cubicBezTo>
                  <a:pt x="3544729" y="1606391"/>
                  <a:pt x="3539014" y="1630204"/>
                  <a:pt x="3536156" y="1651159"/>
                </a:cubicBezTo>
                <a:cubicBezTo>
                  <a:pt x="3530441" y="1691164"/>
                  <a:pt x="3520916" y="1719739"/>
                  <a:pt x="3502819" y="1754981"/>
                </a:cubicBezTo>
                <a:cubicBezTo>
                  <a:pt x="3482816" y="1794034"/>
                  <a:pt x="3476149" y="1844516"/>
                  <a:pt x="3483769" y="1892141"/>
                </a:cubicBezTo>
                <a:cubicBezTo>
                  <a:pt x="3488531" y="1921669"/>
                  <a:pt x="3489484" y="1942624"/>
                  <a:pt x="3484721" y="1962626"/>
                </a:cubicBezTo>
                <a:cubicBezTo>
                  <a:pt x="3480911" y="1977866"/>
                  <a:pt x="3478054" y="2009299"/>
                  <a:pt x="3478054" y="2031206"/>
                </a:cubicBezTo>
                <a:cubicBezTo>
                  <a:pt x="3478054" y="2083594"/>
                  <a:pt x="3467576" y="2117884"/>
                  <a:pt x="3447574" y="2138839"/>
                </a:cubicBezTo>
                <a:cubicBezTo>
                  <a:pt x="3435191" y="2151221"/>
                  <a:pt x="3432334" y="2159794"/>
                  <a:pt x="3436144" y="2171224"/>
                </a:cubicBezTo>
                <a:cubicBezTo>
                  <a:pt x="3438049" y="2179796"/>
                  <a:pt x="3435191" y="2207419"/>
                  <a:pt x="3430429" y="2232184"/>
                </a:cubicBezTo>
                <a:cubicBezTo>
                  <a:pt x="3424714" y="2256949"/>
                  <a:pt x="3420904" y="2293144"/>
                  <a:pt x="3420904" y="2314099"/>
                </a:cubicBezTo>
                <a:cubicBezTo>
                  <a:pt x="3420904" y="2347436"/>
                  <a:pt x="3422809" y="2353151"/>
                  <a:pt x="3441859" y="2370296"/>
                </a:cubicBezTo>
                <a:cubicBezTo>
                  <a:pt x="3453289" y="2380774"/>
                  <a:pt x="3464719" y="2389346"/>
                  <a:pt x="3467576" y="2389346"/>
                </a:cubicBezTo>
                <a:cubicBezTo>
                  <a:pt x="3478054" y="2389346"/>
                  <a:pt x="3471386" y="2404586"/>
                  <a:pt x="3452336" y="2421731"/>
                </a:cubicBezTo>
                <a:cubicBezTo>
                  <a:pt x="3437096" y="2435066"/>
                  <a:pt x="3426619" y="2439829"/>
                  <a:pt x="3408521" y="2439829"/>
                </a:cubicBezTo>
                <a:cubicBezTo>
                  <a:pt x="3391376" y="2439829"/>
                  <a:pt x="3379946" y="2443639"/>
                  <a:pt x="3371374" y="2453164"/>
                </a:cubicBezTo>
                <a:lnTo>
                  <a:pt x="3358991" y="2466499"/>
                </a:lnTo>
                <a:lnTo>
                  <a:pt x="3339941" y="2446496"/>
                </a:lnTo>
                <a:cubicBezTo>
                  <a:pt x="3326606" y="2433161"/>
                  <a:pt x="3315176" y="2426494"/>
                  <a:pt x="3301841" y="2426494"/>
                </a:cubicBezTo>
                <a:cubicBezTo>
                  <a:pt x="3278981" y="2426494"/>
                  <a:pt x="3224689" y="2377916"/>
                  <a:pt x="3213259" y="2346484"/>
                </a:cubicBezTo>
                <a:cubicBezTo>
                  <a:pt x="3206591" y="2327434"/>
                  <a:pt x="3206591" y="2323624"/>
                  <a:pt x="3223736" y="2305526"/>
                </a:cubicBezTo>
                <a:lnTo>
                  <a:pt x="3242786" y="2285524"/>
                </a:lnTo>
                <a:lnTo>
                  <a:pt x="3238024" y="2219801"/>
                </a:lnTo>
                <a:cubicBezTo>
                  <a:pt x="3235166" y="2183606"/>
                  <a:pt x="3234214" y="2151221"/>
                  <a:pt x="3235166" y="2146459"/>
                </a:cubicBezTo>
                <a:cubicBezTo>
                  <a:pt x="3237071" y="2142649"/>
                  <a:pt x="3234214" y="2131219"/>
                  <a:pt x="3228499" y="2121694"/>
                </a:cubicBezTo>
                <a:cubicBezTo>
                  <a:pt x="3200876" y="2069306"/>
                  <a:pt x="3189446" y="1928336"/>
                  <a:pt x="3211354" y="1900714"/>
                </a:cubicBezTo>
                <a:cubicBezTo>
                  <a:pt x="3226594" y="1881664"/>
                  <a:pt x="3227546" y="1824514"/>
                  <a:pt x="3213259" y="1771174"/>
                </a:cubicBezTo>
                <a:cubicBezTo>
                  <a:pt x="3207544" y="1750219"/>
                  <a:pt x="3203734" y="1724501"/>
                  <a:pt x="3203734" y="1714976"/>
                </a:cubicBezTo>
                <a:cubicBezTo>
                  <a:pt x="3203734" y="1704499"/>
                  <a:pt x="3199924" y="1682591"/>
                  <a:pt x="3194209" y="1666399"/>
                </a:cubicBezTo>
                <a:cubicBezTo>
                  <a:pt x="3179921" y="1625441"/>
                  <a:pt x="3183731" y="1616869"/>
                  <a:pt x="3212306" y="1614964"/>
                </a:cubicBezTo>
                <a:cubicBezTo>
                  <a:pt x="3225641" y="1614011"/>
                  <a:pt x="3241834" y="1609249"/>
                  <a:pt x="3247549" y="1603534"/>
                </a:cubicBezTo>
                <a:cubicBezTo>
                  <a:pt x="3254216" y="1597819"/>
                  <a:pt x="3264694" y="1593056"/>
                  <a:pt x="3272314" y="1593056"/>
                </a:cubicBezTo>
                <a:cubicBezTo>
                  <a:pt x="3290411" y="1593056"/>
                  <a:pt x="3304699" y="1580674"/>
                  <a:pt x="3312319" y="1555909"/>
                </a:cubicBezTo>
                <a:cubicBezTo>
                  <a:pt x="3325654" y="1513046"/>
                  <a:pt x="3305651" y="1312069"/>
                  <a:pt x="3279934" y="1224439"/>
                </a:cubicBezTo>
                <a:cubicBezTo>
                  <a:pt x="3273266" y="1200626"/>
                  <a:pt x="3273266" y="1195864"/>
                  <a:pt x="3282791" y="1189196"/>
                </a:cubicBezTo>
                <a:cubicBezTo>
                  <a:pt x="3299936" y="1176814"/>
                  <a:pt x="3296126" y="1147286"/>
                  <a:pt x="3271361" y="1101566"/>
                </a:cubicBezTo>
                <a:cubicBezTo>
                  <a:pt x="3258979" y="1078706"/>
                  <a:pt x="3249454" y="1056799"/>
                  <a:pt x="3249454" y="1052989"/>
                </a:cubicBezTo>
                <a:cubicBezTo>
                  <a:pt x="3249454" y="1049179"/>
                  <a:pt x="3239929" y="1033939"/>
                  <a:pt x="3227546" y="1019651"/>
                </a:cubicBezTo>
                <a:cubicBezTo>
                  <a:pt x="3215164" y="1005364"/>
                  <a:pt x="3201829" y="983456"/>
                  <a:pt x="3196114" y="971074"/>
                </a:cubicBezTo>
                <a:cubicBezTo>
                  <a:pt x="3183731" y="943451"/>
                  <a:pt x="3142774" y="912971"/>
                  <a:pt x="3108484" y="907256"/>
                </a:cubicBezTo>
                <a:cubicBezTo>
                  <a:pt x="3094196" y="905351"/>
                  <a:pt x="3081814" y="900589"/>
                  <a:pt x="3079909" y="896779"/>
                </a:cubicBezTo>
                <a:cubicBezTo>
                  <a:pt x="3078004" y="893921"/>
                  <a:pt x="3071336" y="891064"/>
                  <a:pt x="3064669" y="891064"/>
                </a:cubicBezTo>
                <a:cubicBezTo>
                  <a:pt x="3058001" y="891064"/>
                  <a:pt x="3048476" y="887254"/>
                  <a:pt x="3043714" y="881539"/>
                </a:cubicBezTo>
                <a:cubicBezTo>
                  <a:pt x="3037999" y="876776"/>
                  <a:pt x="3031331" y="872014"/>
                  <a:pt x="3027521" y="872014"/>
                </a:cubicBezTo>
                <a:cubicBezTo>
                  <a:pt x="3011329" y="872014"/>
                  <a:pt x="3022759" y="860584"/>
                  <a:pt x="3041809" y="856774"/>
                </a:cubicBezTo>
                <a:cubicBezTo>
                  <a:pt x="3065621" y="852011"/>
                  <a:pt x="3093244" y="860584"/>
                  <a:pt x="3098959" y="872966"/>
                </a:cubicBezTo>
                <a:cubicBezTo>
                  <a:pt x="3100864" y="878681"/>
                  <a:pt x="3102769" y="878681"/>
                  <a:pt x="3102769" y="873919"/>
                </a:cubicBezTo>
                <a:cubicBezTo>
                  <a:pt x="3102769" y="870109"/>
                  <a:pt x="3098959" y="861536"/>
                  <a:pt x="3092291" y="855821"/>
                </a:cubicBezTo>
                <a:cubicBezTo>
                  <a:pt x="3083719" y="848201"/>
                  <a:pt x="3072289" y="845344"/>
                  <a:pt x="3039904" y="847249"/>
                </a:cubicBezTo>
                <a:cubicBezTo>
                  <a:pt x="2993231" y="849154"/>
                  <a:pt x="2997041" y="852964"/>
                  <a:pt x="2999899" y="802481"/>
                </a:cubicBezTo>
                <a:cubicBezTo>
                  <a:pt x="3000851" y="782479"/>
                  <a:pt x="3014186" y="775811"/>
                  <a:pt x="3014186" y="794861"/>
                </a:cubicBezTo>
                <a:cubicBezTo>
                  <a:pt x="3014186" y="803434"/>
                  <a:pt x="3015139" y="804386"/>
                  <a:pt x="3019901" y="797719"/>
                </a:cubicBezTo>
                <a:cubicBezTo>
                  <a:pt x="3022759" y="792956"/>
                  <a:pt x="3024664" y="784384"/>
                  <a:pt x="3022759" y="778669"/>
                </a:cubicBezTo>
                <a:cubicBezTo>
                  <a:pt x="3018949" y="765334"/>
                  <a:pt x="3029426" y="756761"/>
                  <a:pt x="3060859" y="747236"/>
                </a:cubicBezTo>
                <a:cubicBezTo>
                  <a:pt x="3082766" y="740569"/>
                  <a:pt x="3084671" y="737711"/>
                  <a:pt x="3084671" y="715804"/>
                </a:cubicBezTo>
                <a:cubicBezTo>
                  <a:pt x="3084671" y="686276"/>
                  <a:pt x="3069431" y="619601"/>
                  <a:pt x="3055144" y="586264"/>
                </a:cubicBezTo>
                <a:cubicBezTo>
                  <a:pt x="3049429" y="572929"/>
                  <a:pt x="3044666" y="553879"/>
                  <a:pt x="3045619" y="544354"/>
                </a:cubicBezTo>
                <a:cubicBezTo>
                  <a:pt x="3046571" y="532924"/>
                  <a:pt x="3043714" y="527209"/>
                  <a:pt x="3037999" y="527209"/>
                </a:cubicBezTo>
                <a:cubicBezTo>
                  <a:pt x="3033236" y="527209"/>
                  <a:pt x="3013234" y="520541"/>
                  <a:pt x="2994184" y="511969"/>
                </a:cubicBezTo>
                <a:cubicBezTo>
                  <a:pt x="2938939" y="487204"/>
                  <a:pt x="2877979" y="491966"/>
                  <a:pt x="2818924" y="526256"/>
                </a:cubicBezTo>
                <a:cubicBezTo>
                  <a:pt x="2791301" y="542449"/>
                  <a:pt x="2790349" y="543401"/>
                  <a:pt x="2793206" y="568166"/>
                </a:cubicBezTo>
                <a:cubicBezTo>
                  <a:pt x="2795111" y="581501"/>
                  <a:pt x="2797969" y="602456"/>
                  <a:pt x="2800826" y="613886"/>
                </a:cubicBezTo>
                <a:cubicBezTo>
                  <a:pt x="2805589" y="638651"/>
                  <a:pt x="2792254" y="684371"/>
                  <a:pt x="2783681" y="671036"/>
                </a:cubicBezTo>
                <a:cubicBezTo>
                  <a:pt x="2770346" y="650081"/>
                  <a:pt x="2745581" y="561499"/>
                  <a:pt x="2749391" y="546259"/>
                </a:cubicBezTo>
                <a:cubicBezTo>
                  <a:pt x="2752249" y="534829"/>
                  <a:pt x="2750344" y="528161"/>
                  <a:pt x="2743676" y="526256"/>
                </a:cubicBezTo>
                <a:cubicBezTo>
                  <a:pt x="2735104" y="522446"/>
                  <a:pt x="2700814" y="398621"/>
                  <a:pt x="2691289" y="333851"/>
                </a:cubicBezTo>
                <a:cubicBezTo>
                  <a:pt x="2689384" y="318611"/>
                  <a:pt x="2683669" y="301466"/>
                  <a:pt x="2679859" y="296704"/>
                </a:cubicBezTo>
                <a:cubicBezTo>
                  <a:pt x="2674144" y="290036"/>
                  <a:pt x="2675096" y="289084"/>
                  <a:pt x="2680811" y="292894"/>
                </a:cubicBezTo>
                <a:cubicBezTo>
                  <a:pt x="2686526" y="295751"/>
                  <a:pt x="2688431" y="292894"/>
                  <a:pt x="2688431" y="281464"/>
                </a:cubicBezTo>
                <a:cubicBezTo>
                  <a:pt x="2688431" y="264319"/>
                  <a:pt x="2679859" y="245269"/>
                  <a:pt x="2660809" y="224314"/>
                </a:cubicBezTo>
                <a:cubicBezTo>
                  <a:pt x="2654141" y="216694"/>
                  <a:pt x="2647474" y="201454"/>
                  <a:pt x="2645569" y="189071"/>
                </a:cubicBezTo>
                <a:cubicBezTo>
                  <a:pt x="2643664" y="177641"/>
                  <a:pt x="2639854" y="166211"/>
                  <a:pt x="2636044" y="165259"/>
                </a:cubicBezTo>
                <a:cubicBezTo>
                  <a:pt x="2633186" y="163354"/>
                  <a:pt x="2630329" y="151924"/>
                  <a:pt x="2631281" y="140494"/>
                </a:cubicBezTo>
                <a:cubicBezTo>
                  <a:pt x="2632234" y="129064"/>
                  <a:pt x="2627471" y="109061"/>
                  <a:pt x="2622709" y="96679"/>
                </a:cubicBezTo>
                <a:cubicBezTo>
                  <a:pt x="2616994" y="84296"/>
                  <a:pt x="2611279" y="61436"/>
                  <a:pt x="2608421" y="44291"/>
                </a:cubicBezTo>
                <a:cubicBezTo>
                  <a:pt x="2599849" y="19526"/>
                  <a:pt x="2590324" y="7144"/>
                  <a:pt x="2576036" y="7144"/>
                </a:cubicBezTo>
                <a:lnTo>
                  <a:pt x="2576036" y="7144"/>
                </a:lnTo>
                <a:close/>
                <a:moveTo>
                  <a:pt x="1523524" y="317659"/>
                </a:moveTo>
                <a:cubicBezTo>
                  <a:pt x="1524476" y="317659"/>
                  <a:pt x="1526381" y="318611"/>
                  <a:pt x="1530191" y="322421"/>
                </a:cubicBezTo>
                <a:cubicBezTo>
                  <a:pt x="1535906" y="327184"/>
                  <a:pt x="1539716" y="331946"/>
                  <a:pt x="1539716" y="332899"/>
                </a:cubicBezTo>
                <a:cubicBezTo>
                  <a:pt x="1539716" y="339566"/>
                  <a:pt x="1527334" y="333851"/>
                  <a:pt x="1524476" y="325279"/>
                </a:cubicBezTo>
                <a:cubicBezTo>
                  <a:pt x="1523524" y="320516"/>
                  <a:pt x="1522571" y="318611"/>
                  <a:pt x="1523524" y="317659"/>
                </a:cubicBezTo>
                <a:lnTo>
                  <a:pt x="1523524" y="317659"/>
                </a:lnTo>
                <a:close/>
                <a:moveTo>
                  <a:pt x="3544729" y="443389"/>
                </a:moveTo>
                <a:cubicBezTo>
                  <a:pt x="3545681" y="443389"/>
                  <a:pt x="3546634" y="443389"/>
                  <a:pt x="3546634" y="444341"/>
                </a:cubicBezTo>
                <a:cubicBezTo>
                  <a:pt x="3546634" y="446246"/>
                  <a:pt x="3548539" y="451961"/>
                  <a:pt x="3550444" y="457676"/>
                </a:cubicBezTo>
                <a:cubicBezTo>
                  <a:pt x="3552349" y="463391"/>
                  <a:pt x="3551396" y="467201"/>
                  <a:pt x="3547586" y="467201"/>
                </a:cubicBezTo>
                <a:cubicBezTo>
                  <a:pt x="3539014" y="467201"/>
                  <a:pt x="3532346" y="449104"/>
                  <a:pt x="3539966" y="445294"/>
                </a:cubicBezTo>
                <a:cubicBezTo>
                  <a:pt x="3541871" y="443389"/>
                  <a:pt x="3543776" y="443389"/>
                  <a:pt x="3544729" y="443389"/>
                </a:cubicBezTo>
                <a:lnTo>
                  <a:pt x="3544729" y="443389"/>
                </a:lnTo>
                <a:close/>
                <a:moveTo>
                  <a:pt x="4400074" y="523399"/>
                </a:moveTo>
                <a:cubicBezTo>
                  <a:pt x="4403884" y="523399"/>
                  <a:pt x="4409599" y="526256"/>
                  <a:pt x="4411504" y="529114"/>
                </a:cubicBezTo>
                <a:cubicBezTo>
                  <a:pt x="4416266" y="536734"/>
                  <a:pt x="4414362" y="536734"/>
                  <a:pt x="4401979" y="529114"/>
                </a:cubicBezTo>
                <a:cubicBezTo>
                  <a:pt x="4397216" y="526256"/>
                  <a:pt x="4396264" y="523399"/>
                  <a:pt x="4400074" y="523399"/>
                </a:cubicBezTo>
                <a:lnTo>
                  <a:pt x="4400074" y="523399"/>
                </a:lnTo>
                <a:close/>
                <a:moveTo>
                  <a:pt x="1547336" y="561499"/>
                </a:moveTo>
                <a:cubicBezTo>
                  <a:pt x="1551146" y="561499"/>
                  <a:pt x="1554004" y="567214"/>
                  <a:pt x="1554004" y="573881"/>
                </a:cubicBezTo>
                <a:cubicBezTo>
                  <a:pt x="1554004" y="580549"/>
                  <a:pt x="1551146" y="586264"/>
                  <a:pt x="1547336" y="586264"/>
                </a:cubicBezTo>
                <a:cubicBezTo>
                  <a:pt x="1543526" y="586264"/>
                  <a:pt x="1540669" y="580549"/>
                  <a:pt x="1540669" y="573881"/>
                </a:cubicBezTo>
                <a:cubicBezTo>
                  <a:pt x="1540669" y="567214"/>
                  <a:pt x="1543526" y="561499"/>
                  <a:pt x="1547336" y="561499"/>
                </a:cubicBezTo>
                <a:close/>
                <a:moveTo>
                  <a:pt x="4425791" y="576739"/>
                </a:moveTo>
                <a:cubicBezTo>
                  <a:pt x="4425791" y="576739"/>
                  <a:pt x="4425791" y="576739"/>
                  <a:pt x="4425791" y="576739"/>
                </a:cubicBezTo>
                <a:cubicBezTo>
                  <a:pt x="4428649" y="576739"/>
                  <a:pt x="4431506" y="579596"/>
                  <a:pt x="4435316" y="583406"/>
                </a:cubicBezTo>
                <a:cubicBezTo>
                  <a:pt x="4444841" y="591979"/>
                  <a:pt x="4445794" y="595789"/>
                  <a:pt x="4440079" y="602456"/>
                </a:cubicBezTo>
                <a:cubicBezTo>
                  <a:pt x="4428649" y="615791"/>
                  <a:pt x="4424839" y="612934"/>
                  <a:pt x="4423887" y="591979"/>
                </a:cubicBezTo>
                <a:cubicBezTo>
                  <a:pt x="4423887" y="582454"/>
                  <a:pt x="4423887" y="577691"/>
                  <a:pt x="4425791" y="576739"/>
                </a:cubicBezTo>
                <a:lnTo>
                  <a:pt x="4425791" y="576739"/>
                </a:lnTo>
                <a:close/>
                <a:moveTo>
                  <a:pt x="1569244" y="687229"/>
                </a:moveTo>
                <a:cubicBezTo>
                  <a:pt x="1569244" y="687229"/>
                  <a:pt x="1570196" y="687229"/>
                  <a:pt x="1569244" y="687229"/>
                </a:cubicBezTo>
                <a:cubicBezTo>
                  <a:pt x="1572101" y="688181"/>
                  <a:pt x="1574006" y="691039"/>
                  <a:pt x="1575911" y="694849"/>
                </a:cubicBezTo>
                <a:cubicBezTo>
                  <a:pt x="1577816" y="700564"/>
                  <a:pt x="1578769" y="707231"/>
                  <a:pt x="1576864" y="708184"/>
                </a:cubicBezTo>
                <a:cubicBezTo>
                  <a:pt x="1574959" y="709136"/>
                  <a:pt x="1572101" y="706279"/>
                  <a:pt x="1569244" y="700564"/>
                </a:cubicBezTo>
                <a:cubicBezTo>
                  <a:pt x="1567339" y="695801"/>
                  <a:pt x="1567339" y="689134"/>
                  <a:pt x="1569244" y="687229"/>
                </a:cubicBezTo>
                <a:cubicBezTo>
                  <a:pt x="1569244" y="687229"/>
                  <a:pt x="1569244" y="687229"/>
                  <a:pt x="1569244" y="687229"/>
                </a:cubicBezTo>
                <a:lnTo>
                  <a:pt x="1569244" y="687229"/>
                </a:lnTo>
                <a:close/>
                <a:moveTo>
                  <a:pt x="2744629" y="697706"/>
                </a:moveTo>
                <a:cubicBezTo>
                  <a:pt x="2746534" y="696754"/>
                  <a:pt x="2760821" y="720566"/>
                  <a:pt x="2779871" y="753904"/>
                </a:cubicBezTo>
                <a:cubicBezTo>
                  <a:pt x="2800826" y="792956"/>
                  <a:pt x="2818924" y="827246"/>
                  <a:pt x="2818924" y="831056"/>
                </a:cubicBezTo>
                <a:cubicBezTo>
                  <a:pt x="2818924" y="837724"/>
                  <a:pt x="2810351" y="837724"/>
                  <a:pt x="2787491" y="832009"/>
                </a:cubicBezTo>
                <a:cubicBezTo>
                  <a:pt x="2773204" y="828199"/>
                  <a:pt x="2770346" y="821531"/>
                  <a:pt x="2759869" y="771049"/>
                </a:cubicBezTo>
                <a:cubicBezTo>
                  <a:pt x="2753201" y="740569"/>
                  <a:pt x="2747486" y="708184"/>
                  <a:pt x="2745581" y="699611"/>
                </a:cubicBezTo>
                <a:cubicBezTo>
                  <a:pt x="2744629" y="697706"/>
                  <a:pt x="2744629" y="697706"/>
                  <a:pt x="2744629" y="697706"/>
                </a:cubicBezTo>
                <a:lnTo>
                  <a:pt x="2744629" y="697706"/>
                </a:lnTo>
                <a:close/>
                <a:moveTo>
                  <a:pt x="1512094" y="723424"/>
                </a:moveTo>
                <a:cubicBezTo>
                  <a:pt x="1511141" y="722471"/>
                  <a:pt x="1510189" y="728186"/>
                  <a:pt x="1510189" y="736759"/>
                </a:cubicBezTo>
                <a:cubicBezTo>
                  <a:pt x="1510189" y="749141"/>
                  <a:pt x="1512094" y="753904"/>
                  <a:pt x="1513046" y="748189"/>
                </a:cubicBezTo>
                <a:cubicBezTo>
                  <a:pt x="1514951" y="742474"/>
                  <a:pt x="1514951" y="731996"/>
                  <a:pt x="1513046" y="726281"/>
                </a:cubicBezTo>
                <a:cubicBezTo>
                  <a:pt x="1512094" y="724376"/>
                  <a:pt x="1512094" y="723424"/>
                  <a:pt x="1512094" y="723424"/>
                </a:cubicBezTo>
                <a:lnTo>
                  <a:pt x="1512094" y="723424"/>
                </a:lnTo>
                <a:close/>
                <a:moveTo>
                  <a:pt x="2705576" y="727234"/>
                </a:moveTo>
                <a:cubicBezTo>
                  <a:pt x="2708434" y="727234"/>
                  <a:pt x="2711291" y="736759"/>
                  <a:pt x="2716054" y="758666"/>
                </a:cubicBezTo>
                <a:cubicBezTo>
                  <a:pt x="2720816" y="778669"/>
                  <a:pt x="2724626" y="810101"/>
                  <a:pt x="2724626" y="827246"/>
                </a:cubicBezTo>
                <a:lnTo>
                  <a:pt x="2725579" y="858679"/>
                </a:lnTo>
                <a:lnTo>
                  <a:pt x="2701766" y="860584"/>
                </a:lnTo>
                <a:cubicBezTo>
                  <a:pt x="2679859" y="862489"/>
                  <a:pt x="2675096" y="859631"/>
                  <a:pt x="2677001" y="847249"/>
                </a:cubicBezTo>
                <a:cubicBezTo>
                  <a:pt x="2677001" y="844391"/>
                  <a:pt x="2670334" y="844391"/>
                  <a:pt x="2660809" y="846296"/>
                </a:cubicBezTo>
                <a:cubicBezTo>
                  <a:pt x="2645569" y="850106"/>
                  <a:pt x="2643664" y="849154"/>
                  <a:pt x="2647474" y="832009"/>
                </a:cubicBezTo>
                <a:cubicBezTo>
                  <a:pt x="2649379" y="822484"/>
                  <a:pt x="2653189" y="800576"/>
                  <a:pt x="2655094" y="784384"/>
                </a:cubicBezTo>
                <a:cubicBezTo>
                  <a:pt x="2657951" y="761524"/>
                  <a:pt x="2661761" y="753904"/>
                  <a:pt x="2673191" y="751046"/>
                </a:cubicBezTo>
                <a:cubicBezTo>
                  <a:pt x="2680811" y="749141"/>
                  <a:pt x="2692241" y="741521"/>
                  <a:pt x="2697956" y="733901"/>
                </a:cubicBezTo>
                <a:cubicBezTo>
                  <a:pt x="2701766" y="730091"/>
                  <a:pt x="2703671" y="727234"/>
                  <a:pt x="2705576" y="727234"/>
                </a:cubicBezTo>
                <a:lnTo>
                  <a:pt x="2705576" y="727234"/>
                </a:lnTo>
                <a:close/>
                <a:moveTo>
                  <a:pt x="1509236" y="802481"/>
                </a:moveTo>
                <a:cubicBezTo>
                  <a:pt x="1512094" y="802481"/>
                  <a:pt x="1515904" y="808196"/>
                  <a:pt x="1520666" y="821531"/>
                </a:cubicBezTo>
                <a:cubicBezTo>
                  <a:pt x="1524476" y="833914"/>
                  <a:pt x="1532096" y="845344"/>
                  <a:pt x="1537811" y="847249"/>
                </a:cubicBezTo>
                <a:cubicBezTo>
                  <a:pt x="1545431" y="850106"/>
                  <a:pt x="1545431" y="852011"/>
                  <a:pt x="1535906" y="858679"/>
                </a:cubicBezTo>
                <a:cubicBezTo>
                  <a:pt x="1526381" y="865346"/>
                  <a:pt x="1525429" y="871061"/>
                  <a:pt x="1533049" y="912971"/>
                </a:cubicBezTo>
                <a:cubicBezTo>
                  <a:pt x="1537811" y="938689"/>
                  <a:pt x="1539716" y="965359"/>
                  <a:pt x="1538764" y="972026"/>
                </a:cubicBezTo>
                <a:cubicBezTo>
                  <a:pt x="1535906" y="983456"/>
                  <a:pt x="1535906" y="983456"/>
                  <a:pt x="1528286" y="970121"/>
                </a:cubicBezTo>
                <a:cubicBezTo>
                  <a:pt x="1523524" y="962501"/>
                  <a:pt x="1515904" y="936784"/>
                  <a:pt x="1511141" y="913924"/>
                </a:cubicBezTo>
                <a:cubicBezTo>
                  <a:pt x="1498759" y="856774"/>
                  <a:pt x="1500664" y="802481"/>
                  <a:pt x="1509236" y="802481"/>
                </a:cubicBezTo>
                <a:lnTo>
                  <a:pt x="1509236" y="802481"/>
                </a:lnTo>
                <a:close/>
                <a:moveTo>
                  <a:pt x="1646396" y="808196"/>
                </a:moveTo>
                <a:cubicBezTo>
                  <a:pt x="1651159" y="808196"/>
                  <a:pt x="1655921" y="816769"/>
                  <a:pt x="1657826" y="832009"/>
                </a:cubicBezTo>
                <a:cubicBezTo>
                  <a:pt x="1659731" y="843439"/>
                  <a:pt x="1662589" y="862489"/>
                  <a:pt x="1664494" y="874871"/>
                </a:cubicBezTo>
                <a:cubicBezTo>
                  <a:pt x="1667351" y="892016"/>
                  <a:pt x="1665446" y="898684"/>
                  <a:pt x="1658779" y="901541"/>
                </a:cubicBezTo>
                <a:cubicBezTo>
                  <a:pt x="1647349" y="905351"/>
                  <a:pt x="1646396" y="902494"/>
                  <a:pt x="1636871" y="859631"/>
                </a:cubicBezTo>
                <a:cubicBezTo>
                  <a:pt x="1632109" y="838676"/>
                  <a:pt x="1632109" y="825341"/>
                  <a:pt x="1636871" y="816769"/>
                </a:cubicBezTo>
                <a:cubicBezTo>
                  <a:pt x="1639729" y="812006"/>
                  <a:pt x="1642586" y="808196"/>
                  <a:pt x="1646396" y="808196"/>
                </a:cubicBezTo>
                <a:lnTo>
                  <a:pt x="1646396" y="808196"/>
                </a:lnTo>
                <a:close/>
                <a:moveTo>
                  <a:pt x="3538061" y="820579"/>
                </a:moveTo>
                <a:cubicBezTo>
                  <a:pt x="3538061" y="820579"/>
                  <a:pt x="3539014" y="820579"/>
                  <a:pt x="3538061" y="820579"/>
                </a:cubicBezTo>
                <a:cubicBezTo>
                  <a:pt x="3540919" y="820579"/>
                  <a:pt x="3542824" y="823436"/>
                  <a:pt x="3544729" y="828199"/>
                </a:cubicBezTo>
                <a:cubicBezTo>
                  <a:pt x="3549491" y="836771"/>
                  <a:pt x="3550444" y="848201"/>
                  <a:pt x="3546634" y="861536"/>
                </a:cubicBezTo>
                <a:cubicBezTo>
                  <a:pt x="3541871" y="876776"/>
                  <a:pt x="3542824" y="882491"/>
                  <a:pt x="3551396" y="887254"/>
                </a:cubicBezTo>
                <a:cubicBezTo>
                  <a:pt x="3565684" y="895826"/>
                  <a:pt x="3553301" y="904399"/>
                  <a:pt x="3531394" y="901541"/>
                </a:cubicBezTo>
                <a:cubicBezTo>
                  <a:pt x="3512344" y="898684"/>
                  <a:pt x="3512344" y="899636"/>
                  <a:pt x="3529489" y="840581"/>
                </a:cubicBezTo>
                <a:cubicBezTo>
                  <a:pt x="3534251" y="827246"/>
                  <a:pt x="3536156" y="821531"/>
                  <a:pt x="3538061" y="820579"/>
                </a:cubicBezTo>
                <a:lnTo>
                  <a:pt x="3538061" y="820579"/>
                </a:lnTo>
                <a:close/>
                <a:moveTo>
                  <a:pt x="3978116" y="844391"/>
                </a:moveTo>
                <a:cubicBezTo>
                  <a:pt x="3980974" y="844391"/>
                  <a:pt x="3988594" y="846296"/>
                  <a:pt x="3997166" y="850106"/>
                </a:cubicBezTo>
                <a:cubicBezTo>
                  <a:pt x="4005739" y="853916"/>
                  <a:pt x="4006691" y="855821"/>
                  <a:pt x="4000024" y="855821"/>
                </a:cubicBezTo>
                <a:cubicBezTo>
                  <a:pt x="3994309" y="855821"/>
                  <a:pt x="3986689" y="853916"/>
                  <a:pt x="3980974" y="850106"/>
                </a:cubicBezTo>
                <a:cubicBezTo>
                  <a:pt x="3975259" y="846296"/>
                  <a:pt x="3974306" y="844391"/>
                  <a:pt x="3978116" y="844391"/>
                </a:cubicBezTo>
                <a:lnTo>
                  <a:pt x="3978116" y="844391"/>
                </a:lnTo>
                <a:close/>
                <a:moveTo>
                  <a:pt x="4483894" y="895826"/>
                </a:moveTo>
                <a:cubicBezTo>
                  <a:pt x="4486751" y="895826"/>
                  <a:pt x="4489609" y="897731"/>
                  <a:pt x="4489609" y="902494"/>
                </a:cubicBezTo>
                <a:cubicBezTo>
                  <a:pt x="4489609" y="907256"/>
                  <a:pt x="4484847" y="912971"/>
                  <a:pt x="4478179" y="914876"/>
                </a:cubicBezTo>
                <a:cubicBezTo>
                  <a:pt x="4470559" y="916781"/>
                  <a:pt x="4466749" y="914876"/>
                  <a:pt x="4466749" y="909161"/>
                </a:cubicBezTo>
                <a:cubicBezTo>
                  <a:pt x="4466749" y="904399"/>
                  <a:pt x="4467701" y="900589"/>
                  <a:pt x="4469606" y="900589"/>
                </a:cubicBezTo>
                <a:cubicBezTo>
                  <a:pt x="4471512" y="900589"/>
                  <a:pt x="4476274" y="899636"/>
                  <a:pt x="4481037" y="897731"/>
                </a:cubicBezTo>
                <a:cubicBezTo>
                  <a:pt x="4481989" y="895826"/>
                  <a:pt x="4482941" y="895826"/>
                  <a:pt x="4483894" y="895826"/>
                </a:cubicBezTo>
                <a:lnTo>
                  <a:pt x="4483894" y="895826"/>
                </a:lnTo>
                <a:close/>
                <a:moveTo>
                  <a:pt x="4748689" y="906304"/>
                </a:moveTo>
                <a:cubicBezTo>
                  <a:pt x="4758214" y="906304"/>
                  <a:pt x="4766787" y="909161"/>
                  <a:pt x="4766787" y="912971"/>
                </a:cubicBezTo>
                <a:cubicBezTo>
                  <a:pt x="4766787" y="920591"/>
                  <a:pt x="4753451" y="920591"/>
                  <a:pt x="4741069" y="912971"/>
                </a:cubicBezTo>
                <a:cubicBezTo>
                  <a:pt x="4733449" y="907256"/>
                  <a:pt x="4735354" y="906304"/>
                  <a:pt x="4748689" y="906304"/>
                </a:cubicBezTo>
                <a:lnTo>
                  <a:pt x="4748689" y="906304"/>
                </a:lnTo>
                <a:close/>
                <a:moveTo>
                  <a:pt x="4448651" y="914876"/>
                </a:moveTo>
                <a:cubicBezTo>
                  <a:pt x="4454366" y="915829"/>
                  <a:pt x="4460081" y="928211"/>
                  <a:pt x="4455319" y="932974"/>
                </a:cubicBezTo>
                <a:cubicBezTo>
                  <a:pt x="4448651" y="939641"/>
                  <a:pt x="4441031" y="936784"/>
                  <a:pt x="4441031" y="928211"/>
                </a:cubicBezTo>
                <a:cubicBezTo>
                  <a:pt x="4441031" y="923449"/>
                  <a:pt x="4443889" y="917734"/>
                  <a:pt x="4446747" y="915829"/>
                </a:cubicBezTo>
                <a:cubicBezTo>
                  <a:pt x="4447699" y="915829"/>
                  <a:pt x="4447699" y="914876"/>
                  <a:pt x="4448651" y="914876"/>
                </a:cubicBezTo>
                <a:close/>
                <a:moveTo>
                  <a:pt x="1654016" y="931069"/>
                </a:moveTo>
                <a:cubicBezTo>
                  <a:pt x="1657826" y="931069"/>
                  <a:pt x="1661636" y="936784"/>
                  <a:pt x="1661636" y="946309"/>
                </a:cubicBezTo>
                <a:cubicBezTo>
                  <a:pt x="1661636" y="954881"/>
                  <a:pt x="1659731" y="963454"/>
                  <a:pt x="1655921" y="965359"/>
                </a:cubicBezTo>
                <a:cubicBezTo>
                  <a:pt x="1649254" y="969169"/>
                  <a:pt x="1643539" y="951071"/>
                  <a:pt x="1647349" y="938689"/>
                </a:cubicBezTo>
                <a:cubicBezTo>
                  <a:pt x="1649254" y="933926"/>
                  <a:pt x="1651159" y="931069"/>
                  <a:pt x="1654016" y="931069"/>
                </a:cubicBezTo>
                <a:lnTo>
                  <a:pt x="1654016" y="931069"/>
                </a:lnTo>
                <a:close/>
                <a:moveTo>
                  <a:pt x="3498056" y="945356"/>
                </a:moveTo>
                <a:cubicBezTo>
                  <a:pt x="3499961" y="944404"/>
                  <a:pt x="3501866" y="949166"/>
                  <a:pt x="3504724" y="961549"/>
                </a:cubicBezTo>
                <a:cubicBezTo>
                  <a:pt x="3510439" y="987266"/>
                  <a:pt x="3498056" y="1032986"/>
                  <a:pt x="3481864" y="1048226"/>
                </a:cubicBezTo>
                <a:cubicBezTo>
                  <a:pt x="3475196" y="1053941"/>
                  <a:pt x="3469481" y="1066324"/>
                  <a:pt x="3469481" y="1075849"/>
                </a:cubicBezTo>
                <a:cubicBezTo>
                  <a:pt x="3469481" y="1085374"/>
                  <a:pt x="3467576" y="1094899"/>
                  <a:pt x="3464719" y="1096804"/>
                </a:cubicBezTo>
                <a:cubicBezTo>
                  <a:pt x="3461861" y="1099661"/>
                  <a:pt x="3457099" y="1121569"/>
                  <a:pt x="3453289" y="1146334"/>
                </a:cubicBezTo>
                <a:lnTo>
                  <a:pt x="3446621" y="1191101"/>
                </a:lnTo>
                <a:lnTo>
                  <a:pt x="3435191" y="1174909"/>
                </a:lnTo>
                <a:cubicBezTo>
                  <a:pt x="3419951" y="1153001"/>
                  <a:pt x="3411379" y="1102519"/>
                  <a:pt x="3417094" y="1072039"/>
                </a:cubicBezTo>
                <a:cubicBezTo>
                  <a:pt x="3419951" y="1056799"/>
                  <a:pt x="3434239" y="1030129"/>
                  <a:pt x="3453289" y="1005364"/>
                </a:cubicBezTo>
                <a:cubicBezTo>
                  <a:pt x="3470434" y="982504"/>
                  <a:pt x="3487579" y="958691"/>
                  <a:pt x="3491389" y="952024"/>
                </a:cubicBezTo>
                <a:cubicBezTo>
                  <a:pt x="3495199" y="948214"/>
                  <a:pt x="3497104" y="946309"/>
                  <a:pt x="3498056" y="945356"/>
                </a:cubicBezTo>
                <a:lnTo>
                  <a:pt x="3498056" y="945356"/>
                </a:lnTo>
                <a:close/>
                <a:moveTo>
                  <a:pt x="6092667" y="1037749"/>
                </a:moveTo>
                <a:cubicBezTo>
                  <a:pt x="6090762" y="1037749"/>
                  <a:pt x="6087904" y="1040606"/>
                  <a:pt x="6085999" y="1044416"/>
                </a:cubicBezTo>
                <a:cubicBezTo>
                  <a:pt x="6084094" y="1048226"/>
                  <a:pt x="6085046" y="1051084"/>
                  <a:pt x="6088856" y="1051084"/>
                </a:cubicBezTo>
                <a:cubicBezTo>
                  <a:pt x="6092667" y="1051084"/>
                  <a:pt x="6095524" y="1048226"/>
                  <a:pt x="6095524" y="1044416"/>
                </a:cubicBezTo>
                <a:cubicBezTo>
                  <a:pt x="6095524" y="1040606"/>
                  <a:pt x="6094571" y="1037749"/>
                  <a:pt x="6092667" y="1037749"/>
                </a:cubicBezTo>
                <a:close/>
                <a:moveTo>
                  <a:pt x="106204" y="1052036"/>
                </a:moveTo>
                <a:cubicBezTo>
                  <a:pt x="111919" y="1050131"/>
                  <a:pt x="129064" y="1062514"/>
                  <a:pt x="129064" y="1070134"/>
                </a:cubicBezTo>
                <a:cubicBezTo>
                  <a:pt x="129064" y="1072991"/>
                  <a:pt x="126206" y="1075849"/>
                  <a:pt x="123349" y="1075849"/>
                </a:cubicBezTo>
                <a:cubicBezTo>
                  <a:pt x="114776" y="1075849"/>
                  <a:pt x="100489" y="1056799"/>
                  <a:pt x="106204" y="1052036"/>
                </a:cubicBezTo>
                <a:cubicBezTo>
                  <a:pt x="105251" y="1052036"/>
                  <a:pt x="105251" y="1052036"/>
                  <a:pt x="106204" y="1052036"/>
                </a:cubicBezTo>
                <a:lnTo>
                  <a:pt x="106204" y="1052036"/>
                </a:lnTo>
                <a:close/>
                <a:moveTo>
                  <a:pt x="5970746" y="1163479"/>
                </a:moveTo>
                <a:cubicBezTo>
                  <a:pt x="5976462" y="1163479"/>
                  <a:pt x="5979319" y="1166336"/>
                  <a:pt x="5977414" y="1170146"/>
                </a:cubicBezTo>
                <a:cubicBezTo>
                  <a:pt x="5975509" y="1173956"/>
                  <a:pt x="5972651" y="1176814"/>
                  <a:pt x="5970746" y="1176814"/>
                </a:cubicBezTo>
                <a:cubicBezTo>
                  <a:pt x="5968842" y="1176814"/>
                  <a:pt x="5966937" y="1173956"/>
                  <a:pt x="5964079" y="1170146"/>
                </a:cubicBezTo>
                <a:cubicBezTo>
                  <a:pt x="5962174" y="1166336"/>
                  <a:pt x="5965031" y="1163479"/>
                  <a:pt x="5970746" y="1163479"/>
                </a:cubicBezTo>
                <a:close/>
                <a:moveTo>
                  <a:pt x="5688806" y="1289209"/>
                </a:moveTo>
                <a:cubicBezTo>
                  <a:pt x="5694521" y="1289209"/>
                  <a:pt x="5699284" y="1293019"/>
                  <a:pt x="5699284" y="1298734"/>
                </a:cubicBezTo>
                <a:cubicBezTo>
                  <a:pt x="5699284" y="1303496"/>
                  <a:pt x="5698331" y="1308259"/>
                  <a:pt x="5696426" y="1308259"/>
                </a:cubicBezTo>
                <a:cubicBezTo>
                  <a:pt x="5695474" y="1308259"/>
                  <a:pt x="5690712" y="1303496"/>
                  <a:pt x="5685949" y="1298734"/>
                </a:cubicBezTo>
                <a:cubicBezTo>
                  <a:pt x="5680234" y="1290161"/>
                  <a:pt x="5680234" y="1289209"/>
                  <a:pt x="5688806" y="1289209"/>
                </a:cubicBezTo>
                <a:lnTo>
                  <a:pt x="5688806" y="1289209"/>
                </a:lnTo>
                <a:close/>
                <a:moveTo>
                  <a:pt x="2170271" y="1314926"/>
                </a:moveTo>
                <a:cubicBezTo>
                  <a:pt x="2172176" y="1314926"/>
                  <a:pt x="2173129" y="1317784"/>
                  <a:pt x="2171224" y="1326356"/>
                </a:cubicBezTo>
                <a:cubicBezTo>
                  <a:pt x="2170271" y="1334929"/>
                  <a:pt x="2165509" y="1342549"/>
                  <a:pt x="2160746" y="1343501"/>
                </a:cubicBezTo>
                <a:cubicBezTo>
                  <a:pt x="2149316" y="1347311"/>
                  <a:pt x="2151221" y="1329214"/>
                  <a:pt x="2162651" y="1319689"/>
                </a:cubicBezTo>
                <a:cubicBezTo>
                  <a:pt x="2167414" y="1316831"/>
                  <a:pt x="2169319" y="1315879"/>
                  <a:pt x="2170271" y="1314926"/>
                </a:cubicBezTo>
                <a:lnTo>
                  <a:pt x="2170271" y="1314926"/>
                </a:lnTo>
                <a:close/>
                <a:moveTo>
                  <a:pt x="5820251" y="1329214"/>
                </a:moveTo>
                <a:cubicBezTo>
                  <a:pt x="5821204" y="1329214"/>
                  <a:pt x="5822156" y="1329214"/>
                  <a:pt x="5823109" y="1330166"/>
                </a:cubicBezTo>
                <a:cubicBezTo>
                  <a:pt x="5825014" y="1332071"/>
                  <a:pt x="5824062" y="1337786"/>
                  <a:pt x="5820251" y="1342549"/>
                </a:cubicBezTo>
                <a:cubicBezTo>
                  <a:pt x="5812631" y="1352074"/>
                  <a:pt x="5802154" y="1353979"/>
                  <a:pt x="5802154" y="1345406"/>
                </a:cubicBezTo>
                <a:cubicBezTo>
                  <a:pt x="5801201" y="1338739"/>
                  <a:pt x="5813584" y="1329214"/>
                  <a:pt x="5820251" y="1329214"/>
                </a:cubicBezTo>
                <a:lnTo>
                  <a:pt x="5820251" y="1329214"/>
                </a:lnTo>
                <a:close/>
                <a:moveTo>
                  <a:pt x="3129439" y="1351121"/>
                </a:moveTo>
                <a:cubicBezTo>
                  <a:pt x="3150394" y="1351121"/>
                  <a:pt x="3158014" y="1361599"/>
                  <a:pt x="3163729" y="1401604"/>
                </a:cubicBezTo>
                <a:cubicBezTo>
                  <a:pt x="3166586" y="1423511"/>
                  <a:pt x="3171349" y="1451134"/>
                  <a:pt x="3174206" y="1462564"/>
                </a:cubicBezTo>
                <a:cubicBezTo>
                  <a:pt x="3176111" y="1473994"/>
                  <a:pt x="3175159" y="1482566"/>
                  <a:pt x="3172301" y="1482566"/>
                </a:cubicBezTo>
                <a:cubicBezTo>
                  <a:pt x="3163729" y="1482566"/>
                  <a:pt x="3151346" y="1460659"/>
                  <a:pt x="3147536" y="1437799"/>
                </a:cubicBezTo>
                <a:cubicBezTo>
                  <a:pt x="3145631" y="1427321"/>
                  <a:pt x="3139916" y="1410176"/>
                  <a:pt x="3136106" y="1401604"/>
                </a:cubicBezTo>
                <a:cubicBezTo>
                  <a:pt x="3131344" y="1392079"/>
                  <a:pt x="3125629" y="1377791"/>
                  <a:pt x="3123724" y="1368266"/>
                </a:cubicBezTo>
                <a:cubicBezTo>
                  <a:pt x="3118961" y="1354931"/>
                  <a:pt x="3119914" y="1351121"/>
                  <a:pt x="3129439" y="1351121"/>
                </a:cubicBezTo>
                <a:lnTo>
                  <a:pt x="3129439" y="1351121"/>
                </a:lnTo>
                <a:close/>
                <a:moveTo>
                  <a:pt x="4057174" y="1364456"/>
                </a:moveTo>
                <a:cubicBezTo>
                  <a:pt x="4066699" y="1364456"/>
                  <a:pt x="4070509" y="1370171"/>
                  <a:pt x="4074319" y="1386364"/>
                </a:cubicBezTo>
                <a:cubicBezTo>
                  <a:pt x="4076224" y="1398746"/>
                  <a:pt x="4077176" y="1410176"/>
                  <a:pt x="4075271" y="1411129"/>
                </a:cubicBezTo>
                <a:cubicBezTo>
                  <a:pt x="4070509" y="1414939"/>
                  <a:pt x="4059079" y="1400651"/>
                  <a:pt x="4051459" y="1380649"/>
                </a:cubicBezTo>
                <a:cubicBezTo>
                  <a:pt x="4045744" y="1366361"/>
                  <a:pt x="4046696" y="1364456"/>
                  <a:pt x="4057174" y="1364456"/>
                </a:cubicBezTo>
                <a:lnTo>
                  <a:pt x="4057174" y="1364456"/>
                </a:lnTo>
                <a:close/>
                <a:moveTo>
                  <a:pt x="5891689" y="1379696"/>
                </a:moveTo>
                <a:cubicBezTo>
                  <a:pt x="5895499" y="1378744"/>
                  <a:pt x="5897404" y="1379696"/>
                  <a:pt x="5897404" y="1382554"/>
                </a:cubicBezTo>
                <a:cubicBezTo>
                  <a:pt x="5897404" y="1391126"/>
                  <a:pt x="5874544" y="1414939"/>
                  <a:pt x="5869781" y="1411129"/>
                </a:cubicBezTo>
                <a:cubicBezTo>
                  <a:pt x="5864067" y="1405414"/>
                  <a:pt x="5875496" y="1385411"/>
                  <a:pt x="5887879" y="1381601"/>
                </a:cubicBezTo>
                <a:cubicBezTo>
                  <a:pt x="5888831" y="1379696"/>
                  <a:pt x="5890737" y="1379696"/>
                  <a:pt x="5891689" y="1379696"/>
                </a:cubicBezTo>
                <a:lnTo>
                  <a:pt x="5891689" y="1379696"/>
                </a:lnTo>
                <a:close/>
                <a:moveTo>
                  <a:pt x="4855369" y="1413986"/>
                </a:moveTo>
                <a:cubicBezTo>
                  <a:pt x="4859179" y="1413986"/>
                  <a:pt x="4862037" y="1416844"/>
                  <a:pt x="4862037" y="1420654"/>
                </a:cubicBezTo>
                <a:cubicBezTo>
                  <a:pt x="4862037" y="1424464"/>
                  <a:pt x="4860131" y="1427321"/>
                  <a:pt x="4859179" y="1427321"/>
                </a:cubicBezTo>
                <a:cubicBezTo>
                  <a:pt x="4857274" y="1427321"/>
                  <a:pt x="4854416" y="1424464"/>
                  <a:pt x="4852512" y="1420654"/>
                </a:cubicBezTo>
                <a:cubicBezTo>
                  <a:pt x="4850606" y="1416844"/>
                  <a:pt x="4852512" y="1413986"/>
                  <a:pt x="4855369" y="1413986"/>
                </a:cubicBezTo>
                <a:close/>
                <a:moveTo>
                  <a:pt x="4889659" y="1453991"/>
                </a:moveTo>
                <a:cubicBezTo>
                  <a:pt x="4894421" y="1453039"/>
                  <a:pt x="4900137" y="1462564"/>
                  <a:pt x="4904899" y="1479709"/>
                </a:cubicBezTo>
                <a:cubicBezTo>
                  <a:pt x="4908709" y="1494949"/>
                  <a:pt x="4910614" y="1508284"/>
                  <a:pt x="4910614" y="1508284"/>
                </a:cubicBezTo>
                <a:cubicBezTo>
                  <a:pt x="4903946" y="1508284"/>
                  <a:pt x="4881087" y="1474946"/>
                  <a:pt x="4882991" y="1467326"/>
                </a:cubicBezTo>
                <a:cubicBezTo>
                  <a:pt x="4883944" y="1458754"/>
                  <a:pt x="4886801" y="1454944"/>
                  <a:pt x="4889659" y="1453991"/>
                </a:cubicBezTo>
                <a:lnTo>
                  <a:pt x="4889659" y="1453991"/>
                </a:lnTo>
                <a:close/>
                <a:moveTo>
                  <a:pt x="4080034" y="1473041"/>
                </a:moveTo>
                <a:cubicBezTo>
                  <a:pt x="4080986" y="1473041"/>
                  <a:pt x="4081939" y="1473041"/>
                  <a:pt x="4083844" y="1473994"/>
                </a:cubicBezTo>
                <a:cubicBezTo>
                  <a:pt x="4087654" y="1476851"/>
                  <a:pt x="4088606" y="1480661"/>
                  <a:pt x="4084796" y="1485424"/>
                </a:cubicBezTo>
                <a:cubicBezTo>
                  <a:pt x="4081939" y="1489234"/>
                  <a:pt x="4077176" y="1498759"/>
                  <a:pt x="4076224" y="1505426"/>
                </a:cubicBezTo>
                <a:cubicBezTo>
                  <a:pt x="4073366" y="1516856"/>
                  <a:pt x="4072414" y="1516856"/>
                  <a:pt x="4068604" y="1507331"/>
                </a:cubicBezTo>
                <a:cubicBezTo>
                  <a:pt x="4062889" y="1495901"/>
                  <a:pt x="4071461" y="1474946"/>
                  <a:pt x="4080034" y="1473041"/>
                </a:cubicBezTo>
                <a:lnTo>
                  <a:pt x="4080034" y="1473041"/>
                </a:lnTo>
                <a:close/>
                <a:moveTo>
                  <a:pt x="4928712" y="1547336"/>
                </a:moveTo>
                <a:cubicBezTo>
                  <a:pt x="4929664" y="1547336"/>
                  <a:pt x="4931569" y="1548289"/>
                  <a:pt x="4934426" y="1551146"/>
                </a:cubicBezTo>
                <a:cubicBezTo>
                  <a:pt x="4938237" y="1554956"/>
                  <a:pt x="4940142" y="1559719"/>
                  <a:pt x="4938237" y="1561624"/>
                </a:cubicBezTo>
                <a:cubicBezTo>
                  <a:pt x="4934426" y="1565434"/>
                  <a:pt x="4926806" y="1558766"/>
                  <a:pt x="4926806" y="1550194"/>
                </a:cubicBezTo>
                <a:cubicBezTo>
                  <a:pt x="4925854" y="1548289"/>
                  <a:pt x="4926806" y="1547336"/>
                  <a:pt x="4928712" y="1547336"/>
                </a:cubicBezTo>
                <a:close/>
                <a:moveTo>
                  <a:pt x="3185636" y="1554956"/>
                </a:moveTo>
                <a:cubicBezTo>
                  <a:pt x="3186589" y="1554956"/>
                  <a:pt x="3187541" y="1554956"/>
                  <a:pt x="3189446" y="1555909"/>
                </a:cubicBezTo>
                <a:cubicBezTo>
                  <a:pt x="3192304" y="1557814"/>
                  <a:pt x="3195161" y="1564481"/>
                  <a:pt x="3195161" y="1571149"/>
                </a:cubicBezTo>
                <a:cubicBezTo>
                  <a:pt x="3195161" y="1585436"/>
                  <a:pt x="3177064" y="1593056"/>
                  <a:pt x="3172301" y="1580674"/>
                </a:cubicBezTo>
                <a:cubicBezTo>
                  <a:pt x="3167539" y="1570196"/>
                  <a:pt x="3178016" y="1554956"/>
                  <a:pt x="3185636" y="1554956"/>
                </a:cubicBezTo>
                <a:close/>
                <a:moveTo>
                  <a:pt x="4076224" y="1590199"/>
                </a:moveTo>
                <a:cubicBezTo>
                  <a:pt x="4087654" y="1590199"/>
                  <a:pt x="4089559" y="1602581"/>
                  <a:pt x="4082891" y="1627346"/>
                </a:cubicBezTo>
                <a:cubicBezTo>
                  <a:pt x="4075271" y="1654016"/>
                  <a:pt x="4057174" y="1675924"/>
                  <a:pt x="4057174" y="1657826"/>
                </a:cubicBezTo>
                <a:cubicBezTo>
                  <a:pt x="4057174" y="1652111"/>
                  <a:pt x="4060031" y="1646396"/>
                  <a:pt x="4063841" y="1644491"/>
                </a:cubicBezTo>
                <a:cubicBezTo>
                  <a:pt x="4067651" y="1642586"/>
                  <a:pt x="4070509" y="1629251"/>
                  <a:pt x="4070509" y="1615916"/>
                </a:cubicBezTo>
                <a:cubicBezTo>
                  <a:pt x="4070509" y="1600676"/>
                  <a:pt x="4072414" y="1590199"/>
                  <a:pt x="4076224" y="1590199"/>
                </a:cubicBezTo>
                <a:lnTo>
                  <a:pt x="4076224" y="1590199"/>
                </a:lnTo>
                <a:close/>
                <a:moveTo>
                  <a:pt x="4979194" y="1679734"/>
                </a:moveTo>
                <a:cubicBezTo>
                  <a:pt x="4981099" y="1679734"/>
                  <a:pt x="4984909" y="1681639"/>
                  <a:pt x="4991576" y="1688306"/>
                </a:cubicBezTo>
                <a:cubicBezTo>
                  <a:pt x="5003006" y="1699736"/>
                  <a:pt x="5003959" y="1703546"/>
                  <a:pt x="4997292" y="1712119"/>
                </a:cubicBezTo>
                <a:cubicBezTo>
                  <a:pt x="4983956" y="1727359"/>
                  <a:pt x="4969669" y="1724501"/>
                  <a:pt x="4973479" y="1708309"/>
                </a:cubicBezTo>
                <a:cubicBezTo>
                  <a:pt x="4975384" y="1700689"/>
                  <a:pt x="4977289" y="1690211"/>
                  <a:pt x="4977289" y="1684496"/>
                </a:cubicBezTo>
                <a:cubicBezTo>
                  <a:pt x="4977289" y="1681639"/>
                  <a:pt x="4978242" y="1680686"/>
                  <a:pt x="4979194" y="1679734"/>
                </a:cubicBezTo>
                <a:close/>
                <a:moveTo>
                  <a:pt x="2912269" y="1717834"/>
                </a:moveTo>
                <a:cubicBezTo>
                  <a:pt x="2913221" y="1718786"/>
                  <a:pt x="2919889" y="1754981"/>
                  <a:pt x="2926556" y="1796891"/>
                </a:cubicBezTo>
                <a:cubicBezTo>
                  <a:pt x="2935129" y="1849279"/>
                  <a:pt x="2942749" y="1878806"/>
                  <a:pt x="2952274" y="1891189"/>
                </a:cubicBezTo>
                <a:cubicBezTo>
                  <a:pt x="2959894" y="1901666"/>
                  <a:pt x="2965609" y="1912144"/>
                  <a:pt x="2965609" y="1915001"/>
                </a:cubicBezTo>
                <a:cubicBezTo>
                  <a:pt x="2965609" y="1918811"/>
                  <a:pt x="2972276" y="1941671"/>
                  <a:pt x="2980849" y="1967389"/>
                </a:cubicBezTo>
                <a:cubicBezTo>
                  <a:pt x="2996089" y="2013109"/>
                  <a:pt x="3016091" y="2115979"/>
                  <a:pt x="3016091" y="2148364"/>
                </a:cubicBezTo>
                <a:cubicBezTo>
                  <a:pt x="3016091" y="2157889"/>
                  <a:pt x="3023711" y="2178844"/>
                  <a:pt x="3033236" y="2195989"/>
                </a:cubicBezTo>
                <a:cubicBezTo>
                  <a:pt x="3046571" y="2219801"/>
                  <a:pt x="3050381" y="2235994"/>
                  <a:pt x="3050381" y="2267426"/>
                </a:cubicBezTo>
                <a:cubicBezTo>
                  <a:pt x="3051334" y="2306479"/>
                  <a:pt x="3051334" y="2308384"/>
                  <a:pt x="3071336" y="2317909"/>
                </a:cubicBezTo>
                <a:cubicBezTo>
                  <a:pt x="3095149" y="2328386"/>
                  <a:pt x="3099911" y="2340769"/>
                  <a:pt x="3095149" y="2379821"/>
                </a:cubicBezTo>
                <a:cubicBezTo>
                  <a:pt x="3089434" y="2431256"/>
                  <a:pt x="3086576" y="2437924"/>
                  <a:pt x="3075146" y="2434114"/>
                </a:cubicBezTo>
                <a:cubicBezTo>
                  <a:pt x="3066574" y="2431256"/>
                  <a:pt x="3065621" y="2431256"/>
                  <a:pt x="3071336" y="2436971"/>
                </a:cubicBezTo>
                <a:cubicBezTo>
                  <a:pt x="3077051" y="2442686"/>
                  <a:pt x="3075146" y="2448401"/>
                  <a:pt x="3060859" y="2462689"/>
                </a:cubicBezTo>
                <a:cubicBezTo>
                  <a:pt x="3048476" y="2474119"/>
                  <a:pt x="3037046" y="2480786"/>
                  <a:pt x="3025616" y="2479834"/>
                </a:cubicBezTo>
                <a:cubicBezTo>
                  <a:pt x="3007519" y="2477929"/>
                  <a:pt x="3008471" y="2478881"/>
                  <a:pt x="3006566" y="2467451"/>
                </a:cubicBezTo>
                <a:cubicBezTo>
                  <a:pt x="3005614" y="2457926"/>
                  <a:pt x="2979896" y="2451259"/>
                  <a:pt x="2931319" y="2448401"/>
                </a:cubicBezTo>
                <a:cubicBezTo>
                  <a:pt x="2893219" y="2446496"/>
                  <a:pt x="2891314" y="2447449"/>
                  <a:pt x="2889409" y="2460784"/>
                </a:cubicBezTo>
                <a:cubicBezTo>
                  <a:pt x="2887504" y="2475071"/>
                  <a:pt x="2869406" y="2480786"/>
                  <a:pt x="2868454" y="2467451"/>
                </a:cubicBezTo>
                <a:cubicBezTo>
                  <a:pt x="2867501" y="2462689"/>
                  <a:pt x="2866549" y="2453164"/>
                  <a:pt x="2864644" y="2443639"/>
                </a:cubicBezTo>
                <a:cubicBezTo>
                  <a:pt x="2863691" y="2435066"/>
                  <a:pt x="2860834" y="2417921"/>
                  <a:pt x="2858929" y="2405539"/>
                </a:cubicBezTo>
                <a:cubicBezTo>
                  <a:pt x="2857024" y="2393156"/>
                  <a:pt x="2853214" y="2368391"/>
                  <a:pt x="2850356" y="2349341"/>
                </a:cubicBezTo>
                <a:cubicBezTo>
                  <a:pt x="2843689" y="2307431"/>
                  <a:pt x="2847499" y="2285524"/>
                  <a:pt x="2861786" y="2281714"/>
                </a:cubicBezTo>
                <a:cubicBezTo>
                  <a:pt x="2871311" y="2279809"/>
                  <a:pt x="2873216" y="2267426"/>
                  <a:pt x="2877026" y="2209324"/>
                </a:cubicBezTo>
                <a:cubicBezTo>
                  <a:pt x="2878931" y="2171224"/>
                  <a:pt x="2879884" y="2137886"/>
                  <a:pt x="2877979" y="2135029"/>
                </a:cubicBezTo>
                <a:cubicBezTo>
                  <a:pt x="2871311" y="2124551"/>
                  <a:pt x="2869406" y="2012156"/>
                  <a:pt x="2876074" y="1996916"/>
                </a:cubicBezTo>
                <a:cubicBezTo>
                  <a:pt x="2879884" y="1988344"/>
                  <a:pt x="2884646" y="1948339"/>
                  <a:pt x="2887504" y="1909286"/>
                </a:cubicBezTo>
                <a:cubicBezTo>
                  <a:pt x="2895124" y="1823561"/>
                  <a:pt x="2908459" y="1714024"/>
                  <a:pt x="2912269" y="1717834"/>
                </a:cubicBezTo>
                <a:lnTo>
                  <a:pt x="2912269" y="1717834"/>
                </a:lnTo>
                <a:close/>
                <a:moveTo>
                  <a:pt x="1872139" y="1724501"/>
                </a:moveTo>
                <a:lnTo>
                  <a:pt x="1872139" y="1751171"/>
                </a:lnTo>
                <a:cubicBezTo>
                  <a:pt x="1872139" y="1775936"/>
                  <a:pt x="1889284" y="1896904"/>
                  <a:pt x="1904524" y="1991201"/>
                </a:cubicBezTo>
                <a:cubicBezTo>
                  <a:pt x="1922621" y="2099786"/>
                  <a:pt x="1929289" y="2150269"/>
                  <a:pt x="1928336" y="2189321"/>
                </a:cubicBezTo>
                <a:cubicBezTo>
                  <a:pt x="1927384" y="2230279"/>
                  <a:pt x="1928336" y="2232184"/>
                  <a:pt x="1949291" y="2251234"/>
                </a:cubicBezTo>
                <a:cubicBezTo>
                  <a:pt x="1961674" y="2261711"/>
                  <a:pt x="1978819" y="2281714"/>
                  <a:pt x="1988344" y="2296001"/>
                </a:cubicBezTo>
                <a:cubicBezTo>
                  <a:pt x="2005489" y="2320766"/>
                  <a:pt x="2006441" y="2326481"/>
                  <a:pt x="2006441" y="2393156"/>
                </a:cubicBezTo>
                <a:cubicBezTo>
                  <a:pt x="2007394" y="2498884"/>
                  <a:pt x="2009299" y="2490311"/>
                  <a:pt x="1983581" y="2487454"/>
                </a:cubicBezTo>
                <a:cubicBezTo>
                  <a:pt x="1971199" y="2486501"/>
                  <a:pt x="1957864" y="2480786"/>
                  <a:pt x="1954054" y="2476024"/>
                </a:cubicBezTo>
                <a:cubicBezTo>
                  <a:pt x="1947386" y="2468404"/>
                  <a:pt x="1944529" y="2468404"/>
                  <a:pt x="1934051" y="2477929"/>
                </a:cubicBezTo>
                <a:cubicBezTo>
                  <a:pt x="1918811" y="2491264"/>
                  <a:pt x="1863566" y="2496026"/>
                  <a:pt x="1831181" y="2487454"/>
                </a:cubicBezTo>
                <a:cubicBezTo>
                  <a:pt x="1816894" y="2483644"/>
                  <a:pt x="1807369" y="2483644"/>
                  <a:pt x="1807369" y="2486501"/>
                </a:cubicBezTo>
                <a:cubicBezTo>
                  <a:pt x="1807369" y="2489359"/>
                  <a:pt x="1798796" y="2492216"/>
                  <a:pt x="1788319" y="2492216"/>
                </a:cubicBezTo>
                <a:cubicBezTo>
                  <a:pt x="1777841" y="2492216"/>
                  <a:pt x="1769269" y="2489359"/>
                  <a:pt x="1769269" y="2485549"/>
                </a:cubicBezTo>
                <a:cubicBezTo>
                  <a:pt x="1769269" y="2481739"/>
                  <a:pt x="1753076" y="2478881"/>
                  <a:pt x="1734026" y="2478881"/>
                </a:cubicBezTo>
                <a:cubicBezTo>
                  <a:pt x="1714976" y="2478881"/>
                  <a:pt x="1698784" y="2481739"/>
                  <a:pt x="1698784" y="2485549"/>
                </a:cubicBezTo>
                <a:cubicBezTo>
                  <a:pt x="1698784" y="2489359"/>
                  <a:pt x="1689259" y="2492216"/>
                  <a:pt x="1677829" y="2492216"/>
                </a:cubicBezTo>
                <a:lnTo>
                  <a:pt x="1656874" y="2492216"/>
                </a:lnTo>
                <a:lnTo>
                  <a:pt x="1645444" y="2441734"/>
                </a:lnTo>
                <a:cubicBezTo>
                  <a:pt x="1638776" y="2414111"/>
                  <a:pt x="1635919" y="2382679"/>
                  <a:pt x="1637824" y="2373154"/>
                </a:cubicBezTo>
                <a:cubicBezTo>
                  <a:pt x="1644491" y="2342674"/>
                  <a:pt x="1660684" y="2322671"/>
                  <a:pt x="1679734" y="2322671"/>
                </a:cubicBezTo>
                <a:cubicBezTo>
                  <a:pt x="1703546" y="2322671"/>
                  <a:pt x="1723549" y="2300764"/>
                  <a:pt x="1714024" y="2285524"/>
                </a:cubicBezTo>
                <a:cubicBezTo>
                  <a:pt x="1708309" y="2276951"/>
                  <a:pt x="1708309" y="2272189"/>
                  <a:pt x="1714976" y="2266474"/>
                </a:cubicBezTo>
                <a:cubicBezTo>
                  <a:pt x="1719739" y="2262664"/>
                  <a:pt x="1725454" y="2238851"/>
                  <a:pt x="1727359" y="2211229"/>
                </a:cubicBezTo>
                <a:cubicBezTo>
                  <a:pt x="1729264" y="2184559"/>
                  <a:pt x="1735931" y="2151221"/>
                  <a:pt x="1740694" y="2137886"/>
                </a:cubicBezTo>
                <a:cubicBezTo>
                  <a:pt x="1745456" y="2124551"/>
                  <a:pt x="1758791" y="2081689"/>
                  <a:pt x="1769269" y="2043589"/>
                </a:cubicBezTo>
                <a:cubicBezTo>
                  <a:pt x="1795939" y="1952149"/>
                  <a:pt x="1851184" y="1773079"/>
                  <a:pt x="1862614" y="1745456"/>
                </a:cubicBezTo>
                <a:lnTo>
                  <a:pt x="1872139" y="1724501"/>
                </a:lnTo>
                <a:lnTo>
                  <a:pt x="1872139" y="1724501"/>
                </a:lnTo>
                <a:close/>
                <a:moveTo>
                  <a:pt x="3807619" y="1812131"/>
                </a:moveTo>
                <a:lnTo>
                  <a:pt x="3807619" y="1901666"/>
                </a:lnTo>
                <a:cubicBezTo>
                  <a:pt x="3807619" y="1987391"/>
                  <a:pt x="3808571" y="1992154"/>
                  <a:pt x="3826669" y="2027396"/>
                </a:cubicBezTo>
                <a:cubicBezTo>
                  <a:pt x="3851434" y="2075021"/>
                  <a:pt x="3866674" y="2197894"/>
                  <a:pt x="3851434" y="2227421"/>
                </a:cubicBezTo>
                <a:cubicBezTo>
                  <a:pt x="3837146" y="2255044"/>
                  <a:pt x="3832384" y="2284571"/>
                  <a:pt x="3840956" y="2289334"/>
                </a:cubicBezTo>
                <a:cubicBezTo>
                  <a:pt x="3845719" y="2292191"/>
                  <a:pt x="3842861" y="2296001"/>
                  <a:pt x="3833336" y="2300764"/>
                </a:cubicBezTo>
                <a:cubicBezTo>
                  <a:pt x="3809524" y="2312194"/>
                  <a:pt x="3810476" y="2328386"/>
                  <a:pt x="3837146" y="2339816"/>
                </a:cubicBezTo>
                <a:cubicBezTo>
                  <a:pt x="3849529" y="2344579"/>
                  <a:pt x="3867626" y="2349341"/>
                  <a:pt x="3876199" y="2349341"/>
                </a:cubicBezTo>
                <a:cubicBezTo>
                  <a:pt x="3895249" y="2349341"/>
                  <a:pt x="3895249" y="2349341"/>
                  <a:pt x="3882866" y="2390299"/>
                </a:cubicBezTo>
                <a:cubicBezTo>
                  <a:pt x="3878104" y="2407444"/>
                  <a:pt x="3872389" y="2437924"/>
                  <a:pt x="3870484" y="2458879"/>
                </a:cubicBezTo>
                <a:cubicBezTo>
                  <a:pt x="3868579" y="2478881"/>
                  <a:pt x="3862864" y="2499836"/>
                  <a:pt x="3859054" y="2504599"/>
                </a:cubicBezTo>
                <a:cubicBezTo>
                  <a:pt x="3852386" y="2513171"/>
                  <a:pt x="3844766" y="2515076"/>
                  <a:pt x="3840004" y="2510314"/>
                </a:cubicBezTo>
                <a:cubicBezTo>
                  <a:pt x="3837146" y="2507456"/>
                  <a:pt x="3777139" y="2502694"/>
                  <a:pt x="3654266" y="2496026"/>
                </a:cubicBezTo>
                <a:lnTo>
                  <a:pt x="3579971" y="2492216"/>
                </a:lnTo>
                <a:lnTo>
                  <a:pt x="3570446" y="2459831"/>
                </a:lnTo>
                <a:cubicBezTo>
                  <a:pt x="3565684" y="2442686"/>
                  <a:pt x="3562826" y="2417921"/>
                  <a:pt x="3563779" y="2404586"/>
                </a:cubicBezTo>
                <a:cubicBezTo>
                  <a:pt x="3566636" y="2382679"/>
                  <a:pt x="3567589" y="2381726"/>
                  <a:pt x="3598069" y="2377916"/>
                </a:cubicBezTo>
                <a:cubicBezTo>
                  <a:pt x="3619024" y="2375059"/>
                  <a:pt x="3631406" y="2369344"/>
                  <a:pt x="3635216" y="2362676"/>
                </a:cubicBezTo>
                <a:cubicBezTo>
                  <a:pt x="3641884" y="2350294"/>
                  <a:pt x="3638074" y="2326481"/>
                  <a:pt x="3627596" y="2313146"/>
                </a:cubicBezTo>
                <a:cubicBezTo>
                  <a:pt x="3623786" y="2307431"/>
                  <a:pt x="3623786" y="2305526"/>
                  <a:pt x="3628549" y="2305526"/>
                </a:cubicBezTo>
                <a:cubicBezTo>
                  <a:pt x="3639026" y="2305526"/>
                  <a:pt x="3637121" y="2274094"/>
                  <a:pt x="3626644" y="2247424"/>
                </a:cubicBezTo>
                <a:cubicBezTo>
                  <a:pt x="3616166" y="2221706"/>
                  <a:pt x="3619024" y="2206466"/>
                  <a:pt x="3651409" y="2123599"/>
                </a:cubicBezTo>
                <a:cubicBezTo>
                  <a:pt x="3662839" y="2094071"/>
                  <a:pt x="3676174" y="2055971"/>
                  <a:pt x="3680936" y="2038826"/>
                </a:cubicBezTo>
                <a:cubicBezTo>
                  <a:pt x="3685699" y="2020729"/>
                  <a:pt x="3700939" y="1992154"/>
                  <a:pt x="3718084" y="1970246"/>
                </a:cubicBezTo>
                <a:cubicBezTo>
                  <a:pt x="3734276" y="1949291"/>
                  <a:pt x="3760946" y="1905476"/>
                  <a:pt x="3777139" y="1873091"/>
                </a:cubicBezTo>
                <a:lnTo>
                  <a:pt x="3807619" y="1812131"/>
                </a:lnTo>
                <a:lnTo>
                  <a:pt x="3807619" y="1812131"/>
                </a:lnTo>
                <a:close/>
                <a:moveTo>
                  <a:pt x="4662964" y="1883569"/>
                </a:moveTo>
                <a:lnTo>
                  <a:pt x="4677251" y="1935004"/>
                </a:lnTo>
                <a:cubicBezTo>
                  <a:pt x="4684872" y="1963579"/>
                  <a:pt x="4706779" y="2022634"/>
                  <a:pt x="4725829" y="2066449"/>
                </a:cubicBezTo>
                <a:cubicBezTo>
                  <a:pt x="4744879" y="2110264"/>
                  <a:pt x="4762024" y="2159794"/>
                  <a:pt x="4764881" y="2176939"/>
                </a:cubicBezTo>
                <a:cubicBezTo>
                  <a:pt x="4769644" y="2213134"/>
                  <a:pt x="4782979" y="2255044"/>
                  <a:pt x="4801076" y="2289334"/>
                </a:cubicBezTo>
                <a:cubicBezTo>
                  <a:pt x="4810601" y="2307431"/>
                  <a:pt x="4814412" y="2326481"/>
                  <a:pt x="4814412" y="2359819"/>
                </a:cubicBezTo>
                <a:cubicBezTo>
                  <a:pt x="4814412" y="2384584"/>
                  <a:pt x="4816316" y="2406491"/>
                  <a:pt x="4819174" y="2409349"/>
                </a:cubicBezTo>
                <a:cubicBezTo>
                  <a:pt x="4822031" y="2412206"/>
                  <a:pt x="4823937" y="2419826"/>
                  <a:pt x="4823937" y="2426494"/>
                </a:cubicBezTo>
                <a:cubicBezTo>
                  <a:pt x="4823937" y="2436019"/>
                  <a:pt x="4822031" y="2436971"/>
                  <a:pt x="4815364" y="2432209"/>
                </a:cubicBezTo>
                <a:cubicBezTo>
                  <a:pt x="4810601" y="2428399"/>
                  <a:pt x="4804887" y="2427446"/>
                  <a:pt x="4802981" y="2429351"/>
                </a:cubicBezTo>
                <a:cubicBezTo>
                  <a:pt x="4801076" y="2431256"/>
                  <a:pt x="4794409" y="2429351"/>
                  <a:pt x="4788694" y="2424589"/>
                </a:cubicBezTo>
                <a:cubicBezTo>
                  <a:pt x="4780122" y="2417921"/>
                  <a:pt x="4777264" y="2417921"/>
                  <a:pt x="4768691" y="2427446"/>
                </a:cubicBezTo>
                <a:cubicBezTo>
                  <a:pt x="4759166" y="2436971"/>
                  <a:pt x="4759166" y="2437924"/>
                  <a:pt x="4781074" y="2437924"/>
                </a:cubicBezTo>
                <a:cubicBezTo>
                  <a:pt x="4815364" y="2437924"/>
                  <a:pt x="4822984" y="2442686"/>
                  <a:pt x="4819174" y="2459831"/>
                </a:cubicBezTo>
                <a:cubicBezTo>
                  <a:pt x="4817269" y="2468404"/>
                  <a:pt x="4813459" y="2475071"/>
                  <a:pt x="4810601" y="2475071"/>
                </a:cubicBezTo>
                <a:cubicBezTo>
                  <a:pt x="4807744" y="2475071"/>
                  <a:pt x="4807744" y="2481739"/>
                  <a:pt x="4810601" y="2489359"/>
                </a:cubicBezTo>
                <a:cubicBezTo>
                  <a:pt x="4815364" y="2502694"/>
                  <a:pt x="4814412" y="2503646"/>
                  <a:pt x="4795362" y="2501741"/>
                </a:cubicBezTo>
                <a:cubicBezTo>
                  <a:pt x="4775359" y="2499836"/>
                  <a:pt x="4774406" y="2499836"/>
                  <a:pt x="4778216" y="2516029"/>
                </a:cubicBezTo>
                <a:cubicBezTo>
                  <a:pt x="4781074" y="2528411"/>
                  <a:pt x="4779169" y="2532221"/>
                  <a:pt x="4772501" y="2530316"/>
                </a:cubicBezTo>
                <a:cubicBezTo>
                  <a:pt x="4767739" y="2528411"/>
                  <a:pt x="4763929" y="2520791"/>
                  <a:pt x="4763929" y="2514124"/>
                </a:cubicBezTo>
                <a:cubicBezTo>
                  <a:pt x="4764881" y="2499836"/>
                  <a:pt x="4757262" y="2496026"/>
                  <a:pt x="4750594" y="2506504"/>
                </a:cubicBezTo>
                <a:cubicBezTo>
                  <a:pt x="4747737" y="2511266"/>
                  <a:pt x="4722019" y="2510314"/>
                  <a:pt x="4719162" y="2505551"/>
                </a:cubicBezTo>
                <a:cubicBezTo>
                  <a:pt x="4693444" y="2463641"/>
                  <a:pt x="4682966" y="2458879"/>
                  <a:pt x="4699159" y="2497931"/>
                </a:cubicBezTo>
                <a:cubicBezTo>
                  <a:pt x="4708684" y="2519839"/>
                  <a:pt x="4708684" y="2520791"/>
                  <a:pt x="4698206" y="2516981"/>
                </a:cubicBezTo>
                <a:cubicBezTo>
                  <a:pt x="4671537" y="2506504"/>
                  <a:pt x="4662012" y="2505551"/>
                  <a:pt x="4667726" y="2514124"/>
                </a:cubicBezTo>
                <a:cubicBezTo>
                  <a:pt x="4670584" y="2518886"/>
                  <a:pt x="4677251" y="2527459"/>
                  <a:pt x="4682966" y="2534126"/>
                </a:cubicBezTo>
                <a:cubicBezTo>
                  <a:pt x="4688681" y="2539841"/>
                  <a:pt x="4691539" y="2545556"/>
                  <a:pt x="4689634" y="2545556"/>
                </a:cubicBezTo>
                <a:cubicBezTo>
                  <a:pt x="4687729" y="2545556"/>
                  <a:pt x="4682014" y="2540794"/>
                  <a:pt x="4675347" y="2534126"/>
                </a:cubicBezTo>
                <a:cubicBezTo>
                  <a:pt x="4665822" y="2525554"/>
                  <a:pt x="4662964" y="2524601"/>
                  <a:pt x="4659154" y="2531269"/>
                </a:cubicBezTo>
                <a:cubicBezTo>
                  <a:pt x="4655344" y="2537936"/>
                  <a:pt x="4650581" y="2537936"/>
                  <a:pt x="4640104" y="2533174"/>
                </a:cubicBezTo>
                <a:cubicBezTo>
                  <a:pt x="4632484" y="2529364"/>
                  <a:pt x="4621054" y="2528411"/>
                  <a:pt x="4612481" y="2531269"/>
                </a:cubicBezTo>
                <a:cubicBezTo>
                  <a:pt x="4603909" y="2534126"/>
                  <a:pt x="4593431" y="2536031"/>
                  <a:pt x="4587716" y="2535079"/>
                </a:cubicBezTo>
                <a:cubicBezTo>
                  <a:pt x="4582001" y="2534126"/>
                  <a:pt x="4573429" y="2534126"/>
                  <a:pt x="4567714" y="2533174"/>
                </a:cubicBezTo>
                <a:cubicBezTo>
                  <a:pt x="4559141" y="2532221"/>
                  <a:pt x="4556284" y="2520791"/>
                  <a:pt x="4552474" y="2465546"/>
                </a:cubicBezTo>
                <a:cubicBezTo>
                  <a:pt x="4548664" y="2414111"/>
                  <a:pt x="4549616" y="2397919"/>
                  <a:pt x="4556284" y="2394109"/>
                </a:cubicBezTo>
                <a:cubicBezTo>
                  <a:pt x="4561047" y="2391251"/>
                  <a:pt x="4566762" y="2390299"/>
                  <a:pt x="4569619" y="2392204"/>
                </a:cubicBezTo>
                <a:cubicBezTo>
                  <a:pt x="4572476" y="2394109"/>
                  <a:pt x="4581049" y="2393156"/>
                  <a:pt x="4587716" y="2391251"/>
                </a:cubicBezTo>
                <a:cubicBezTo>
                  <a:pt x="4596289" y="2388394"/>
                  <a:pt x="4599147" y="2383631"/>
                  <a:pt x="4597241" y="2376011"/>
                </a:cubicBezTo>
                <a:cubicBezTo>
                  <a:pt x="4595337" y="2369344"/>
                  <a:pt x="4596289" y="2362676"/>
                  <a:pt x="4600099" y="2360771"/>
                </a:cubicBezTo>
                <a:cubicBezTo>
                  <a:pt x="4603909" y="2357914"/>
                  <a:pt x="4604862" y="2351246"/>
                  <a:pt x="4601051" y="2342674"/>
                </a:cubicBezTo>
                <a:cubicBezTo>
                  <a:pt x="4590574" y="2316004"/>
                  <a:pt x="4586764" y="2246471"/>
                  <a:pt x="4593431" y="2224564"/>
                </a:cubicBezTo>
                <a:cubicBezTo>
                  <a:pt x="4597241" y="2213134"/>
                  <a:pt x="4602004" y="2161699"/>
                  <a:pt x="4602956" y="2110264"/>
                </a:cubicBezTo>
                <a:cubicBezTo>
                  <a:pt x="4604862" y="2033111"/>
                  <a:pt x="4608672" y="2012156"/>
                  <a:pt x="4619149" y="1991201"/>
                </a:cubicBezTo>
                <a:cubicBezTo>
                  <a:pt x="4625816" y="1976914"/>
                  <a:pt x="4639151" y="1947386"/>
                  <a:pt x="4646772" y="1925479"/>
                </a:cubicBezTo>
                <a:lnTo>
                  <a:pt x="4662964" y="1883569"/>
                </a:lnTo>
                <a:lnTo>
                  <a:pt x="4662964" y="1883569"/>
                </a:lnTo>
                <a:close/>
                <a:moveTo>
                  <a:pt x="5953601" y="2255044"/>
                </a:moveTo>
                <a:cubicBezTo>
                  <a:pt x="5954554" y="2255044"/>
                  <a:pt x="5954554" y="2256949"/>
                  <a:pt x="5954554" y="2260759"/>
                </a:cubicBezTo>
                <a:cubicBezTo>
                  <a:pt x="5954554" y="2267426"/>
                  <a:pt x="5956459" y="2267426"/>
                  <a:pt x="5963126" y="2258854"/>
                </a:cubicBezTo>
                <a:cubicBezTo>
                  <a:pt x="5969794" y="2250281"/>
                  <a:pt x="5970746" y="2254091"/>
                  <a:pt x="5968842" y="2285524"/>
                </a:cubicBezTo>
                <a:cubicBezTo>
                  <a:pt x="5966937" y="2318861"/>
                  <a:pt x="5967889" y="2324576"/>
                  <a:pt x="5983129" y="2337911"/>
                </a:cubicBezTo>
                <a:cubicBezTo>
                  <a:pt x="5997417" y="2350294"/>
                  <a:pt x="5999321" y="2357914"/>
                  <a:pt x="5999321" y="2388394"/>
                </a:cubicBezTo>
                <a:cubicBezTo>
                  <a:pt x="5999321" y="2428399"/>
                  <a:pt x="5982176" y="2495074"/>
                  <a:pt x="5957412" y="2553176"/>
                </a:cubicBezTo>
                <a:lnTo>
                  <a:pt x="5940267" y="2592229"/>
                </a:lnTo>
                <a:lnTo>
                  <a:pt x="5905024" y="2594134"/>
                </a:lnTo>
                <a:cubicBezTo>
                  <a:pt x="5885974" y="2595086"/>
                  <a:pt x="5865971" y="2594134"/>
                  <a:pt x="5859304" y="2592229"/>
                </a:cubicBezTo>
                <a:cubicBezTo>
                  <a:pt x="5853589" y="2590324"/>
                  <a:pt x="5845017" y="2591276"/>
                  <a:pt x="5840254" y="2595086"/>
                </a:cubicBezTo>
                <a:cubicBezTo>
                  <a:pt x="5835492" y="2598896"/>
                  <a:pt x="5832634" y="2598896"/>
                  <a:pt x="5832634" y="2596039"/>
                </a:cubicBezTo>
                <a:cubicBezTo>
                  <a:pt x="5832634" y="2593181"/>
                  <a:pt x="5797392" y="2590324"/>
                  <a:pt x="5754529" y="2591276"/>
                </a:cubicBezTo>
                <a:cubicBezTo>
                  <a:pt x="5711667" y="2591276"/>
                  <a:pt x="5652612" y="2590324"/>
                  <a:pt x="5624037" y="2588419"/>
                </a:cubicBezTo>
                <a:cubicBezTo>
                  <a:pt x="5571649" y="2585561"/>
                  <a:pt x="5571649" y="2585561"/>
                  <a:pt x="5571649" y="2568416"/>
                </a:cubicBezTo>
                <a:cubicBezTo>
                  <a:pt x="5571649" y="2554129"/>
                  <a:pt x="5588794" y="2524601"/>
                  <a:pt x="5604034" y="2512219"/>
                </a:cubicBezTo>
                <a:cubicBezTo>
                  <a:pt x="5612606" y="2505551"/>
                  <a:pt x="5609749" y="2451259"/>
                  <a:pt x="5601176" y="2434114"/>
                </a:cubicBezTo>
                <a:cubicBezTo>
                  <a:pt x="5595462" y="2424589"/>
                  <a:pt x="5593556" y="2413159"/>
                  <a:pt x="5595462" y="2410301"/>
                </a:cubicBezTo>
                <a:cubicBezTo>
                  <a:pt x="5597367" y="2406491"/>
                  <a:pt x="5596414" y="2405539"/>
                  <a:pt x="5592604" y="2407444"/>
                </a:cubicBezTo>
                <a:cubicBezTo>
                  <a:pt x="5586889" y="2411254"/>
                  <a:pt x="5574506" y="2394109"/>
                  <a:pt x="5579269" y="2389346"/>
                </a:cubicBezTo>
                <a:cubicBezTo>
                  <a:pt x="5580221" y="2388394"/>
                  <a:pt x="5608796" y="2386489"/>
                  <a:pt x="5642134" y="2383631"/>
                </a:cubicBezTo>
                <a:cubicBezTo>
                  <a:pt x="5675471" y="2381726"/>
                  <a:pt x="5715476" y="2377916"/>
                  <a:pt x="5731669" y="2376011"/>
                </a:cubicBezTo>
                <a:cubicBezTo>
                  <a:pt x="5766912" y="2371249"/>
                  <a:pt x="5844064" y="2329339"/>
                  <a:pt x="5885021" y="2291239"/>
                </a:cubicBezTo>
                <a:cubicBezTo>
                  <a:pt x="5894546" y="2281714"/>
                  <a:pt x="5897404" y="2281714"/>
                  <a:pt x="5904071" y="2289334"/>
                </a:cubicBezTo>
                <a:cubicBezTo>
                  <a:pt x="5911692" y="2298859"/>
                  <a:pt x="5924074" y="2301716"/>
                  <a:pt x="5922169" y="2294096"/>
                </a:cubicBezTo>
                <a:cubicBezTo>
                  <a:pt x="5919312" y="2283619"/>
                  <a:pt x="5930742" y="2261711"/>
                  <a:pt x="5937409" y="2264569"/>
                </a:cubicBezTo>
                <a:cubicBezTo>
                  <a:pt x="5941219" y="2266474"/>
                  <a:pt x="5946934" y="2264569"/>
                  <a:pt x="5949792" y="2259806"/>
                </a:cubicBezTo>
                <a:cubicBezTo>
                  <a:pt x="5951696" y="2256949"/>
                  <a:pt x="5952649" y="2255044"/>
                  <a:pt x="5953601" y="2255044"/>
                </a:cubicBezTo>
                <a:lnTo>
                  <a:pt x="5953601" y="2255044"/>
                </a:lnTo>
                <a:close/>
                <a:moveTo>
                  <a:pt x="5207794" y="2317909"/>
                </a:moveTo>
                <a:cubicBezTo>
                  <a:pt x="5211604" y="2317909"/>
                  <a:pt x="5214462" y="2320766"/>
                  <a:pt x="5214462" y="2324576"/>
                </a:cubicBezTo>
                <a:cubicBezTo>
                  <a:pt x="5214462" y="2328386"/>
                  <a:pt x="5211604" y="2331244"/>
                  <a:pt x="5207794" y="2331244"/>
                </a:cubicBezTo>
                <a:cubicBezTo>
                  <a:pt x="5203984" y="2331244"/>
                  <a:pt x="5201126" y="2328386"/>
                  <a:pt x="5201126" y="2324576"/>
                </a:cubicBezTo>
                <a:cubicBezTo>
                  <a:pt x="5201126" y="2320766"/>
                  <a:pt x="5203984" y="2317909"/>
                  <a:pt x="5207794" y="2317909"/>
                </a:cubicBezTo>
                <a:close/>
                <a:moveTo>
                  <a:pt x="715804" y="2336006"/>
                </a:moveTo>
                <a:lnTo>
                  <a:pt x="796766" y="2336006"/>
                </a:lnTo>
                <a:lnTo>
                  <a:pt x="794861" y="2362676"/>
                </a:lnTo>
                <a:cubicBezTo>
                  <a:pt x="793909" y="2377916"/>
                  <a:pt x="789146" y="2401729"/>
                  <a:pt x="783431" y="2417921"/>
                </a:cubicBezTo>
                <a:cubicBezTo>
                  <a:pt x="777716" y="2433161"/>
                  <a:pt x="772954" y="2455069"/>
                  <a:pt x="772954" y="2465546"/>
                </a:cubicBezTo>
                <a:lnTo>
                  <a:pt x="772954" y="2485549"/>
                </a:lnTo>
                <a:lnTo>
                  <a:pt x="709136" y="2485549"/>
                </a:lnTo>
                <a:lnTo>
                  <a:pt x="645319" y="2486501"/>
                </a:lnTo>
                <a:lnTo>
                  <a:pt x="645319" y="2464594"/>
                </a:lnTo>
                <a:cubicBezTo>
                  <a:pt x="645319" y="2448401"/>
                  <a:pt x="651034" y="2436971"/>
                  <a:pt x="667226" y="2418874"/>
                </a:cubicBezTo>
                <a:cubicBezTo>
                  <a:pt x="679609" y="2405539"/>
                  <a:pt x="694849" y="2381726"/>
                  <a:pt x="702469" y="2365534"/>
                </a:cubicBezTo>
                <a:lnTo>
                  <a:pt x="715804" y="2336006"/>
                </a:lnTo>
                <a:lnTo>
                  <a:pt x="715804" y="2336006"/>
                </a:lnTo>
                <a:close/>
                <a:moveTo>
                  <a:pt x="5198269" y="2336006"/>
                </a:moveTo>
                <a:cubicBezTo>
                  <a:pt x="5200174" y="2336006"/>
                  <a:pt x="5201126" y="2338864"/>
                  <a:pt x="5201126" y="2342674"/>
                </a:cubicBezTo>
                <a:cubicBezTo>
                  <a:pt x="5201126" y="2346484"/>
                  <a:pt x="5198269" y="2349341"/>
                  <a:pt x="5194459" y="2349341"/>
                </a:cubicBezTo>
                <a:cubicBezTo>
                  <a:pt x="5190649" y="2349341"/>
                  <a:pt x="5189696" y="2346484"/>
                  <a:pt x="5191601" y="2342674"/>
                </a:cubicBezTo>
                <a:cubicBezTo>
                  <a:pt x="5193506" y="2338864"/>
                  <a:pt x="5196364" y="2336006"/>
                  <a:pt x="5198269" y="2336006"/>
                </a:cubicBezTo>
                <a:close/>
                <a:moveTo>
                  <a:pt x="5377339" y="2346484"/>
                </a:moveTo>
                <a:lnTo>
                  <a:pt x="5382101" y="2363629"/>
                </a:lnTo>
                <a:cubicBezTo>
                  <a:pt x="5384006" y="2373154"/>
                  <a:pt x="5390674" y="2380774"/>
                  <a:pt x="5396389" y="2380774"/>
                </a:cubicBezTo>
                <a:cubicBezTo>
                  <a:pt x="5404962" y="2380774"/>
                  <a:pt x="5475446" y="2427446"/>
                  <a:pt x="5475446" y="2433161"/>
                </a:cubicBezTo>
                <a:cubicBezTo>
                  <a:pt x="5475446" y="2434114"/>
                  <a:pt x="5470684" y="2447449"/>
                  <a:pt x="5464969" y="2462689"/>
                </a:cubicBezTo>
                <a:cubicBezTo>
                  <a:pt x="5459254" y="2477929"/>
                  <a:pt x="5453539" y="2494121"/>
                  <a:pt x="5452587" y="2499836"/>
                </a:cubicBezTo>
                <a:cubicBezTo>
                  <a:pt x="5443062" y="2536031"/>
                  <a:pt x="5437346" y="2547461"/>
                  <a:pt x="5426869" y="2553176"/>
                </a:cubicBezTo>
                <a:cubicBezTo>
                  <a:pt x="5419249" y="2556986"/>
                  <a:pt x="5415439" y="2564606"/>
                  <a:pt x="5416392" y="2571274"/>
                </a:cubicBezTo>
                <a:cubicBezTo>
                  <a:pt x="5418296" y="2581751"/>
                  <a:pt x="5414487" y="2582704"/>
                  <a:pt x="5379244" y="2580799"/>
                </a:cubicBezTo>
                <a:cubicBezTo>
                  <a:pt x="5339239" y="2578894"/>
                  <a:pt x="5317331" y="2571274"/>
                  <a:pt x="5333524" y="2565559"/>
                </a:cubicBezTo>
                <a:cubicBezTo>
                  <a:pt x="5338287" y="2563654"/>
                  <a:pt x="5344954" y="2558891"/>
                  <a:pt x="5349717" y="2555081"/>
                </a:cubicBezTo>
                <a:cubicBezTo>
                  <a:pt x="5354479" y="2551271"/>
                  <a:pt x="5362099" y="2545556"/>
                  <a:pt x="5368767" y="2543651"/>
                </a:cubicBezTo>
                <a:cubicBezTo>
                  <a:pt x="5374481" y="2541746"/>
                  <a:pt x="5380196" y="2533174"/>
                  <a:pt x="5380196" y="2525554"/>
                </a:cubicBezTo>
                <a:cubicBezTo>
                  <a:pt x="5380196" y="2517934"/>
                  <a:pt x="5382101" y="2513171"/>
                  <a:pt x="5384006" y="2516029"/>
                </a:cubicBezTo>
                <a:cubicBezTo>
                  <a:pt x="5385912" y="2517934"/>
                  <a:pt x="5394484" y="2506504"/>
                  <a:pt x="5403056" y="2490311"/>
                </a:cubicBezTo>
                <a:cubicBezTo>
                  <a:pt x="5421154" y="2455069"/>
                  <a:pt x="5421154" y="2457926"/>
                  <a:pt x="5408771" y="2457926"/>
                </a:cubicBezTo>
                <a:cubicBezTo>
                  <a:pt x="5404009" y="2457926"/>
                  <a:pt x="5396389" y="2463641"/>
                  <a:pt x="5392579" y="2470309"/>
                </a:cubicBezTo>
                <a:cubicBezTo>
                  <a:pt x="5384006" y="2485549"/>
                  <a:pt x="5364956" y="2486501"/>
                  <a:pt x="5353526" y="2473166"/>
                </a:cubicBezTo>
                <a:cubicBezTo>
                  <a:pt x="5346859" y="2465546"/>
                  <a:pt x="5346859" y="2460784"/>
                  <a:pt x="5353526" y="2450306"/>
                </a:cubicBezTo>
                <a:cubicBezTo>
                  <a:pt x="5359242" y="2441734"/>
                  <a:pt x="5359242" y="2436019"/>
                  <a:pt x="5354479" y="2431256"/>
                </a:cubicBezTo>
                <a:cubicBezTo>
                  <a:pt x="5349717" y="2426494"/>
                  <a:pt x="5353526" y="2420779"/>
                  <a:pt x="5366862" y="2413159"/>
                </a:cubicBezTo>
                <a:cubicBezTo>
                  <a:pt x="5377339" y="2406491"/>
                  <a:pt x="5385912" y="2398871"/>
                  <a:pt x="5385912" y="2395061"/>
                </a:cubicBezTo>
                <a:cubicBezTo>
                  <a:pt x="5385912" y="2386489"/>
                  <a:pt x="5377339" y="2386489"/>
                  <a:pt x="5367814" y="2396014"/>
                </a:cubicBezTo>
                <a:cubicBezTo>
                  <a:pt x="5359242" y="2404586"/>
                  <a:pt x="5361146" y="2391251"/>
                  <a:pt x="5371624" y="2363629"/>
                </a:cubicBezTo>
                <a:lnTo>
                  <a:pt x="5377339" y="2346484"/>
                </a:lnTo>
                <a:lnTo>
                  <a:pt x="5377339" y="2346484"/>
                </a:lnTo>
                <a:close/>
                <a:moveTo>
                  <a:pt x="5022056" y="2405539"/>
                </a:moveTo>
                <a:cubicBezTo>
                  <a:pt x="5025867" y="2405539"/>
                  <a:pt x="5028724" y="2408396"/>
                  <a:pt x="5028724" y="2412206"/>
                </a:cubicBezTo>
                <a:cubicBezTo>
                  <a:pt x="5028724" y="2416016"/>
                  <a:pt x="5027771" y="2418874"/>
                  <a:pt x="5025867" y="2418874"/>
                </a:cubicBezTo>
                <a:cubicBezTo>
                  <a:pt x="5023962" y="2418874"/>
                  <a:pt x="5021104" y="2416016"/>
                  <a:pt x="5019199" y="2412206"/>
                </a:cubicBezTo>
                <a:cubicBezTo>
                  <a:pt x="5016342" y="2408396"/>
                  <a:pt x="5018246" y="2405539"/>
                  <a:pt x="5022056" y="2405539"/>
                </a:cubicBezTo>
                <a:close/>
                <a:moveTo>
                  <a:pt x="3045619" y="2445544"/>
                </a:moveTo>
                <a:cubicBezTo>
                  <a:pt x="3044666" y="2445544"/>
                  <a:pt x="3043714" y="2447449"/>
                  <a:pt x="3045619" y="2449354"/>
                </a:cubicBezTo>
                <a:cubicBezTo>
                  <a:pt x="3047524" y="2453164"/>
                  <a:pt x="3052286" y="2456021"/>
                  <a:pt x="3055144" y="2456021"/>
                </a:cubicBezTo>
                <a:cubicBezTo>
                  <a:pt x="3064669" y="2456021"/>
                  <a:pt x="3061811" y="2451259"/>
                  <a:pt x="3051334" y="2447449"/>
                </a:cubicBezTo>
                <a:cubicBezTo>
                  <a:pt x="3050381" y="2446496"/>
                  <a:pt x="3048476" y="2446496"/>
                  <a:pt x="3047524" y="2446496"/>
                </a:cubicBezTo>
                <a:cubicBezTo>
                  <a:pt x="3046571" y="2445544"/>
                  <a:pt x="3045619" y="2445544"/>
                  <a:pt x="3045619" y="2445544"/>
                </a:cubicBezTo>
                <a:lnTo>
                  <a:pt x="3045619" y="2445544"/>
                </a:lnTo>
                <a:close/>
                <a:moveTo>
                  <a:pt x="5132546" y="2463641"/>
                </a:moveTo>
                <a:cubicBezTo>
                  <a:pt x="5133499" y="2462689"/>
                  <a:pt x="5135404" y="2463641"/>
                  <a:pt x="5137309" y="2464594"/>
                </a:cubicBezTo>
                <a:cubicBezTo>
                  <a:pt x="5141119" y="2466499"/>
                  <a:pt x="5143976" y="2469356"/>
                  <a:pt x="5143976" y="2471261"/>
                </a:cubicBezTo>
                <a:cubicBezTo>
                  <a:pt x="5143976" y="2473166"/>
                  <a:pt x="5141119" y="2474119"/>
                  <a:pt x="5137309" y="2474119"/>
                </a:cubicBezTo>
                <a:cubicBezTo>
                  <a:pt x="5133499" y="2474119"/>
                  <a:pt x="5130642" y="2471261"/>
                  <a:pt x="5130642" y="2467451"/>
                </a:cubicBezTo>
                <a:cubicBezTo>
                  <a:pt x="5130642" y="2465546"/>
                  <a:pt x="5131594" y="2464594"/>
                  <a:pt x="5132546" y="2463641"/>
                </a:cubicBezTo>
                <a:close/>
                <a:moveTo>
                  <a:pt x="4826794" y="2483644"/>
                </a:moveTo>
                <a:cubicBezTo>
                  <a:pt x="4827747" y="2483644"/>
                  <a:pt x="4830604" y="2483644"/>
                  <a:pt x="4835366" y="2485549"/>
                </a:cubicBezTo>
                <a:cubicBezTo>
                  <a:pt x="4842034" y="2487454"/>
                  <a:pt x="4853464" y="2495074"/>
                  <a:pt x="4860131" y="2501741"/>
                </a:cubicBezTo>
                <a:cubicBezTo>
                  <a:pt x="4869656" y="2513171"/>
                  <a:pt x="4870609" y="2514124"/>
                  <a:pt x="4861084" y="2511266"/>
                </a:cubicBezTo>
                <a:cubicBezTo>
                  <a:pt x="4855369" y="2509361"/>
                  <a:pt x="4846797" y="2511266"/>
                  <a:pt x="4842034" y="2515076"/>
                </a:cubicBezTo>
                <a:cubicBezTo>
                  <a:pt x="4835366" y="2520791"/>
                  <a:pt x="4835366" y="2520791"/>
                  <a:pt x="4838224" y="2514124"/>
                </a:cubicBezTo>
                <a:cubicBezTo>
                  <a:pt x="4841081" y="2509361"/>
                  <a:pt x="4838224" y="2500789"/>
                  <a:pt x="4832509" y="2494121"/>
                </a:cubicBezTo>
                <a:cubicBezTo>
                  <a:pt x="4827747" y="2486501"/>
                  <a:pt x="4824889" y="2483644"/>
                  <a:pt x="4826794" y="2483644"/>
                </a:cubicBezTo>
                <a:lnTo>
                  <a:pt x="4826794" y="2483644"/>
                </a:lnTo>
                <a:close/>
                <a:moveTo>
                  <a:pt x="4787741" y="2508409"/>
                </a:moveTo>
                <a:cubicBezTo>
                  <a:pt x="4789647" y="2508409"/>
                  <a:pt x="4793456" y="2509361"/>
                  <a:pt x="4798219" y="2512219"/>
                </a:cubicBezTo>
                <a:cubicBezTo>
                  <a:pt x="4804887" y="2516029"/>
                  <a:pt x="4810601" y="2522696"/>
                  <a:pt x="4810601" y="2528411"/>
                </a:cubicBezTo>
                <a:cubicBezTo>
                  <a:pt x="4810601" y="2541746"/>
                  <a:pt x="4799172" y="2539841"/>
                  <a:pt x="4791551" y="2525554"/>
                </a:cubicBezTo>
                <a:cubicBezTo>
                  <a:pt x="4785837" y="2514124"/>
                  <a:pt x="4784884" y="2508409"/>
                  <a:pt x="4787741" y="2508409"/>
                </a:cubicBezTo>
                <a:lnTo>
                  <a:pt x="4787741" y="2508409"/>
                </a:lnTo>
                <a:close/>
                <a:moveTo>
                  <a:pt x="4868704" y="2525554"/>
                </a:moveTo>
                <a:cubicBezTo>
                  <a:pt x="4870609" y="2525554"/>
                  <a:pt x="4872514" y="2526506"/>
                  <a:pt x="4873466" y="2527459"/>
                </a:cubicBezTo>
                <a:cubicBezTo>
                  <a:pt x="4875372" y="2529364"/>
                  <a:pt x="4871562" y="2531269"/>
                  <a:pt x="4864894" y="2530316"/>
                </a:cubicBezTo>
                <a:cubicBezTo>
                  <a:pt x="4857274" y="2530316"/>
                  <a:pt x="4856322" y="2528411"/>
                  <a:pt x="4861084" y="2526506"/>
                </a:cubicBezTo>
                <a:cubicBezTo>
                  <a:pt x="4863941" y="2525554"/>
                  <a:pt x="4865847" y="2525554"/>
                  <a:pt x="4868704" y="2525554"/>
                </a:cubicBezTo>
                <a:close/>
              </a:path>
            </a:pathLst>
          </a:custGeom>
          <a:solidFill>
            <a:srgbClr val="3F573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2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 Unicode MS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5253555" y="1554984"/>
            <a:ext cx="2151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FINAL</a:t>
            </a:r>
            <a:endParaRPr lang="es-EC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643448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="" xmlns:a16="http://schemas.microsoft.com/office/drawing/2014/main" id="{460AED15-8A06-4174-9FA6-D9E7FA353FE6}"/>
              </a:ext>
            </a:extLst>
          </p:cNvPr>
          <p:cNvSpPr/>
          <p:nvPr/>
        </p:nvSpPr>
        <p:spPr>
          <a:xfrm>
            <a:off x="845982" y="232275"/>
            <a:ext cx="10848974" cy="731520"/>
          </a:xfrm>
          <a:prstGeom prst="rect">
            <a:avLst/>
          </a:prstGeom>
          <a:solidFill>
            <a:srgbClr val="D3EFC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RECOMENDACIONES</a:t>
            </a:r>
            <a:endParaRPr lang="es-EC" sz="2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2377230835"/>
              </p:ext>
            </p:extLst>
          </p:nvPr>
        </p:nvGraphicFramePr>
        <p:xfrm>
          <a:off x="1572124" y="1317812"/>
          <a:ext cx="9992347" cy="5190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0593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://4.bp.blogspot.com/-3Wa67gpbAGk/UUsXbYKNHpI/AAAAAAAACmE/7yZUvMMAwZM/s400/CITA+DE+EISENHOWHER,+EN+LAS+CITAS+DEL+PIRATA+HACKER,+DE+XAVIER+VALDERAS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 dirty="0"/>
          </a:p>
        </p:txBody>
      </p:sp>
      <p:grpSp>
        <p:nvGrpSpPr>
          <p:cNvPr id="11" name="Grupo 10"/>
          <p:cNvGrpSpPr/>
          <p:nvPr/>
        </p:nvGrpSpPr>
        <p:grpSpPr>
          <a:xfrm>
            <a:off x="1512046" y="154846"/>
            <a:ext cx="9499829" cy="5484745"/>
            <a:chOff x="1912452" y="1075619"/>
            <a:chExt cx="7962607" cy="4500050"/>
          </a:xfrm>
          <a:solidFill>
            <a:srgbClr val="000000"/>
          </a:solidFill>
          <a:effectLst/>
        </p:grpSpPr>
        <p:grpSp>
          <p:nvGrpSpPr>
            <p:cNvPr id="9" name="Grupo 8"/>
            <p:cNvGrpSpPr/>
            <p:nvPr/>
          </p:nvGrpSpPr>
          <p:grpSpPr>
            <a:xfrm>
              <a:off x="1912452" y="1075619"/>
              <a:ext cx="7962607" cy="4500050"/>
              <a:chOff x="1912452" y="1075619"/>
              <a:chExt cx="7962607" cy="4500050"/>
            </a:xfrm>
            <a:grpFill/>
          </p:grpSpPr>
          <p:sp>
            <p:nvSpPr>
              <p:cNvPr id="8" name="Rectángulo 7"/>
              <p:cNvSpPr/>
              <p:nvPr/>
            </p:nvSpPr>
            <p:spPr>
              <a:xfrm>
                <a:off x="1912452" y="1075619"/>
                <a:ext cx="7962607" cy="4500050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chemeClr val="tx1"/>
                </a:solidFill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 dirty="0"/>
              </a:p>
            </p:txBody>
          </p:sp>
          <p:pic>
            <p:nvPicPr>
              <p:cNvPr id="7" name="Imagen 6"/>
              <p:cNvPicPr>
                <a:picLocks noChangeAspect="1"/>
              </p:cNvPicPr>
              <p:nvPr/>
            </p:nvPicPr>
            <p:blipFill rotWithShape="1">
              <a:blip r:embed="rId2"/>
              <a:srcRect l="5990"/>
              <a:stretch/>
            </p:blipFill>
            <p:spPr>
              <a:xfrm>
                <a:off x="6598222" y="1342459"/>
                <a:ext cx="2754086" cy="3804430"/>
              </a:xfrm>
              <a:prstGeom prst="ellipse">
                <a:avLst/>
              </a:prstGeom>
              <a:grpFill/>
              <a:ln>
                <a:noFill/>
              </a:ln>
              <a:effectLst>
                <a:softEdge rad="112500"/>
              </a:effectLst>
            </p:spPr>
          </p:pic>
        </p:grpSp>
        <p:sp>
          <p:nvSpPr>
            <p:cNvPr id="10" name="CuadroTexto 9"/>
            <p:cNvSpPr txBox="1"/>
            <p:nvPr/>
          </p:nvSpPr>
          <p:spPr>
            <a:xfrm>
              <a:off x="2660461" y="2051715"/>
              <a:ext cx="3627693" cy="232318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3200" i="1" dirty="0" smtClean="0">
                  <a:solidFill>
                    <a:schemeClr val="bg1"/>
                  </a:solidFill>
                </a:rPr>
                <a:t>“El </a:t>
              </a:r>
              <a:r>
                <a:rPr lang="es-EC" sz="3200" i="1" dirty="0">
                  <a:solidFill>
                    <a:schemeClr val="bg1"/>
                  </a:solidFill>
                </a:rPr>
                <a:t>liderazgo es </a:t>
              </a:r>
              <a:r>
                <a:rPr lang="es-EC" sz="3200" i="1" dirty="0" smtClean="0">
                  <a:solidFill>
                    <a:schemeClr val="bg1"/>
                  </a:solidFill>
                </a:rPr>
                <a:t>hacer </a:t>
              </a:r>
              <a:r>
                <a:rPr lang="es-EC" sz="3200" i="1" dirty="0">
                  <a:solidFill>
                    <a:schemeClr val="bg1"/>
                  </a:solidFill>
                </a:rPr>
                <a:t>que alguien haga lo </a:t>
              </a:r>
              <a:r>
                <a:rPr lang="es-EC" sz="3200" i="1" dirty="0" smtClean="0">
                  <a:solidFill>
                    <a:schemeClr val="bg1"/>
                  </a:solidFill>
                </a:rPr>
                <a:t>que uno quiere que haga porque esa persona quiere </a:t>
              </a:r>
              <a:r>
                <a:rPr lang="es-EC" sz="3200" i="1" dirty="0">
                  <a:solidFill>
                    <a:schemeClr val="bg1"/>
                  </a:solidFill>
                </a:rPr>
                <a:t>hacerlo</a:t>
              </a:r>
              <a:r>
                <a:rPr lang="es-EC" sz="3200" i="1" dirty="0" smtClean="0">
                  <a:solidFill>
                    <a:schemeClr val="bg1"/>
                  </a:solidFill>
                </a:rPr>
                <a:t>”</a:t>
              </a:r>
            </a:p>
            <a:p>
              <a:pPr algn="r"/>
              <a:r>
                <a:rPr lang="es-EC" b="1" dirty="0">
                  <a:solidFill>
                    <a:schemeClr val="bg1"/>
                  </a:solidFill>
                </a:rPr>
                <a:t>Dwight D. Eisenhower</a:t>
              </a:r>
              <a:r>
                <a:rPr lang="es-EC" dirty="0">
                  <a:solidFill>
                    <a:schemeClr val="bg1"/>
                  </a:solidFill>
                </a:rPr>
                <a:t> </a:t>
              </a:r>
            </a:p>
          </p:txBody>
        </p:sp>
      </p:grpSp>
      <p:pic>
        <p:nvPicPr>
          <p:cNvPr id="12" name="Imagen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00" y="5442214"/>
            <a:ext cx="11741914" cy="139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37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F691C40-340A-44BC-A6B3-C3A20A9ED913}"/>
              </a:ext>
            </a:extLst>
          </p:cNvPr>
          <p:cNvSpPr txBox="1"/>
          <p:nvPr/>
        </p:nvSpPr>
        <p:spPr>
          <a:xfrm>
            <a:off x="6930189" y="2294636"/>
            <a:ext cx="5261810" cy="189808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914286"/>
            <a:r>
              <a:rPr lang="es-EC" altLang="ko-KR" sz="5867" dirty="0" smtClean="0">
                <a:solidFill>
                  <a:prstClr val="white"/>
                </a:solidFill>
                <a:cs typeface="Arial" pitchFamily="34" charset="0"/>
              </a:rPr>
              <a:t>Agradecemos su atención.</a:t>
            </a:r>
            <a:endParaRPr lang="es-EC" altLang="ko-KR" sz="5867" dirty="0">
              <a:solidFill>
                <a:prstClr val="white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7540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n de problem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439" y="4031960"/>
            <a:ext cx="4972896" cy="2124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n de problema de la investigació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9765" y="1549183"/>
            <a:ext cx="1761223" cy="1478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la 5">
            <a:extLst>
              <a:ext uri="{FF2B5EF4-FFF2-40B4-BE49-F238E27FC236}">
                <a16:creationId xmlns="" xmlns:a16="http://schemas.microsoft.com/office/drawing/2014/main" id="{74D61FA8-E0BD-4894-8A91-4053A33E05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8143758"/>
              </p:ext>
            </p:extLst>
          </p:nvPr>
        </p:nvGraphicFramePr>
        <p:xfrm>
          <a:off x="2414658" y="1226454"/>
          <a:ext cx="7462459" cy="24479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46245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298688">
                <a:tc>
                  <a:txBody>
                    <a:bodyPr/>
                    <a:lstStyle/>
                    <a:p>
                      <a:pPr algn="just"/>
                      <a:r>
                        <a:rPr lang="es-EC" sz="32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¿Será que el liderazgo transformacional donde prima la inteligencia emocional ejerce un rol de suma importancia en el desempeño y actitud de los miembros del Ejército Ecuatoriano? </a:t>
                      </a:r>
                      <a:r>
                        <a:rPr lang="es-EC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" name="Rectángulo 2">
            <a:extLst>
              <a:ext uri="{FF2B5EF4-FFF2-40B4-BE49-F238E27FC236}">
                <a16:creationId xmlns="" xmlns:a16="http://schemas.microsoft.com/office/drawing/2014/main" id="{33C8EBBF-761A-446C-AE35-70225C4CD4EA}"/>
              </a:ext>
            </a:extLst>
          </p:cNvPr>
          <p:cNvSpPr/>
          <p:nvPr/>
        </p:nvSpPr>
        <p:spPr>
          <a:xfrm>
            <a:off x="1498988" y="258376"/>
            <a:ext cx="9086448" cy="731520"/>
          </a:xfrm>
          <a:prstGeom prst="rect">
            <a:avLst/>
          </a:prstGeom>
          <a:solidFill>
            <a:srgbClr val="D3EFC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ENUNCIADO  DEL  PROBLEMA</a:t>
            </a:r>
          </a:p>
        </p:txBody>
      </p:sp>
    </p:spTree>
    <p:extLst>
      <p:ext uri="{BB962C8B-B14F-4D97-AF65-F5344CB8AC3E}">
        <p14:creationId xmlns:p14="http://schemas.microsoft.com/office/powerpoint/2010/main" val="2151285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2092401" y="1477118"/>
            <a:ext cx="8632749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2100" dirty="0">
                <a:latin typeface="Arial" panose="020B0604020202020204" pitchFamily="34" charset="0"/>
                <a:cs typeface="Arial" panose="020B0604020202020204" pitchFamily="34" charset="0"/>
              </a:rPr>
              <a:t>¿Cuál es el nivel de inteligencia emocional que mantienen los miembros del Ejército Ecuatoriano y que se necesita para su desarrollo?</a:t>
            </a:r>
          </a:p>
          <a:p>
            <a:pPr algn="just"/>
            <a:endParaRPr lang="es-EC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EC" sz="2100" dirty="0">
                <a:latin typeface="Arial" panose="020B0604020202020204" pitchFamily="34" charset="0"/>
                <a:cs typeface="Arial" panose="020B0604020202020204" pitchFamily="34" charset="0"/>
              </a:rPr>
              <a:t>¿Hay necesidad de que los líderes militares en todo nivel cuenten con una inteligencia emocio­nal alta?</a:t>
            </a:r>
          </a:p>
          <a:p>
            <a:pPr algn="just"/>
            <a:endParaRPr lang="es-EC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EC" sz="2100" dirty="0">
                <a:latin typeface="Arial" panose="020B0604020202020204" pitchFamily="34" charset="0"/>
                <a:cs typeface="Arial" panose="020B0604020202020204" pitchFamily="34" charset="0"/>
              </a:rPr>
              <a:t>¿El liderazgo que se aplica en el Ejército Ecuatoriano es incompatible con los conceptos de inteligencia emocional? </a:t>
            </a:r>
          </a:p>
          <a:p>
            <a:pPr algn="just"/>
            <a:endParaRPr lang="es-EC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EC" sz="2100" dirty="0">
                <a:latin typeface="Arial" panose="020B0604020202020204" pitchFamily="34" charset="0"/>
                <a:cs typeface="Arial" panose="020B0604020202020204" pitchFamily="34" charset="0"/>
              </a:rPr>
              <a:t>¿Es el liderazgo en el Ejército Ecuatoriano demasiado mecá­nico, desarrollado como la enseñanza de estilos de liderazgo y procesos de administración a partir del estudio de las técnicas de los grandes líderes militares?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485" y="1605822"/>
            <a:ext cx="271916" cy="26658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801" y="2866199"/>
            <a:ext cx="271916" cy="26658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143" y="3839300"/>
            <a:ext cx="271916" cy="26658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801" y="4772522"/>
            <a:ext cx="271916" cy="266584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="" xmlns:a16="http://schemas.microsoft.com/office/drawing/2014/main" id="{F3E3CE28-1FC8-8E46-A07E-10CC378E0146}"/>
              </a:ext>
            </a:extLst>
          </p:cNvPr>
          <p:cNvSpPr/>
          <p:nvPr/>
        </p:nvSpPr>
        <p:spPr>
          <a:xfrm>
            <a:off x="1123950" y="315486"/>
            <a:ext cx="9601200" cy="731520"/>
          </a:xfrm>
          <a:prstGeom prst="rect">
            <a:avLst/>
          </a:prstGeom>
          <a:solidFill>
            <a:srgbClr val="D3EFC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PREGUNTAS  DE  INVESTIGACIÓN</a:t>
            </a:r>
          </a:p>
        </p:txBody>
      </p:sp>
    </p:spTree>
    <p:extLst>
      <p:ext uri="{BB962C8B-B14F-4D97-AF65-F5344CB8AC3E}">
        <p14:creationId xmlns:p14="http://schemas.microsoft.com/office/powerpoint/2010/main" val="4024193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616450" y="1704477"/>
            <a:ext cx="960455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530225" algn="l"/>
              </a:tabLst>
            </a:pP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Necesidad de una nueva forma de liderazgo: </a:t>
            </a:r>
          </a:p>
          <a:p>
            <a:pPr algn="just">
              <a:tabLst>
                <a:tab pos="530225" algn="l"/>
              </a:tabLst>
            </a:pPr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22313" lvl="1" indent="-265113" algn="just">
              <a:buFont typeface="Wingdings" panose="05000000000000000000" pitchFamily="2" charset="2"/>
              <a:buChar char="Ø"/>
              <a:tabLst>
                <a:tab pos="530225" algn="l"/>
                <a:tab pos="722313" algn="l"/>
              </a:tabLst>
            </a:pP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	Conduce a los comandantes al éxito en su mando.</a:t>
            </a:r>
          </a:p>
          <a:p>
            <a:pPr lvl="1" algn="just">
              <a:tabLst>
                <a:tab pos="530225" algn="l"/>
                <a:tab pos="722313" algn="l"/>
              </a:tabLst>
            </a:pPr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22313" lvl="1" indent="-265113" algn="just">
              <a:buFont typeface="Wingdings" panose="05000000000000000000" pitchFamily="2" charset="2"/>
              <a:buChar char="Ø"/>
              <a:tabLst>
                <a:tab pos="530225" algn="l"/>
                <a:tab pos="722313" algn="l"/>
              </a:tabLst>
            </a:pP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	Interioriza los objetivos institucionales en todos sus miembros.</a:t>
            </a:r>
          </a:p>
          <a:p>
            <a:pPr marL="722313" lvl="1" indent="-265113" algn="just">
              <a:buFont typeface="Wingdings" panose="05000000000000000000" pitchFamily="2" charset="2"/>
              <a:buChar char="Ø"/>
              <a:tabLst>
                <a:tab pos="530225" algn="l"/>
                <a:tab pos="722313" algn="l"/>
              </a:tabLst>
            </a:pPr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01700" lvl="1" indent="-444500" algn="just">
              <a:buFont typeface="Wingdings" panose="05000000000000000000" pitchFamily="2" charset="2"/>
              <a:buChar char="Ø"/>
              <a:tabLst>
                <a:tab pos="530225" algn="l"/>
                <a:tab pos="901700" algn="l"/>
              </a:tabLst>
            </a:pP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Desarrollo de un alto grado de motivación y por lo tanto de operatividad. </a:t>
            </a:r>
          </a:p>
          <a:p>
            <a:pPr marL="722313" lvl="1" indent="-265113" algn="just">
              <a:buFont typeface="Wingdings" panose="05000000000000000000" pitchFamily="2" charset="2"/>
              <a:buChar char="Ø"/>
              <a:tabLst>
                <a:tab pos="530225" algn="l"/>
                <a:tab pos="722313" algn="l"/>
              </a:tabLst>
            </a:pPr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01700" lvl="1" indent="-444500" algn="just">
              <a:buFont typeface="Wingdings" panose="05000000000000000000" pitchFamily="2" charset="2"/>
              <a:buChar char="Ø"/>
              <a:tabLst>
                <a:tab pos="530225" algn="l"/>
                <a:tab pos="901700" algn="l"/>
              </a:tabLst>
            </a:pP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Mantiene una conducta personal y colectiva acorde a los intereses institucionales.</a:t>
            </a:r>
          </a:p>
          <a:p>
            <a:pPr marL="722313" lvl="1" indent="-265113" algn="just">
              <a:buFont typeface="Wingdings" panose="05000000000000000000" pitchFamily="2" charset="2"/>
              <a:buChar char="Ø"/>
              <a:tabLst>
                <a:tab pos="530225" algn="l"/>
                <a:tab pos="722313" algn="l"/>
              </a:tabLst>
            </a:pPr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F3E3CE28-1FC8-8E46-A07E-10CC378E0146}"/>
              </a:ext>
            </a:extLst>
          </p:cNvPr>
          <p:cNvSpPr/>
          <p:nvPr/>
        </p:nvSpPr>
        <p:spPr>
          <a:xfrm>
            <a:off x="1293722" y="424360"/>
            <a:ext cx="9604555" cy="731520"/>
          </a:xfrm>
          <a:prstGeom prst="rect">
            <a:avLst/>
          </a:prstGeom>
          <a:solidFill>
            <a:srgbClr val="D3EFC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JUSTIFICACIÓN  DE  LA  INVESTIGACIÓN</a:t>
            </a:r>
          </a:p>
        </p:txBody>
      </p:sp>
    </p:spTree>
    <p:extLst>
      <p:ext uri="{BB962C8B-B14F-4D97-AF65-F5344CB8AC3E}">
        <p14:creationId xmlns:p14="http://schemas.microsoft.com/office/powerpoint/2010/main" val="3015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823284" y="2081295"/>
            <a:ext cx="5486399" cy="30469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s-ES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Analizar las características del liderazgo basado en la inteligencia emocional que logren influir en la actitud conductual y desempeño profesional de los miembros del Ejército Ecuatoriano tendientes a mejorar su operatividad en el cumplimiento de las misiones militares.</a:t>
            </a:r>
            <a:endParaRPr lang="es-EC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0FD75B83-C3D5-4E98-B03E-68086A564D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7434" y="1438128"/>
            <a:ext cx="3875657" cy="2113527"/>
          </a:xfrm>
          <a:prstGeom prst="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</p:pic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5035D00B-7F6D-4F35-8718-014E80E7B26E}"/>
              </a:ext>
            </a:extLst>
          </p:cNvPr>
          <p:cNvSpPr/>
          <p:nvPr/>
        </p:nvSpPr>
        <p:spPr>
          <a:xfrm>
            <a:off x="2819445" y="175851"/>
            <a:ext cx="6553109" cy="731520"/>
          </a:xfrm>
          <a:prstGeom prst="rect">
            <a:avLst/>
          </a:prstGeom>
          <a:solidFill>
            <a:srgbClr val="D3EFC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  GENERAL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7434" y="3937649"/>
            <a:ext cx="3875657" cy="2113527"/>
          </a:xfrm>
          <a:prstGeom prst="rec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0179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857912" y="1361224"/>
            <a:ext cx="987927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hangingPunct="0"/>
            <a:r>
              <a:rPr lang="es-ES" sz="2400" b="1" dirty="0"/>
              <a:t>El liderazgo</a:t>
            </a:r>
          </a:p>
          <a:p>
            <a:pPr marL="269875" indent="-269875" algn="just" eaLnBrk="0" hangingPunct="0">
              <a:buFont typeface="Arial" panose="020B0604020202020204" pitchFamily="34" charset="0"/>
              <a:buChar char="•"/>
            </a:pPr>
            <a:r>
              <a:rPr lang="es-ES" sz="2400" dirty="0"/>
              <a:t>Conceptualización </a:t>
            </a:r>
          </a:p>
          <a:p>
            <a:pPr marL="285750" indent="-285750" algn="just" eaLnBrk="0" hangingPunct="0">
              <a:buFont typeface="Arial" panose="020B0604020202020204" pitchFamily="34" charset="0"/>
              <a:buChar char="•"/>
            </a:pPr>
            <a:r>
              <a:rPr lang="es-EC" sz="2400" dirty="0"/>
              <a:t>El liderazgo tradicional</a:t>
            </a:r>
          </a:p>
          <a:p>
            <a:pPr marL="285750" indent="-285750" algn="just" eaLnBrk="0" hangingPunct="0">
              <a:buFont typeface="Arial" panose="020B0604020202020204" pitchFamily="34" charset="0"/>
              <a:buChar char="•"/>
            </a:pPr>
            <a:r>
              <a:rPr lang="es-EC" sz="2400" dirty="0">
                <a:effectLst/>
              </a:rPr>
              <a:t>El liderazgo moderno</a:t>
            </a:r>
          </a:p>
          <a:p>
            <a:pPr marL="285750" indent="-285750" algn="just" eaLnBrk="0" hangingPunct="0">
              <a:buFont typeface="Arial" panose="020B0604020202020204" pitchFamily="34" charset="0"/>
              <a:buChar char="•"/>
            </a:pPr>
            <a:r>
              <a:rPr lang="es-EC" sz="2400" dirty="0"/>
              <a:t>El liderazgo </a:t>
            </a:r>
            <a:r>
              <a:rPr lang="es-EC" sz="2400" dirty="0">
                <a:effectLst/>
              </a:rPr>
              <a:t>Transformacional</a:t>
            </a:r>
            <a:endParaRPr lang="es-EC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 eaLnBrk="0" hangingPunct="0">
              <a:buFont typeface="Arial" panose="020B0604020202020204" pitchFamily="34" charset="0"/>
              <a:buChar char="•"/>
            </a:pPr>
            <a:r>
              <a:rPr lang="es-EC" sz="2400" dirty="0"/>
              <a:t>El liderazgo </a:t>
            </a:r>
            <a:r>
              <a:rPr lang="es-EC" sz="2400" dirty="0">
                <a:effectLst/>
              </a:rPr>
              <a:t>Transaccional</a:t>
            </a:r>
            <a:endParaRPr lang="es-EC" sz="2400" dirty="0"/>
          </a:p>
          <a:p>
            <a:pPr marL="285750" indent="-285750" algn="just" eaLnBrk="0" hangingPunct="0">
              <a:buFont typeface="Arial" panose="020B0604020202020204" pitchFamily="34" charset="0"/>
              <a:buChar char="•"/>
            </a:pPr>
            <a:r>
              <a:rPr lang="es-EC" sz="2400" dirty="0"/>
              <a:t>El liderazgo </a:t>
            </a:r>
            <a:r>
              <a:rPr lang="es-EC" sz="2400" dirty="0">
                <a:effectLst/>
              </a:rPr>
              <a:t>Laissez Faire  </a:t>
            </a:r>
            <a:endParaRPr lang="es-EC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 eaLnBrk="0" hangingPunct="0">
              <a:buFont typeface="Arial" panose="020B0604020202020204" pitchFamily="34" charset="0"/>
              <a:buChar char="•"/>
            </a:pPr>
            <a:endParaRPr lang="es-EC" sz="2400" dirty="0"/>
          </a:p>
          <a:p>
            <a:pPr algn="just" eaLnBrk="0" hangingPunct="0"/>
            <a:r>
              <a:rPr lang="es-ES" sz="2400" b="1" dirty="0"/>
              <a:t>La inteligencia emocional</a:t>
            </a:r>
          </a:p>
          <a:p>
            <a:pPr marL="285750" indent="-285750" algn="just" eaLnBrk="0" hangingPunct="0">
              <a:buFont typeface="Arial" panose="020B0604020202020204" pitchFamily="34" charset="0"/>
              <a:buChar char="•"/>
            </a:pPr>
            <a:r>
              <a:rPr lang="es-EC" sz="2400" dirty="0"/>
              <a:t>Conceptualización </a:t>
            </a:r>
            <a:endParaRPr lang="es-EC" sz="2400" dirty="0">
              <a:effectLst/>
            </a:endParaRPr>
          </a:p>
          <a:p>
            <a:pPr marL="285750" indent="-285750" algn="just" eaLnBrk="0" hangingPunct="0">
              <a:buFont typeface="Arial" panose="020B0604020202020204" pitchFamily="34" charset="0"/>
              <a:buChar char="•"/>
            </a:pPr>
            <a:r>
              <a:rPr lang="es-EC" sz="2400" dirty="0">
                <a:effectLst/>
              </a:rPr>
              <a:t>Aspecto Intrapersonal</a:t>
            </a:r>
          </a:p>
          <a:p>
            <a:pPr marL="285750" indent="-285750" algn="just" eaLnBrk="0" hangingPunct="0">
              <a:buFont typeface="Arial" panose="020B0604020202020204" pitchFamily="34" charset="0"/>
              <a:buChar char="•"/>
            </a:pPr>
            <a:r>
              <a:rPr lang="es-EC" sz="2400" dirty="0">
                <a:effectLst/>
              </a:rPr>
              <a:t>Aspecto Interpersonal</a:t>
            </a:r>
            <a:endParaRPr lang="es-EC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 eaLnBrk="0" hangingPunct="0">
              <a:buFont typeface="Arial" panose="020B0604020202020204" pitchFamily="34" charset="0"/>
              <a:buChar char="•"/>
            </a:pPr>
            <a:r>
              <a:rPr lang="es-EC" sz="2400" dirty="0">
                <a:effectLst/>
              </a:rPr>
              <a:t>Aspecto de Adaptabilidad</a:t>
            </a:r>
            <a:endParaRPr lang="es-EC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="" xmlns:a16="http://schemas.microsoft.com/office/drawing/2014/main" id="{F3E3CE28-1FC8-8E46-A07E-10CC378E0146}"/>
              </a:ext>
            </a:extLst>
          </p:cNvPr>
          <p:cNvSpPr/>
          <p:nvPr/>
        </p:nvSpPr>
        <p:spPr>
          <a:xfrm>
            <a:off x="1336001" y="219638"/>
            <a:ext cx="8928280" cy="731520"/>
          </a:xfrm>
          <a:prstGeom prst="rect">
            <a:avLst/>
          </a:prstGeom>
          <a:solidFill>
            <a:srgbClr val="D3EFC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FUNDAMENTACIÓN  TEÓRICA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7549" y="1361224"/>
            <a:ext cx="4686681" cy="6858000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/>
        </p:spPr>
      </p:pic>
    </p:spTree>
    <p:extLst>
      <p:ext uri="{BB962C8B-B14F-4D97-AF65-F5344CB8AC3E}">
        <p14:creationId xmlns:p14="http://schemas.microsoft.com/office/powerpoint/2010/main" val="376152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army Soldie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F573C"/>
      </a:accent1>
      <a:accent2>
        <a:srgbClr val="537152"/>
      </a:accent2>
      <a:accent3>
        <a:srgbClr val="638564"/>
      </a:accent3>
      <a:accent4>
        <a:srgbClr val="759774"/>
      </a:accent4>
      <a:accent5>
        <a:srgbClr val="564A44"/>
      </a:accent5>
      <a:accent6>
        <a:srgbClr val="9C9493"/>
      </a:accent6>
      <a:hlink>
        <a:srgbClr val="0C0C0C"/>
      </a:hlink>
      <a:folHlink>
        <a:srgbClr val="0C0C0C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over and End Slide Master">
  <a:themeElements>
    <a:clrScheme name="Aarmy Soldie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F573C"/>
      </a:accent1>
      <a:accent2>
        <a:srgbClr val="537152"/>
      </a:accent2>
      <a:accent3>
        <a:srgbClr val="638564"/>
      </a:accent3>
      <a:accent4>
        <a:srgbClr val="759774"/>
      </a:accent4>
      <a:accent5>
        <a:srgbClr val="564A44"/>
      </a:accent5>
      <a:accent6>
        <a:srgbClr val="9C9493"/>
      </a:accent6>
      <a:hlink>
        <a:srgbClr val="BFBFBF"/>
      </a:hlink>
      <a:folHlink>
        <a:srgbClr val="BFBFBF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3090</TotalTime>
  <Words>2004</Words>
  <Application>Microsoft Office PowerPoint</Application>
  <PresentationFormat>Panorámica</PresentationFormat>
  <Paragraphs>303</Paragraphs>
  <Slides>47</Slides>
  <Notes>0</Notes>
  <HiddenSlides>7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47</vt:i4>
      </vt:variant>
    </vt:vector>
  </HeadingPairs>
  <TitlesOfParts>
    <vt:vector size="57" baseType="lpstr">
      <vt:lpstr>Arial Unicode MS</vt:lpstr>
      <vt:lpstr>맑은 고딕</vt:lpstr>
      <vt:lpstr>Arial</vt:lpstr>
      <vt:lpstr>Calibri</vt:lpstr>
      <vt:lpstr>Calibri Light</vt:lpstr>
      <vt:lpstr>Times New Roman</vt:lpstr>
      <vt:lpstr>Wingdings</vt:lpstr>
      <vt:lpstr>1_Tema de Office</vt:lpstr>
      <vt:lpstr>Contents Slide Master</vt:lpstr>
      <vt:lpstr>Cover and End Slide Master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DELL</dc:creator>
  <cp:lastModifiedBy>Cuenta Microsoft</cp:lastModifiedBy>
  <cp:revision>141</cp:revision>
  <dcterms:created xsi:type="dcterms:W3CDTF">2020-09-15T21:54:46Z</dcterms:created>
  <dcterms:modified xsi:type="dcterms:W3CDTF">2021-05-25T15:27:02Z</dcterms:modified>
</cp:coreProperties>
</file>