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1" r:id="rId9"/>
    <p:sldId id="262" r:id="rId10"/>
    <p:sldId id="264" r:id="rId11"/>
    <p:sldId id="271" r:id="rId12"/>
    <p:sldId id="263" r:id="rId13"/>
    <p:sldId id="272" r:id="rId14"/>
    <p:sldId id="265" r:id="rId15"/>
    <p:sldId id="266" r:id="rId16"/>
    <p:sldId id="267" r:id="rId17"/>
    <p:sldId id="268" r:id="rId18"/>
    <p:sldId id="269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35" autoAdjust="0"/>
  </p:normalViewPr>
  <p:slideViewPr>
    <p:cSldViewPr snapToGrid="0">
      <p:cViewPr>
        <p:scale>
          <a:sx n="50" d="100"/>
          <a:sy n="50" d="100"/>
        </p:scale>
        <p:origin x="29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E8B94-B79C-467D-B456-E708882E660D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</dgm:pt>
    <dgm:pt modelId="{EAE97FE8-C347-4EE4-B789-C2678C35A347}">
      <dgm:prSet phldrT="[Texto]"/>
      <dgm:spPr/>
      <dgm:t>
        <a:bodyPr/>
        <a:lstStyle/>
        <a:p>
          <a:r>
            <a:rPr lang="es-ES" dirty="0" smtClean="0"/>
            <a:t>Conocer acerca de los equipos HDL de alta gama en Domótica. </a:t>
          </a:r>
          <a:endParaRPr lang="es-ES" dirty="0"/>
        </a:p>
      </dgm:t>
    </dgm:pt>
    <dgm:pt modelId="{1A73DCD9-CA96-4F04-BBAD-A7233CE9989F}" type="parTrans" cxnId="{761F9C9D-8391-4687-A9E2-18C5FBCE4DA0}">
      <dgm:prSet/>
      <dgm:spPr/>
      <dgm:t>
        <a:bodyPr/>
        <a:lstStyle/>
        <a:p>
          <a:endParaRPr lang="es-ES"/>
        </a:p>
      </dgm:t>
    </dgm:pt>
    <dgm:pt modelId="{0B9CE3E7-111E-408B-AC9A-D13ECDBEAA3E}" type="sibTrans" cxnId="{761F9C9D-8391-4687-A9E2-18C5FBCE4DA0}">
      <dgm:prSet/>
      <dgm:spPr/>
      <dgm:t>
        <a:bodyPr/>
        <a:lstStyle/>
        <a:p>
          <a:endParaRPr lang="es-ES"/>
        </a:p>
      </dgm:t>
    </dgm:pt>
    <dgm:pt modelId="{21407E83-9FD7-4B9B-AA63-2151CD8D6A43}">
      <dgm:prSet phldrT="[Texto]"/>
      <dgm:spPr/>
      <dgm:t>
        <a:bodyPr/>
        <a:lstStyle/>
        <a:p>
          <a:r>
            <a:rPr lang="es-ES" dirty="0" smtClean="0"/>
            <a:t>Fortalecer la interacción de manera práctica con estudiantes y usuarios interesados en el área de Domótica.  </a:t>
          </a:r>
          <a:endParaRPr lang="es-ES" dirty="0"/>
        </a:p>
      </dgm:t>
    </dgm:pt>
    <dgm:pt modelId="{1AE83179-B77F-4B2A-B3E3-47742C7F3219}" type="parTrans" cxnId="{BCA23855-F31E-4A04-839C-ED408B1ECAF6}">
      <dgm:prSet/>
      <dgm:spPr/>
      <dgm:t>
        <a:bodyPr/>
        <a:lstStyle/>
        <a:p>
          <a:endParaRPr lang="es-ES"/>
        </a:p>
      </dgm:t>
    </dgm:pt>
    <dgm:pt modelId="{F98A6256-F6F1-45D7-8040-CDA5A7D5A9C2}" type="sibTrans" cxnId="{BCA23855-F31E-4A04-839C-ED408B1ECAF6}">
      <dgm:prSet/>
      <dgm:spPr/>
      <dgm:t>
        <a:bodyPr/>
        <a:lstStyle/>
        <a:p>
          <a:endParaRPr lang="es-ES"/>
        </a:p>
      </dgm:t>
    </dgm:pt>
    <dgm:pt modelId="{C5092382-04DE-47A2-B26A-59690940519B}">
      <dgm:prSet phldrT="[Texto]"/>
      <dgm:spPr/>
      <dgm:t>
        <a:bodyPr/>
        <a:lstStyle/>
        <a:p>
          <a:r>
            <a:rPr lang="es-ES" dirty="0" smtClean="0"/>
            <a:t>Fomentar el uso de sistemas de automatización en nuestro entorno simulando entornos reales en el sistema de entrenamiento. </a:t>
          </a:r>
          <a:endParaRPr lang="es-ES" dirty="0"/>
        </a:p>
      </dgm:t>
    </dgm:pt>
    <dgm:pt modelId="{323B2D65-AEA0-45BC-BFF5-4AAA11F7B458}" type="parTrans" cxnId="{8CD32B7F-AF78-4F28-B2FC-5E7A35F7AA05}">
      <dgm:prSet/>
      <dgm:spPr/>
      <dgm:t>
        <a:bodyPr/>
        <a:lstStyle/>
        <a:p>
          <a:endParaRPr lang="es-ES"/>
        </a:p>
      </dgm:t>
    </dgm:pt>
    <dgm:pt modelId="{A7184C0F-92F6-4243-A438-6D2021185E12}" type="sibTrans" cxnId="{8CD32B7F-AF78-4F28-B2FC-5E7A35F7AA05}">
      <dgm:prSet/>
      <dgm:spPr/>
      <dgm:t>
        <a:bodyPr/>
        <a:lstStyle/>
        <a:p>
          <a:endParaRPr lang="es-ES"/>
        </a:p>
      </dgm:t>
    </dgm:pt>
    <dgm:pt modelId="{F049B041-DFD6-4D27-9D6D-4F267E0AAF8B}" type="pres">
      <dgm:prSet presAssocID="{DE7E8B94-B79C-467D-B456-E708882E660D}" presName="linear" presStyleCnt="0">
        <dgm:presLayoutVars>
          <dgm:dir/>
          <dgm:resizeHandles val="exact"/>
        </dgm:presLayoutVars>
      </dgm:prSet>
      <dgm:spPr/>
    </dgm:pt>
    <dgm:pt modelId="{1AB73BD2-BB57-4E65-B6A5-9730FDB5279F}" type="pres">
      <dgm:prSet presAssocID="{EAE97FE8-C347-4EE4-B789-C2678C35A347}" presName="comp" presStyleCnt="0"/>
      <dgm:spPr/>
    </dgm:pt>
    <dgm:pt modelId="{80082E57-8ED2-4C46-9085-B5E46942341B}" type="pres">
      <dgm:prSet presAssocID="{EAE97FE8-C347-4EE4-B789-C2678C35A347}" presName="box" presStyleLbl="node1" presStyleIdx="0" presStyleCnt="3"/>
      <dgm:spPr/>
      <dgm:t>
        <a:bodyPr/>
        <a:lstStyle/>
        <a:p>
          <a:endParaRPr lang="es-ES"/>
        </a:p>
      </dgm:t>
    </dgm:pt>
    <dgm:pt modelId="{B4B4F2F8-CF55-4C62-84F0-5186455810D6}" type="pres">
      <dgm:prSet presAssocID="{EAE97FE8-C347-4EE4-B789-C2678C35A347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4A714AB-FC31-4838-BFCA-895867FFFFBC}" type="pres">
      <dgm:prSet presAssocID="{EAE97FE8-C347-4EE4-B789-C2678C35A34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563034-5C08-4154-BBB5-3D805DD0212C}" type="pres">
      <dgm:prSet presAssocID="{0B9CE3E7-111E-408B-AC9A-D13ECDBEAA3E}" presName="spacer" presStyleCnt="0"/>
      <dgm:spPr/>
    </dgm:pt>
    <dgm:pt modelId="{101867D6-F487-490A-A89B-FFB0B3DA87E3}" type="pres">
      <dgm:prSet presAssocID="{21407E83-9FD7-4B9B-AA63-2151CD8D6A43}" presName="comp" presStyleCnt="0"/>
      <dgm:spPr/>
    </dgm:pt>
    <dgm:pt modelId="{ECBA3B4E-D808-4EA1-9A96-6910ADA2691F}" type="pres">
      <dgm:prSet presAssocID="{21407E83-9FD7-4B9B-AA63-2151CD8D6A43}" presName="box" presStyleLbl="node1" presStyleIdx="1" presStyleCnt="3"/>
      <dgm:spPr/>
      <dgm:t>
        <a:bodyPr/>
        <a:lstStyle/>
        <a:p>
          <a:endParaRPr lang="es-ES"/>
        </a:p>
      </dgm:t>
    </dgm:pt>
    <dgm:pt modelId="{0AE36D21-5FAA-46DF-A44A-E306BA3B2B02}" type="pres">
      <dgm:prSet presAssocID="{21407E83-9FD7-4B9B-AA63-2151CD8D6A4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8970335C-F068-43F4-A758-17F5DC3997F0}" type="pres">
      <dgm:prSet presAssocID="{21407E83-9FD7-4B9B-AA63-2151CD8D6A4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203FE-A78C-41EB-844B-6224BF0B9DDC}" type="pres">
      <dgm:prSet presAssocID="{F98A6256-F6F1-45D7-8040-CDA5A7D5A9C2}" presName="spacer" presStyleCnt="0"/>
      <dgm:spPr/>
    </dgm:pt>
    <dgm:pt modelId="{D93F9983-F3F6-48F8-B103-1780733C46E3}" type="pres">
      <dgm:prSet presAssocID="{C5092382-04DE-47A2-B26A-59690940519B}" presName="comp" presStyleCnt="0"/>
      <dgm:spPr/>
    </dgm:pt>
    <dgm:pt modelId="{5DA9E2D4-4F20-4260-9370-C81616910426}" type="pres">
      <dgm:prSet presAssocID="{C5092382-04DE-47A2-B26A-59690940519B}" presName="box" presStyleLbl="node1" presStyleIdx="2" presStyleCnt="3"/>
      <dgm:spPr/>
      <dgm:t>
        <a:bodyPr/>
        <a:lstStyle/>
        <a:p>
          <a:endParaRPr lang="es-ES"/>
        </a:p>
      </dgm:t>
    </dgm:pt>
    <dgm:pt modelId="{DCC2FE3A-DCFB-4173-8D26-80AE072342E1}" type="pres">
      <dgm:prSet presAssocID="{C5092382-04DE-47A2-B26A-59690940519B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68E12AA-ED80-4003-ADEA-BBBA93E94CAB}" type="pres">
      <dgm:prSet presAssocID="{C5092382-04DE-47A2-B26A-59690940519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C30E9C-3589-4B72-B69A-6001049ECDD7}" type="presOf" srcId="{EAE97FE8-C347-4EE4-B789-C2678C35A347}" destId="{44A714AB-FC31-4838-BFCA-895867FFFFBC}" srcOrd="1" destOrd="0" presId="urn:microsoft.com/office/officeart/2005/8/layout/vList4"/>
    <dgm:cxn modelId="{7026FA2D-FD95-45AE-ABF3-022DAF7DF605}" type="presOf" srcId="{EAE97FE8-C347-4EE4-B789-C2678C35A347}" destId="{80082E57-8ED2-4C46-9085-B5E46942341B}" srcOrd="0" destOrd="0" presId="urn:microsoft.com/office/officeart/2005/8/layout/vList4"/>
    <dgm:cxn modelId="{EC1F77A2-FE26-4948-A227-DD2CA22B97C8}" type="presOf" srcId="{21407E83-9FD7-4B9B-AA63-2151CD8D6A43}" destId="{8970335C-F068-43F4-A758-17F5DC3997F0}" srcOrd="1" destOrd="0" presId="urn:microsoft.com/office/officeart/2005/8/layout/vList4"/>
    <dgm:cxn modelId="{8726017A-2892-4950-9ADC-03E341BAE466}" type="presOf" srcId="{C5092382-04DE-47A2-B26A-59690940519B}" destId="{F68E12AA-ED80-4003-ADEA-BBBA93E94CAB}" srcOrd="1" destOrd="0" presId="urn:microsoft.com/office/officeart/2005/8/layout/vList4"/>
    <dgm:cxn modelId="{761F9C9D-8391-4687-A9E2-18C5FBCE4DA0}" srcId="{DE7E8B94-B79C-467D-B456-E708882E660D}" destId="{EAE97FE8-C347-4EE4-B789-C2678C35A347}" srcOrd="0" destOrd="0" parTransId="{1A73DCD9-CA96-4F04-BBAD-A7233CE9989F}" sibTransId="{0B9CE3E7-111E-408B-AC9A-D13ECDBEAA3E}"/>
    <dgm:cxn modelId="{DB871876-7FAE-45E0-8BD0-5944816D0F23}" type="presOf" srcId="{C5092382-04DE-47A2-B26A-59690940519B}" destId="{5DA9E2D4-4F20-4260-9370-C81616910426}" srcOrd="0" destOrd="0" presId="urn:microsoft.com/office/officeart/2005/8/layout/vList4"/>
    <dgm:cxn modelId="{BCA23855-F31E-4A04-839C-ED408B1ECAF6}" srcId="{DE7E8B94-B79C-467D-B456-E708882E660D}" destId="{21407E83-9FD7-4B9B-AA63-2151CD8D6A43}" srcOrd="1" destOrd="0" parTransId="{1AE83179-B77F-4B2A-B3E3-47742C7F3219}" sibTransId="{F98A6256-F6F1-45D7-8040-CDA5A7D5A9C2}"/>
    <dgm:cxn modelId="{8CD32B7F-AF78-4F28-B2FC-5E7A35F7AA05}" srcId="{DE7E8B94-B79C-467D-B456-E708882E660D}" destId="{C5092382-04DE-47A2-B26A-59690940519B}" srcOrd="2" destOrd="0" parTransId="{323B2D65-AEA0-45BC-BFF5-4AAA11F7B458}" sibTransId="{A7184C0F-92F6-4243-A438-6D2021185E12}"/>
    <dgm:cxn modelId="{0637F14C-F6AD-4C84-8567-92B9BDE2AD33}" type="presOf" srcId="{21407E83-9FD7-4B9B-AA63-2151CD8D6A43}" destId="{ECBA3B4E-D808-4EA1-9A96-6910ADA2691F}" srcOrd="0" destOrd="0" presId="urn:microsoft.com/office/officeart/2005/8/layout/vList4"/>
    <dgm:cxn modelId="{91BFAAA5-7C79-4315-A125-B6E368486AF1}" type="presOf" srcId="{DE7E8B94-B79C-467D-B456-E708882E660D}" destId="{F049B041-DFD6-4D27-9D6D-4F267E0AAF8B}" srcOrd="0" destOrd="0" presId="urn:microsoft.com/office/officeart/2005/8/layout/vList4"/>
    <dgm:cxn modelId="{CBCF31B7-9AA9-40F5-8855-6909940F2641}" type="presParOf" srcId="{F049B041-DFD6-4D27-9D6D-4F267E0AAF8B}" destId="{1AB73BD2-BB57-4E65-B6A5-9730FDB5279F}" srcOrd="0" destOrd="0" presId="urn:microsoft.com/office/officeart/2005/8/layout/vList4"/>
    <dgm:cxn modelId="{559C1167-A651-4D45-AB79-AF58B11F47BF}" type="presParOf" srcId="{1AB73BD2-BB57-4E65-B6A5-9730FDB5279F}" destId="{80082E57-8ED2-4C46-9085-B5E46942341B}" srcOrd="0" destOrd="0" presId="urn:microsoft.com/office/officeart/2005/8/layout/vList4"/>
    <dgm:cxn modelId="{3D6CEA6F-312F-4B21-B9BB-C4E23BDE93D2}" type="presParOf" srcId="{1AB73BD2-BB57-4E65-B6A5-9730FDB5279F}" destId="{B4B4F2F8-CF55-4C62-84F0-5186455810D6}" srcOrd="1" destOrd="0" presId="urn:microsoft.com/office/officeart/2005/8/layout/vList4"/>
    <dgm:cxn modelId="{2E3BB9BF-9C60-40F8-B9F4-D7F674ED6F54}" type="presParOf" srcId="{1AB73BD2-BB57-4E65-B6A5-9730FDB5279F}" destId="{44A714AB-FC31-4838-BFCA-895867FFFFBC}" srcOrd="2" destOrd="0" presId="urn:microsoft.com/office/officeart/2005/8/layout/vList4"/>
    <dgm:cxn modelId="{B446026B-67BC-4715-BE9D-3BA4178B5B83}" type="presParOf" srcId="{F049B041-DFD6-4D27-9D6D-4F267E0AAF8B}" destId="{6E563034-5C08-4154-BBB5-3D805DD0212C}" srcOrd="1" destOrd="0" presId="urn:microsoft.com/office/officeart/2005/8/layout/vList4"/>
    <dgm:cxn modelId="{65DBCC41-ABC9-4F45-8049-5C27ED4DB6DA}" type="presParOf" srcId="{F049B041-DFD6-4D27-9D6D-4F267E0AAF8B}" destId="{101867D6-F487-490A-A89B-FFB0B3DA87E3}" srcOrd="2" destOrd="0" presId="urn:microsoft.com/office/officeart/2005/8/layout/vList4"/>
    <dgm:cxn modelId="{545E9C86-04B1-4ED0-86F0-AEB3BE703149}" type="presParOf" srcId="{101867D6-F487-490A-A89B-FFB0B3DA87E3}" destId="{ECBA3B4E-D808-4EA1-9A96-6910ADA2691F}" srcOrd="0" destOrd="0" presId="urn:microsoft.com/office/officeart/2005/8/layout/vList4"/>
    <dgm:cxn modelId="{9518512B-3CD0-4E68-972B-6C263016C3EE}" type="presParOf" srcId="{101867D6-F487-490A-A89B-FFB0B3DA87E3}" destId="{0AE36D21-5FAA-46DF-A44A-E306BA3B2B02}" srcOrd="1" destOrd="0" presId="urn:microsoft.com/office/officeart/2005/8/layout/vList4"/>
    <dgm:cxn modelId="{08FF76A7-41E0-4A9B-AE47-4FBC4D1CD750}" type="presParOf" srcId="{101867D6-F487-490A-A89B-FFB0B3DA87E3}" destId="{8970335C-F068-43F4-A758-17F5DC3997F0}" srcOrd="2" destOrd="0" presId="urn:microsoft.com/office/officeart/2005/8/layout/vList4"/>
    <dgm:cxn modelId="{19E467F8-DCFD-4283-B249-5BB7E3A3155B}" type="presParOf" srcId="{F049B041-DFD6-4D27-9D6D-4F267E0AAF8B}" destId="{4AD203FE-A78C-41EB-844B-6224BF0B9DDC}" srcOrd="3" destOrd="0" presId="urn:microsoft.com/office/officeart/2005/8/layout/vList4"/>
    <dgm:cxn modelId="{99BC3F44-FE59-47F7-A1E7-A975468F1016}" type="presParOf" srcId="{F049B041-DFD6-4D27-9D6D-4F267E0AAF8B}" destId="{D93F9983-F3F6-48F8-B103-1780733C46E3}" srcOrd="4" destOrd="0" presId="urn:microsoft.com/office/officeart/2005/8/layout/vList4"/>
    <dgm:cxn modelId="{E47E45B4-4FE1-4772-8C34-C08230671F9B}" type="presParOf" srcId="{D93F9983-F3F6-48F8-B103-1780733C46E3}" destId="{5DA9E2D4-4F20-4260-9370-C81616910426}" srcOrd="0" destOrd="0" presId="urn:microsoft.com/office/officeart/2005/8/layout/vList4"/>
    <dgm:cxn modelId="{D6E36737-56B9-417C-944A-3A01A04633B3}" type="presParOf" srcId="{D93F9983-F3F6-48F8-B103-1780733C46E3}" destId="{DCC2FE3A-DCFB-4173-8D26-80AE072342E1}" srcOrd="1" destOrd="0" presId="urn:microsoft.com/office/officeart/2005/8/layout/vList4"/>
    <dgm:cxn modelId="{AD7C8C2F-4FF7-43C5-B036-EFEA30FCA8B6}" type="presParOf" srcId="{D93F9983-F3F6-48F8-B103-1780733C46E3}" destId="{F68E12AA-ED80-4003-ADEA-BBBA93E94CAB}" srcOrd="2" destOrd="0" presId="urn:microsoft.com/office/officeart/2005/8/layout/vList4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60ACA-BEE7-4545-8CF7-FB13A21A07E9}" type="doc">
      <dgm:prSet loTypeId="urn:microsoft.com/office/officeart/2005/8/layout/process4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5BF8D79-B496-B74F-8039-52D9C043494B}">
      <dgm:prSet phldrT="[Text]" custT="1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2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CARACTERÍSTICAS </a:t>
          </a:r>
          <a:endParaRPr lang="es-EC" sz="28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B39F3-315A-6E43-B2E9-3846F9D4D892}" type="parTrans" cxnId="{66FF200E-8968-AD49-9A21-B88CE755B612}">
      <dgm:prSet/>
      <dgm:spPr/>
      <dgm:t>
        <a:bodyPr/>
        <a:lstStyle/>
        <a:p>
          <a:endParaRPr lang="en-US"/>
        </a:p>
      </dgm:t>
    </dgm:pt>
    <dgm:pt modelId="{EE80AEC3-AB49-8248-A64D-762DB5928269}" type="sibTrans" cxnId="{66FF200E-8968-AD49-9A21-B88CE755B612}">
      <dgm:prSet/>
      <dgm:spPr/>
      <dgm:t>
        <a:bodyPr/>
        <a:lstStyle/>
        <a:p>
          <a:endParaRPr lang="en-US"/>
        </a:p>
      </dgm:t>
    </dgm:pt>
    <dgm:pt modelId="{906AD267-1E3B-A64E-BAB4-2B9942F92A03}" type="pres">
      <dgm:prSet presAssocID="{ABD60ACA-BEE7-4545-8CF7-FB13A21A07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61F3F2-E99C-404D-A2B8-93776B136B66}" type="pres">
      <dgm:prSet presAssocID="{75BF8D79-B496-B74F-8039-52D9C043494B}" presName="boxAndChildren" presStyleCnt="0"/>
      <dgm:spPr/>
    </dgm:pt>
    <dgm:pt modelId="{3A8DE3F8-1E8A-448B-A2CA-50A9779084EB}" type="pres">
      <dgm:prSet presAssocID="{75BF8D79-B496-B74F-8039-52D9C043494B}" presName="parentTextBox" presStyleLbl="node1" presStyleIdx="0" presStyleCnt="1" custLinFactNeighborX="11785" custLinFactNeighborY="-4324"/>
      <dgm:spPr/>
      <dgm:t>
        <a:bodyPr/>
        <a:lstStyle/>
        <a:p>
          <a:endParaRPr lang="es-ES"/>
        </a:p>
      </dgm:t>
    </dgm:pt>
  </dgm:ptLst>
  <dgm:cxnLst>
    <dgm:cxn modelId="{CEB59B42-2CEB-4366-9CDD-E5958079EF02}" type="presOf" srcId="{75BF8D79-B496-B74F-8039-52D9C043494B}" destId="{3A8DE3F8-1E8A-448B-A2CA-50A9779084EB}" srcOrd="0" destOrd="0" presId="urn:microsoft.com/office/officeart/2005/8/layout/process4"/>
    <dgm:cxn modelId="{2F8FECD6-0A3A-034F-BB9E-5195743E29F0}" type="presOf" srcId="{ABD60ACA-BEE7-4545-8CF7-FB13A21A07E9}" destId="{906AD267-1E3B-A64E-BAB4-2B9942F92A03}" srcOrd="0" destOrd="0" presId="urn:microsoft.com/office/officeart/2005/8/layout/process4"/>
    <dgm:cxn modelId="{66FF200E-8968-AD49-9A21-B88CE755B612}" srcId="{ABD60ACA-BEE7-4545-8CF7-FB13A21A07E9}" destId="{75BF8D79-B496-B74F-8039-52D9C043494B}" srcOrd="0" destOrd="0" parTransId="{F3EB39F3-315A-6E43-B2E9-3846F9D4D892}" sibTransId="{EE80AEC3-AB49-8248-A64D-762DB5928269}"/>
    <dgm:cxn modelId="{0565AC3E-59F4-43E7-A8AF-3A6A6BBA4F7C}" type="presParOf" srcId="{906AD267-1E3B-A64E-BAB4-2B9942F92A03}" destId="{F861F3F2-E99C-404D-A2B8-93776B136B66}" srcOrd="0" destOrd="0" presId="urn:microsoft.com/office/officeart/2005/8/layout/process4"/>
    <dgm:cxn modelId="{1425871D-4DC6-45F1-9B13-881B804C70A8}" type="presParOf" srcId="{F861F3F2-E99C-404D-A2B8-93776B136B66}" destId="{3A8DE3F8-1E8A-448B-A2CA-50A9779084E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DE64D-3F2E-41D4-9C73-0EDE6B86B98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C45ED2-6C4C-4748-8A5A-BFC7270C4F1D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entrada 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3E592-2385-47AA-99E9-0FB21C520DA1}" type="parTrans" cxnId="{F53C8354-8996-4EBC-8BED-48A9C4997A1B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E7253-4A19-4C97-806C-F8AA94F0E9B2}" type="sibTrans" cxnId="{F53C8354-8996-4EBC-8BED-48A9C4997A1B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6E0CD-28F9-4FCC-9CC5-7C44DC70EC5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salida 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ACE36-9148-4CAC-AF72-7292258DEF4F}" type="parTrans" cxnId="{81FBCAD6-BABD-45F9-89E1-789BF55257CB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E2C3B-4C5C-4072-9BD4-9A43AA671A1D}" type="sibTrans" cxnId="{81FBCAD6-BABD-45F9-89E1-789BF55257CB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A9BC9-ADDE-4038-BE5D-EE2344FFEAE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de sistema 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2448B-FB4C-4FE6-87DA-3AC61DB63214}" type="parTrans" cxnId="{1054599A-45D1-459D-BE3C-6D01F06A720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4B25B-F192-42DF-9820-95B830D92600}" type="sibTrans" cxnId="{1054599A-45D1-459D-BE3C-6D01F06A7205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4F0D9-69D4-49E2-8F28-9010FD0C1CDE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auxiliares 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52875-2458-47BF-B1BC-1A6E2CE9658B}" type="parTrans" cxnId="{A2BA1BC0-E227-438E-B2DF-CBC53F60ADE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F47A4-FFE5-486A-8F68-92E4A0B5DC73}" type="sibTrans" cxnId="{A2BA1BC0-E227-438E-B2DF-CBC53F60ADE5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B20D4-97AC-45E9-B6ED-3287C6F543C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Software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CBFF1-3917-4AAA-B89C-2E56685A6923}" type="parTrans" cxnId="{11D66A74-451F-4C8E-B804-DBBBC409F83F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E56A-5A1F-4319-A96A-878203D6AF8C}" type="sibTrans" cxnId="{11D66A74-451F-4C8E-B804-DBBBC409F83F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7524D-82B6-42CD-8696-796A074E727C}" type="pres">
      <dgm:prSet presAssocID="{DC2DE64D-3F2E-41D4-9C73-0EDE6B86B984}" presName="cycle" presStyleCnt="0">
        <dgm:presLayoutVars>
          <dgm:dir/>
          <dgm:resizeHandles val="exact"/>
        </dgm:presLayoutVars>
      </dgm:prSet>
      <dgm:spPr/>
    </dgm:pt>
    <dgm:pt modelId="{4B9AE1A0-CE4B-4C7E-AC96-19ECF7DB2B24}" type="pres">
      <dgm:prSet presAssocID="{F4C45ED2-6C4C-4748-8A5A-BFC7270C4F1D}" presName="node" presStyleLbl="node1" presStyleIdx="0" presStyleCnt="5" custScaleX="118815">
        <dgm:presLayoutVars>
          <dgm:bulletEnabled val="1"/>
        </dgm:presLayoutVars>
      </dgm:prSet>
      <dgm:spPr/>
    </dgm:pt>
    <dgm:pt modelId="{B8D2D2DC-1094-40DE-83D7-64A782F12400}" type="pres">
      <dgm:prSet presAssocID="{B1DE7253-4A19-4C97-806C-F8AA94F0E9B2}" presName="sibTrans" presStyleLbl="sibTrans2D1" presStyleIdx="0" presStyleCnt="5"/>
      <dgm:spPr/>
    </dgm:pt>
    <dgm:pt modelId="{BD35573C-1E22-4294-A5A4-0C551BE4B4C8}" type="pres">
      <dgm:prSet presAssocID="{B1DE7253-4A19-4C97-806C-F8AA94F0E9B2}" presName="connectorText" presStyleLbl="sibTrans2D1" presStyleIdx="0" presStyleCnt="5"/>
      <dgm:spPr/>
    </dgm:pt>
    <dgm:pt modelId="{D1D8F3C4-675F-433D-9D29-53480DD19E50}" type="pres">
      <dgm:prSet presAssocID="{4536E0CD-28F9-4FCC-9CC5-7C44DC70EC59}" presName="node" presStyleLbl="node1" presStyleIdx="1" presStyleCnt="5" custScaleX="1030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D14BE8-EEFE-4279-A276-16DF5067751E}" type="pres">
      <dgm:prSet presAssocID="{5A9E2C3B-4C5C-4072-9BD4-9A43AA671A1D}" presName="sibTrans" presStyleLbl="sibTrans2D1" presStyleIdx="1" presStyleCnt="5"/>
      <dgm:spPr/>
    </dgm:pt>
    <dgm:pt modelId="{B0C9BB03-90C3-4496-BA4F-D9016CDA976C}" type="pres">
      <dgm:prSet presAssocID="{5A9E2C3B-4C5C-4072-9BD4-9A43AA671A1D}" presName="connectorText" presStyleLbl="sibTrans2D1" presStyleIdx="1" presStyleCnt="5"/>
      <dgm:spPr/>
    </dgm:pt>
    <dgm:pt modelId="{F2928BD1-7706-41C0-85BA-3476D8ED8AC3}" type="pres">
      <dgm:prSet presAssocID="{359A9BC9-ADDE-4038-BE5D-EE2344FFEAEC}" presName="node" presStyleLbl="node1" presStyleIdx="2" presStyleCnt="5" custScaleX="122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3003E-40C5-4584-8762-CD6755219BA6}" type="pres">
      <dgm:prSet presAssocID="{4954B25B-F192-42DF-9820-95B830D92600}" presName="sibTrans" presStyleLbl="sibTrans2D1" presStyleIdx="2" presStyleCnt="5"/>
      <dgm:spPr/>
    </dgm:pt>
    <dgm:pt modelId="{A9CDEBCC-3DE5-4B4C-A2F2-300845236F6F}" type="pres">
      <dgm:prSet presAssocID="{4954B25B-F192-42DF-9820-95B830D92600}" presName="connectorText" presStyleLbl="sibTrans2D1" presStyleIdx="2" presStyleCnt="5"/>
      <dgm:spPr/>
    </dgm:pt>
    <dgm:pt modelId="{9C019C07-8804-4D83-89C3-A070B7D4AC51}" type="pres">
      <dgm:prSet presAssocID="{81B4F0D9-69D4-49E2-8F28-9010FD0C1CDE}" presName="node" presStyleLbl="node1" presStyleIdx="3" presStyleCnt="5" custScaleX="123307">
        <dgm:presLayoutVars>
          <dgm:bulletEnabled val="1"/>
        </dgm:presLayoutVars>
      </dgm:prSet>
      <dgm:spPr/>
    </dgm:pt>
    <dgm:pt modelId="{EEC66001-DA8B-48B9-9E8F-C74673E5CEC6}" type="pres">
      <dgm:prSet presAssocID="{D63F47A4-FFE5-486A-8F68-92E4A0B5DC73}" presName="sibTrans" presStyleLbl="sibTrans2D1" presStyleIdx="3" presStyleCnt="5"/>
      <dgm:spPr/>
    </dgm:pt>
    <dgm:pt modelId="{88A8147A-980F-4E4F-B96B-514C44C48C51}" type="pres">
      <dgm:prSet presAssocID="{D63F47A4-FFE5-486A-8F68-92E4A0B5DC73}" presName="connectorText" presStyleLbl="sibTrans2D1" presStyleIdx="3" presStyleCnt="5"/>
      <dgm:spPr/>
    </dgm:pt>
    <dgm:pt modelId="{C99F5404-007E-4F9D-932B-FE16DAC1C64F}" type="pres">
      <dgm:prSet presAssocID="{71EB20D4-97AC-45E9-B6ED-3287C6F543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A88C1-78F8-49C3-A900-AE3EF87B54D4}" type="pres">
      <dgm:prSet presAssocID="{AB31E56A-5A1F-4319-A96A-878203D6AF8C}" presName="sibTrans" presStyleLbl="sibTrans2D1" presStyleIdx="4" presStyleCnt="5"/>
      <dgm:spPr/>
    </dgm:pt>
    <dgm:pt modelId="{0A0C4549-30F4-487B-8D62-E044B1507EEE}" type="pres">
      <dgm:prSet presAssocID="{AB31E56A-5A1F-4319-A96A-878203D6AF8C}" presName="connectorText" presStyleLbl="sibTrans2D1" presStyleIdx="4" presStyleCnt="5"/>
      <dgm:spPr/>
    </dgm:pt>
  </dgm:ptLst>
  <dgm:cxnLst>
    <dgm:cxn modelId="{46890471-2C4A-45AA-B795-0159CE5BFE93}" type="presOf" srcId="{AB31E56A-5A1F-4319-A96A-878203D6AF8C}" destId="{E3BA88C1-78F8-49C3-A900-AE3EF87B54D4}" srcOrd="0" destOrd="0" presId="urn:microsoft.com/office/officeart/2005/8/layout/cycle2"/>
    <dgm:cxn modelId="{A2BA1BC0-E227-438E-B2DF-CBC53F60ADE5}" srcId="{DC2DE64D-3F2E-41D4-9C73-0EDE6B86B984}" destId="{81B4F0D9-69D4-49E2-8F28-9010FD0C1CDE}" srcOrd="3" destOrd="0" parTransId="{EA652875-2458-47BF-B1BC-1A6E2CE9658B}" sibTransId="{D63F47A4-FFE5-486A-8F68-92E4A0B5DC73}"/>
    <dgm:cxn modelId="{1054599A-45D1-459D-BE3C-6D01F06A7205}" srcId="{DC2DE64D-3F2E-41D4-9C73-0EDE6B86B984}" destId="{359A9BC9-ADDE-4038-BE5D-EE2344FFEAEC}" srcOrd="2" destOrd="0" parTransId="{6142448B-FB4C-4FE6-87DA-3AC61DB63214}" sibTransId="{4954B25B-F192-42DF-9820-95B830D92600}"/>
    <dgm:cxn modelId="{170B245E-2E69-4E6C-B8CD-D751265AD613}" type="presOf" srcId="{5A9E2C3B-4C5C-4072-9BD4-9A43AA671A1D}" destId="{B0C9BB03-90C3-4496-BA4F-D9016CDA976C}" srcOrd="1" destOrd="0" presId="urn:microsoft.com/office/officeart/2005/8/layout/cycle2"/>
    <dgm:cxn modelId="{F53C8354-8996-4EBC-8BED-48A9C4997A1B}" srcId="{DC2DE64D-3F2E-41D4-9C73-0EDE6B86B984}" destId="{F4C45ED2-6C4C-4748-8A5A-BFC7270C4F1D}" srcOrd="0" destOrd="0" parTransId="{00F3E592-2385-47AA-99E9-0FB21C520DA1}" sibTransId="{B1DE7253-4A19-4C97-806C-F8AA94F0E9B2}"/>
    <dgm:cxn modelId="{7280CE54-946D-409F-9DE8-66D66862E228}" type="presOf" srcId="{81B4F0D9-69D4-49E2-8F28-9010FD0C1CDE}" destId="{9C019C07-8804-4D83-89C3-A070B7D4AC51}" srcOrd="0" destOrd="0" presId="urn:microsoft.com/office/officeart/2005/8/layout/cycle2"/>
    <dgm:cxn modelId="{203FDF67-4B5B-4EBC-BE88-F272B9155707}" type="presOf" srcId="{4536E0CD-28F9-4FCC-9CC5-7C44DC70EC59}" destId="{D1D8F3C4-675F-433D-9D29-53480DD19E50}" srcOrd="0" destOrd="0" presId="urn:microsoft.com/office/officeart/2005/8/layout/cycle2"/>
    <dgm:cxn modelId="{16359785-09C1-4167-8271-13A5E15448CA}" type="presOf" srcId="{B1DE7253-4A19-4C97-806C-F8AA94F0E9B2}" destId="{BD35573C-1E22-4294-A5A4-0C551BE4B4C8}" srcOrd="1" destOrd="0" presId="urn:microsoft.com/office/officeart/2005/8/layout/cycle2"/>
    <dgm:cxn modelId="{D4E7049B-BD8F-4060-9D10-26F244472137}" type="presOf" srcId="{DC2DE64D-3F2E-41D4-9C73-0EDE6B86B984}" destId="{4EC7524D-82B6-42CD-8696-796A074E727C}" srcOrd="0" destOrd="0" presId="urn:microsoft.com/office/officeart/2005/8/layout/cycle2"/>
    <dgm:cxn modelId="{45B75117-67FD-40C9-A61E-FD7E5D2BF9FF}" type="presOf" srcId="{D63F47A4-FFE5-486A-8F68-92E4A0B5DC73}" destId="{88A8147A-980F-4E4F-B96B-514C44C48C51}" srcOrd="1" destOrd="0" presId="urn:microsoft.com/office/officeart/2005/8/layout/cycle2"/>
    <dgm:cxn modelId="{6490E62B-EA2E-4E4F-B97B-40CBF68FFAEE}" type="presOf" srcId="{359A9BC9-ADDE-4038-BE5D-EE2344FFEAEC}" destId="{F2928BD1-7706-41C0-85BA-3476D8ED8AC3}" srcOrd="0" destOrd="0" presId="urn:microsoft.com/office/officeart/2005/8/layout/cycle2"/>
    <dgm:cxn modelId="{E7FCF541-387F-41B6-857B-332D5A089246}" type="presOf" srcId="{F4C45ED2-6C4C-4748-8A5A-BFC7270C4F1D}" destId="{4B9AE1A0-CE4B-4C7E-AC96-19ECF7DB2B24}" srcOrd="0" destOrd="0" presId="urn:microsoft.com/office/officeart/2005/8/layout/cycle2"/>
    <dgm:cxn modelId="{11D66A74-451F-4C8E-B804-DBBBC409F83F}" srcId="{DC2DE64D-3F2E-41D4-9C73-0EDE6B86B984}" destId="{71EB20D4-97AC-45E9-B6ED-3287C6F543C4}" srcOrd="4" destOrd="0" parTransId="{61BCBFF1-3917-4AAA-B89C-2E56685A6923}" sibTransId="{AB31E56A-5A1F-4319-A96A-878203D6AF8C}"/>
    <dgm:cxn modelId="{B0F0188C-3C3D-4BCC-9A4D-7FE805C3EB53}" type="presOf" srcId="{4954B25B-F192-42DF-9820-95B830D92600}" destId="{A9CDEBCC-3DE5-4B4C-A2F2-300845236F6F}" srcOrd="1" destOrd="0" presId="urn:microsoft.com/office/officeart/2005/8/layout/cycle2"/>
    <dgm:cxn modelId="{85F9DB2A-C66F-4033-999B-246BF969F061}" type="presOf" srcId="{D63F47A4-FFE5-486A-8F68-92E4A0B5DC73}" destId="{EEC66001-DA8B-48B9-9E8F-C74673E5CEC6}" srcOrd="0" destOrd="0" presId="urn:microsoft.com/office/officeart/2005/8/layout/cycle2"/>
    <dgm:cxn modelId="{5EABF56D-74C7-4149-90F8-DD2AF6A3C451}" type="presOf" srcId="{71EB20D4-97AC-45E9-B6ED-3287C6F543C4}" destId="{C99F5404-007E-4F9D-932B-FE16DAC1C64F}" srcOrd="0" destOrd="0" presId="urn:microsoft.com/office/officeart/2005/8/layout/cycle2"/>
    <dgm:cxn modelId="{EF18D099-6919-4B2D-A169-25D88F65884B}" type="presOf" srcId="{B1DE7253-4A19-4C97-806C-F8AA94F0E9B2}" destId="{B8D2D2DC-1094-40DE-83D7-64A782F12400}" srcOrd="0" destOrd="0" presId="urn:microsoft.com/office/officeart/2005/8/layout/cycle2"/>
    <dgm:cxn modelId="{C10F8C4B-057F-433C-A603-C4B19804D2C4}" type="presOf" srcId="{4954B25B-F192-42DF-9820-95B830D92600}" destId="{59B3003E-40C5-4584-8762-CD6755219BA6}" srcOrd="0" destOrd="0" presId="urn:microsoft.com/office/officeart/2005/8/layout/cycle2"/>
    <dgm:cxn modelId="{74C1DEAC-D83F-45AC-8977-95430A920E3F}" type="presOf" srcId="{5A9E2C3B-4C5C-4072-9BD4-9A43AA671A1D}" destId="{BDD14BE8-EEFE-4279-A276-16DF5067751E}" srcOrd="0" destOrd="0" presId="urn:microsoft.com/office/officeart/2005/8/layout/cycle2"/>
    <dgm:cxn modelId="{81FBCAD6-BABD-45F9-89E1-789BF55257CB}" srcId="{DC2DE64D-3F2E-41D4-9C73-0EDE6B86B984}" destId="{4536E0CD-28F9-4FCC-9CC5-7C44DC70EC59}" srcOrd="1" destOrd="0" parTransId="{079ACE36-9148-4CAC-AF72-7292258DEF4F}" sibTransId="{5A9E2C3B-4C5C-4072-9BD4-9A43AA671A1D}"/>
    <dgm:cxn modelId="{C75A5F5D-D600-4318-B1F4-BC74E91FF66E}" type="presOf" srcId="{AB31E56A-5A1F-4319-A96A-878203D6AF8C}" destId="{0A0C4549-30F4-487B-8D62-E044B1507EEE}" srcOrd="1" destOrd="0" presId="urn:microsoft.com/office/officeart/2005/8/layout/cycle2"/>
    <dgm:cxn modelId="{D05C03BA-6A0B-48E0-B820-8AE446022A90}" type="presParOf" srcId="{4EC7524D-82B6-42CD-8696-796A074E727C}" destId="{4B9AE1A0-CE4B-4C7E-AC96-19ECF7DB2B24}" srcOrd="0" destOrd="0" presId="urn:microsoft.com/office/officeart/2005/8/layout/cycle2"/>
    <dgm:cxn modelId="{994153B3-A1ED-41A8-B321-306CD975A62F}" type="presParOf" srcId="{4EC7524D-82B6-42CD-8696-796A074E727C}" destId="{B8D2D2DC-1094-40DE-83D7-64A782F12400}" srcOrd="1" destOrd="0" presId="urn:microsoft.com/office/officeart/2005/8/layout/cycle2"/>
    <dgm:cxn modelId="{436EE6A4-E93B-4D9A-A8CE-55E3F65ECFCC}" type="presParOf" srcId="{B8D2D2DC-1094-40DE-83D7-64A782F12400}" destId="{BD35573C-1E22-4294-A5A4-0C551BE4B4C8}" srcOrd="0" destOrd="0" presId="urn:microsoft.com/office/officeart/2005/8/layout/cycle2"/>
    <dgm:cxn modelId="{6DE980DD-5CC8-4793-9964-F811D015B8A5}" type="presParOf" srcId="{4EC7524D-82B6-42CD-8696-796A074E727C}" destId="{D1D8F3C4-675F-433D-9D29-53480DD19E50}" srcOrd="2" destOrd="0" presId="urn:microsoft.com/office/officeart/2005/8/layout/cycle2"/>
    <dgm:cxn modelId="{28EAA1C2-E9A8-4788-A072-3891789EE16E}" type="presParOf" srcId="{4EC7524D-82B6-42CD-8696-796A074E727C}" destId="{BDD14BE8-EEFE-4279-A276-16DF5067751E}" srcOrd="3" destOrd="0" presId="urn:microsoft.com/office/officeart/2005/8/layout/cycle2"/>
    <dgm:cxn modelId="{E4DFCF8F-C85D-409C-AD93-7E2F54807998}" type="presParOf" srcId="{BDD14BE8-EEFE-4279-A276-16DF5067751E}" destId="{B0C9BB03-90C3-4496-BA4F-D9016CDA976C}" srcOrd="0" destOrd="0" presId="urn:microsoft.com/office/officeart/2005/8/layout/cycle2"/>
    <dgm:cxn modelId="{B2A7BA7A-3F66-4276-B612-E52DD2574101}" type="presParOf" srcId="{4EC7524D-82B6-42CD-8696-796A074E727C}" destId="{F2928BD1-7706-41C0-85BA-3476D8ED8AC3}" srcOrd="4" destOrd="0" presId="urn:microsoft.com/office/officeart/2005/8/layout/cycle2"/>
    <dgm:cxn modelId="{0D1E54AE-476A-4552-9342-B01FE1A2A62B}" type="presParOf" srcId="{4EC7524D-82B6-42CD-8696-796A074E727C}" destId="{59B3003E-40C5-4584-8762-CD6755219BA6}" srcOrd="5" destOrd="0" presId="urn:microsoft.com/office/officeart/2005/8/layout/cycle2"/>
    <dgm:cxn modelId="{A117C975-D373-490F-93C7-C25CAD89AE04}" type="presParOf" srcId="{59B3003E-40C5-4584-8762-CD6755219BA6}" destId="{A9CDEBCC-3DE5-4B4C-A2F2-300845236F6F}" srcOrd="0" destOrd="0" presId="urn:microsoft.com/office/officeart/2005/8/layout/cycle2"/>
    <dgm:cxn modelId="{F66DD014-70EA-4DB3-8BB0-9A2275B8BEE7}" type="presParOf" srcId="{4EC7524D-82B6-42CD-8696-796A074E727C}" destId="{9C019C07-8804-4D83-89C3-A070B7D4AC51}" srcOrd="6" destOrd="0" presId="urn:microsoft.com/office/officeart/2005/8/layout/cycle2"/>
    <dgm:cxn modelId="{217F8BB7-2030-4C2F-8B0A-4FB31D9E7584}" type="presParOf" srcId="{4EC7524D-82B6-42CD-8696-796A074E727C}" destId="{EEC66001-DA8B-48B9-9E8F-C74673E5CEC6}" srcOrd="7" destOrd="0" presId="urn:microsoft.com/office/officeart/2005/8/layout/cycle2"/>
    <dgm:cxn modelId="{30E9E201-171F-4CC9-9EBF-AE874DAB8C53}" type="presParOf" srcId="{EEC66001-DA8B-48B9-9E8F-C74673E5CEC6}" destId="{88A8147A-980F-4E4F-B96B-514C44C48C51}" srcOrd="0" destOrd="0" presId="urn:microsoft.com/office/officeart/2005/8/layout/cycle2"/>
    <dgm:cxn modelId="{1C02523C-0C7A-4E03-A5F3-9D1FE97872AF}" type="presParOf" srcId="{4EC7524D-82B6-42CD-8696-796A074E727C}" destId="{C99F5404-007E-4F9D-932B-FE16DAC1C64F}" srcOrd="8" destOrd="0" presId="urn:microsoft.com/office/officeart/2005/8/layout/cycle2"/>
    <dgm:cxn modelId="{30D37C54-1D5B-45EF-98D4-CF61D6FFC807}" type="presParOf" srcId="{4EC7524D-82B6-42CD-8696-796A074E727C}" destId="{E3BA88C1-78F8-49C3-A900-AE3EF87B54D4}" srcOrd="9" destOrd="0" presId="urn:microsoft.com/office/officeart/2005/8/layout/cycle2"/>
    <dgm:cxn modelId="{05A61E0A-5F20-406E-9A8E-BFFB8EB6076A}" type="presParOf" srcId="{E3BA88C1-78F8-49C3-A900-AE3EF87B54D4}" destId="{0A0C4549-30F4-487B-8D62-E044B1507EE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B5CD6A-3CE7-F645-8439-B148C860B0DB}" type="doc">
      <dgm:prSet loTypeId="urn:microsoft.com/office/officeart/2008/layout/VerticalCurvedList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3626AE5-FFAD-964C-98F0-DC140A082B08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Módulo compacto MHRCU.433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98612-DD45-B748-A2C2-CC1D6B86843E}" type="parTrans" cxnId="{037020E4-5206-6E46-ABD4-26766B99ADDF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C61B9-85D8-8A46-ABB0-A6606C29AC1A}" type="sibTrans" cxnId="{037020E4-5206-6E46-ABD4-26766B99ADDF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F31FC-3466-3C44-8BC2-18DF217713AF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Módulo Lógico MCLog.431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04940-9EEA-1149-8699-09CB3AD01FC6}" type="parTrans" cxnId="{C56185E9-891D-6B4E-8806-5E38C84D30CB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BF37E-6909-EB49-91E9-A5BAD4D0FC5A}" type="sibTrans" cxnId="{C56185E9-891D-6B4E-8806-5E38C84D30CB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20356-3B01-6441-AEA6-C10F227AE164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Módulo DMX MC-48IPDMX_431Driver DMX 512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10334-C6EE-9946-9876-C5E0ED6DF208}" type="parTrans" cxnId="{2FB481F5-FB0A-E24A-8653-D39A314A4DF0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4CD1D-9584-0141-B029-57635341F08D}" type="sibTrans" cxnId="{2FB481F5-FB0A-E24A-8653-D39A314A4DF0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87667-1C78-4ECC-999A-68AD48BCC252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Fuente de poder MSP750.431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027CB-0299-458F-BE55-36624F149574}" type="parTrans" cxnId="{6CB7D305-6D33-4453-89F2-786535995CC5}">
      <dgm:prSet/>
      <dgm:spPr/>
      <dgm:t>
        <a:bodyPr/>
        <a:lstStyle/>
        <a:p>
          <a:endParaRPr lang="es-E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182B5-FCAA-4957-AC26-87EB595A1F43}" type="sibTrans" cxnId="{6CB7D305-6D33-4453-89F2-786535995CC5}">
      <dgm:prSet/>
      <dgm:spPr/>
      <dgm:t>
        <a:bodyPr/>
        <a:lstStyle/>
        <a:p>
          <a:endParaRPr lang="es-E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E104D-B380-4807-9E1A-4414B986F81A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Driver DMX512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B6D66-32A4-4157-B62D-6F00BE58F3CB}" type="parTrans" cxnId="{0148867C-0D0C-4678-BDEB-AD8CC88E32D5}">
      <dgm:prSet/>
      <dgm:spPr/>
      <dgm:t>
        <a:bodyPr/>
        <a:lstStyle/>
        <a:p>
          <a:endParaRPr lang="es-ES"/>
        </a:p>
      </dgm:t>
    </dgm:pt>
    <dgm:pt modelId="{7A094BE8-15AF-496E-B31E-4B7242D63894}" type="sibTrans" cxnId="{0148867C-0D0C-4678-BDEB-AD8CC88E32D5}">
      <dgm:prSet/>
      <dgm:spPr/>
      <dgm:t>
        <a:bodyPr/>
        <a:lstStyle/>
        <a:p>
          <a:endParaRPr lang="es-ES"/>
        </a:p>
      </dgm:t>
    </dgm:pt>
    <dgm:pt modelId="{5EC13DAA-0511-6D40-945F-1DB1742D28D8}" type="pres">
      <dgm:prSet presAssocID="{B2B5CD6A-3CE7-F645-8439-B148C860B0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B6902CA-3B42-4E4A-BEAA-15C313D40B09}" type="pres">
      <dgm:prSet presAssocID="{B2B5CD6A-3CE7-F645-8439-B148C860B0DB}" presName="Name1" presStyleCnt="0"/>
      <dgm:spPr/>
    </dgm:pt>
    <dgm:pt modelId="{28139DD8-BFD3-5D47-ABA2-2F945C9714C2}" type="pres">
      <dgm:prSet presAssocID="{B2B5CD6A-3CE7-F645-8439-B148C860B0DB}" presName="cycle" presStyleCnt="0"/>
      <dgm:spPr/>
    </dgm:pt>
    <dgm:pt modelId="{4894CB7E-AA96-684E-B178-2011E5CC83ED}" type="pres">
      <dgm:prSet presAssocID="{B2B5CD6A-3CE7-F645-8439-B148C860B0DB}" presName="srcNode" presStyleLbl="node1" presStyleIdx="0" presStyleCnt="5"/>
      <dgm:spPr/>
    </dgm:pt>
    <dgm:pt modelId="{C1A44BD0-AE0D-8D42-B3C7-7DE0044A8391}" type="pres">
      <dgm:prSet presAssocID="{B2B5CD6A-3CE7-F645-8439-B148C860B0DB}" presName="conn" presStyleLbl="parChTrans1D2" presStyleIdx="0" presStyleCnt="1"/>
      <dgm:spPr/>
      <dgm:t>
        <a:bodyPr/>
        <a:lstStyle/>
        <a:p>
          <a:endParaRPr lang="es-ES"/>
        </a:p>
      </dgm:t>
    </dgm:pt>
    <dgm:pt modelId="{293B38A0-8805-1545-98B1-6652B641E6D6}" type="pres">
      <dgm:prSet presAssocID="{B2B5CD6A-3CE7-F645-8439-B148C860B0DB}" presName="extraNode" presStyleLbl="node1" presStyleIdx="0" presStyleCnt="5"/>
      <dgm:spPr/>
    </dgm:pt>
    <dgm:pt modelId="{2E74412D-521A-024B-B31F-84654B53F84E}" type="pres">
      <dgm:prSet presAssocID="{B2B5CD6A-3CE7-F645-8439-B148C860B0DB}" presName="dstNode" presStyleLbl="node1" presStyleIdx="0" presStyleCnt="5"/>
      <dgm:spPr/>
    </dgm:pt>
    <dgm:pt modelId="{DF6FA473-BF1E-454C-8888-6AA5BA25DC24}" type="pres">
      <dgm:prSet presAssocID="{7D387667-1C78-4ECC-999A-68AD48BCC25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99CF0-2A9E-45FF-9706-C864CB7EC6EE}" type="pres">
      <dgm:prSet presAssocID="{7D387667-1C78-4ECC-999A-68AD48BCC252}" presName="accent_1" presStyleCnt="0"/>
      <dgm:spPr/>
    </dgm:pt>
    <dgm:pt modelId="{76692DED-69AF-4C3C-8191-A8A127F01A81}" type="pres">
      <dgm:prSet presAssocID="{7D387667-1C78-4ECC-999A-68AD48BCC252}" presName="accentRepeatNode" presStyleLbl="solidFgAcc1" presStyleIdx="0" presStyleCnt="5"/>
      <dgm:spPr/>
    </dgm:pt>
    <dgm:pt modelId="{1C644171-381A-4574-8D6E-ACEB10E06C66}" type="pres">
      <dgm:prSet presAssocID="{23626AE5-FFAD-964C-98F0-DC140A082B0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D71E3-F5A9-4B0A-B708-57770A6F4F46}" type="pres">
      <dgm:prSet presAssocID="{23626AE5-FFAD-964C-98F0-DC140A082B08}" presName="accent_2" presStyleCnt="0"/>
      <dgm:spPr/>
    </dgm:pt>
    <dgm:pt modelId="{4172B366-0A89-E348-B1A5-1814BD81055D}" type="pres">
      <dgm:prSet presAssocID="{23626AE5-FFAD-964C-98F0-DC140A082B08}" presName="accentRepeatNode" presStyleLbl="solidFgAcc1" presStyleIdx="1" presStyleCnt="5"/>
      <dgm:spPr/>
    </dgm:pt>
    <dgm:pt modelId="{C1941B3F-CBA3-4566-98C5-252E09E00330}" type="pres">
      <dgm:prSet presAssocID="{622F31FC-3466-3C44-8BC2-18DF217713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9EEE12-D1CC-4B33-8E65-2CA9FD3E20C1}" type="pres">
      <dgm:prSet presAssocID="{622F31FC-3466-3C44-8BC2-18DF217713AF}" presName="accent_3" presStyleCnt="0"/>
      <dgm:spPr/>
    </dgm:pt>
    <dgm:pt modelId="{9A951D5F-A551-D44D-A0B9-D59B29ACA0A9}" type="pres">
      <dgm:prSet presAssocID="{622F31FC-3466-3C44-8BC2-18DF217713AF}" presName="accentRepeatNode" presStyleLbl="solidFgAcc1" presStyleIdx="2" presStyleCnt="5"/>
      <dgm:spPr/>
    </dgm:pt>
    <dgm:pt modelId="{2D5AF7D9-7103-45D8-A3C8-9567E7DEAF62}" type="pres">
      <dgm:prSet presAssocID="{E4B20356-3B01-6441-AEA6-C10F227AE16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57A71-8976-4DFD-9069-C293AAEBACD0}" type="pres">
      <dgm:prSet presAssocID="{E4B20356-3B01-6441-AEA6-C10F227AE164}" presName="accent_4" presStyleCnt="0"/>
      <dgm:spPr/>
    </dgm:pt>
    <dgm:pt modelId="{FB87D5FC-EDB8-5143-9352-856F4B4B976C}" type="pres">
      <dgm:prSet presAssocID="{E4B20356-3B01-6441-AEA6-C10F227AE164}" presName="accentRepeatNode" presStyleLbl="solidFgAcc1" presStyleIdx="3" presStyleCnt="5"/>
      <dgm:spPr/>
    </dgm:pt>
    <dgm:pt modelId="{9ED8A974-C0E5-4304-84AA-873BE8C8A2ED}" type="pres">
      <dgm:prSet presAssocID="{188E104D-B380-4807-9E1A-4414B986F81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319BAC-73D2-4C2D-992D-23B4040A42B5}" type="pres">
      <dgm:prSet presAssocID="{188E104D-B380-4807-9E1A-4414B986F81A}" presName="accent_5" presStyleCnt="0"/>
      <dgm:spPr/>
    </dgm:pt>
    <dgm:pt modelId="{9B017A31-8F10-4C00-9E2F-963DD7574BDB}" type="pres">
      <dgm:prSet presAssocID="{188E104D-B380-4807-9E1A-4414B986F81A}" presName="accentRepeatNode" presStyleLbl="solidFgAcc1" presStyleIdx="4" presStyleCnt="5"/>
      <dgm:spPr/>
    </dgm:pt>
  </dgm:ptLst>
  <dgm:cxnLst>
    <dgm:cxn modelId="{CFF205E7-C8E6-6C4E-B326-B3865D9D55AC}" type="presOf" srcId="{B2B5CD6A-3CE7-F645-8439-B148C860B0DB}" destId="{5EC13DAA-0511-6D40-945F-1DB1742D28D8}" srcOrd="0" destOrd="0" presId="urn:microsoft.com/office/officeart/2008/layout/VerticalCurvedList"/>
    <dgm:cxn modelId="{0148867C-0D0C-4678-BDEB-AD8CC88E32D5}" srcId="{B2B5CD6A-3CE7-F645-8439-B148C860B0DB}" destId="{188E104D-B380-4807-9E1A-4414B986F81A}" srcOrd="4" destOrd="0" parTransId="{CA7B6D66-32A4-4157-B62D-6F00BE58F3CB}" sibTransId="{7A094BE8-15AF-496E-B31E-4B7242D63894}"/>
    <dgm:cxn modelId="{7D91E214-9724-4BFD-92F1-B0DA69133BB6}" type="presOf" srcId="{E4B20356-3B01-6441-AEA6-C10F227AE164}" destId="{2D5AF7D9-7103-45D8-A3C8-9567E7DEAF62}" srcOrd="0" destOrd="0" presId="urn:microsoft.com/office/officeart/2008/layout/VerticalCurvedList"/>
    <dgm:cxn modelId="{D3DCD073-2A07-4F40-8C76-A41A89A43621}" type="presOf" srcId="{7D387667-1C78-4ECC-999A-68AD48BCC252}" destId="{DF6FA473-BF1E-454C-8888-6AA5BA25DC24}" srcOrd="0" destOrd="0" presId="urn:microsoft.com/office/officeart/2008/layout/VerticalCurvedList"/>
    <dgm:cxn modelId="{6CB7D305-6D33-4453-89F2-786535995CC5}" srcId="{B2B5CD6A-3CE7-F645-8439-B148C860B0DB}" destId="{7D387667-1C78-4ECC-999A-68AD48BCC252}" srcOrd="0" destOrd="0" parTransId="{0E8027CB-0299-458F-BE55-36624F149574}" sibTransId="{141182B5-FCAA-4957-AC26-87EB595A1F43}"/>
    <dgm:cxn modelId="{C56185E9-891D-6B4E-8806-5E38C84D30CB}" srcId="{B2B5CD6A-3CE7-F645-8439-B148C860B0DB}" destId="{622F31FC-3466-3C44-8BC2-18DF217713AF}" srcOrd="2" destOrd="0" parTransId="{80804940-9EEA-1149-8699-09CB3AD01FC6}" sibTransId="{E99BF37E-6909-EB49-91E9-A5BAD4D0FC5A}"/>
    <dgm:cxn modelId="{48F297EF-5C75-4044-BA00-A36EDDDCD185}" type="presOf" srcId="{188E104D-B380-4807-9E1A-4414B986F81A}" destId="{9ED8A974-C0E5-4304-84AA-873BE8C8A2ED}" srcOrd="0" destOrd="0" presId="urn:microsoft.com/office/officeart/2008/layout/VerticalCurvedList"/>
    <dgm:cxn modelId="{037020E4-5206-6E46-ABD4-26766B99ADDF}" srcId="{B2B5CD6A-3CE7-F645-8439-B148C860B0DB}" destId="{23626AE5-FFAD-964C-98F0-DC140A082B08}" srcOrd="1" destOrd="0" parTransId="{87F98612-DD45-B748-A2C2-CC1D6B86843E}" sibTransId="{5BFC61B9-85D8-8A46-ABB0-A6606C29AC1A}"/>
    <dgm:cxn modelId="{2FB481F5-FB0A-E24A-8653-D39A314A4DF0}" srcId="{B2B5CD6A-3CE7-F645-8439-B148C860B0DB}" destId="{E4B20356-3B01-6441-AEA6-C10F227AE164}" srcOrd="3" destOrd="0" parTransId="{1F010334-C6EE-9946-9876-C5E0ED6DF208}" sibTransId="{FC84CD1D-9584-0141-B029-57635341F08D}"/>
    <dgm:cxn modelId="{3318E7A5-8776-49BE-A7B0-1CE559E31FC1}" type="presOf" srcId="{23626AE5-FFAD-964C-98F0-DC140A082B08}" destId="{1C644171-381A-4574-8D6E-ACEB10E06C66}" srcOrd="0" destOrd="0" presId="urn:microsoft.com/office/officeart/2008/layout/VerticalCurvedList"/>
    <dgm:cxn modelId="{CF91557A-0B7D-41B9-9B08-F2B1030C6BBB}" type="presOf" srcId="{622F31FC-3466-3C44-8BC2-18DF217713AF}" destId="{C1941B3F-CBA3-4566-98C5-252E09E00330}" srcOrd="0" destOrd="0" presId="urn:microsoft.com/office/officeart/2008/layout/VerticalCurvedList"/>
    <dgm:cxn modelId="{91C9952F-E40F-4C6C-A496-E5C85411EF24}" type="presOf" srcId="{141182B5-FCAA-4957-AC26-87EB595A1F43}" destId="{C1A44BD0-AE0D-8D42-B3C7-7DE0044A8391}" srcOrd="0" destOrd="0" presId="urn:microsoft.com/office/officeart/2008/layout/VerticalCurvedList"/>
    <dgm:cxn modelId="{DEEAA5A2-DFA1-884C-BE7A-91F448D4C90E}" type="presParOf" srcId="{5EC13DAA-0511-6D40-945F-1DB1742D28D8}" destId="{9B6902CA-3B42-4E4A-BEAA-15C313D40B09}" srcOrd="0" destOrd="0" presId="urn:microsoft.com/office/officeart/2008/layout/VerticalCurvedList"/>
    <dgm:cxn modelId="{311CCF58-42A7-F647-967E-75A5E2EDE541}" type="presParOf" srcId="{9B6902CA-3B42-4E4A-BEAA-15C313D40B09}" destId="{28139DD8-BFD3-5D47-ABA2-2F945C9714C2}" srcOrd="0" destOrd="0" presId="urn:microsoft.com/office/officeart/2008/layout/VerticalCurvedList"/>
    <dgm:cxn modelId="{D0773DA4-AA21-9B4E-B799-4284DF73CAC3}" type="presParOf" srcId="{28139DD8-BFD3-5D47-ABA2-2F945C9714C2}" destId="{4894CB7E-AA96-684E-B178-2011E5CC83ED}" srcOrd="0" destOrd="0" presId="urn:microsoft.com/office/officeart/2008/layout/VerticalCurvedList"/>
    <dgm:cxn modelId="{2A564BD3-97AC-3F49-B028-D363019B95B0}" type="presParOf" srcId="{28139DD8-BFD3-5D47-ABA2-2F945C9714C2}" destId="{C1A44BD0-AE0D-8D42-B3C7-7DE0044A8391}" srcOrd="1" destOrd="0" presId="urn:microsoft.com/office/officeart/2008/layout/VerticalCurvedList"/>
    <dgm:cxn modelId="{B38DD971-C22F-484D-BF1D-E6D71BF43D5C}" type="presParOf" srcId="{28139DD8-BFD3-5D47-ABA2-2F945C9714C2}" destId="{293B38A0-8805-1545-98B1-6652B641E6D6}" srcOrd="2" destOrd="0" presId="urn:microsoft.com/office/officeart/2008/layout/VerticalCurvedList"/>
    <dgm:cxn modelId="{91532F00-AF43-7E4C-8090-72B256B2B7B7}" type="presParOf" srcId="{28139DD8-BFD3-5D47-ABA2-2F945C9714C2}" destId="{2E74412D-521A-024B-B31F-84654B53F84E}" srcOrd="3" destOrd="0" presId="urn:microsoft.com/office/officeart/2008/layout/VerticalCurvedList"/>
    <dgm:cxn modelId="{4C02FB75-DE46-4229-A8E9-9CA5D90B0402}" type="presParOf" srcId="{9B6902CA-3B42-4E4A-BEAA-15C313D40B09}" destId="{DF6FA473-BF1E-454C-8888-6AA5BA25DC24}" srcOrd="1" destOrd="0" presId="urn:microsoft.com/office/officeart/2008/layout/VerticalCurvedList"/>
    <dgm:cxn modelId="{CA1178D3-7BA5-4100-B007-BF0076DDBE18}" type="presParOf" srcId="{9B6902CA-3B42-4E4A-BEAA-15C313D40B09}" destId="{DCD99CF0-2A9E-45FF-9706-C864CB7EC6EE}" srcOrd="2" destOrd="0" presId="urn:microsoft.com/office/officeart/2008/layout/VerticalCurvedList"/>
    <dgm:cxn modelId="{A9CA6554-3D4E-4A05-BAA7-760045927321}" type="presParOf" srcId="{DCD99CF0-2A9E-45FF-9706-C864CB7EC6EE}" destId="{76692DED-69AF-4C3C-8191-A8A127F01A81}" srcOrd="0" destOrd="0" presId="urn:microsoft.com/office/officeart/2008/layout/VerticalCurvedList"/>
    <dgm:cxn modelId="{9AD8A74B-7D33-4154-99DB-6ED67CB4C33C}" type="presParOf" srcId="{9B6902CA-3B42-4E4A-BEAA-15C313D40B09}" destId="{1C644171-381A-4574-8D6E-ACEB10E06C66}" srcOrd="3" destOrd="0" presId="urn:microsoft.com/office/officeart/2008/layout/VerticalCurvedList"/>
    <dgm:cxn modelId="{5BFE73AF-29BF-4FE6-8777-0B62B2543243}" type="presParOf" srcId="{9B6902CA-3B42-4E4A-BEAA-15C313D40B09}" destId="{D74D71E3-F5A9-4B0A-B708-57770A6F4F46}" srcOrd="4" destOrd="0" presId="urn:microsoft.com/office/officeart/2008/layout/VerticalCurvedList"/>
    <dgm:cxn modelId="{C54DC9F0-74C3-4F81-AA82-3BAEA07AB186}" type="presParOf" srcId="{D74D71E3-F5A9-4B0A-B708-57770A6F4F46}" destId="{4172B366-0A89-E348-B1A5-1814BD81055D}" srcOrd="0" destOrd="0" presId="urn:microsoft.com/office/officeart/2008/layout/VerticalCurvedList"/>
    <dgm:cxn modelId="{9BE8BAF6-B8D4-4B52-BEB1-64FD2F83B9FA}" type="presParOf" srcId="{9B6902CA-3B42-4E4A-BEAA-15C313D40B09}" destId="{C1941B3F-CBA3-4566-98C5-252E09E00330}" srcOrd="5" destOrd="0" presId="urn:microsoft.com/office/officeart/2008/layout/VerticalCurvedList"/>
    <dgm:cxn modelId="{9EC07FAA-DC93-4124-9DE5-C7F96AD86485}" type="presParOf" srcId="{9B6902CA-3B42-4E4A-BEAA-15C313D40B09}" destId="{8F9EEE12-D1CC-4B33-8E65-2CA9FD3E20C1}" srcOrd="6" destOrd="0" presId="urn:microsoft.com/office/officeart/2008/layout/VerticalCurvedList"/>
    <dgm:cxn modelId="{6D0A1688-38BC-49EB-96A3-95C30822FCB1}" type="presParOf" srcId="{8F9EEE12-D1CC-4B33-8E65-2CA9FD3E20C1}" destId="{9A951D5F-A551-D44D-A0B9-D59B29ACA0A9}" srcOrd="0" destOrd="0" presId="urn:microsoft.com/office/officeart/2008/layout/VerticalCurvedList"/>
    <dgm:cxn modelId="{FA012AD7-D44C-4F1D-963A-818FE8F64710}" type="presParOf" srcId="{9B6902CA-3B42-4E4A-BEAA-15C313D40B09}" destId="{2D5AF7D9-7103-45D8-A3C8-9567E7DEAF62}" srcOrd="7" destOrd="0" presId="urn:microsoft.com/office/officeart/2008/layout/VerticalCurvedList"/>
    <dgm:cxn modelId="{50DBB030-F80F-48F6-A40C-3A1B58CD9091}" type="presParOf" srcId="{9B6902CA-3B42-4E4A-BEAA-15C313D40B09}" destId="{A7457A71-8976-4DFD-9069-C293AAEBACD0}" srcOrd="8" destOrd="0" presId="urn:microsoft.com/office/officeart/2008/layout/VerticalCurvedList"/>
    <dgm:cxn modelId="{46BCFE0D-8136-4D76-8A04-0051076C4A2A}" type="presParOf" srcId="{A7457A71-8976-4DFD-9069-C293AAEBACD0}" destId="{FB87D5FC-EDB8-5143-9352-856F4B4B976C}" srcOrd="0" destOrd="0" presId="urn:microsoft.com/office/officeart/2008/layout/VerticalCurvedList"/>
    <dgm:cxn modelId="{CB028349-6F3F-41C4-9D22-2345EBF33873}" type="presParOf" srcId="{9B6902CA-3B42-4E4A-BEAA-15C313D40B09}" destId="{9ED8A974-C0E5-4304-84AA-873BE8C8A2ED}" srcOrd="9" destOrd="0" presId="urn:microsoft.com/office/officeart/2008/layout/VerticalCurvedList"/>
    <dgm:cxn modelId="{38051AE4-DFE5-47E0-9EC7-67157C7257ED}" type="presParOf" srcId="{9B6902CA-3B42-4E4A-BEAA-15C313D40B09}" destId="{90319BAC-73D2-4C2D-992D-23B4040A42B5}" srcOrd="10" destOrd="0" presId="urn:microsoft.com/office/officeart/2008/layout/VerticalCurvedList"/>
    <dgm:cxn modelId="{C0CF9861-8E0C-43BF-A229-909AF5393969}" type="presParOf" srcId="{90319BAC-73D2-4C2D-992D-23B4040A42B5}" destId="{9B017A31-8F10-4C00-9E2F-963DD7574B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B5CD6A-3CE7-F645-8439-B148C860B0DB}" type="doc">
      <dgm:prSet loTypeId="urn:microsoft.com/office/officeart/2008/layout/VerticalCurvedList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3626AE5-FFAD-964C-98F0-DC140A082B08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Botonera DLP MPL8.48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98612-DD45-B748-A2C2-CC1D6B86843E}" type="parTrans" cxnId="{037020E4-5206-6E46-ABD4-26766B99ADDF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C61B9-85D8-8A46-ABB0-A6606C29AC1A}" type="sibTrans" cxnId="{037020E4-5206-6E46-ABD4-26766B99ADDF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F31FC-3466-3C44-8BC2-18DF217713AF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Sensor 12 en 1 MS12.2C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04940-9EEA-1149-8699-09CB3AD01FC6}" type="parTrans" cxnId="{C56185E9-891D-6B4E-8806-5E38C84D30CB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BF37E-6909-EB49-91E9-A5BAD4D0FC5A}" type="sibTrans" cxnId="{C56185E9-891D-6B4E-8806-5E38C84D30CB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20356-3B01-6441-AEA6-C10F227AE164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Accesorios: luces </a:t>
          </a:r>
          <a:r>
            <a:rPr lang="es-EC" sz="16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dimmer</a:t>
          </a:r>
          <a:r>
            <a:rPr lang="es-EC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luces piloto, interruptor, selector, pulsador 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10334-C6EE-9946-9876-C5E0ED6DF208}" type="parTrans" cxnId="{2FB481F5-FB0A-E24A-8653-D39A314A4DF0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4CD1D-9584-0141-B029-57635341F08D}" type="sibTrans" cxnId="{2FB481F5-FB0A-E24A-8653-D39A314A4DF0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87667-1C78-4ECC-999A-68AD48BCC252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C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Sistema de Audio MZBOX – A50B.30.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027CB-0299-458F-BE55-36624F149574}" type="parTrans" cxnId="{6CB7D305-6D33-4453-89F2-786535995CC5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182B5-FCAA-4957-AC26-87EB595A1F43}" type="sibTrans" cxnId="{6CB7D305-6D33-4453-89F2-786535995CC5}">
      <dgm:prSet/>
      <dgm:spPr/>
      <dgm:t>
        <a:bodyPr/>
        <a:lstStyle/>
        <a:p>
          <a:endParaRPr lang="es-E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13DAA-0511-6D40-945F-1DB1742D28D8}" type="pres">
      <dgm:prSet presAssocID="{B2B5CD6A-3CE7-F645-8439-B148C860B0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B6902CA-3B42-4E4A-BEAA-15C313D40B09}" type="pres">
      <dgm:prSet presAssocID="{B2B5CD6A-3CE7-F645-8439-B148C860B0DB}" presName="Name1" presStyleCnt="0"/>
      <dgm:spPr/>
    </dgm:pt>
    <dgm:pt modelId="{28139DD8-BFD3-5D47-ABA2-2F945C9714C2}" type="pres">
      <dgm:prSet presAssocID="{B2B5CD6A-3CE7-F645-8439-B148C860B0DB}" presName="cycle" presStyleCnt="0"/>
      <dgm:spPr/>
    </dgm:pt>
    <dgm:pt modelId="{4894CB7E-AA96-684E-B178-2011E5CC83ED}" type="pres">
      <dgm:prSet presAssocID="{B2B5CD6A-3CE7-F645-8439-B148C860B0DB}" presName="srcNode" presStyleLbl="node1" presStyleIdx="0" presStyleCnt="4"/>
      <dgm:spPr/>
    </dgm:pt>
    <dgm:pt modelId="{C1A44BD0-AE0D-8D42-B3C7-7DE0044A8391}" type="pres">
      <dgm:prSet presAssocID="{B2B5CD6A-3CE7-F645-8439-B148C860B0DB}" presName="conn" presStyleLbl="parChTrans1D2" presStyleIdx="0" presStyleCnt="1"/>
      <dgm:spPr/>
      <dgm:t>
        <a:bodyPr/>
        <a:lstStyle/>
        <a:p>
          <a:endParaRPr lang="es-ES"/>
        </a:p>
      </dgm:t>
    </dgm:pt>
    <dgm:pt modelId="{293B38A0-8805-1545-98B1-6652B641E6D6}" type="pres">
      <dgm:prSet presAssocID="{B2B5CD6A-3CE7-F645-8439-B148C860B0DB}" presName="extraNode" presStyleLbl="node1" presStyleIdx="0" presStyleCnt="4"/>
      <dgm:spPr/>
    </dgm:pt>
    <dgm:pt modelId="{2E74412D-521A-024B-B31F-84654B53F84E}" type="pres">
      <dgm:prSet presAssocID="{B2B5CD6A-3CE7-F645-8439-B148C860B0DB}" presName="dstNode" presStyleLbl="node1" presStyleIdx="0" presStyleCnt="4"/>
      <dgm:spPr/>
    </dgm:pt>
    <dgm:pt modelId="{DF6FA473-BF1E-454C-8888-6AA5BA25DC24}" type="pres">
      <dgm:prSet presAssocID="{7D387667-1C78-4ECC-999A-68AD48BCC25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99CF0-2A9E-45FF-9706-C864CB7EC6EE}" type="pres">
      <dgm:prSet presAssocID="{7D387667-1C78-4ECC-999A-68AD48BCC252}" presName="accent_1" presStyleCnt="0"/>
      <dgm:spPr/>
    </dgm:pt>
    <dgm:pt modelId="{76692DED-69AF-4C3C-8191-A8A127F01A81}" type="pres">
      <dgm:prSet presAssocID="{7D387667-1C78-4ECC-999A-68AD48BCC252}" presName="accentRepeatNode" presStyleLbl="solidFgAcc1" presStyleIdx="0" presStyleCnt="4"/>
      <dgm:spPr/>
    </dgm:pt>
    <dgm:pt modelId="{1C644171-381A-4574-8D6E-ACEB10E06C66}" type="pres">
      <dgm:prSet presAssocID="{23626AE5-FFAD-964C-98F0-DC140A082B0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D71E3-F5A9-4B0A-B708-57770A6F4F46}" type="pres">
      <dgm:prSet presAssocID="{23626AE5-FFAD-964C-98F0-DC140A082B08}" presName="accent_2" presStyleCnt="0"/>
      <dgm:spPr/>
    </dgm:pt>
    <dgm:pt modelId="{4172B366-0A89-E348-B1A5-1814BD81055D}" type="pres">
      <dgm:prSet presAssocID="{23626AE5-FFAD-964C-98F0-DC140A082B08}" presName="accentRepeatNode" presStyleLbl="solidFgAcc1" presStyleIdx="1" presStyleCnt="4"/>
      <dgm:spPr/>
    </dgm:pt>
    <dgm:pt modelId="{C1941B3F-CBA3-4566-98C5-252E09E00330}" type="pres">
      <dgm:prSet presAssocID="{622F31FC-3466-3C44-8BC2-18DF217713A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9EEE12-D1CC-4B33-8E65-2CA9FD3E20C1}" type="pres">
      <dgm:prSet presAssocID="{622F31FC-3466-3C44-8BC2-18DF217713AF}" presName="accent_3" presStyleCnt="0"/>
      <dgm:spPr/>
    </dgm:pt>
    <dgm:pt modelId="{9A951D5F-A551-D44D-A0B9-D59B29ACA0A9}" type="pres">
      <dgm:prSet presAssocID="{622F31FC-3466-3C44-8BC2-18DF217713AF}" presName="accentRepeatNode" presStyleLbl="solidFgAcc1" presStyleIdx="2" presStyleCnt="4"/>
      <dgm:spPr/>
    </dgm:pt>
    <dgm:pt modelId="{2D5AF7D9-7103-45D8-A3C8-9567E7DEAF62}" type="pres">
      <dgm:prSet presAssocID="{E4B20356-3B01-6441-AEA6-C10F227AE16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57A71-8976-4DFD-9069-C293AAEBACD0}" type="pres">
      <dgm:prSet presAssocID="{E4B20356-3B01-6441-AEA6-C10F227AE164}" presName="accent_4" presStyleCnt="0"/>
      <dgm:spPr/>
    </dgm:pt>
    <dgm:pt modelId="{FB87D5FC-EDB8-5143-9352-856F4B4B976C}" type="pres">
      <dgm:prSet presAssocID="{E4B20356-3B01-6441-AEA6-C10F227AE164}" presName="accentRepeatNode" presStyleLbl="solidFgAcc1" presStyleIdx="3" presStyleCnt="4"/>
      <dgm:spPr/>
    </dgm:pt>
  </dgm:ptLst>
  <dgm:cxnLst>
    <dgm:cxn modelId="{CFF205E7-C8E6-6C4E-B326-B3865D9D55AC}" type="presOf" srcId="{B2B5CD6A-3CE7-F645-8439-B148C860B0DB}" destId="{5EC13DAA-0511-6D40-945F-1DB1742D28D8}" srcOrd="0" destOrd="0" presId="urn:microsoft.com/office/officeart/2008/layout/VerticalCurvedList"/>
    <dgm:cxn modelId="{7D91E214-9724-4BFD-92F1-B0DA69133BB6}" type="presOf" srcId="{E4B20356-3B01-6441-AEA6-C10F227AE164}" destId="{2D5AF7D9-7103-45D8-A3C8-9567E7DEAF62}" srcOrd="0" destOrd="0" presId="urn:microsoft.com/office/officeart/2008/layout/VerticalCurvedList"/>
    <dgm:cxn modelId="{D3DCD073-2A07-4F40-8C76-A41A89A43621}" type="presOf" srcId="{7D387667-1C78-4ECC-999A-68AD48BCC252}" destId="{DF6FA473-BF1E-454C-8888-6AA5BA25DC24}" srcOrd="0" destOrd="0" presId="urn:microsoft.com/office/officeart/2008/layout/VerticalCurvedList"/>
    <dgm:cxn modelId="{6CB7D305-6D33-4453-89F2-786535995CC5}" srcId="{B2B5CD6A-3CE7-F645-8439-B148C860B0DB}" destId="{7D387667-1C78-4ECC-999A-68AD48BCC252}" srcOrd="0" destOrd="0" parTransId="{0E8027CB-0299-458F-BE55-36624F149574}" sibTransId="{141182B5-FCAA-4957-AC26-87EB595A1F43}"/>
    <dgm:cxn modelId="{C56185E9-891D-6B4E-8806-5E38C84D30CB}" srcId="{B2B5CD6A-3CE7-F645-8439-B148C860B0DB}" destId="{622F31FC-3466-3C44-8BC2-18DF217713AF}" srcOrd="2" destOrd="0" parTransId="{80804940-9EEA-1149-8699-09CB3AD01FC6}" sibTransId="{E99BF37E-6909-EB49-91E9-A5BAD4D0FC5A}"/>
    <dgm:cxn modelId="{037020E4-5206-6E46-ABD4-26766B99ADDF}" srcId="{B2B5CD6A-3CE7-F645-8439-B148C860B0DB}" destId="{23626AE5-FFAD-964C-98F0-DC140A082B08}" srcOrd="1" destOrd="0" parTransId="{87F98612-DD45-B748-A2C2-CC1D6B86843E}" sibTransId="{5BFC61B9-85D8-8A46-ABB0-A6606C29AC1A}"/>
    <dgm:cxn modelId="{2FB481F5-FB0A-E24A-8653-D39A314A4DF0}" srcId="{B2B5CD6A-3CE7-F645-8439-B148C860B0DB}" destId="{E4B20356-3B01-6441-AEA6-C10F227AE164}" srcOrd="3" destOrd="0" parTransId="{1F010334-C6EE-9946-9876-C5E0ED6DF208}" sibTransId="{FC84CD1D-9584-0141-B029-57635341F08D}"/>
    <dgm:cxn modelId="{3318E7A5-8776-49BE-A7B0-1CE559E31FC1}" type="presOf" srcId="{23626AE5-FFAD-964C-98F0-DC140A082B08}" destId="{1C644171-381A-4574-8D6E-ACEB10E06C66}" srcOrd="0" destOrd="0" presId="urn:microsoft.com/office/officeart/2008/layout/VerticalCurvedList"/>
    <dgm:cxn modelId="{CF91557A-0B7D-41B9-9B08-F2B1030C6BBB}" type="presOf" srcId="{622F31FC-3466-3C44-8BC2-18DF217713AF}" destId="{C1941B3F-CBA3-4566-98C5-252E09E00330}" srcOrd="0" destOrd="0" presId="urn:microsoft.com/office/officeart/2008/layout/VerticalCurvedList"/>
    <dgm:cxn modelId="{91C9952F-E40F-4C6C-A496-E5C85411EF24}" type="presOf" srcId="{141182B5-FCAA-4957-AC26-87EB595A1F43}" destId="{C1A44BD0-AE0D-8D42-B3C7-7DE0044A8391}" srcOrd="0" destOrd="0" presId="urn:microsoft.com/office/officeart/2008/layout/VerticalCurvedList"/>
    <dgm:cxn modelId="{DEEAA5A2-DFA1-884C-BE7A-91F448D4C90E}" type="presParOf" srcId="{5EC13DAA-0511-6D40-945F-1DB1742D28D8}" destId="{9B6902CA-3B42-4E4A-BEAA-15C313D40B09}" srcOrd="0" destOrd="0" presId="urn:microsoft.com/office/officeart/2008/layout/VerticalCurvedList"/>
    <dgm:cxn modelId="{311CCF58-42A7-F647-967E-75A5E2EDE541}" type="presParOf" srcId="{9B6902CA-3B42-4E4A-BEAA-15C313D40B09}" destId="{28139DD8-BFD3-5D47-ABA2-2F945C9714C2}" srcOrd="0" destOrd="0" presId="urn:microsoft.com/office/officeart/2008/layout/VerticalCurvedList"/>
    <dgm:cxn modelId="{D0773DA4-AA21-9B4E-B799-4284DF73CAC3}" type="presParOf" srcId="{28139DD8-BFD3-5D47-ABA2-2F945C9714C2}" destId="{4894CB7E-AA96-684E-B178-2011E5CC83ED}" srcOrd="0" destOrd="0" presId="urn:microsoft.com/office/officeart/2008/layout/VerticalCurvedList"/>
    <dgm:cxn modelId="{2A564BD3-97AC-3F49-B028-D363019B95B0}" type="presParOf" srcId="{28139DD8-BFD3-5D47-ABA2-2F945C9714C2}" destId="{C1A44BD0-AE0D-8D42-B3C7-7DE0044A8391}" srcOrd="1" destOrd="0" presId="urn:microsoft.com/office/officeart/2008/layout/VerticalCurvedList"/>
    <dgm:cxn modelId="{B38DD971-C22F-484D-BF1D-E6D71BF43D5C}" type="presParOf" srcId="{28139DD8-BFD3-5D47-ABA2-2F945C9714C2}" destId="{293B38A0-8805-1545-98B1-6652B641E6D6}" srcOrd="2" destOrd="0" presId="urn:microsoft.com/office/officeart/2008/layout/VerticalCurvedList"/>
    <dgm:cxn modelId="{91532F00-AF43-7E4C-8090-72B256B2B7B7}" type="presParOf" srcId="{28139DD8-BFD3-5D47-ABA2-2F945C9714C2}" destId="{2E74412D-521A-024B-B31F-84654B53F84E}" srcOrd="3" destOrd="0" presId="urn:microsoft.com/office/officeart/2008/layout/VerticalCurvedList"/>
    <dgm:cxn modelId="{4C02FB75-DE46-4229-A8E9-9CA5D90B0402}" type="presParOf" srcId="{9B6902CA-3B42-4E4A-BEAA-15C313D40B09}" destId="{DF6FA473-BF1E-454C-8888-6AA5BA25DC24}" srcOrd="1" destOrd="0" presId="urn:microsoft.com/office/officeart/2008/layout/VerticalCurvedList"/>
    <dgm:cxn modelId="{CA1178D3-7BA5-4100-B007-BF0076DDBE18}" type="presParOf" srcId="{9B6902CA-3B42-4E4A-BEAA-15C313D40B09}" destId="{DCD99CF0-2A9E-45FF-9706-C864CB7EC6EE}" srcOrd="2" destOrd="0" presId="urn:microsoft.com/office/officeart/2008/layout/VerticalCurvedList"/>
    <dgm:cxn modelId="{A9CA6554-3D4E-4A05-BAA7-760045927321}" type="presParOf" srcId="{DCD99CF0-2A9E-45FF-9706-C864CB7EC6EE}" destId="{76692DED-69AF-4C3C-8191-A8A127F01A81}" srcOrd="0" destOrd="0" presId="urn:microsoft.com/office/officeart/2008/layout/VerticalCurvedList"/>
    <dgm:cxn modelId="{9AD8A74B-7D33-4154-99DB-6ED67CB4C33C}" type="presParOf" srcId="{9B6902CA-3B42-4E4A-BEAA-15C313D40B09}" destId="{1C644171-381A-4574-8D6E-ACEB10E06C66}" srcOrd="3" destOrd="0" presId="urn:microsoft.com/office/officeart/2008/layout/VerticalCurvedList"/>
    <dgm:cxn modelId="{5BFE73AF-29BF-4FE6-8777-0B62B2543243}" type="presParOf" srcId="{9B6902CA-3B42-4E4A-BEAA-15C313D40B09}" destId="{D74D71E3-F5A9-4B0A-B708-57770A6F4F46}" srcOrd="4" destOrd="0" presId="urn:microsoft.com/office/officeart/2008/layout/VerticalCurvedList"/>
    <dgm:cxn modelId="{C54DC9F0-74C3-4F81-AA82-3BAEA07AB186}" type="presParOf" srcId="{D74D71E3-F5A9-4B0A-B708-57770A6F4F46}" destId="{4172B366-0A89-E348-B1A5-1814BD81055D}" srcOrd="0" destOrd="0" presId="urn:microsoft.com/office/officeart/2008/layout/VerticalCurvedList"/>
    <dgm:cxn modelId="{9BE8BAF6-B8D4-4B52-BEB1-64FD2F83B9FA}" type="presParOf" srcId="{9B6902CA-3B42-4E4A-BEAA-15C313D40B09}" destId="{C1941B3F-CBA3-4566-98C5-252E09E00330}" srcOrd="5" destOrd="0" presId="urn:microsoft.com/office/officeart/2008/layout/VerticalCurvedList"/>
    <dgm:cxn modelId="{9EC07FAA-DC93-4124-9DE5-C7F96AD86485}" type="presParOf" srcId="{9B6902CA-3B42-4E4A-BEAA-15C313D40B09}" destId="{8F9EEE12-D1CC-4B33-8E65-2CA9FD3E20C1}" srcOrd="6" destOrd="0" presId="urn:microsoft.com/office/officeart/2008/layout/VerticalCurvedList"/>
    <dgm:cxn modelId="{6D0A1688-38BC-49EB-96A3-95C30822FCB1}" type="presParOf" srcId="{8F9EEE12-D1CC-4B33-8E65-2CA9FD3E20C1}" destId="{9A951D5F-A551-D44D-A0B9-D59B29ACA0A9}" srcOrd="0" destOrd="0" presId="urn:microsoft.com/office/officeart/2008/layout/VerticalCurvedList"/>
    <dgm:cxn modelId="{FA012AD7-D44C-4F1D-963A-818FE8F64710}" type="presParOf" srcId="{9B6902CA-3B42-4E4A-BEAA-15C313D40B09}" destId="{2D5AF7D9-7103-45D8-A3C8-9567E7DEAF62}" srcOrd="7" destOrd="0" presId="urn:microsoft.com/office/officeart/2008/layout/VerticalCurvedList"/>
    <dgm:cxn modelId="{50DBB030-F80F-48F6-A40C-3A1B58CD9091}" type="presParOf" srcId="{9B6902CA-3B42-4E4A-BEAA-15C313D40B09}" destId="{A7457A71-8976-4DFD-9069-C293AAEBACD0}" srcOrd="8" destOrd="0" presId="urn:microsoft.com/office/officeart/2008/layout/VerticalCurvedList"/>
    <dgm:cxn modelId="{46BCFE0D-8136-4D76-8A04-0051076C4A2A}" type="presParOf" srcId="{A7457A71-8976-4DFD-9069-C293AAEBACD0}" destId="{FB87D5FC-EDB8-5143-9352-856F4B4B97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D60ACA-BEE7-4545-8CF7-FB13A21A07E9}" type="doc">
      <dgm:prSet loTypeId="urn:microsoft.com/office/officeart/2005/8/layout/process4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5BF8D79-B496-B74F-8039-52D9C043494B}">
      <dgm:prSet phldrT="[Text]" custT="1"/>
      <dgm:spPr>
        <a:noFill/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2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PRUEBAS</a:t>
          </a:r>
          <a:endParaRPr lang="es-EC" sz="28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B39F3-315A-6E43-B2E9-3846F9D4D892}" type="parTrans" cxnId="{66FF200E-8968-AD49-9A21-B88CE755B612}">
      <dgm:prSet/>
      <dgm:spPr/>
      <dgm:t>
        <a:bodyPr/>
        <a:lstStyle/>
        <a:p>
          <a:endParaRPr lang="en-US"/>
        </a:p>
      </dgm:t>
    </dgm:pt>
    <dgm:pt modelId="{EE80AEC3-AB49-8248-A64D-762DB5928269}" type="sibTrans" cxnId="{66FF200E-8968-AD49-9A21-B88CE755B612}">
      <dgm:prSet/>
      <dgm:spPr/>
      <dgm:t>
        <a:bodyPr/>
        <a:lstStyle/>
        <a:p>
          <a:endParaRPr lang="en-US"/>
        </a:p>
      </dgm:t>
    </dgm:pt>
    <dgm:pt modelId="{906AD267-1E3B-A64E-BAB4-2B9942F92A03}" type="pres">
      <dgm:prSet presAssocID="{ABD60ACA-BEE7-4545-8CF7-FB13A21A07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61F3F2-E99C-404D-A2B8-93776B136B66}" type="pres">
      <dgm:prSet presAssocID="{75BF8D79-B496-B74F-8039-52D9C043494B}" presName="boxAndChildren" presStyleCnt="0"/>
      <dgm:spPr/>
    </dgm:pt>
    <dgm:pt modelId="{3A8DE3F8-1E8A-448B-A2CA-50A9779084EB}" type="pres">
      <dgm:prSet presAssocID="{75BF8D79-B496-B74F-8039-52D9C043494B}" presName="parentTextBox" presStyleLbl="node1" presStyleIdx="0" presStyleCnt="1" custLinFactNeighborX="11785" custLinFactNeighborY="-4324"/>
      <dgm:spPr/>
      <dgm:t>
        <a:bodyPr/>
        <a:lstStyle/>
        <a:p>
          <a:endParaRPr lang="es-ES"/>
        </a:p>
      </dgm:t>
    </dgm:pt>
  </dgm:ptLst>
  <dgm:cxnLst>
    <dgm:cxn modelId="{2F8FECD6-0A3A-034F-BB9E-5195743E29F0}" type="presOf" srcId="{ABD60ACA-BEE7-4545-8CF7-FB13A21A07E9}" destId="{906AD267-1E3B-A64E-BAB4-2B9942F92A03}" srcOrd="0" destOrd="0" presId="urn:microsoft.com/office/officeart/2005/8/layout/process4"/>
    <dgm:cxn modelId="{CEB59B42-2CEB-4366-9CDD-E5958079EF02}" type="presOf" srcId="{75BF8D79-B496-B74F-8039-52D9C043494B}" destId="{3A8DE3F8-1E8A-448B-A2CA-50A9779084EB}" srcOrd="0" destOrd="0" presId="urn:microsoft.com/office/officeart/2005/8/layout/process4"/>
    <dgm:cxn modelId="{66FF200E-8968-AD49-9A21-B88CE755B612}" srcId="{ABD60ACA-BEE7-4545-8CF7-FB13A21A07E9}" destId="{75BF8D79-B496-B74F-8039-52D9C043494B}" srcOrd="0" destOrd="0" parTransId="{F3EB39F3-315A-6E43-B2E9-3846F9D4D892}" sibTransId="{EE80AEC3-AB49-8248-A64D-762DB5928269}"/>
    <dgm:cxn modelId="{0565AC3E-59F4-43E7-A8AF-3A6A6BBA4F7C}" type="presParOf" srcId="{906AD267-1E3B-A64E-BAB4-2B9942F92A03}" destId="{F861F3F2-E99C-404D-A2B8-93776B136B66}" srcOrd="0" destOrd="0" presId="urn:microsoft.com/office/officeart/2005/8/layout/process4"/>
    <dgm:cxn modelId="{1425871D-4DC6-45F1-9B13-881B804C70A8}" type="presParOf" srcId="{F861F3F2-E99C-404D-A2B8-93776B136B66}" destId="{3A8DE3F8-1E8A-448B-A2CA-50A9779084E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D60ACA-BEE7-4545-8CF7-FB13A21A07E9}" type="doc">
      <dgm:prSet loTypeId="urn:microsoft.com/office/officeart/2005/8/layout/process4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5BF8D79-B496-B74F-8039-52D9C043494B}">
      <dgm:prSet phldrT="[Text]" custT="1"/>
      <dgm:spPr>
        <a:noFill/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2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endParaRPr lang="es-EC" sz="28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B39F3-315A-6E43-B2E9-3846F9D4D892}" type="parTrans" cxnId="{66FF200E-8968-AD49-9A21-B88CE755B612}">
      <dgm:prSet/>
      <dgm:spPr/>
      <dgm:t>
        <a:bodyPr/>
        <a:lstStyle/>
        <a:p>
          <a:endParaRPr lang="en-US"/>
        </a:p>
      </dgm:t>
    </dgm:pt>
    <dgm:pt modelId="{EE80AEC3-AB49-8248-A64D-762DB5928269}" type="sibTrans" cxnId="{66FF200E-8968-AD49-9A21-B88CE755B612}">
      <dgm:prSet/>
      <dgm:spPr/>
      <dgm:t>
        <a:bodyPr/>
        <a:lstStyle/>
        <a:p>
          <a:endParaRPr lang="en-US"/>
        </a:p>
      </dgm:t>
    </dgm:pt>
    <dgm:pt modelId="{906AD267-1E3B-A64E-BAB4-2B9942F92A03}" type="pres">
      <dgm:prSet presAssocID="{ABD60ACA-BEE7-4545-8CF7-FB13A21A07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61F3F2-E99C-404D-A2B8-93776B136B66}" type="pres">
      <dgm:prSet presAssocID="{75BF8D79-B496-B74F-8039-52D9C043494B}" presName="boxAndChildren" presStyleCnt="0"/>
      <dgm:spPr/>
    </dgm:pt>
    <dgm:pt modelId="{3A8DE3F8-1E8A-448B-A2CA-50A9779084EB}" type="pres">
      <dgm:prSet presAssocID="{75BF8D79-B496-B74F-8039-52D9C043494B}" presName="parentTextBox" presStyleLbl="node1" presStyleIdx="0" presStyleCnt="1" custLinFactY="34625" custLinFactNeighborX="-32232" custLinFactNeighborY="100000"/>
      <dgm:spPr/>
      <dgm:t>
        <a:bodyPr/>
        <a:lstStyle/>
        <a:p>
          <a:endParaRPr lang="es-ES"/>
        </a:p>
      </dgm:t>
    </dgm:pt>
  </dgm:ptLst>
  <dgm:cxnLst>
    <dgm:cxn modelId="{2F8FECD6-0A3A-034F-BB9E-5195743E29F0}" type="presOf" srcId="{ABD60ACA-BEE7-4545-8CF7-FB13A21A07E9}" destId="{906AD267-1E3B-A64E-BAB4-2B9942F92A03}" srcOrd="0" destOrd="0" presId="urn:microsoft.com/office/officeart/2005/8/layout/process4"/>
    <dgm:cxn modelId="{CEB59B42-2CEB-4366-9CDD-E5958079EF02}" type="presOf" srcId="{75BF8D79-B496-B74F-8039-52D9C043494B}" destId="{3A8DE3F8-1E8A-448B-A2CA-50A9779084EB}" srcOrd="0" destOrd="0" presId="urn:microsoft.com/office/officeart/2005/8/layout/process4"/>
    <dgm:cxn modelId="{66FF200E-8968-AD49-9A21-B88CE755B612}" srcId="{ABD60ACA-BEE7-4545-8CF7-FB13A21A07E9}" destId="{75BF8D79-B496-B74F-8039-52D9C043494B}" srcOrd="0" destOrd="0" parTransId="{F3EB39F3-315A-6E43-B2E9-3846F9D4D892}" sibTransId="{EE80AEC3-AB49-8248-A64D-762DB5928269}"/>
    <dgm:cxn modelId="{0565AC3E-59F4-43E7-A8AF-3A6A6BBA4F7C}" type="presParOf" srcId="{906AD267-1E3B-A64E-BAB4-2B9942F92A03}" destId="{F861F3F2-E99C-404D-A2B8-93776B136B66}" srcOrd="0" destOrd="0" presId="urn:microsoft.com/office/officeart/2005/8/layout/process4"/>
    <dgm:cxn modelId="{1425871D-4DC6-45F1-9B13-881B804C70A8}" type="presParOf" srcId="{F861F3F2-E99C-404D-A2B8-93776B136B66}" destId="{3A8DE3F8-1E8A-448B-A2CA-50A9779084E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DA599E-D8B0-4E35-AAA4-1779E41D9BBF}" type="doc">
      <dgm:prSet loTypeId="urn:microsoft.com/office/officeart/2005/8/layout/process4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DCCB8CD8-7E7F-4282-B0B2-5380DE173666}">
      <dgm:prSet phldrT="[Texto]" custT="1"/>
      <dgm:spPr/>
      <dgm:t>
        <a:bodyPr/>
        <a:lstStyle/>
        <a:p>
          <a:pPr algn="ctr"/>
          <a:r>
            <a:rPr lang="es-EC" sz="2000" b="1" dirty="0" smtClean="0"/>
            <a:t>Funcionalidad del sistema de entrenamiento </a:t>
          </a:r>
          <a:endParaRPr lang="es-EC" sz="2000" dirty="0"/>
        </a:p>
      </dgm:t>
    </dgm:pt>
    <dgm:pt modelId="{F486A63F-2B2D-4D92-8120-1156A4137CBD}" type="parTrans" cxnId="{E248AB5C-3B82-42CB-B270-F3B9CA67FA8F}">
      <dgm:prSet/>
      <dgm:spPr/>
      <dgm:t>
        <a:bodyPr/>
        <a:lstStyle/>
        <a:p>
          <a:pPr algn="ctr"/>
          <a:endParaRPr lang="es-EC"/>
        </a:p>
      </dgm:t>
    </dgm:pt>
    <dgm:pt modelId="{4D736FC3-5E3C-4A41-A26B-37B8D11D2E33}" type="sibTrans" cxnId="{E248AB5C-3B82-42CB-B270-F3B9CA67FA8F}">
      <dgm:prSet/>
      <dgm:spPr/>
      <dgm:t>
        <a:bodyPr/>
        <a:lstStyle/>
        <a:p>
          <a:pPr algn="ctr"/>
          <a:endParaRPr lang="es-EC"/>
        </a:p>
      </dgm:t>
    </dgm:pt>
    <dgm:pt modelId="{2C447A89-EDAE-48DE-9392-6383911939AC}">
      <dgm:prSet phldrT="[Texto]" custT="1"/>
      <dgm:spPr/>
      <dgm:t>
        <a:bodyPr/>
        <a:lstStyle/>
        <a:p>
          <a:pPr algn="ctr"/>
          <a:r>
            <a:rPr lang="es-EC" sz="1700" dirty="0" smtClean="0"/>
            <a:t>El sistema de entrenamiento es apto para que el usuario pueda realizar la interacción con el mismo simulando escenas reales de Domótica. </a:t>
          </a:r>
          <a:endParaRPr lang="es-EC" sz="1700" dirty="0"/>
        </a:p>
      </dgm:t>
    </dgm:pt>
    <dgm:pt modelId="{798B522C-DDD4-4EF4-AE7F-FB29E691A7C1}" type="parTrans" cxnId="{68948E2E-1CD4-43E9-83DA-FCC36CD9EAFB}">
      <dgm:prSet/>
      <dgm:spPr/>
      <dgm:t>
        <a:bodyPr/>
        <a:lstStyle/>
        <a:p>
          <a:pPr algn="ctr"/>
          <a:endParaRPr lang="es-EC"/>
        </a:p>
      </dgm:t>
    </dgm:pt>
    <dgm:pt modelId="{3B685B9B-F251-444F-9829-D11E5E744920}" type="sibTrans" cxnId="{68948E2E-1CD4-43E9-83DA-FCC36CD9EAFB}">
      <dgm:prSet/>
      <dgm:spPr/>
      <dgm:t>
        <a:bodyPr/>
        <a:lstStyle/>
        <a:p>
          <a:pPr algn="ctr"/>
          <a:endParaRPr lang="es-EC"/>
        </a:p>
      </dgm:t>
    </dgm:pt>
    <dgm:pt modelId="{FDE640E4-253B-4CF2-B086-6A35F23E4793}">
      <dgm:prSet phldrT="[Texto]" custT="1"/>
      <dgm:spPr/>
      <dgm:t>
        <a:bodyPr/>
        <a:lstStyle/>
        <a:p>
          <a:pPr algn="ctr"/>
          <a:r>
            <a:rPr lang="es-EC" sz="2000" b="1" dirty="0"/>
            <a:t>Flexibilidad de los Sistemas de Entrenamiento </a:t>
          </a:r>
        </a:p>
      </dgm:t>
    </dgm:pt>
    <dgm:pt modelId="{D09DC37D-A9F9-4580-89B3-462D98917736}" type="parTrans" cxnId="{256156E0-AA4D-45F2-9E28-C9FD79FFA1EB}">
      <dgm:prSet/>
      <dgm:spPr/>
      <dgm:t>
        <a:bodyPr/>
        <a:lstStyle/>
        <a:p>
          <a:pPr algn="ctr"/>
          <a:endParaRPr lang="es-EC"/>
        </a:p>
      </dgm:t>
    </dgm:pt>
    <dgm:pt modelId="{AF47A8B0-16C6-4C88-9FA5-8E9614EE649F}" type="sibTrans" cxnId="{256156E0-AA4D-45F2-9E28-C9FD79FFA1EB}">
      <dgm:prSet/>
      <dgm:spPr/>
      <dgm:t>
        <a:bodyPr/>
        <a:lstStyle/>
        <a:p>
          <a:pPr algn="ctr"/>
          <a:endParaRPr lang="es-EC"/>
        </a:p>
      </dgm:t>
    </dgm:pt>
    <dgm:pt modelId="{8DD2E63E-47BA-4160-BDD5-AD4B3926A41E}">
      <dgm:prSet phldrT="[Texto]" custT="1"/>
      <dgm:spPr/>
      <dgm:t>
        <a:bodyPr/>
        <a:lstStyle/>
        <a:p>
          <a:pPr algn="ctr"/>
          <a:r>
            <a:rPr lang="es-EC" sz="1700" dirty="0" smtClean="0"/>
            <a:t>Óptimo </a:t>
          </a:r>
          <a:endParaRPr lang="es-EC" sz="1700" dirty="0"/>
        </a:p>
      </dgm:t>
    </dgm:pt>
    <dgm:pt modelId="{2B3DC0A5-F59A-442F-9669-8267DB16756E}" type="parTrans" cxnId="{C3B55013-B642-4DF4-B09C-ADE415D7C7BA}">
      <dgm:prSet/>
      <dgm:spPr/>
      <dgm:t>
        <a:bodyPr/>
        <a:lstStyle/>
        <a:p>
          <a:pPr algn="ctr"/>
          <a:endParaRPr lang="es-EC"/>
        </a:p>
      </dgm:t>
    </dgm:pt>
    <dgm:pt modelId="{75CAD65F-A8C6-439E-B722-BDEFA6AF8B8E}" type="sibTrans" cxnId="{C3B55013-B642-4DF4-B09C-ADE415D7C7BA}">
      <dgm:prSet/>
      <dgm:spPr/>
      <dgm:t>
        <a:bodyPr/>
        <a:lstStyle/>
        <a:p>
          <a:pPr algn="ctr"/>
          <a:endParaRPr lang="es-EC"/>
        </a:p>
      </dgm:t>
    </dgm:pt>
    <dgm:pt modelId="{A7ADC63B-D2B1-4BA9-956B-47FC63772A4B}">
      <dgm:prSet phldrT="[Texto]" custT="1"/>
      <dgm:spPr/>
      <dgm:t>
        <a:bodyPr/>
        <a:lstStyle/>
        <a:p>
          <a:pPr algn="ctr"/>
          <a:r>
            <a:rPr lang="es-EC" sz="1700" dirty="0" smtClean="0"/>
            <a:t>Sincronización</a:t>
          </a:r>
          <a:endParaRPr lang="es-EC" sz="1700" dirty="0"/>
        </a:p>
      </dgm:t>
    </dgm:pt>
    <dgm:pt modelId="{44B64443-48D9-4C92-BD91-B68210EB8315}" type="parTrans" cxnId="{A3131342-FFB6-4CB8-9CC9-F5178F5F3F37}">
      <dgm:prSet/>
      <dgm:spPr/>
      <dgm:t>
        <a:bodyPr/>
        <a:lstStyle/>
        <a:p>
          <a:pPr algn="ctr"/>
          <a:endParaRPr lang="es-EC"/>
        </a:p>
      </dgm:t>
    </dgm:pt>
    <dgm:pt modelId="{D36A5D47-3F1D-4344-A53F-1EC4475C59CE}" type="sibTrans" cxnId="{A3131342-FFB6-4CB8-9CC9-F5178F5F3F37}">
      <dgm:prSet/>
      <dgm:spPr/>
      <dgm:t>
        <a:bodyPr/>
        <a:lstStyle/>
        <a:p>
          <a:pPr algn="ctr"/>
          <a:endParaRPr lang="es-EC"/>
        </a:p>
      </dgm:t>
    </dgm:pt>
    <dgm:pt modelId="{A47083DE-7D08-4A63-888E-849D81DD9E61}">
      <dgm:prSet phldrT="[Texto]" custT="1"/>
      <dgm:spPr/>
      <dgm:t>
        <a:bodyPr/>
        <a:lstStyle/>
        <a:p>
          <a:pPr algn="ctr"/>
          <a:r>
            <a:rPr lang="es-EC" sz="1700" dirty="0"/>
            <a:t>Adaptabilidad</a:t>
          </a:r>
        </a:p>
      </dgm:t>
    </dgm:pt>
    <dgm:pt modelId="{9549938F-72D0-417B-B835-3A13BEE26944}" type="parTrans" cxnId="{C7E5CE64-6FCE-4359-A0A7-8C57CE4C1B99}">
      <dgm:prSet/>
      <dgm:spPr/>
      <dgm:t>
        <a:bodyPr/>
        <a:lstStyle/>
        <a:p>
          <a:pPr algn="ctr"/>
          <a:endParaRPr lang="es-EC"/>
        </a:p>
      </dgm:t>
    </dgm:pt>
    <dgm:pt modelId="{2D2E5D06-9109-4384-8C91-F0A6914D972B}" type="sibTrans" cxnId="{C7E5CE64-6FCE-4359-A0A7-8C57CE4C1B99}">
      <dgm:prSet/>
      <dgm:spPr/>
      <dgm:t>
        <a:bodyPr/>
        <a:lstStyle/>
        <a:p>
          <a:pPr algn="ctr"/>
          <a:endParaRPr lang="es-EC"/>
        </a:p>
      </dgm:t>
    </dgm:pt>
    <dgm:pt modelId="{F6A509C6-8E88-46A1-BBE6-10B898A3D670}">
      <dgm:prSet custT="1"/>
      <dgm:spPr/>
      <dgm:t>
        <a:bodyPr/>
        <a:lstStyle/>
        <a:p>
          <a:pPr algn="ctr"/>
          <a:r>
            <a:rPr lang="es-EC" sz="2000" b="1" dirty="0"/>
            <a:t>Mantenimiento de los Sistemas de Entrenamiento</a:t>
          </a:r>
        </a:p>
      </dgm:t>
    </dgm:pt>
    <dgm:pt modelId="{13F7C20E-DD5C-49EA-A8F9-C4F9419D9663}" type="parTrans" cxnId="{9BBEF805-1DFB-48CB-9723-0EFBD359C410}">
      <dgm:prSet/>
      <dgm:spPr/>
      <dgm:t>
        <a:bodyPr/>
        <a:lstStyle/>
        <a:p>
          <a:pPr algn="ctr"/>
          <a:endParaRPr lang="es-EC"/>
        </a:p>
      </dgm:t>
    </dgm:pt>
    <dgm:pt modelId="{34337C17-A86D-43BD-BA97-773DF4A2C5CC}" type="sibTrans" cxnId="{9BBEF805-1DFB-48CB-9723-0EFBD359C410}">
      <dgm:prSet/>
      <dgm:spPr/>
      <dgm:t>
        <a:bodyPr/>
        <a:lstStyle/>
        <a:p>
          <a:pPr algn="ctr"/>
          <a:endParaRPr lang="es-EC"/>
        </a:p>
      </dgm:t>
    </dgm:pt>
    <dgm:pt modelId="{8F9440FA-739D-4B13-8FAD-D25646382EB0}">
      <dgm:prSet custT="1"/>
      <dgm:spPr/>
      <dgm:t>
        <a:bodyPr/>
        <a:lstStyle/>
        <a:p>
          <a:pPr algn="ctr"/>
          <a:r>
            <a:rPr lang="es-EC" sz="1700" dirty="0" smtClean="0"/>
            <a:t>Facilidad de mantenimiento</a:t>
          </a:r>
          <a:endParaRPr lang="es-EC" sz="1700" b="1" dirty="0"/>
        </a:p>
      </dgm:t>
    </dgm:pt>
    <dgm:pt modelId="{108EE466-4783-4A3C-B078-EF9145D629A8}" type="parTrans" cxnId="{AA2011D1-2839-4692-9472-2462E31F2423}">
      <dgm:prSet/>
      <dgm:spPr/>
      <dgm:t>
        <a:bodyPr/>
        <a:lstStyle/>
        <a:p>
          <a:pPr algn="ctr"/>
          <a:endParaRPr lang="es-EC"/>
        </a:p>
      </dgm:t>
    </dgm:pt>
    <dgm:pt modelId="{10E5A66B-D3F5-4C8E-9E4B-67EDDDAB6194}" type="sibTrans" cxnId="{AA2011D1-2839-4692-9472-2462E31F2423}">
      <dgm:prSet/>
      <dgm:spPr/>
      <dgm:t>
        <a:bodyPr/>
        <a:lstStyle/>
        <a:p>
          <a:pPr algn="ctr"/>
          <a:endParaRPr lang="es-EC"/>
        </a:p>
      </dgm:t>
    </dgm:pt>
    <dgm:pt modelId="{36DAD5C7-5AEE-43EE-80EE-F5438AE216DE}">
      <dgm:prSet custT="1"/>
      <dgm:spPr/>
      <dgm:t>
        <a:bodyPr/>
        <a:lstStyle/>
        <a:p>
          <a:pPr algn="ctr"/>
          <a:r>
            <a:rPr lang="es-EC" sz="1700" dirty="0"/>
            <a:t>Detectar y solucionar una falla</a:t>
          </a:r>
          <a:r>
            <a:rPr lang="es-EC" sz="1700" b="1" dirty="0"/>
            <a:t> </a:t>
          </a:r>
        </a:p>
      </dgm:t>
    </dgm:pt>
    <dgm:pt modelId="{4547E654-B54C-4873-B243-20F8F629CDF8}" type="parTrans" cxnId="{6A8336BA-FB55-4C82-A1C1-B1CF44626449}">
      <dgm:prSet/>
      <dgm:spPr/>
      <dgm:t>
        <a:bodyPr/>
        <a:lstStyle/>
        <a:p>
          <a:pPr algn="ctr"/>
          <a:endParaRPr lang="es-EC"/>
        </a:p>
      </dgm:t>
    </dgm:pt>
    <dgm:pt modelId="{A31D7B02-3889-4D1F-865B-1D21971A79F4}" type="sibTrans" cxnId="{6A8336BA-FB55-4C82-A1C1-B1CF44626449}">
      <dgm:prSet/>
      <dgm:spPr/>
      <dgm:t>
        <a:bodyPr/>
        <a:lstStyle/>
        <a:p>
          <a:pPr algn="ctr"/>
          <a:endParaRPr lang="es-EC"/>
        </a:p>
      </dgm:t>
    </dgm:pt>
    <dgm:pt modelId="{57D8FE08-1708-43FE-984F-2A0FCA17F3AE}" type="pres">
      <dgm:prSet presAssocID="{98DA599E-D8B0-4E35-AAA4-1779E41D9B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33D14E-6EF0-45A0-BE15-5A63FA14AEFC}" type="pres">
      <dgm:prSet presAssocID="{F6A509C6-8E88-46A1-BBE6-10B898A3D670}" presName="boxAndChildren" presStyleCnt="0"/>
      <dgm:spPr/>
      <dgm:t>
        <a:bodyPr/>
        <a:lstStyle/>
        <a:p>
          <a:endParaRPr lang="es-ES"/>
        </a:p>
      </dgm:t>
    </dgm:pt>
    <dgm:pt modelId="{A316F6E7-197A-4256-AF86-78A409E4D314}" type="pres">
      <dgm:prSet presAssocID="{F6A509C6-8E88-46A1-BBE6-10B898A3D670}" presName="parentTextBox" presStyleLbl="node1" presStyleIdx="0" presStyleCnt="3"/>
      <dgm:spPr/>
      <dgm:t>
        <a:bodyPr/>
        <a:lstStyle/>
        <a:p>
          <a:endParaRPr lang="es-ES"/>
        </a:p>
      </dgm:t>
    </dgm:pt>
    <dgm:pt modelId="{63D0E125-9CA1-457A-8E73-575CFD59FE4B}" type="pres">
      <dgm:prSet presAssocID="{F6A509C6-8E88-46A1-BBE6-10B898A3D670}" presName="entireBox" presStyleLbl="node1" presStyleIdx="0" presStyleCnt="3"/>
      <dgm:spPr/>
      <dgm:t>
        <a:bodyPr/>
        <a:lstStyle/>
        <a:p>
          <a:endParaRPr lang="es-ES"/>
        </a:p>
      </dgm:t>
    </dgm:pt>
    <dgm:pt modelId="{B84FAAEC-1DA1-4054-BD74-98ED59B4FBBA}" type="pres">
      <dgm:prSet presAssocID="{F6A509C6-8E88-46A1-BBE6-10B898A3D670}" presName="descendantBox" presStyleCnt="0"/>
      <dgm:spPr/>
      <dgm:t>
        <a:bodyPr/>
        <a:lstStyle/>
        <a:p>
          <a:endParaRPr lang="es-ES"/>
        </a:p>
      </dgm:t>
    </dgm:pt>
    <dgm:pt modelId="{C026D431-A544-43C0-B147-E41F8954DFE1}" type="pres">
      <dgm:prSet presAssocID="{8F9440FA-739D-4B13-8FAD-D25646382EB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1EF2E-3D6C-4223-8F0B-EEB5CF96B649}" type="pres">
      <dgm:prSet presAssocID="{36DAD5C7-5AEE-43EE-80EE-F5438AE216DE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82E1CC-4D61-45E1-A16C-1DFA8A95B126}" type="pres">
      <dgm:prSet presAssocID="{AF47A8B0-16C6-4C88-9FA5-8E9614EE649F}" presName="sp" presStyleCnt="0"/>
      <dgm:spPr/>
      <dgm:t>
        <a:bodyPr/>
        <a:lstStyle/>
        <a:p>
          <a:endParaRPr lang="es-ES"/>
        </a:p>
      </dgm:t>
    </dgm:pt>
    <dgm:pt modelId="{CBC7CEF7-890B-440C-B591-5E023502667E}" type="pres">
      <dgm:prSet presAssocID="{FDE640E4-253B-4CF2-B086-6A35F23E4793}" presName="arrowAndChildren" presStyleCnt="0"/>
      <dgm:spPr/>
      <dgm:t>
        <a:bodyPr/>
        <a:lstStyle/>
        <a:p>
          <a:endParaRPr lang="es-ES"/>
        </a:p>
      </dgm:t>
    </dgm:pt>
    <dgm:pt modelId="{5C0DE94A-DDC0-482C-8506-CD0FA775A660}" type="pres">
      <dgm:prSet presAssocID="{FDE640E4-253B-4CF2-B086-6A35F23E4793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4C9E9BFA-7719-4597-932E-2FFBEC0D38A8}" type="pres">
      <dgm:prSet presAssocID="{FDE640E4-253B-4CF2-B086-6A35F23E4793}" presName="arrow" presStyleLbl="node1" presStyleIdx="1" presStyleCnt="3" custScaleY="94978"/>
      <dgm:spPr/>
      <dgm:t>
        <a:bodyPr/>
        <a:lstStyle/>
        <a:p>
          <a:endParaRPr lang="es-ES"/>
        </a:p>
      </dgm:t>
    </dgm:pt>
    <dgm:pt modelId="{97771A67-0BBE-46C7-A98E-75041DA1C7F8}" type="pres">
      <dgm:prSet presAssocID="{FDE640E4-253B-4CF2-B086-6A35F23E4793}" presName="descendantArrow" presStyleCnt="0"/>
      <dgm:spPr/>
      <dgm:t>
        <a:bodyPr/>
        <a:lstStyle/>
        <a:p>
          <a:endParaRPr lang="es-ES"/>
        </a:p>
      </dgm:t>
    </dgm:pt>
    <dgm:pt modelId="{34B6FB8A-7335-4910-8678-6E4D13EA1289}" type="pres">
      <dgm:prSet presAssocID="{8DD2E63E-47BA-4160-BDD5-AD4B3926A41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58E117-F752-46CD-8BA0-F64A9BEAE877}" type="pres">
      <dgm:prSet presAssocID="{A7ADC63B-D2B1-4BA9-956B-47FC63772A4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6C824-09AC-49BC-AA06-AA3D62E56E45}" type="pres">
      <dgm:prSet presAssocID="{A47083DE-7D08-4A63-888E-849D81DD9E6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FF75C-1617-4C33-9EDE-19F8E8FBCD83}" type="pres">
      <dgm:prSet presAssocID="{4D736FC3-5E3C-4A41-A26B-37B8D11D2E33}" presName="sp" presStyleCnt="0"/>
      <dgm:spPr/>
      <dgm:t>
        <a:bodyPr/>
        <a:lstStyle/>
        <a:p>
          <a:endParaRPr lang="es-ES"/>
        </a:p>
      </dgm:t>
    </dgm:pt>
    <dgm:pt modelId="{9F5B6017-C2F9-4A93-92EE-9F5168B5E1EF}" type="pres">
      <dgm:prSet presAssocID="{DCCB8CD8-7E7F-4282-B0B2-5380DE173666}" presName="arrowAndChildren" presStyleCnt="0"/>
      <dgm:spPr/>
      <dgm:t>
        <a:bodyPr/>
        <a:lstStyle/>
        <a:p>
          <a:endParaRPr lang="es-ES"/>
        </a:p>
      </dgm:t>
    </dgm:pt>
    <dgm:pt modelId="{F97D06E7-AD55-4CBF-B569-D02CF2482E0A}" type="pres">
      <dgm:prSet presAssocID="{DCCB8CD8-7E7F-4282-B0B2-5380DE173666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388399EE-A37F-4FCC-BFBE-2396A613C2D9}" type="pres">
      <dgm:prSet presAssocID="{DCCB8CD8-7E7F-4282-B0B2-5380DE173666}" presName="arrow" presStyleLbl="node1" presStyleIdx="2" presStyleCnt="3" custLinFactNeighborY="-8878"/>
      <dgm:spPr/>
      <dgm:t>
        <a:bodyPr/>
        <a:lstStyle/>
        <a:p>
          <a:endParaRPr lang="es-ES"/>
        </a:p>
      </dgm:t>
    </dgm:pt>
    <dgm:pt modelId="{8622BA9F-FC54-4195-9C6C-A973B9CE6318}" type="pres">
      <dgm:prSet presAssocID="{DCCB8CD8-7E7F-4282-B0B2-5380DE173666}" presName="descendantArrow" presStyleCnt="0"/>
      <dgm:spPr/>
      <dgm:t>
        <a:bodyPr/>
        <a:lstStyle/>
        <a:p>
          <a:endParaRPr lang="es-ES"/>
        </a:p>
      </dgm:t>
    </dgm:pt>
    <dgm:pt modelId="{112F8795-600F-4EE2-AFD3-1CBDFF708491}" type="pres">
      <dgm:prSet presAssocID="{2C447A89-EDAE-48DE-9392-6383911939AC}" presName="childTextArrow" presStyleLbl="fgAccFollowNode1" presStyleIdx="5" presStyleCnt="6" custScaleY="1091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4A27C6-8DE7-41AC-AE45-4E1DBCA62AA8}" type="presOf" srcId="{DCCB8CD8-7E7F-4282-B0B2-5380DE173666}" destId="{F97D06E7-AD55-4CBF-B569-D02CF2482E0A}" srcOrd="0" destOrd="0" presId="urn:microsoft.com/office/officeart/2005/8/layout/process4"/>
    <dgm:cxn modelId="{C7E5CE64-6FCE-4359-A0A7-8C57CE4C1B99}" srcId="{FDE640E4-253B-4CF2-B086-6A35F23E4793}" destId="{A47083DE-7D08-4A63-888E-849D81DD9E61}" srcOrd="2" destOrd="0" parTransId="{9549938F-72D0-417B-B835-3A13BEE26944}" sibTransId="{2D2E5D06-9109-4384-8C91-F0A6914D972B}"/>
    <dgm:cxn modelId="{5EA91A02-8F93-4307-87B1-7DF2E6565470}" type="presOf" srcId="{FDE640E4-253B-4CF2-B086-6A35F23E4793}" destId="{4C9E9BFA-7719-4597-932E-2FFBEC0D38A8}" srcOrd="1" destOrd="0" presId="urn:microsoft.com/office/officeart/2005/8/layout/process4"/>
    <dgm:cxn modelId="{A3131342-FFB6-4CB8-9CC9-F5178F5F3F37}" srcId="{FDE640E4-253B-4CF2-B086-6A35F23E4793}" destId="{A7ADC63B-D2B1-4BA9-956B-47FC63772A4B}" srcOrd="1" destOrd="0" parTransId="{44B64443-48D9-4C92-BD91-B68210EB8315}" sibTransId="{D36A5D47-3F1D-4344-A53F-1EC4475C59CE}"/>
    <dgm:cxn modelId="{0A69F9A5-C4D9-4ECE-A6D7-D0190057EE38}" type="presOf" srcId="{A47083DE-7D08-4A63-888E-849D81DD9E61}" destId="{71A6C824-09AC-49BC-AA06-AA3D62E56E45}" srcOrd="0" destOrd="0" presId="urn:microsoft.com/office/officeart/2005/8/layout/process4"/>
    <dgm:cxn modelId="{6A8336BA-FB55-4C82-A1C1-B1CF44626449}" srcId="{F6A509C6-8E88-46A1-BBE6-10B898A3D670}" destId="{36DAD5C7-5AEE-43EE-80EE-F5438AE216DE}" srcOrd="1" destOrd="0" parTransId="{4547E654-B54C-4873-B243-20F8F629CDF8}" sibTransId="{A31D7B02-3889-4D1F-865B-1D21971A79F4}"/>
    <dgm:cxn modelId="{C3B55013-B642-4DF4-B09C-ADE415D7C7BA}" srcId="{FDE640E4-253B-4CF2-B086-6A35F23E4793}" destId="{8DD2E63E-47BA-4160-BDD5-AD4B3926A41E}" srcOrd="0" destOrd="0" parTransId="{2B3DC0A5-F59A-442F-9669-8267DB16756E}" sibTransId="{75CAD65F-A8C6-439E-B722-BDEFA6AF8B8E}"/>
    <dgm:cxn modelId="{256156E0-AA4D-45F2-9E28-C9FD79FFA1EB}" srcId="{98DA599E-D8B0-4E35-AAA4-1779E41D9BBF}" destId="{FDE640E4-253B-4CF2-B086-6A35F23E4793}" srcOrd="1" destOrd="0" parTransId="{D09DC37D-A9F9-4580-89B3-462D98917736}" sibTransId="{AF47A8B0-16C6-4C88-9FA5-8E9614EE649F}"/>
    <dgm:cxn modelId="{CD9021F3-1E16-4B75-9310-08722707D7CB}" type="presOf" srcId="{F6A509C6-8E88-46A1-BBE6-10B898A3D670}" destId="{63D0E125-9CA1-457A-8E73-575CFD59FE4B}" srcOrd="1" destOrd="0" presId="urn:microsoft.com/office/officeart/2005/8/layout/process4"/>
    <dgm:cxn modelId="{AA2011D1-2839-4692-9472-2462E31F2423}" srcId="{F6A509C6-8E88-46A1-BBE6-10B898A3D670}" destId="{8F9440FA-739D-4B13-8FAD-D25646382EB0}" srcOrd="0" destOrd="0" parTransId="{108EE466-4783-4A3C-B078-EF9145D629A8}" sibTransId="{10E5A66B-D3F5-4C8E-9E4B-67EDDDAB6194}"/>
    <dgm:cxn modelId="{9BBEF805-1DFB-48CB-9723-0EFBD359C410}" srcId="{98DA599E-D8B0-4E35-AAA4-1779E41D9BBF}" destId="{F6A509C6-8E88-46A1-BBE6-10B898A3D670}" srcOrd="2" destOrd="0" parTransId="{13F7C20E-DD5C-49EA-A8F9-C4F9419D9663}" sibTransId="{34337C17-A86D-43BD-BA97-773DF4A2C5CC}"/>
    <dgm:cxn modelId="{5785B9A9-1206-4B11-9F40-09514343347C}" type="presOf" srcId="{8F9440FA-739D-4B13-8FAD-D25646382EB0}" destId="{C026D431-A544-43C0-B147-E41F8954DFE1}" srcOrd="0" destOrd="0" presId="urn:microsoft.com/office/officeart/2005/8/layout/process4"/>
    <dgm:cxn modelId="{96A72776-4EE3-4684-B0A4-400D2D27488D}" type="presOf" srcId="{DCCB8CD8-7E7F-4282-B0B2-5380DE173666}" destId="{388399EE-A37F-4FCC-BFBE-2396A613C2D9}" srcOrd="1" destOrd="0" presId="urn:microsoft.com/office/officeart/2005/8/layout/process4"/>
    <dgm:cxn modelId="{11BEEC2D-6881-4CA5-B83C-3D8DF1CD3BDA}" type="presOf" srcId="{36DAD5C7-5AEE-43EE-80EE-F5438AE216DE}" destId="{2BB1EF2E-3D6C-4223-8F0B-EEB5CF96B649}" srcOrd="0" destOrd="0" presId="urn:microsoft.com/office/officeart/2005/8/layout/process4"/>
    <dgm:cxn modelId="{6F45B612-A919-41E3-BAED-AF1E9E600EDA}" type="presOf" srcId="{98DA599E-D8B0-4E35-AAA4-1779E41D9BBF}" destId="{57D8FE08-1708-43FE-984F-2A0FCA17F3AE}" srcOrd="0" destOrd="0" presId="urn:microsoft.com/office/officeart/2005/8/layout/process4"/>
    <dgm:cxn modelId="{E8B3285D-0152-47AB-BB3E-F4A1AA5F8C92}" type="presOf" srcId="{F6A509C6-8E88-46A1-BBE6-10B898A3D670}" destId="{A316F6E7-197A-4256-AF86-78A409E4D314}" srcOrd="0" destOrd="0" presId="urn:microsoft.com/office/officeart/2005/8/layout/process4"/>
    <dgm:cxn modelId="{0F1A3ED9-F96E-4B92-B5CE-052F4A418D6B}" type="presOf" srcId="{A7ADC63B-D2B1-4BA9-956B-47FC63772A4B}" destId="{5858E117-F752-46CD-8BA0-F64A9BEAE877}" srcOrd="0" destOrd="0" presId="urn:microsoft.com/office/officeart/2005/8/layout/process4"/>
    <dgm:cxn modelId="{90CBA236-8B5D-424A-B5AD-BB6DD5DF31AC}" type="presOf" srcId="{8DD2E63E-47BA-4160-BDD5-AD4B3926A41E}" destId="{34B6FB8A-7335-4910-8678-6E4D13EA1289}" srcOrd="0" destOrd="0" presId="urn:microsoft.com/office/officeart/2005/8/layout/process4"/>
    <dgm:cxn modelId="{E248AB5C-3B82-42CB-B270-F3B9CA67FA8F}" srcId="{98DA599E-D8B0-4E35-AAA4-1779E41D9BBF}" destId="{DCCB8CD8-7E7F-4282-B0B2-5380DE173666}" srcOrd="0" destOrd="0" parTransId="{F486A63F-2B2D-4D92-8120-1156A4137CBD}" sibTransId="{4D736FC3-5E3C-4A41-A26B-37B8D11D2E33}"/>
    <dgm:cxn modelId="{11A7CAD3-A337-455B-947F-95C6956DC106}" type="presOf" srcId="{2C447A89-EDAE-48DE-9392-6383911939AC}" destId="{112F8795-600F-4EE2-AFD3-1CBDFF708491}" srcOrd="0" destOrd="0" presId="urn:microsoft.com/office/officeart/2005/8/layout/process4"/>
    <dgm:cxn modelId="{68948E2E-1CD4-43E9-83DA-FCC36CD9EAFB}" srcId="{DCCB8CD8-7E7F-4282-B0B2-5380DE173666}" destId="{2C447A89-EDAE-48DE-9392-6383911939AC}" srcOrd="0" destOrd="0" parTransId="{798B522C-DDD4-4EF4-AE7F-FB29E691A7C1}" sibTransId="{3B685B9B-F251-444F-9829-D11E5E744920}"/>
    <dgm:cxn modelId="{62F9616A-1B28-4908-B7A2-830892B801A0}" type="presOf" srcId="{FDE640E4-253B-4CF2-B086-6A35F23E4793}" destId="{5C0DE94A-DDC0-482C-8506-CD0FA775A660}" srcOrd="0" destOrd="0" presId="urn:microsoft.com/office/officeart/2005/8/layout/process4"/>
    <dgm:cxn modelId="{0BA0DBA6-00BA-489D-AB6E-432621113409}" type="presParOf" srcId="{57D8FE08-1708-43FE-984F-2A0FCA17F3AE}" destId="{BE33D14E-6EF0-45A0-BE15-5A63FA14AEFC}" srcOrd="0" destOrd="0" presId="urn:microsoft.com/office/officeart/2005/8/layout/process4"/>
    <dgm:cxn modelId="{32FAF462-AA0B-4B8E-8B6B-901A414A84D7}" type="presParOf" srcId="{BE33D14E-6EF0-45A0-BE15-5A63FA14AEFC}" destId="{A316F6E7-197A-4256-AF86-78A409E4D314}" srcOrd="0" destOrd="0" presId="urn:microsoft.com/office/officeart/2005/8/layout/process4"/>
    <dgm:cxn modelId="{251D3220-8E01-486E-927C-4A660D4F8C8F}" type="presParOf" srcId="{BE33D14E-6EF0-45A0-BE15-5A63FA14AEFC}" destId="{63D0E125-9CA1-457A-8E73-575CFD59FE4B}" srcOrd="1" destOrd="0" presId="urn:microsoft.com/office/officeart/2005/8/layout/process4"/>
    <dgm:cxn modelId="{CB5A9516-FD59-4B59-8820-4B9ED71BD710}" type="presParOf" srcId="{BE33D14E-6EF0-45A0-BE15-5A63FA14AEFC}" destId="{B84FAAEC-1DA1-4054-BD74-98ED59B4FBBA}" srcOrd="2" destOrd="0" presId="urn:microsoft.com/office/officeart/2005/8/layout/process4"/>
    <dgm:cxn modelId="{67EFFFB1-A78D-4693-90C0-EF9700A6E5E0}" type="presParOf" srcId="{B84FAAEC-1DA1-4054-BD74-98ED59B4FBBA}" destId="{C026D431-A544-43C0-B147-E41F8954DFE1}" srcOrd="0" destOrd="0" presId="urn:microsoft.com/office/officeart/2005/8/layout/process4"/>
    <dgm:cxn modelId="{1F2FA5B8-8FBA-4557-842B-B3F4F33D0F43}" type="presParOf" srcId="{B84FAAEC-1DA1-4054-BD74-98ED59B4FBBA}" destId="{2BB1EF2E-3D6C-4223-8F0B-EEB5CF96B649}" srcOrd="1" destOrd="0" presId="urn:microsoft.com/office/officeart/2005/8/layout/process4"/>
    <dgm:cxn modelId="{4B8B36A9-3D7F-4A96-9197-64EFC61984BA}" type="presParOf" srcId="{57D8FE08-1708-43FE-984F-2A0FCA17F3AE}" destId="{9982E1CC-4D61-45E1-A16C-1DFA8A95B126}" srcOrd="1" destOrd="0" presId="urn:microsoft.com/office/officeart/2005/8/layout/process4"/>
    <dgm:cxn modelId="{12EE3291-9DA4-407C-AE68-344F67281D1D}" type="presParOf" srcId="{57D8FE08-1708-43FE-984F-2A0FCA17F3AE}" destId="{CBC7CEF7-890B-440C-B591-5E023502667E}" srcOrd="2" destOrd="0" presId="urn:microsoft.com/office/officeart/2005/8/layout/process4"/>
    <dgm:cxn modelId="{C235AC21-BA56-446B-9E22-C728A588E363}" type="presParOf" srcId="{CBC7CEF7-890B-440C-B591-5E023502667E}" destId="{5C0DE94A-DDC0-482C-8506-CD0FA775A660}" srcOrd="0" destOrd="0" presId="urn:microsoft.com/office/officeart/2005/8/layout/process4"/>
    <dgm:cxn modelId="{78E774F7-9D72-4174-BE76-9DE2634BEDB8}" type="presParOf" srcId="{CBC7CEF7-890B-440C-B591-5E023502667E}" destId="{4C9E9BFA-7719-4597-932E-2FFBEC0D38A8}" srcOrd="1" destOrd="0" presId="urn:microsoft.com/office/officeart/2005/8/layout/process4"/>
    <dgm:cxn modelId="{8AE754D5-6968-401E-B719-419712841BE5}" type="presParOf" srcId="{CBC7CEF7-890B-440C-B591-5E023502667E}" destId="{97771A67-0BBE-46C7-A98E-75041DA1C7F8}" srcOrd="2" destOrd="0" presId="urn:microsoft.com/office/officeart/2005/8/layout/process4"/>
    <dgm:cxn modelId="{93F8E86E-960A-4A51-8C59-AE5B9526AA71}" type="presParOf" srcId="{97771A67-0BBE-46C7-A98E-75041DA1C7F8}" destId="{34B6FB8A-7335-4910-8678-6E4D13EA1289}" srcOrd="0" destOrd="0" presId="urn:microsoft.com/office/officeart/2005/8/layout/process4"/>
    <dgm:cxn modelId="{288FBF32-94F7-40AD-ABEF-F9FB63E8770C}" type="presParOf" srcId="{97771A67-0BBE-46C7-A98E-75041DA1C7F8}" destId="{5858E117-F752-46CD-8BA0-F64A9BEAE877}" srcOrd="1" destOrd="0" presId="urn:microsoft.com/office/officeart/2005/8/layout/process4"/>
    <dgm:cxn modelId="{031CD178-1E6E-4FA5-93F4-7DE7AB1F6548}" type="presParOf" srcId="{97771A67-0BBE-46C7-A98E-75041DA1C7F8}" destId="{71A6C824-09AC-49BC-AA06-AA3D62E56E45}" srcOrd="2" destOrd="0" presId="urn:microsoft.com/office/officeart/2005/8/layout/process4"/>
    <dgm:cxn modelId="{B781AEF7-9F32-4003-8974-A1246222DC2B}" type="presParOf" srcId="{57D8FE08-1708-43FE-984F-2A0FCA17F3AE}" destId="{ACDFF75C-1617-4C33-9EDE-19F8E8FBCD83}" srcOrd="3" destOrd="0" presId="urn:microsoft.com/office/officeart/2005/8/layout/process4"/>
    <dgm:cxn modelId="{85C24400-62E9-4215-A359-8B33AEB43A98}" type="presParOf" srcId="{57D8FE08-1708-43FE-984F-2A0FCA17F3AE}" destId="{9F5B6017-C2F9-4A93-92EE-9F5168B5E1EF}" srcOrd="4" destOrd="0" presId="urn:microsoft.com/office/officeart/2005/8/layout/process4"/>
    <dgm:cxn modelId="{130C921F-5454-4DBC-9958-B7482E4A1B67}" type="presParOf" srcId="{9F5B6017-C2F9-4A93-92EE-9F5168B5E1EF}" destId="{F97D06E7-AD55-4CBF-B569-D02CF2482E0A}" srcOrd="0" destOrd="0" presId="urn:microsoft.com/office/officeart/2005/8/layout/process4"/>
    <dgm:cxn modelId="{A4746EDE-E9DE-4F0C-B8F3-26D3736EAD64}" type="presParOf" srcId="{9F5B6017-C2F9-4A93-92EE-9F5168B5E1EF}" destId="{388399EE-A37F-4FCC-BFBE-2396A613C2D9}" srcOrd="1" destOrd="0" presId="urn:microsoft.com/office/officeart/2005/8/layout/process4"/>
    <dgm:cxn modelId="{B1C91851-0F2D-40DB-9253-17516E92823B}" type="presParOf" srcId="{9F5B6017-C2F9-4A93-92EE-9F5168B5E1EF}" destId="{8622BA9F-FC54-4195-9C6C-A973B9CE6318}" srcOrd="2" destOrd="0" presId="urn:microsoft.com/office/officeart/2005/8/layout/process4"/>
    <dgm:cxn modelId="{2E00A15D-3E35-4798-A856-02DBDA766F45}" type="presParOf" srcId="{8622BA9F-FC54-4195-9C6C-A973B9CE6318}" destId="{112F8795-600F-4EE2-AFD3-1CBDFF7084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82E57-8ED2-4C46-9085-B5E46942341B}">
      <dsp:nvSpPr>
        <dsp:cNvPr id="0" name=""/>
        <dsp:cNvSpPr/>
      </dsp:nvSpPr>
      <dsp:spPr>
        <a:xfrm>
          <a:off x="0" y="0"/>
          <a:ext cx="9067800" cy="132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Conocer acerca de los equipos HDL de alta gama en Domótica. </a:t>
          </a:r>
          <a:endParaRPr lang="es-ES" sz="2600" kern="1200" dirty="0"/>
        </a:p>
      </dsp:txBody>
      <dsp:txXfrm>
        <a:off x="1946314" y="0"/>
        <a:ext cx="7121485" cy="1327547"/>
      </dsp:txXfrm>
    </dsp:sp>
    <dsp:sp modelId="{B4B4F2F8-CF55-4C62-84F0-5186455810D6}">
      <dsp:nvSpPr>
        <dsp:cNvPr id="0" name=""/>
        <dsp:cNvSpPr/>
      </dsp:nvSpPr>
      <dsp:spPr>
        <a:xfrm>
          <a:off x="132754" y="132754"/>
          <a:ext cx="1813560" cy="1062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A3B4E-D808-4EA1-9A96-6910ADA2691F}">
      <dsp:nvSpPr>
        <dsp:cNvPr id="0" name=""/>
        <dsp:cNvSpPr/>
      </dsp:nvSpPr>
      <dsp:spPr>
        <a:xfrm>
          <a:off x="0" y="1460301"/>
          <a:ext cx="9067800" cy="132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Fortalecer la interacción de manera práctica con estudiantes y usuarios interesados en el área de Domótica.  </a:t>
          </a:r>
          <a:endParaRPr lang="es-ES" sz="2600" kern="1200" dirty="0"/>
        </a:p>
      </dsp:txBody>
      <dsp:txXfrm>
        <a:off x="1946314" y="1460301"/>
        <a:ext cx="7121485" cy="1327547"/>
      </dsp:txXfrm>
    </dsp:sp>
    <dsp:sp modelId="{0AE36D21-5FAA-46DF-A44A-E306BA3B2B02}">
      <dsp:nvSpPr>
        <dsp:cNvPr id="0" name=""/>
        <dsp:cNvSpPr/>
      </dsp:nvSpPr>
      <dsp:spPr>
        <a:xfrm>
          <a:off x="132754" y="1593056"/>
          <a:ext cx="1813560" cy="1062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9E2D4-4F20-4260-9370-C81616910426}">
      <dsp:nvSpPr>
        <dsp:cNvPr id="0" name=""/>
        <dsp:cNvSpPr/>
      </dsp:nvSpPr>
      <dsp:spPr>
        <a:xfrm>
          <a:off x="0" y="2920603"/>
          <a:ext cx="9067800" cy="1327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Fomentar el uso de sistemas de automatización en nuestro entorno simulando entornos reales en el sistema de entrenamiento. </a:t>
          </a:r>
          <a:endParaRPr lang="es-ES" sz="2600" kern="1200" dirty="0"/>
        </a:p>
      </dsp:txBody>
      <dsp:txXfrm>
        <a:off x="1946314" y="2920603"/>
        <a:ext cx="7121485" cy="1327547"/>
      </dsp:txXfrm>
    </dsp:sp>
    <dsp:sp modelId="{DCC2FE3A-DCFB-4173-8D26-80AE072342E1}">
      <dsp:nvSpPr>
        <dsp:cNvPr id="0" name=""/>
        <dsp:cNvSpPr/>
      </dsp:nvSpPr>
      <dsp:spPr>
        <a:xfrm>
          <a:off x="132754" y="3053358"/>
          <a:ext cx="1813560" cy="1062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DE3F8-1E8A-448B-A2CA-50A9779084EB}">
      <dsp:nvSpPr>
        <dsp:cNvPr id="0" name=""/>
        <dsp:cNvSpPr/>
      </dsp:nvSpPr>
      <dsp:spPr>
        <a:xfrm>
          <a:off x="0" y="0"/>
          <a:ext cx="3797172" cy="712923"/>
        </a:xfrm>
        <a:prstGeom prst="rect">
          <a:avLst/>
        </a:prstGeom>
        <a:noFill/>
        <a:ln w="38100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CARACTERÍSTICAS </a:t>
          </a:r>
          <a:endParaRPr lang="es-EC" sz="28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797172" cy="712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AE1A0-CE4B-4C7E-AC96-19ECF7DB2B24}">
      <dsp:nvSpPr>
        <dsp:cNvPr id="0" name=""/>
        <dsp:cNvSpPr/>
      </dsp:nvSpPr>
      <dsp:spPr>
        <a:xfrm>
          <a:off x="2966105" y="1303"/>
          <a:ext cx="1643994" cy="1383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entrada 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6862" y="203935"/>
        <a:ext cx="1162480" cy="978394"/>
      </dsp:txXfrm>
    </dsp:sp>
    <dsp:sp modelId="{B8D2D2DC-1094-40DE-83D7-64A782F12400}">
      <dsp:nvSpPr>
        <dsp:cNvPr id="0" name=""/>
        <dsp:cNvSpPr/>
      </dsp:nvSpPr>
      <dsp:spPr>
        <a:xfrm rot="2160000">
          <a:off x="4487478" y="1084381"/>
          <a:ext cx="321013" cy="466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6674" y="1149475"/>
        <a:ext cx="224709" cy="280190"/>
      </dsp:txXfrm>
    </dsp:sp>
    <dsp:sp modelId="{D1D8F3C4-675F-433D-9D29-53480DD19E50}">
      <dsp:nvSpPr>
        <dsp:cNvPr id="0" name=""/>
        <dsp:cNvSpPr/>
      </dsp:nvSpPr>
      <dsp:spPr>
        <a:xfrm>
          <a:off x="4758190" y="1223966"/>
          <a:ext cx="1425528" cy="1383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salida 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6954" y="1426598"/>
        <a:ext cx="1008000" cy="978394"/>
      </dsp:txXfrm>
    </dsp:sp>
    <dsp:sp modelId="{BDD14BE8-EEFE-4279-A276-16DF5067751E}">
      <dsp:nvSpPr>
        <dsp:cNvPr id="0" name=""/>
        <dsp:cNvSpPr/>
      </dsp:nvSpPr>
      <dsp:spPr>
        <a:xfrm rot="6480000">
          <a:off x="4973139" y="2657224"/>
          <a:ext cx="362086" cy="466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044236" y="2698966"/>
        <a:ext cx="253460" cy="280190"/>
      </dsp:txXfrm>
    </dsp:sp>
    <dsp:sp modelId="{F2928BD1-7706-41C0-85BA-3476D8ED8AC3}">
      <dsp:nvSpPr>
        <dsp:cNvPr id="0" name=""/>
        <dsp:cNvSpPr/>
      </dsp:nvSpPr>
      <dsp:spPr>
        <a:xfrm>
          <a:off x="3979425" y="3202277"/>
          <a:ext cx="1697472" cy="1383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de sistema 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8014" y="3404909"/>
        <a:ext cx="1200294" cy="978394"/>
      </dsp:txXfrm>
    </dsp:sp>
    <dsp:sp modelId="{59B3003E-40C5-4584-8762-CD6755219BA6}">
      <dsp:nvSpPr>
        <dsp:cNvPr id="0" name=""/>
        <dsp:cNvSpPr/>
      </dsp:nvSpPr>
      <dsp:spPr>
        <a:xfrm rot="10800000">
          <a:off x="3695694" y="3660614"/>
          <a:ext cx="200503" cy="466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55845" y="3754011"/>
        <a:ext cx="140352" cy="280190"/>
      </dsp:txXfrm>
    </dsp:sp>
    <dsp:sp modelId="{9C019C07-8804-4D83-89C3-A070B7D4AC51}">
      <dsp:nvSpPr>
        <dsp:cNvPr id="0" name=""/>
        <dsp:cNvSpPr/>
      </dsp:nvSpPr>
      <dsp:spPr>
        <a:xfrm>
          <a:off x="1894968" y="3202277"/>
          <a:ext cx="1706148" cy="1383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Dispositivos auxiliares 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4828" y="3404909"/>
        <a:ext cx="1206428" cy="978394"/>
      </dsp:txXfrm>
    </dsp:sp>
    <dsp:sp modelId="{EEC66001-DA8B-48B9-9E8F-C74673E5CEC6}">
      <dsp:nvSpPr>
        <dsp:cNvPr id="0" name=""/>
        <dsp:cNvSpPr/>
      </dsp:nvSpPr>
      <dsp:spPr>
        <a:xfrm rot="15120000">
          <a:off x="2246540" y="2675717"/>
          <a:ext cx="362980" cy="466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7812" y="2820896"/>
        <a:ext cx="254086" cy="280190"/>
      </dsp:txXfrm>
    </dsp:sp>
    <dsp:sp modelId="{C99F5404-007E-4F9D-932B-FE16DAC1C64F}">
      <dsp:nvSpPr>
        <dsp:cNvPr id="0" name=""/>
        <dsp:cNvSpPr/>
      </dsp:nvSpPr>
      <dsp:spPr>
        <a:xfrm>
          <a:off x="1413421" y="1223966"/>
          <a:ext cx="1383658" cy="1383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Software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6053" y="1426598"/>
        <a:ext cx="978394" cy="978394"/>
      </dsp:txXfrm>
    </dsp:sp>
    <dsp:sp modelId="{E3BA88C1-78F8-49C3-A900-AE3EF87B54D4}">
      <dsp:nvSpPr>
        <dsp:cNvPr id="0" name=""/>
        <dsp:cNvSpPr/>
      </dsp:nvSpPr>
      <dsp:spPr>
        <a:xfrm rot="19440000">
          <a:off x="2743818" y="1099145"/>
          <a:ext cx="328162" cy="466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3219" y="1221475"/>
        <a:ext cx="229713" cy="280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44BD0-AE0D-8D42-B3C7-7DE0044A8391}">
      <dsp:nvSpPr>
        <dsp:cNvPr id="0" name=""/>
        <dsp:cNvSpPr/>
      </dsp:nvSpPr>
      <dsp:spPr>
        <a:xfrm>
          <a:off x="-4313926" y="-661778"/>
          <a:ext cx="5139709" cy="5139709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FA473-BF1E-454C-8888-6AA5BA25DC24}">
      <dsp:nvSpPr>
        <dsp:cNvPr id="0" name=""/>
        <dsp:cNvSpPr/>
      </dsp:nvSpPr>
      <dsp:spPr>
        <a:xfrm>
          <a:off x="361635" y="238433"/>
          <a:ext cx="4311492" cy="47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7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Fuente de poder MSP750.431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635" y="238433"/>
        <a:ext cx="4311492" cy="477171"/>
      </dsp:txXfrm>
    </dsp:sp>
    <dsp:sp modelId="{76692DED-69AF-4C3C-8191-A8A127F01A81}">
      <dsp:nvSpPr>
        <dsp:cNvPr id="0" name=""/>
        <dsp:cNvSpPr/>
      </dsp:nvSpPr>
      <dsp:spPr>
        <a:xfrm>
          <a:off x="63403" y="178786"/>
          <a:ext cx="596464" cy="59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44171-381A-4574-8D6E-ACEB10E06C66}">
      <dsp:nvSpPr>
        <dsp:cNvPr id="0" name=""/>
        <dsp:cNvSpPr/>
      </dsp:nvSpPr>
      <dsp:spPr>
        <a:xfrm>
          <a:off x="703562" y="953961"/>
          <a:ext cx="3969564" cy="47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7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Módulo compacto MHRCU.433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3562" y="953961"/>
        <a:ext cx="3969564" cy="477171"/>
      </dsp:txXfrm>
    </dsp:sp>
    <dsp:sp modelId="{4172B366-0A89-E348-B1A5-1814BD81055D}">
      <dsp:nvSpPr>
        <dsp:cNvPr id="0" name=""/>
        <dsp:cNvSpPr/>
      </dsp:nvSpPr>
      <dsp:spPr>
        <a:xfrm>
          <a:off x="405330" y="894315"/>
          <a:ext cx="596464" cy="59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41B3F-CBA3-4566-98C5-252E09E00330}">
      <dsp:nvSpPr>
        <dsp:cNvPr id="0" name=""/>
        <dsp:cNvSpPr/>
      </dsp:nvSpPr>
      <dsp:spPr>
        <a:xfrm>
          <a:off x="808507" y="1669490"/>
          <a:ext cx="3864620" cy="47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7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Módulo Lógico MCLog.431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8507" y="1669490"/>
        <a:ext cx="3864620" cy="477171"/>
      </dsp:txXfrm>
    </dsp:sp>
    <dsp:sp modelId="{9A951D5F-A551-D44D-A0B9-D59B29ACA0A9}">
      <dsp:nvSpPr>
        <dsp:cNvPr id="0" name=""/>
        <dsp:cNvSpPr/>
      </dsp:nvSpPr>
      <dsp:spPr>
        <a:xfrm>
          <a:off x="510274" y="1609844"/>
          <a:ext cx="596464" cy="59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F7D9-7103-45D8-A3C8-9567E7DEAF62}">
      <dsp:nvSpPr>
        <dsp:cNvPr id="0" name=""/>
        <dsp:cNvSpPr/>
      </dsp:nvSpPr>
      <dsp:spPr>
        <a:xfrm>
          <a:off x="703562" y="2385019"/>
          <a:ext cx="3969564" cy="47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7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Módulo DMX MC-48IPDMX_431Driver DMX 512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3562" y="2385019"/>
        <a:ext cx="3969564" cy="477171"/>
      </dsp:txXfrm>
    </dsp:sp>
    <dsp:sp modelId="{FB87D5FC-EDB8-5143-9352-856F4B4B976C}">
      <dsp:nvSpPr>
        <dsp:cNvPr id="0" name=""/>
        <dsp:cNvSpPr/>
      </dsp:nvSpPr>
      <dsp:spPr>
        <a:xfrm>
          <a:off x="405330" y="2325372"/>
          <a:ext cx="596464" cy="59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8A974-C0E5-4304-84AA-873BE8C8A2ED}">
      <dsp:nvSpPr>
        <dsp:cNvPr id="0" name=""/>
        <dsp:cNvSpPr/>
      </dsp:nvSpPr>
      <dsp:spPr>
        <a:xfrm>
          <a:off x="361635" y="3100547"/>
          <a:ext cx="4311492" cy="47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7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Driver DMX512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635" y="3100547"/>
        <a:ext cx="4311492" cy="477171"/>
      </dsp:txXfrm>
    </dsp:sp>
    <dsp:sp modelId="{9B017A31-8F10-4C00-9E2F-963DD7574BDB}">
      <dsp:nvSpPr>
        <dsp:cNvPr id="0" name=""/>
        <dsp:cNvSpPr/>
      </dsp:nvSpPr>
      <dsp:spPr>
        <a:xfrm>
          <a:off x="63403" y="3040901"/>
          <a:ext cx="596464" cy="59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44BD0-AE0D-8D42-B3C7-7DE0044A8391}">
      <dsp:nvSpPr>
        <dsp:cNvPr id="0" name=""/>
        <dsp:cNvSpPr/>
      </dsp:nvSpPr>
      <dsp:spPr>
        <a:xfrm>
          <a:off x="-4313926" y="-661778"/>
          <a:ext cx="5139709" cy="5139709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FA473-BF1E-454C-8888-6AA5BA25DC24}">
      <dsp:nvSpPr>
        <dsp:cNvPr id="0" name=""/>
        <dsp:cNvSpPr/>
      </dsp:nvSpPr>
      <dsp:spPr>
        <a:xfrm>
          <a:off x="432616" y="293385"/>
          <a:ext cx="3844271" cy="5870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Sistema de Audio MZBOX – A50B.30.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616" y="293385"/>
        <a:ext cx="3844271" cy="587076"/>
      </dsp:txXfrm>
    </dsp:sp>
    <dsp:sp modelId="{76692DED-69AF-4C3C-8191-A8A127F01A81}">
      <dsp:nvSpPr>
        <dsp:cNvPr id="0" name=""/>
        <dsp:cNvSpPr/>
      </dsp:nvSpPr>
      <dsp:spPr>
        <a:xfrm>
          <a:off x="65693" y="220001"/>
          <a:ext cx="733846" cy="733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44171-381A-4574-8D6E-ACEB10E06C66}">
      <dsp:nvSpPr>
        <dsp:cNvPr id="0" name=""/>
        <dsp:cNvSpPr/>
      </dsp:nvSpPr>
      <dsp:spPr>
        <a:xfrm>
          <a:off x="769200" y="1174153"/>
          <a:ext cx="3507687" cy="5870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Botonera DLP MPL8.48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200" y="1174153"/>
        <a:ext cx="3507687" cy="587076"/>
      </dsp:txXfrm>
    </dsp:sp>
    <dsp:sp modelId="{4172B366-0A89-E348-B1A5-1814BD81055D}">
      <dsp:nvSpPr>
        <dsp:cNvPr id="0" name=""/>
        <dsp:cNvSpPr/>
      </dsp:nvSpPr>
      <dsp:spPr>
        <a:xfrm>
          <a:off x="402277" y="1100769"/>
          <a:ext cx="733846" cy="733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41B3F-CBA3-4566-98C5-252E09E00330}">
      <dsp:nvSpPr>
        <dsp:cNvPr id="0" name=""/>
        <dsp:cNvSpPr/>
      </dsp:nvSpPr>
      <dsp:spPr>
        <a:xfrm>
          <a:off x="769200" y="2054922"/>
          <a:ext cx="3507687" cy="5870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Sensor 12 en 1 MS12.2C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200" y="2054922"/>
        <a:ext cx="3507687" cy="587076"/>
      </dsp:txXfrm>
    </dsp:sp>
    <dsp:sp modelId="{9A951D5F-A551-D44D-A0B9-D59B29ACA0A9}">
      <dsp:nvSpPr>
        <dsp:cNvPr id="0" name=""/>
        <dsp:cNvSpPr/>
      </dsp:nvSpPr>
      <dsp:spPr>
        <a:xfrm>
          <a:off x="402277" y="1981537"/>
          <a:ext cx="733846" cy="733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F7D9-7103-45D8-A3C8-9567E7DEAF62}">
      <dsp:nvSpPr>
        <dsp:cNvPr id="0" name=""/>
        <dsp:cNvSpPr/>
      </dsp:nvSpPr>
      <dsp:spPr>
        <a:xfrm>
          <a:off x="432616" y="2935690"/>
          <a:ext cx="3844271" cy="5870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C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Accesorios: luces </a:t>
          </a:r>
          <a:r>
            <a:rPr lang="es-EC" sz="16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dimmer</a:t>
          </a:r>
          <a:r>
            <a:rPr lang="es-EC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luces piloto, interruptor, selector, pulsador 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616" y="2935690"/>
        <a:ext cx="3844271" cy="587076"/>
      </dsp:txXfrm>
    </dsp:sp>
    <dsp:sp modelId="{FB87D5FC-EDB8-5143-9352-856F4B4B976C}">
      <dsp:nvSpPr>
        <dsp:cNvPr id="0" name=""/>
        <dsp:cNvSpPr/>
      </dsp:nvSpPr>
      <dsp:spPr>
        <a:xfrm>
          <a:off x="65693" y="2862305"/>
          <a:ext cx="733846" cy="733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DE3F8-1E8A-448B-A2CA-50A9779084EB}">
      <dsp:nvSpPr>
        <dsp:cNvPr id="0" name=""/>
        <dsp:cNvSpPr/>
      </dsp:nvSpPr>
      <dsp:spPr>
        <a:xfrm>
          <a:off x="0" y="0"/>
          <a:ext cx="2974212" cy="712923"/>
        </a:xfrm>
        <a:prstGeom prst="rect">
          <a:avLst/>
        </a:prstGeom>
        <a:noFill/>
        <a:ln w="38100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PRUEBAS</a:t>
          </a:r>
          <a:endParaRPr lang="es-EC" sz="28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974212" cy="712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DE3F8-1E8A-448B-A2CA-50A9779084EB}">
      <dsp:nvSpPr>
        <dsp:cNvPr id="0" name=""/>
        <dsp:cNvSpPr/>
      </dsp:nvSpPr>
      <dsp:spPr>
        <a:xfrm>
          <a:off x="0" y="696"/>
          <a:ext cx="2974212" cy="712923"/>
        </a:xfrm>
        <a:prstGeom prst="rect">
          <a:avLst/>
        </a:prstGeom>
        <a:noFill/>
        <a:ln w="57150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endParaRPr lang="es-EC" sz="28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96"/>
        <a:ext cx="2974212" cy="712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0E125-9CA1-457A-8E73-575CFD59FE4B}">
      <dsp:nvSpPr>
        <dsp:cNvPr id="0" name=""/>
        <dsp:cNvSpPr/>
      </dsp:nvSpPr>
      <dsp:spPr>
        <a:xfrm>
          <a:off x="0" y="3265226"/>
          <a:ext cx="7997120" cy="10998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Mantenimiento de los Sistemas de Entrenamiento</a:t>
          </a:r>
        </a:p>
      </dsp:txBody>
      <dsp:txXfrm>
        <a:off x="0" y="3265226"/>
        <a:ext cx="7997120" cy="593902"/>
      </dsp:txXfrm>
    </dsp:sp>
    <dsp:sp modelId="{C026D431-A544-43C0-B147-E41F8954DFE1}">
      <dsp:nvSpPr>
        <dsp:cNvPr id="0" name=""/>
        <dsp:cNvSpPr/>
      </dsp:nvSpPr>
      <dsp:spPr>
        <a:xfrm>
          <a:off x="0" y="3837132"/>
          <a:ext cx="3998560" cy="505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Facilidad de mantenimiento</a:t>
          </a:r>
          <a:endParaRPr lang="es-EC" sz="1700" b="1" kern="1200" dirty="0"/>
        </a:p>
      </dsp:txBody>
      <dsp:txXfrm>
        <a:off x="0" y="3837132"/>
        <a:ext cx="3998560" cy="505916"/>
      </dsp:txXfrm>
    </dsp:sp>
    <dsp:sp modelId="{2BB1EF2E-3D6C-4223-8F0B-EEB5CF96B649}">
      <dsp:nvSpPr>
        <dsp:cNvPr id="0" name=""/>
        <dsp:cNvSpPr/>
      </dsp:nvSpPr>
      <dsp:spPr>
        <a:xfrm>
          <a:off x="3998560" y="3837132"/>
          <a:ext cx="3998560" cy="505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Detectar y solucionar una falla</a:t>
          </a:r>
          <a:r>
            <a:rPr lang="es-EC" sz="1700" b="1" kern="1200" dirty="0"/>
            <a:t> </a:t>
          </a:r>
        </a:p>
      </dsp:txBody>
      <dsp:txXfrm>
        <a:off x="3998560" y="3837132"/>
        <a:ext cx="3998560" cy="505916"/>
      </dsp:txXfrm>
    </dsp:sp>
    <dsp:sp modelId="{4C9E9BFA-7719-4597-932E-2FFBEC0D38A8}">
      <dsp:nvSpPr>
        <dsp:cNvPr id="0" name=""/>
        <dsp:cNvSpPr/>
      </dsp:nvSpPr>
      <dsp:spPr>
        <a:xfrm rot="10800000">
          <a:off x="0" y="1675150"/>
          <a:ext cx="7997120" cy="1606573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Flexibilidad de los Sistemas de Entrenamiento </a:t>
          </a:r>
        </a:p>
      </dsp:txBody>
      <dsp:txXfrm rot="-10800000">
        <a:off x="0" y="1675150"/>
        <a:ext cx="7997120" cy="563907"/>
      </dsp:txXfrm>
    </dsp:sp>
    <dsp:sp modelId="{34B6FB8A-7335-4910-8678-6E4D13EA1289}">
      <dsp:nvSpPr>
        <dsp:cNvPr id="0" name=""/>
        <dsp:cNvSpPr/>
      </dsp:nvSpPr>
      <dsp:spPr>
        <a:xfrm>
          <a:off x="3904" y="2226400"/>
          <a:ext cx="2663103" cy="5057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Óptimo </a:t>
          </a:r>
          <a:endParaRPr lang="es-EC" sz="1700" kern="1200" dirty="0"/>
        </a:p>
      </dsp:txBody>
      <dsp:txXfrm>
        <a:off x="3904" y="2226400"/>
        <a:ext cx="2663103" cy="505764"/>
      </dsp:txXfrm>
    </dsp:sp>
    <dsp:sp modelId="{5858E117-F752-46CD-8BA0-F64A9BEAE877}">
      <dsp:nvSpPr>
        <dsp:cNvPr id="0" name=""/>
        <dsp:cNvSpPr/>
      </dsp:nvSpPr>
      <dsp:spPr>
        <a:xfrm>
          <a:off x="2667008" y="2226400"/>
          <a:ext cx="2663103" cy="5057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Sincronización</a:t>
          </a:r>
          <a:endParaRPr lang="es-EC" sz="1700" kern="1200" dirty="0"/>
        </a:p>
      </dsp:txBody>
      <dsp:txXfrm>
        <a:off x="2667008" y="2226400"/>
        <a:ext cx="2663103" cy="505764"/>
      </dsp:txXfrm>
    </dsp:sp>
    <dsp:sp modelId="{71A6C824-09AC-49BC-AA06-AA3D62E56E45}">
      <dsp:nvSpPr>
        <dsp:cNvPr id="0" name=""/>
        <dsp:cNvSpPr/>
      </dsp:nvSpPr>
      <dsp:spPr>
        <a:xfrm>
          <a:off x="5330111" y="2226400"/>
          <a:ext cx="2663103" cy="5057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Adaptabilidad</a:t>
          </a:r>
        </a:p>
      </dsp:txBody>
      <dsp:txXfrm>
        <a:off x="5330111" y="2226400"/>
        <a:ext cx="2663103" cy="505764"/>
      </dsp:txXfrm>
    </dsp:sp>
    <dsp:sp modelId="{388399EE-A37F-4FCC-BFBE-2396A613C2D9}">
      <dsp:nvSpPr>
        <dsp:cNvPr id="0" name=""/>
        <dsp:cNvSpPr/>
      </dsp:nvSpPr>
      <dsp:spPr>
        <a:xfrm rot="10800000">
          <a:off x="0" y="0"/>
          <a:ext cx="7997120" cy="1691521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Funcionalidad del sistema de entrenamiento </a:t>
          </a:r>
          <a:endParaRPr lang="es-EC" sz="2000" kern="1200" dirty="0"/>
        </a:p>
      </dsp:txBody>
      <dsp:txXfrm rot="-10800000">
        <a:off x="0" y="0"/>
        <a:ext cx="7997120" cy="593723"/>
      </dsp:txXfrm>
    </dsp:sp>
    <dsp:sp modelId="{112F8795-600F-4EE2-AFD3-1CBDFF708491}">
      <dsp:nvSpPr>
        <dsp:cNvPr id="0" name=""/>
        <dsp:cNvSpPr/>
      </dsp:nvSpPr>
      <dsp:spPr>
        <a:xfrm>
          <a:off x="0" y="570691"/>
          <a:ext cx="7997120" cy="552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El sistema de entrenamiento es apto para que el usuario pueda realizar la interacción con el mismo simulando escenas reales de Domótica. </a:t>
          </a:r>
          <a:endParaRPr lang="es-EC" sz="1700" kern="1200" dirty="0"/>
        </a:p>
      </dsp:txBody>
      <dsp:txXfrm>
        <a:off x="0" y="570691"/>
        <a:ext cx="7997120" cy="552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79B8E-9497-415F-AA75-28C08865842E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9CCCA-90A7-4258-A649-0E3B3D9B8C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83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 smtClean="0">
                <a:latin typeface="Calibri" panose="020F0502020204030204" pitchFamily="34" charset="0"/>
              </a:rPr>
              <a:t>Buspro</a:t>
            </a:r>
            <a:r>
              <a:rPr lang="en-US" altLang="en-US" b="1" dirty="0" smtClean="0">
                <a:latin typeface="Calibri" panose="020F0502020204030204" pitchFamily="34" charset="0"/>
              </a:rPr>
              <a:t> system </a:t>
            </a:r>
            <a:r>
              <a:rPr lang="en-US" altLang="en-US" dirty="0" smtClean="0">
                <a:latin typeface="Calibri" panose="020F0502020204030204" pitchFamily="34" charset="0"/>
              </a:rPr>
              <a:t>is a home/building automation system developed by HDL, can be used</a:t>
            </a:r>
            <a:r>
              <a:rPr lang="zh-CN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to control lighting, blinds, HVAC, TV, background music, home theatre devices, security, irrigation, power metering, etc.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CCCA-90A7-4258-A649-0E3B3D9B8C38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778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 smtClean="0">
                <a:latin typeface="Calibri" panose="020F0502020204030204" pitchFamily="34" charset="0"/>
              </a:rPr>
              <a:t>Buspro</a:t>
            </a:r>
            <a:r>
              <a:rPr lang="en-US" altLang="en-US" b="1" dirty="0" smtClean="0">
                <a:latin typeface="Calibri" panose="020F0502020204030204" pitchFamily="34" charset="0"/>
              </a:rPr>
              <a:t> system </a:t>
            </a:r>
            <a:r>
              <a:rPr lang="en-US" altLang="en-US" dirty="0" smtClean="0">
                <a:latin typeface="Calibri" panose="020F0502020204030204" pitchFamily="34" charset="0"/>
              </a:rPr>
              <a:t>is a home/building automation system developed by HDL, can be used</a:t>
            </a:r>
            <a:r>
              <a:rPr lang="zh-CN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to control lighting, blinds, HVAC, TV, background music, home theatre devices, security, irrigation, power metering, etc.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CCCA-90A7-4258-A649-0E3B3D9B8C38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33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Descripción</a:t>
            </a:r>
            <a:r>
              <a:rPr lang="es-EC" baseline="0" dirty="0" smtClean="0"/>
              <a:t> general del sistema de entrenamiento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CCCA-90A7-4258-A649-0E3B3D9B8C38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31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9996-CC60-4344-B230-33BE3D6CD8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97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Distribución de</a:t>
            </a:r>
            <a:r>
              <a:rPr lang="es-EC" baseline="0" dirty="0" smtClean="0"/>
              <a:t> los elementos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CCCA-90A7-4258-A649-0E3B3D9B8C38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066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Distribución de</a:t>
            </a:r>
            <a:r>
              <a:rPr lang="es-EC" baseline="0" dirty="0" smtClean="0"/>
              <a:t> los elementos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CCCA-90A7-4258-A649-0E3B3D9B8C38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668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D2CD-0620-4F5E-B233-CA623CE87F9A}" type="datetime1">
              <a:rPr lang="es-EC" smtClean="0"/>
              <a:t>31/5/2021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3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F39-AEEC-4394-B7C6-47A3930F16AF}" type="datetime1">
              <a:rPr lang="es-EC" smtClean="0"/>
              <a:t>31/5/2021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356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2E0D-9DF2-4BEA-8DA1-A2D79DD7EB7F}" type="datetime1">
              <a:rPr lang="es-EC" smtClean="0"/>
              <a:t>31/5/2021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414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31D-3DB9-4292-8D65-E0676097C224}" type="datetime1">
              <a:rPr lang="es-EC" smtClean="0"/>
              <a:t>31/5/2021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192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7741-132E-4EAA-8559-07A86FFD6198}" type="datetime1">
              <a:rPr lang="es-EC" smtClean="0"/>
              <a:t>31/5/2021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9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F43C-206A-4CE5-BFB8-2F005A7E9E49}" type="datetime1">
              <a:rPr lang="es-EC" smtClean="0"/>
              <a:t>31/5/2021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293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453D-C190-4619-BBFB-13720A1A7FE2}" type="datetime1">
              <a:rPr lang="es-EC" smtClean="0"/>
              <a:t>31/5/2021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018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614-C80D-44AD-A8D4-AD27D9A4041A}" type="datetime1">
              <a:rPr lang="es-EC" smtClean="0"/>
              <a:t>31/5/2021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615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4B29-003E-4752-A703-A7FA4BFA6C87}" type="datetime1">
              <a:rPr lang="es-EC" smtClean="0"/>
              <a:t>31/5/2021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244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E35285-2B0B-4D59-8F16-9AA3801C64A7}" type="datetime1">
              <a:rPr lang="es-EC" smtClean="0"/>
              <a:t>31/5/2021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589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C41-B68C-4F6D-8037-FDCE517EFA48}" type="datetime1">
              <a:rPr lang="es-EC" smtClean="0"/>
              <a:t>31/5/2021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85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86371E-5A48-4E02-B398-D1826DEDDDE3}" type="datetime1">
              <a:rPr lang="es-EC" smtClean="0"/>
              <a:t>31/5/2021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949C9A-616E-439C-9E44-09AD10950423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2887422"/>
            <a:ext cx="10058400" cy="1325238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latin typeface="Arial Black" panose="020B0A04020102020204" pitchFamily="34" charset="0"/>
              </a:rPr>
              <a:t>	DISEÑO E IMPLEMENTACIÓN DE UN SISTEMA DE ENTRENAMIENTO DOMÓTICO CONTROLADO MEDIANTE EL SOFTWARE IRIDIUM </a:t>
            </a:r>
            <a:endParaRPr lang="es-EC" sz="24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88505"/>
          </a:xfrm>
        </p:spPr>
        <p:txBody>
          <a:bodyPr>
            <a:normAutofit lnSpcReduction="1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C" sz="2200" b="1" cap="none" spc="0" dirty="0" smtClean="0">
                <a:solidFill>
                  <a:prstClr val="black"/>
                </a:solidFill>
                <a:latin typeface="Calibri" panose="020F0502020204030204"/>
              </a:rPr>
              <a:t>Autora:   </a:t>
            </a:r>
            <a:r>
              <a:rPr lang="es-EC" sz="2200" cap="none" spc="0" dirty="0" smtClean="0">
                <a:solidFill>
                  <a:prstClr val="black"/>
                </a:solidFill>
                <a:latin typeface="Calibri" panose="020F0502020204030204"/>
              </a:rPr>
              <a:t>Daniela Alejandra Suntasig Porras</a:t>
            </a:r>
            <a:endParaRPr lang="es-EC" sz="2200" cap="none" spc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C" sz="2200" cap="none" spc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es-ES" sz="2200" cap="none" spc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sz="2200" b="1" cap="none" spc="0" dirty="0">
                <a:solidFill>
                  <a:prstClr val="black"/>
                </a:solidFill>
                <a:latin typeface="Calibri" panose="020F0502020204030204"/>
              </a:rPr>
              <a:t>Director:</a:t>
            </a:r>
            <a:r>
              <a:rPr lang="es-ES" sz="2200" cap="none" spc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200" cap="none" spc="0" dirty="0" smtClean="0">
                <a:solidFill>
                  <a:prstClr val="black"/>
                </a:solidFill>
                <a:latin typeface="Calibri" panose="020F0502020204030204"/>
              </a:rPr>
              <a:t>Ing. Rodolfo Xavier Gordillo </a:t>
            </a:r>
            <a:r>
              <a:rPr lang="es-ES" sz="2200" cap="none" spc="0" dirty="0" err="1" smtClean="0">
                <a:solidFill>
                  <a:prstClr val="black"/>
                </a:solidFill>
                <a:latin typeface="Calibri" panose="020F0502020204030204"/>
              </a:rPr>
              <a:t>Orquera</a:t>
            </a:r>
            <a:r>
              <a:rPr lang="es-ES" sz="2200" cap="none" spc="0" dirty="0" smtClean="0">
                <a:solidFill>
                  <a:prstClr val="black"/>
                </a:solidFill>
                <a:latin typeface="Calibri" panose="020F0502020204030204"/>
              </a:rPr>
              <a:t>, PhD. </a:t>
            </a:r>
            <a:endParaRPr lang="es-ES" sz="2200" cap="none" spc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ES" sz="2200" cap="none" spc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sz="2200" b="1" cap="none" spc="0" dirty="0">
                <a:solidFill>
                  <a:prstClr val="black"/>
                </a:solidFill>
                <a:latin typeface="Calibri" panose="020F0502020204030204"/>
              </a:rPr>
              <a:t>SANGOLQUÍ – ECUADOR</a:t>
            </a:r>
          </a:p>
          <a:p>
            <a:endParaRPr lang="es-EC" dirty="0"/>
          </a:p>
        </p:txBody>
      </p:sp>
      <p:pic>
        <p:nvPicPr>
          <p:cNvPr id="4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3105179" y="321341"/>
            <a:ext cx="5400000" cy="11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/>
          <p:nvPr/>
        </p:nvSpPr>
        <p:spPr>
          <a:xfrm>
            <a:off x="0" y="155658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Eléctrica,  Electrónica  y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Telecomunicaciones</a:t>
            </a: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Ingeniería en Electrónica, Automatización y Control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89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 Hardware: Equipos </a:t>
            </a:r>
            <a:endParaRPr lang="es-EC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87A4225-CD1F-4851-8CE0-2E55D4B2F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445345"/>
              </p:ext>
            </p:extLst>
          </p:nvPr>
        </p:nvGraphicFramePr>
        <p:xfrm>
          <a:off x="1722120" y="1983696"/>
          <a:ext cx="4724400" cy="381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87A4225-CD1F-4851-8CE0-2E55D4B2F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068425"/>
              </p:ext>
            </p:extLst>
          </p:nvPr>
        </p:nvGraphicFramePr>
        <p:xfrm>
          <a:off x="6659880" y="1990068"/>
          <a:ext cx="4328160" cy="381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63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8" y="1906371"/>
            <a:ext cx="7751679" cy="4158453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2632325" y="5441604"/>
            <a:ext cx="195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INTERFAZ (HMI)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334628" y="3783128"/>
            <a:ext cx="109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Paginas de desarrollo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874223" y="5221030"/>
            <a:ext cx="130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Características de los elementos de la interfaz. 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899942" y="3690794"/>
            <a:ext cx="109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Carga al servidor de Iridium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042448" y="4933772"/>
            <a:ext cx="124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Comandos programables de los elementos de la interfaz. 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453937" y="5103050"/>
            <a:ext cx="1267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Equipos y protocolos domóticos de la interfaz Iridium</a:t>
            </a:r>
            <a:endParaRPr lang="es-EC" sz="1200" b="1" dirty="0">
              <a:solidFill>
                <a:schemeClr val="bg1"/>
              </a:solidFill>
            </a:endParaRPr>
          </a:p>
        </p:txBody>
      </p:sp>
      <p:cxnSp>
        <p:nvCxnSpPr>
          <p:cNvPr id="46" name="Conector recto 45"/>
          <p:cNvCxnSpPr/>
          <p:nvPr/>
        </p:nvCxnSpPr>
        <p:spPr>
          <a:xfrm>
            <a:off x="587988" y="2033475"/>
            <a:ext cx="38089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4396928" y="2033475"/>
            <a:ext cx="0" cy="5591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867722" y="2590645"/>
            <a:ext cx="3529206" cy="19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H="1">
            <a:off x="867722" y="2575764"/>
            <a:ext cx="1" cy="37487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605800" y="2033475"/>
            <a:ext cx="15522" cy="40313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605800" y="6039229"/>
            <a:ext cx="2892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4463827" y="2033475"/>
            <a:ext cx="270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Menú de herramientas de desarrollo de la interfaz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 la Interfaz </a:t>
            </a:r>
            <a:endParaRPr lang="es-EC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8574404" y="2033474"/>
            <a:ext cx="3408738" cy="37466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Didáctica para interactuar y controlar el sistema de entrenamiento.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Sincronización con los equipos del sistema de entrenamiento.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Facilitar al usuario el control, la visualización y funcionalidad del sistema de entrenamiento.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Navegación jerárquica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55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Navegación interfaz </a:t>
            </a:r>
            <a:endParaRPr lang="es-EC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C:\Users\Pc\Pictures\Screenshots\TESIS\INTERFAZ\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73" y="1895865"/>
            <a:ext cx="3941536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Pc\Pictures\Screenshots\TESIS\INTERFAZ\dimm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3" y="2434865"/>
            <a:ext cx="3178800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Pc\Pictures\Screenshots\TESIS\INTERFAZ\RGB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82" y="4707118"/>
            <a:ext cx="3179082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Pc\Pictures\Screenshots\TESIS\INTERFAZ\ESCENA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00" y="4707118"/>
            <a:ext cx="3178800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Pc\Pictures\Screenshots\TESIS\INTERFAZ\CORTIN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00" y="2434865"/>
            <a:ext cx="3178800" cy="1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5431973" y="3803865"/>
            <a:ext cx="158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Pantalla principal 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7367" y="4371103"/>
            <a:ext cx="17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Pantalla DIMMER 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757453" y="4371103"/>
            <a:ext cx="17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Pantalla CORTINA 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019592" y="6615118"/>
            <a:ext cx="17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Pantalla ESCENAS 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217292" y="6615117"/>
            <a:ext cx="17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Pantalla RGB 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/>
          <p:cNvCxnSpPr>
            <a:stCxn id="13" idx="1"/>
            <a:endCxn id="14" idx="3"/>
          </p:cNvCxnSpPr>
          <p:nvPr/>
        </p:nvCxnSpPr>
        <p:spPr>
          <a:xfrm flipH="1">
            <a:off x="3470083" y="2849865"/>
            <a:ext cx="728690" cy="539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endCxn id="15" idx="0"/>
          </p:cNvCxnSpPr>
          <p:nvPr/>
        </p:nvCxnSpPr>
        <p:spPr>
          <a:xfrm flipH="1">
            <a:off x="4086223" y="3832103"/>
            <a:ext cx="617061" cy="875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16" idx="0"/>
          </p:cNvCxnSpPr>
          <p:nvPr/>
        </p:nvCxnSpPr>
        <p:spPr>
          <a:xfrm>
            <a:off x="7935686" y="3880809"/>
            <a:ext cx="933314" cy="826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13" idx="3"/>
            <a:endCxn id="17" idx="1"/>
          </p:cNvCxnSpPr>
          <p:nvPr/>
        </p:nvCxnSpPr>
        <p:spPr>
          <a:xfrm>
            <a:off x="8140309" y="2849865"/>
            <a:ext cx="728691" cy="539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56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del sistema de entrenamiento </a:t>
            </a:r>
            <a:endParaRPr lang="es-EC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966785" y="1976756"/>
            <a:ext cx="4524062" cy="42630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87440" y="1846262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secciones</a:t>
            </a:r>
            <a:r>
              <a:rPr lang="es-EC" dirty="0" smtClean="0"/>
              <a:t>: </a:t>
            </a:r>
            <a:endParaRPr lang="es-EC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5492121" y="3003229"/>
            <a:ext cx="2874639" cy="2528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 </a:t>
            </a:r>
          </a:p>
          <a:p>
            <a:pPr marL="0" lvl="0" indent="0">
              <a:buNone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Parte izquierda, se encuentran los equipos </a:t>
            </a:r>
            <a:r>
              <a:rPr lang="es-EC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domoticos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de protección. 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8778240" y="3003229"/>
            <a:ext cx="2874639" cy="22101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</a:p>
          <a:p>
            <a:pPr marL="0" lvl="0" indent="0">
              <a:buNone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Parte derecha, se encuentran los accesorios eléctricos y electrónicos. </a:t>
            </a:r>
          </a:p>
        </p:txBody>
      </p:sp>
      <p:sp>
        <p:nvSpPr>
          <p:cNvPr id="12" name="AutoShape 14"/>
          <p:cNvSpPr/>
          <p:nvPr/>
        </p:nvSpPr>
        <p:spPr>
          <a:xfrm>
            <a:off x="8498530" y="3551081"/>
            <a:ext cx="45719" cy="11144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05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 sección: </a:t>
            </a:r>
            <a:endParaRPr lang="es-EC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0036" y="2896396"/>
            <a:ext cx="4977765" cy="17995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50C2D9-AC8B-47C8-AF87-A23F2BE90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546127"/>
              </p:ext>
            </p:extLst>
          </p:nvPr>
        </p:nvGraphicFramePr>
        <p:xfrm>
          <a:off x="5349240" y="2264416"/>
          <a:ext cx="6705599" cy="30635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29547">
                  <a:extLst>
                    <a:ext uri="{9D8B030D-6E8A-4147-A177-3AD203B41FA5}">
                      <a16:colId xmlns:a16="http://schemas.microsoft.com/office/drawing/2014/main" val="2159680311"/>
                    </a:ext>
                  </a:extLst>
                </a:gridCol>
                <a:gridCol w="2029398">
                  <a:extLst>
                    <a:ext uri="{9D8B030D-6E8A-4147-A177-3AD203B41FA5}">
                      <a16:colId xmlns:a16="http://schemas.microsoft.com/office/drawing/2014/main" val="2414946969"/>
                    </a:ext>
                  </a:extLst>
                </a:gridCol>
                <a:gridCol w="3146654">
                  <a:extLst>
                    <a:ext uri="{9D8B030D-6E8A-4147-A177-3AD203B41FA5}">
                      <a16:colId xmlns:a16="http://schemas.microsoft.com/office/drawing/2014/main" val="1879672406"/>
                    </a:ext>
                  </a:extLst>
                </a:gridCol>
              </a:tblGrid>
              <a:tr h="526436"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ES_tradn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puertos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98212"/>
                  </a:ext>
                </a:extLst>
              </a:tr>
              <a:tr h="952462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Interruptor de alimentación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 </a:t>
                      </a: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 Sistema de entrenamiento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6854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 de alimentación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Alimentación y</a:t>
                      </a:r>
                      <a:r>
                        <a:rPr lang="es-EC" sz="1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comunicación </a:t>
                      </a:r>
                      <a:endParaRPr lang="es-EC" sz="18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18853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</a:t>
                      </a:r>
                      <a:r>
                        <a:rPr lang="es-ES_trad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compacto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puertos de comunicación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puertos </a:t>
                      </a:r>
                      <a:r>
                        <a:rPr lang="es-EC" sz="18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canals</a:t>
                      </a: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salidas</a:t>
                      </a:r>
                      <a:r>
                        <a:rPr lang="es-EC" sz="1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relé </a:t>
                      </a:r>
                      <a:endParaRPr lang="es-EC" sz="18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3535"/>
                  </a:ext>
                </a:extLst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25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 sección: </a:t>
            </a:r>
            <a:endParaRPr lang="es-EC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50C2D9-AC8B-47C8-AF87-A23F2BE90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789997"/>
              </p:ext>
            </p:extLst>
          </p:nvPr>
        </p:nvGraphicFramePr>
        <p:xfrm>
          <a:off x="5349240" y="2301085"/>
          <a:ext cx="6705599" cy="358201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29547">
                  <a:extLst>
                    <a:ext uri="{9D8B030D-6E8A-4147-A177-3AD203B41FA5}">
                      <a16:colId xmlns:a16="http://schemas.microsoft.com/office/drawing/2014/main" val="2159680311"/>
                    </a:ext>
                  </a:extLst>
                </a:gridCol>
                <a:gridCol w="2029398">
                  <a:extLst>
                    <a:ext uri="{9D8B030D-6E8A-4147-A177-3AD203B41FA5}">
                      <a16:colId xmlns:a16="http://schemas.microsoft.com/office/drawing/2014/main" val="2414946969"/>
                    </a:ext>
                  </a:extLst>
                </a:gridCol>
                <a:gridCol w="3146654">
                  <a:extLst>
                    <a:ext uri="{9D8B030D-6E8A-4147-A177-3AD203B41FA5}">
                      <a16:colId xmlns:a16="http://schemas.microsoft.com/office/drawing/2014/main" val="1879672406"/>
                    </a:ext>
                  </a:extLst>
                </a:gridCol>
              </a:tblGrid>
              <a:tr h="526436"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ES_tradn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puertos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98212"/>
                  </a:ext>
                </a:extLst>
              </a:tr>
              <a:tr h="952462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lógico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Comunicación</a:t>
                      </a:r>
                      <a:r>
                        <a:rPr lang="es-EC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6854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DMX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puertos comunicación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puertos comunicación al driver</a:t>
                      </a:r>
                      <a:r>
                        <a:rPr lang="es-EC" sz="1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DMX </a:t>
                      </a:r>
                      <a:endParaRPr lang="es-EC" sz="18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18853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 DMX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puertos comunicación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puertos alimentación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puertos conexión cinta led RGB </a:t>
                      </a:r>
                      <a:endParaRPr lang="es-EC" sz="18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3535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2994179"/>
            <a:ext cx="5105400" cy="1799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8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 sección: </a:t>
            </a:r>
            <a:endParaRPr lang="es-EC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50C2D9-AC8B-47C8-AF87-A23F2BE90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121637"/>
              </p:ext>
            </p:extLst>
          </p:nvPr>
        </p:nvGraphicFramePr>
        <p:xfrm>
          <a:off x="5349240" y="2560320"/>
          <a:ext cx="6705599" cy="2819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29547">
                  <a:extLst>
                    <a:ext uri="{9D8B030D-6E8A-4147-A177-3AD203B41FA5}">
                      <a16:colId xmlns:a16="http://schemas.microsoft.com/office/drawing/2014/main" val="2159680311"/>
                    </a:ext>
                  </a:extLst>
                </a:gridCol>
                <a:gridCol w="2029398">
                  <a:extLst>
                    <a:ext uri="{9D8B030D-6E8A-4147-A177-3AD203B41FA5}">
                      <a16:colId xmlns:a16="http://schemas.microsoft.com/office/drawing/2014/main" val="2414946969"/>
                    </a:ext>
                  </a:extLst>
                </a:gridCol>
                <a:gridCol w="3146654">
                  <a:extLst>
                    <a:ext uri="{9D8B030D-6E8A-4147-A177-3AD203B41FA5}">
                      <a16:colId xmlns:a16="http://schemas.microsoft.com/office/drawing/2014/main" val="1879672406"/>
                    </a:ext>
                  </a:extLst>
                </a:gridCol>
              </a:tblGrid>
              <a:tr h="526436"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ES_tradn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puertos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98212"/>
                  </a:ext>
                </a:extLst>
              </a:tr>
              <a:tr h="952462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audio MXBOX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puertos alimentación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conexión a parlantes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6854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Router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Alimentación </a:t>
                      </a:r>
                      <a:endParaRPr lang="es-EC" sz="18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18853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Puertos LAN</a:t>
                      </a:r>
                      <a:r>
                        <a:rPr lang="es-ES_tradnl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_trad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Conexión a la red LAN</a:t>
                      </a:r>
                      <a:r>
                        <a:rPr lang="es-EC" sz="1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C" sz="18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3535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4329" y="2536190"/>
            <a:ext cx="4760595" cy="2867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82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Segunda sección: </a:t>
            </a:r>
            <a:endParaRPr lang="es-EC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50C2D9-AC8B-47C8-AF87-A23F2BE90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392494"/>
              </p:ext>
            </p:extLst>
          </p:nvPr>
        </p:nvGraphicFramePr>
        <p:xfrm>
          <a:off x="4815840" y="1844039"/>
          <a:ext cx="7071359" cy="45802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85479">
                  <a:extLst>
                    <a:ext uri="{9D8B030D-6E8A-4147-A177-3AD203B41FA5}">
                      <a16:colId xmlns:a16="http://schemas.microsoft.com/office/drawing/2014/main" val="2159680311"/>
                    </a:ext>
                  </a:extLst>
                </a:gridCol>
                <a:gridCol w="1932430">
                  <a:extLst>
                    <a:ext uri="{9D8B030D-6E8A-4147-A177-3AD203B41FA5}">
                      <a16:colId xmlns:a16="http://schemas.microsoft.com/office/drawing/2014/main" val="2414946969"/>
                    </a:ext>
                  </a:extLst>
                </a:gridCol>
                <a:gridCol w="3153450">
                  <a:extLst>
                    <a:ext uri="{9D8B030D-6E8A-4147-A177-3AD203B41FA5}">
                      <a16:colId xmlns:a16="http://schemas.microsoft.com/office/drawing/2014/main" val="1879672406"/>
                    </a:ext>
                  </a:extLst>
                </a:gridCol>
              </a:tblGrid>
              <a:tr h="526436"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ES_tradn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puertos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98212"/>
                  </a:ext>
                </a:extLst>
              </a:tr>
              <a:tr h="66228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compacto 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puertos de control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puertos contacto seco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puertos conexión RS485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685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 12 en 1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puertos</a:t>
                      </a:r>
                      <a:r>
                        <a:rPr lang="es-EC" sz="16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comunicación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puertos contacto seco </a:t>
                      </a:r>
                    </a:p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puertos relé </a:t>
                      </a:r>
                      <a:endParaRPr lang="es-EC" sz="16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1885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Botonera DLP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Comunicación</a:t>
                      </a:r>
                      <a:r>
                        <a:rPr lang="es-EC" sz="16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C" sz="16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353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Luces</a:t>
                      </a:r>
                      <a:r>
                        <a:rPr lang="es-ES_tradn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Dimmer</a:t>
                      </a:r>
                      <a:r>
                        <a:rPr lang="es-ES_tradn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Alimentación </a:t>
                      </a:r>
                      <a:endParaRPr lang="es-EC" sz="16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61609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Luces piloto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Alimentación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4217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Interruptor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Entradas contacto seco </a:t>
                      </a:r>
                      <a:endParaRPr lang="es-EC" sz="16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9601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Selector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Entradas contacto seco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79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Pulsador </a:t>
                      </a:r>
                      <a:endParaRPr lang="es-ES_trad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Entradas contacto seco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192869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1180" y="1844039"/>
            <a:ext cx="4081780" cy="4465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49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Conexión sistema de entrenamiento </a:t>
            </a:r>
            <a:endParaRPr lang="es-EC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1" y="1874520"/>
            <a:ext cx="10774680" cy="42965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18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271363"/>
            <a:ext cx="1103376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Evaluación sistema de entrenamiento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12E054-BBC8-4962-A0CF-5FCD7DD40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774187"/>
              </p:ext>
            </p:extLst>
          </p:nvPr>
        </p:nvGraphicFramePr>
        <p:xfrm>
          <a:off x="1173480" y="2071946"/>
          <a:ext cx="2974212" cy="71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84219"/>
              </p:ext>
            </p:extLst>
          </p:nvPr>
        </p:nvGraphicFramePr>
        <p:xfrm>
          <a:off x="335280" y="3461381"/>
          <a:ext cx="5638800" cy="24688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689584">
                  <a:extLst>
                    <a:ext uri="{9D8B030D-6E8A-4147-A177-3AD203B41FA5}">
                      <a16:colId xmlns:a16="http://schemas.microsoft.com/office/drawing/2014/main" val="728633168"/>
                    </a:ext>
                  </a:extLst>
                </a:gridCol>
                <a:gridCol w="1949216">
                  <a:extLst>
                    <a:ext uri="{9D8B030D-6E8A-4147-A177-3AD203B41FA5}">
                      <a16:colId xmlns:a16="http://schemas.microsoft.com/office/drawing/2014/main" val="360908454"/>
                    </a:ext>
                  </a:extLst>
                </a:gridCol>
              </a:tblGrid>
              <a:tr h="367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 DE FUNCIONALIDAD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18014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satisfactorio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124234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Poco </a:t>
                      </a:r>
                      <a:r>
                        <a:rPr lang="es-EC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151873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Medianamente satisfactorio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118794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Satisfactorio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912231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satisfactorio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137825"/>
                  </a:ext>
                </a:extLst>
              </a:tr>
            </a:tbl>
          </a:graphicData>
        </a:graphic>
      </p:graphicFrame>
      <p:pic>
        <p:nvPicPr>
          <p:cNvPr id="8" name="Imagen 7"/>
          <p:cNvPicPr/>
          <p:nvPr/>
        </p:nvPicPr>
        <p:blipFill>
          <a:blip r:embed="rId7"/>
          <a:stretch>
            <a:fillRect/>
          </a:stretch>
        </p:blipFill>
        <p:spPr>
          <a:xfrm>
            <a:off x="6536055" y="1918335"/>
            <a:ext cx="5137785" cy="472630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9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83920"/>
            <a:ext cx="9250680" cy="853440"/>
          </a:xfrm>
        </p:spPr>
        <p:txBody>
          <a:bodyPr/>
          <a:lstStyle/>
          <a:p>
            <a:r>
              <a:rPr lang="es-EC" b="1" dirty="0" smtClean="0">
                <a:latin typeface="Arial Black" panose="020B0A04020102020204" pitchFamily="34" charset="0"/>
              </a:rPr>
              <a:t>Contenido </a:t>
            </a:r>
            <a:endParaRPr lang="es-EC" b="1" dirty="0">
              <a:latin typeface="Arial Black" panose="020B0A04020102020204" pitchFamily="34" charset="0"/>
            </a:endParaRPr>
          </a:p>
        </p:txBody>
      </p:sp>
      <p:grpSp>
        <p:nvGrpSpPr>
          <p:cNvPr id="34" name="Group 8"/>
          <p:cNvGrpSpPr/>
          <p:nvPr/>
        </p:nvGrpSpPr>
        <p:grpSpPr>
          <a:xfrm rot="2700000">
            <a:off x="2960985" y="2036219"/>
            <a:ext cx="321926" cy="335147"/>
            <a:chOff x="0" y="0"/>
            <a:chExt cx="1899920" cy="1899920"/>
          </a:xfrm>
        </p:grpSpPr>
        <p:sp>
          <p:nvSpPr>
            <p:cNvPr id="35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36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37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38" name="TextBox 13"/>
          <p:cNvSpPr txBox="1"/>
          <p:nvPr/>
        </p:nvSpPr>
        <p:spPr>
          <a:xfrm>
            <a:off x="3624243" y="2028268"/>
            <a:ext cx="502543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3041596" y="2004251"/>
            <a:ext cx="306531" cy="36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>
                <a:latin typeface="Roboto Bold"/>
              </a:rPr>
              <a:t>1</a:t>
            </a:r>
          </a:p>
        </p:txBody>
      </p:sp>
      <p:sp>
        <p:nvSpPr>
          <p:cNvPr id="60" name="TextBox 36"/>
          <p:cNvSpPr txBox="1"/>
          <p:nvPr/>
        </p:nvSpPr>
        <p:spPr>
          <a:xfrm>
            <a:off x="3624243" y="2572880"/>
            <a:ext cx="502543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E IMPORTANCIA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37"/>
          <p:cNvSpPr txBox="1"/>
          <p:nvPr/>
        </p:nvSpPr>
        <p:spPr>
          <a:xfrm>
            <a:off x="3624243" y="3053473"/>
            <a:ext cx="502543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38"/>
          <p:cNvSpPr txBox="1"/>
          <p:nvPr/>
        </p:nvSpPr>
        <p:spPr>
          <a:xfrm>
            <a:off x="3618112" y="4000538"/>
            <a:ext cx="7133813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SISTEMA DE ENTRENAMIENTO 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39"/>
          <p:cNvSpPr txBox="1"/>
          <p:nvPr/>
        </p:nvSpPr>
        <p:spPr>
          <a:xfrm>
            <a:off x="3618113" y="4508245"/>
            <a:ext cx="8200612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SISTEMA DE ENTRENAMIENTO 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8"/>
          <p:cNvGrpSpPr/>
          <p:nvPr/>
        </p:nvGrpSpPr>
        <p:grpSpPr>
          <a:xfrm rot="2700000">
            <a:off x="2960984" y="2543633"/>
            <a:ext cx="321926" cy="335147"/>
            <a:chOff x="0" y="0"/>
            <a:chExt cx="1899920" cy="1899920"/>
          </a:xfrm>
        </p:grpSpPr>
        <p:sp>
          <p:nvSpPr>
            <p:cNvPr id="65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66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67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68" name="TextBox 15"/>
          <p:cNvSpPr txBox="1"/>
          <p:nvPr/>
        </p:nvSpPr>
        <p:spPr>
          <a:xfrm>
            <a:off x="3062634" y="2511665"/>
            <a:ext cx="306531" cy="3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 smtClean="0">
                <a:latin typeface="Roboto Bold"/>
              </a:rPr>
              <a:t>2</a:t>
            </a:r>
            <a:endParaRPr lang="en-US" sz="2000" spc="280" dirty="0">
              <a:latin typeface="Roboto Bold"/>
            </a:endParaRPr>
          </a:p>
        </p:txBody>
      </p:sp>
      <p:grpSp>
        <p:nvGrpSpPr>
          <p:cNvPr id="69" name="Group 8"/>
          <p:cNvGrpSpPr/>
          <p:nvPr/>
        </p:nvGrpSpPr>
        <p:grpSpPr>
          <a:xfrm rot="2700000">
            <a:off x="2960984" y="3049213"/>
            <a:ext cx="321926" cy="335147"/>
            <a:chOff x="0" y="0"/>
            <a:chExt cx="1899920" cy="1899920"/>
          </a:xfrm>
        </p:grpSpPr>
        <p:sp>
          <p:nvSpPr>
            <p:cNvPr id="70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71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72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73" name="TextBox 15"/>
          <p:cNvSpPr txBox="1"/>
          <p:nvPr/>
        </p:nvSpPr>
        <p:spPr>
          <a:xfrm>
            <a:off x="3052719" y="3030326"/>
            <a:ext cx="306531" cy="3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>
                <a:latin typeface="Roboto Bold"/>
              </a:rPr>
              <a:t>3</a:t>
            </a:r>
          </a:p>
        </p:txBody>
      </p:sp>
      <p:grpSp>
        <p:nvGrpSpPr>
          <p:cNvPr id="74" name="Group 8"/>
          <p:cNvGrpSpPr/>
          <p:nvPr/>
        </p:nvGrpSpPr>
        <p:grpSpPr>
          <a:xfrm rot="2700000">
            <a:off x="2954852" y="4011523"/>
            <a:ext cx="321926" cy="335147"/>
            <a:chOff x="0" y="0"/>
            <a:chExt cx="1899920" cy="1899920"/>
          </a:xfrm>
        </p:grpSpPr>
        <p:sp>
          <p:nvSpPr>
            <p:cNvPr id="75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76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77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78" name="TextBox 15"/>
          <p:cNvSpPr txBox="1"/>
          <p:nvPr/>
        </p:nvSpPr>
        <p:spPr>
          <a:xfrm>
            <a:off x="3042371" y="3977071"/>
            <a:ext cx="306531" cy="3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>
                <a:latin typeface="Roboto Bold"/>
              </a:rPr>
              <a:t>5</a:t>
            </a:r>
            <a:endParaRPr lang="en-US" sz="2000" spc="280" dirty="0">
              <a:latin typeface="Roboto Bold"/>
            </a:endParaRPr>
          </a:p>
        </p:txBody>
      </p:sp>
      <p:grpSp>
        <p:nvGrpSpPr>
          <p:cNvPr id="79" name="Group 8"/>
          <p:cNvGrpSpPr/>
          <p:nvPr/>
        </p:nvGrpSpPr>
        <p:grpSpPr>
          <a:xfrm rot="2700000">
            <a:off x="2950276" y="4517066"/>
            <a:ext cx="321926" cy="335147"/>
            <a:chOff x="0" y="0"/>
            <a:chExt cx="1899920" cy="1899920"/>
          </a:xfrm>
        </p:grpSpPr>
        <p:sp>
          <p:nvSpPr>
            <p:cNvPr id="80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81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82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83" name="TextBox 15"/>
          <p:cNvSpPr txBox="1"/>
          <p:nvPr/>
        </p:nvSpPr>
        <p:spPr>
          <a:xfrm>
            <a:off x="3042371" y="4485098"/>
            <a:ext cx="306531" cy="3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>
                <a:latin typeface="Roboto Bold"/>
              </a:rPr>
              <a:t>6</a:t>
            </a:r>
            <a:endParaRPr lang="en-US" sz="2000" spc="280" dirty="0">
              <a:latin typeface="Roboto Bold"/>
            </a:endParaRPr>
          </a:p>
        </p:txBody>
      </p:sp>
      <p:grpSp>
        <p:nvGrpSpPr>
          <p:cNvPr id="84" name="Group 8"/>
          <p:cNvGrpSpPr/>
          <p:nvPr/>
        </p:nvGrpSpPr>
        <p:grpSpPr>
          <a:xfrm rot="2700000">
            <a:off x="2954784" y="5019548"/>
            <a:ext cx="321926" cy="335147"/>
            <a:chOff x="0" y="0"/>
            <a:chExt cx="1899920" cy="1899920"/>
          </a:xfrm>
        </p:grpSpPr>
        <p:sp>
          <p:nvSpPr>
            <p:cNvPr id="85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86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87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88" name="TextBox 15"/>
          <p:cNvSpPr txBox="1"/>
          <p:nvPr/>
        </p:nvSpPr>
        <p:spPr>
          <a:xfrm>
            <a:off x="3042371" y="4994644"/>
            <a:ext cx="306531" cy="3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>
                <a:latin typeface="Roboto Bold"/>
              </a:rPr>
              <a:t>7</a:t>
            </a:r>
            <a:endParaRPr lang="en-US" sz="2000" spc="280" dirty="0">
              <a:latin typeface="Roboto Bold"/>
            </a:endParaRPr>
          </a:p>
        </p:txBody>
      </p:sp>
      <p:sp>
        <p:nvSpPr>
          <p:cNvPr id="89" name="TextBox 39"/>
          <p:cNvSpPr txBox="1"/>
          <p:nvPr/>
        </p:nvSpPr>
        <p:spPr>
          <a:xfrm>
            <a:off x="3618113" y="5002770"/>
            <a:ext cx="7696939" cy="308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SISTEMA DE ENTRENAMIENTO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39"/>
          <p:cNvSpPr txBox="1"/>
          <p:nvPr/>
        </p:nvSpPr>
        <p:spPr>
          <a:xfrm>
            <a:off x="3618113" y="5506336"/>
            <a:ext cx="769693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8"/>
          <p:cNvGrpSpPr/>
          <p:nvPr/>
        </p:nvGrpSpPr>
        <p:grpSpPr>
          <a:xfrm rot="2700000">
            <a:off x="2948723" y="5515386"/>
            <a:ext cx="321926" cy="335147"/>
            <a:chOff x="0" y="0"/>
            <a:chExt cx="1899920" cy="1899920"/>
          </a:xfrm>
        </p:grpSpPr>
        <p:sp>
          <p:nvSpPr>
            <p:cNvPr id="92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93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94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95" name="TextBox 15"/>
          <p:cNvSpPr txBox="1"/>
          <p:nvPr/>
        </p:nvSpPr>
        <p:spPr>
          <a:xfrm>
            <a:off x="3050373" y="5483418"/>
            <a:ext cx="306531" cy="3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>
                <a:latin typeface="Roboto Bold"/>
              </a:rPr>
              <a:t>8</a:t>
            </a:r>
            <a:endParaRPr lang="en-US" sz="2000" spc="280" dirty="0">
              <a:latin typeface="Roboto Bold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</a:t>
            </a:fld>
            <a:endParaRPr lang="es-EC"/>
          </a:p>
        </p:txBody>
      </p:sp>
      <p:sp>
        <p:nvSpPr>
          <p:cNvPr id="46" name="TextBox 37"/>
          <p:cNvSpPr txBox="1"/>
          <p:nvPr/>
        </p:nvSpPr>
        <p:spPr>
          <a:xfrm>
            <a:off x="3618112" y="3519945"/>
            <a:ext cx="5025439" cy="308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40"/>
              </a:lnSpc>
              <a:defRPr/>
            </a:pPr>
            <a:r>
              <a:rPr lang="en-US" sz="2000" spc="239" dirty="0" smtClean="0">
                <a:solidFill>
                  <a:srgbClr val="25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BUSPRO  </a:t>
            </a:r>
            <a:endParaRPr lang="en-US" sz="2000" spc="239" dirty="0">
              <a:solidFill>
                <a:srgbClr val="25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8"/>
          <p:cNvGrpSpPr/>
          <p:nvPr/>
        </p:nvGrpSpPr>
        <p:grpSpPr>
          <a:xfrm rot="2700000">
            <a:off x="2954784" y="3523025"/>
            <a:ext cx="321926" cy="335147"/>
            <a:chOff x="0" y="0"/>
            <a:chExt cx="1899920" cy="1899920"/>
          </a:xfrm>
        </p:grpSpPr>
        <p:sp>
          <p:nvSpPr>
            <p:cNvPr id="48" name="Freeform 9"/>
            <p:cNvSpPr/>
            <p:nvPr/>
          </p:nvSpPr>
          <p:spPr>
            <a:xfrm>
              <a:off x="6350" y="6350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0"/>
                  </a:moveTo>
                  <a:lnTo>
                    <a:pt x="1887220" y="0"/>
                  </a:lnTo>
                  <a:lnTo>
                    <a:pt x="1887220" y="1887220"/>
                  </a:lnTo>
                  <a:lnTo>
                    <a:pt x="0" y="188722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49" name="Freeform 10"/>
            <p:cNvSpPr/>
            <p:nvPr/>
          </p:nvSpPr>
          <p:spPr>
            <a:xfrm>
              <a:off x="0" y="0"/>
              <a:ext cx="1899920" cy="1899920"/>
            </a:xfrm>
            <a:custGeom>
              <a:avLst/>
              <a:gdLst/>
              <a:ahLst/>
              <a:cxnLst/>
              <a:rect l="l" t="t" r="r" b="b"/>
              <a:pathLst>
                <a:path w="1899920" h="1899920">
                  <a:moveTo>
                    <a:pt x="6350" y="1899920"/>
                  </a:moveTo>
                  <a:lnTo>
                    <a:pt x="0" y="1899920"/>
                  </a:lnTo>
                  <a:lnTo>
                    <a:pt x="0" y="0"/>
                  </a:lnTo>
                  <a:lnTo>
                    <a:pt x="1899920" y="0"/>
                  </a:lnTo>
                  <a:lnTo>
                    <a:pt x="1899920" y="1899920"/>
                  </a:lnTo>
                  <a:lnTo>
                    <a:pt x="6350" y="1899920"/>
                  </a:lnTo>
                  <a:close/>
                  <a:moveTo>
                    <a:pt x="12700" y="12700"/>
                  </a:moveTo>
                  <a:lnTo>
                    <a:pt x="12700" y="1887220"/>
                  </a:lnTo>
                  <a:lnTo>
                    <a:pt x="1887220" y="1887220"/>
                  </a:lnTo>
                  <a:lnTo>
                    <a:pt x="188722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51E20"/>
            </a:solidFill>
          </p:spPr>
        </p:sp>
        <p:sp>
          <p:nvSpPr>
            <p:cNvPr id="50" name="Freeform 11"/>
            <p:cNvSpPr/>
            <p:nvPr/>
          </p:nvSpPr>
          <p:spPr>
            <a:xfrm>
              <a:off x="139700" y="140970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0" y="0"/>
                  </a:moveTo>
                  <a:lnTo>
                    <a:pt x="1619250" y="0"/>
                  </a:lnTo>
                  <a:lnTo>
                    <a:pt x="1619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chemeClr val="accent2"/>
            </a:solidFill>
          </p:spPr>
        </p:sp>
      </p:grpSp>
      <p:sp>
        <p:nvSpPr>
          <p:cNvPr id="51" name="TextBox 15"/>
          <p:cNvSpPr txBox="1"/>
          <p:nvPr/>
        </p:nvSpPr>
        <p:spPr>
          <a:xfrm>
            <a:off x="3046519" y="3504138"/>
            <a:ext cx="306531" cy="3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defRPr/>
            </a:pPr>
            <a:r>
              <a:rPr lang="en-US" sz="2000" spc="280" dirty="0">
                <a:latin typeface="Roboto Bold"/>
              </a:rPr>
              <a:t>4</a:t>
            </a:r>
            <a:endParaRPr lang="en-US" sz="2000" spc="28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19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271363"/>
            <a:ext cx="1103376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Evaluación sistema de entrenamiento</a:t>
            </a:r>
          </a:p>
        </p:txBody>
      </p:sp>
      <p:pic>
        <p:nvPicPr>
          <p:cNvPr id="11" name="Imagen 10" descr="E:\Usuarios\Pc\Documents\TITULACIÓN\TESIS\TESIS\EVIDENCIAS\IMG_20210325_1115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3948" r="5247" b="4174"/>
          <a:stretch/>
        </p:blipFill>
        <p:spPr bwMode="auto">
          <a:xfrm rot="5400000">
            <a:off x="6247289" y="2178207"/>
            <a:ext cx="4998717" cy="408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C07CD81-F379-4F18-9A38-F425B8A7359E}"/>
              </a:ext>
            </a:extLst>
          </p:cNvPr>
          <p:cNvGrpSpPr/>
          <p:nvPr/>
        </p:nvGrpSpPr>
        <p:grpSpPr>
          <a:xfrm>
            <a:off x="1005840" y="2605906"/>
            <a:ext cx="4771467" cy="701306"/>
            <a:chOff x="-75748" y="0"/>
            <a:chExt cx="3244100" cy="1238948"/>
          </a:xfrm>
          <a:scene3d>
            <a:camera prst="orthographicFront"/>
            <a:lightRig rig="flat" dir="t"/>
          </a:scene3d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FE92A37-4F91-41F8-8A92-05426A329ABD}"/>
                </a:ext>
              </a:extLst>
            </p:cNvPr>
            <p:cNvSpPr/>
            <p:nvPr/>
          </p:nvSpPr>
          <p:spPr>
            <a:xfrm>
              <a:off x="0" y="0"/>
              <a:ext cx="3168352" cy="1224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64055A2-97AD-452A-B7C2-154AC732E2CC}"/>
                </a:ext>
              </a:extLst>
            </p:cNvPr>
            <p:cNvSpPr txBox="1"/>
            <p:nvPr/>
          </p:nvSpPr>
          <p:spPr>
            <a:xfrm>
              <a:off x="-75748" y="17004"/>
              <a:ext cx="3168351" cy="1221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kern="1200" dirty="0" smtClean="0"/>
                <a:t>Conexionado del sistema de entrenamiento </a:t>
              </a:r>
              <a:r>
                <a:rPr lang="es-EC" sz="2600" kern="1200" dirty="0" err="1" smtClean="0"/>
                <a:t>domótico</a:t>
              </a:r>
              <a:r>
                <a:rPr lang="es-EC" sz="2600" kern="1200" dirty="0" smtClean="0"/>
                <a:t> </a:t>
              </a:r>
              <a:endParaRPr lang="es-EC" sz="2600" kern="1200"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41" y="3795712"/>
            <a:ext cx="3343275" cy="164782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74498" y="5443537"/>
            <a:ext cx="158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Cables banana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56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271363"/>
            <a:ext cx="1103376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Evaluación sistema de entrenamiento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C07CD81-F379-4F18-9A38-F425B8A7359E}"/>
              </a:ext>
            </a:extLst>
          </p:cNvPr>
          <p:cNvGrpSpPr/>
          <p:nvPr/>
        </p:nvGrpSpPr>
        <p:grpSpPr>
          <a:xfrm>
            <a:off x="595738" y="2055798"/>
            <a:ext cx="4771467" cy="701306"/>
            <a:chOff x="-75748" y="0"/>
            <a:chExt cx="3244100" cy="1238948"/>
          </a:xfrm>
          <a:scene3d>
            <a:camera prst="orthographicFront"/>
            <a:lightRig rig="flat" dir="t"/>
          </a:scene3d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FE92A37-4F91-41F8-8A92-05426A329ABD}"/>
                </a:ext>
              </a:extLst>
            </p:cNvPr>
            <p:cNvSpPr/>
            <p:nvPr/>
          </p:nvSpPr>
          <p:spPr>
            <a:xfrm>
              <a:off x="0" y="0"/>
              <a:ext cx="3168352" cy="1224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64055A2-97AD-452A-B7C2-154AC732E2CC}"/>
                </a:ext>
              </a:extLst>
            </p:cNvPr>
            <p:cNvSpPr txBox="1"/>
            <p:nvPr/>
          </p:nvSpPr>
          <p:spPr>
            <a:xfrm>
              <a:off x="-75748" y="17004"/>
              <a:ext cx="3168351" cy="1221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kern="1200" dirty="0" smtClean="0"/>
                <a:t>Encendido / Apagado luces </a:t>
              </a:r>
              <a:r>
                <a:rPr lang="es-EC" sz="2600" kern="1200" dirty="0" err="1" smtClean="0"/>
                <a:t>dimmer</a:t>
              </a:r>
              <a:r>
                <a:rPr lang="es-EC" sz="2600" kern="1200" dirty="0" smtClean="0"/>
                <a:t> y luces piloto </a:t>
              </a:r>
              <a:endParaRPr lang="es-EC" sz="2600" kern="1200" dirty="0"/>
            </a:p>
          </p:txBody>
        </p:sp>
      </p:grpSp>
      <p:pic>
        <p:nvPicPr>
          <p:cNvPr id="8" name="Imagen 7" descr="E:\Usuarios\Pc\Documents\TITULACIÓN\TESIS\TESIS\EVIDENCIAS\IMG_20210325_1111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8" y="3346450"/>
            <a:ext cx="5439302" cy="2642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C07CD81-F379-4F18-9A38-F425B8A7359E}"/>
              </a:ext>
            </a:extLst>
          </p:cNvPr>
          <p:cNvGrpSpPr/>
          <p:nvPr/>
        </p:nvGrpSpPr>
        <p:grpSpPr>
          <a:xfrm>
            <a:off x="6522720" y="2065423"/>
            <a:ext cx="4771467" cy="701306"/>
            <a:chOff x="-75748" y="0"/>
            <a:chExt cx="3244100" cy="1238948"/>
          </a:xfrm>
          <a:scene3d>
            <a:camera prst="orthographicFront"/>
            <a:lightRig rig="flat" dir="t"/>
          </a:scene3d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FE92A37-4F91-41F8-8A92-05426A329ABD}"/>
                </a:ext>
              </a:extLst>
            </p:cNvPr>
            <p:cNvSpPr/>
            <p:nvPr/>
          </p:nvSpPr>
          <p:spPr>
            <a:xfrm>
              <a:off x="0" y="0"/>
              <a:ext cx="3168352" cy="1224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64055A2-97AD-452A-B7C2-154AC732E2CC}"/>
                </a:ext>
              </a:extLst>
            </p:cNvPr>
            <p:cNvSpPr txBox="1"/>
            <p:nvPr/>
          </p:nvSpPr>
          <p:spPr>
            <a:xfrm>
              <a:off x="-75748" y="17004"/>
              <a:ext cx="3168351" cy="1221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kern="1200" dirty="0" smtClean="0"/>
                <a:t>Encendido / Apagado luz led RGB </a:t>
              </a:r>
              <a:endParaRPr lang="es-EC" sz="2600" kern="1200" dirty="0"/>
            </a:p>
          </p:txBody>
        </p:sp>
      </p:grpSp>
      <p:pic>
        <p:nvPicPr>
          <p:cNvPr id="16" name="Imagen 15" descr="E:\Usuarios\Pc\Documents\TITULACIÓN\TESIS\TESIS\EVIDENCIAS\IMG_20210325_1112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3346920"/>
            <a:ext cx="5439600" cy="26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83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271363"/>
            <a:ext cx="1103376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Evaluación sistema de entrenamiento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C07CD81-F379-4F18-9A38-F425B8A7359E}"/>
              </a:ext>
            </a:extLst>
          </p:cNvPr>
          <p:cNvGrpSpPr/>
          <p:nvPr/>
        </p:nvGrpSpPr>
        <p:grpSpPr>
          <a:xfrm>
            <a:off x="229874" y="2301107"/>
            <a:ext cx="3458102" cy="701306"/>
            <a:chOff x="-75748" y="0"/>
            <a:chExt cx="3244100" cy="1238948"/>
          </a:xfrm>
          <a:scene3d>
            <a:camera prst="orthographicFront"/>
            <a:lightRig rig="flat" dir="t"/>
          </a:scene3d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FE92A37-4F91-41F8-8A92-05426A329ABD}"/>
                </a:ext>
              </a:extLst>
            </p:cNvPr>
            <p:cNvSpPr/>
            <p:nvPr/>
          </p:nvSpPr>
          <p:spPr>
            <a:xfrm>
              <a:off x="0" y="0"/>
              <a:ext cx="3168352" cy="1224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64055A2-97AD-452A-B7C2-154AC732E2CC}"/>
                </a:ext>
              </a:extLst>
            </p:cNvPr>
            <p:cNvSpPr txBox="1"/>
            <p:nvPr/>
          </p:nvSpPr>
          <p:spPr>
            <a:xfrm>
              <a:off x="-75748" y="17004"/>
              <a:ext cx="3168351" cy="1221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kern="1200" dirty="0" smtClean="0"/>
                <a:t>Conexión </a:t>
              </a:r>
              <a:r>
                <a:rPr lang="es-EC" sz="2600" kern="1200" dirty="0" err="1" smtClean="0"/>
                <a:t>Dry</a:t>
              </a:r>
              <a:r>
                <a:rPr lang="es-EC" sz="2600" kern="1200" dirty="0" smtClean="0"/>
                <a:t> </a:t>
              </a:r>
              <a:r>
                <a:rPr lang="es-EC" sz="2600" kern="1200" dirty="0" err="1" smtClean="0"/>
                <a:t>contact</a:t>
              </a:r>
              <a:r>
                <a:rPr lang="es-EC" sz="2600" kern="1200" dirty="0" smtClean="0"/>
                <a:t> </a:t>
              </a:r>
              <a:endParaRPr lang="es-EC" sz="2600" kern="1200" dirty="0"/>
            </a:p>
          </p:txBody>
        </p:sp>
      </p:grpSp>
      <p:pic>
        <p:nvPicPr>
          <p:cNvPr id="11" name="Imagen 10" descr="E:\Usuarios\Pc\Documents\TITULACIÓN\TESIS\TESIS\EVIDENCIAS\IMG_20210325_0946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4" y="3417215"/>
            <a:ext cx="3600000" cy="21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5C07CD81-F379-4F18-9A38-F425B8A7359E}"/>
              </a:ext>
            </a:extLst>
          </p:cNvPr>
          <p:cNvGrpSpPr/>
          <p:nvPr/>
        </p:nvGrpSpPr>
        <p:grpSpPr>
          <a:xfrm>
            <a:off x="4041270" y="2292723"/>
            <a:ext cx="3458102" cy="701306"/>
            <a:chOff x="-75748" y="0"/>
            <a:chExt cx="3244100" cy="1238948"/>
          </a:xfrm>
          <a:scene3d>
            <a:camera prst="orthographicFront"/>
            <a:lightRig rig="flat" dir="t"/>
          </a:scene3d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FE92A37-4F91-41F8-8A92-05426A329ABD}"/>
                </a:ext>
              </a:extLst>
            </p:cNvPr>
            <p:cNvSpPr/>
            <p:nvPr/>
          </p:nvSpPr>
          <p:spPr>
            <a:xfrm>
              <a:off x="0" y="0"/>
              <a:ext cx="3168352" cy="1224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64055A2-97AD-452A-B7C2-154AC732E2CC}"/>
                </a:ext>
              </a:extLst>
            </p:cNvPr>
            <p:cNvSpPr txBox="1"/>
            <p:nvPr/>
          </p:nvSpPr>
          <p:spPr>
            <a:xfrm>
              <a:off x="-75748" y="17004"/>
              <a:ext cx="3168351" cy="1221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kern="1200" dirty="0" smtClean="0"/>
                <a:t>Conexión Entradas de control </a:t>
              </a:r>
              <a:endParaRPr lang="es-EC" sz="2600" kern="12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C07CD81-F379-4F18-9A38-F425B8A7359E}"/>
              </a:ext>
            </a:extLst>
          </p:cNvPr>
          <p:cNvGrpSpPr/>
          <p:nvPr/>
        </p:nvGrpSpPr>
        <p:grpSpPr>
          <a:xfrm>
            <a:off x="8127270" y="2284339"/>
            <a:ext cx="3458102" cy="701306"/>
            <a:chOff x="-75748" y="0"/>
            <a:chExt cx="3244100" cy="1238948"/>
          </a:xfrm>
          <a:scene3d>
            <a:camera prst="orthographicFront"/>
            <a:lightRig rig="flat" dir="t"/>
          </a:scene3d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FE92A37-4F91-41F8-8A92-05426A329ABD}"/>
                </a:ext>
              </a:extLst>
            </p:cNvPr>
            <p:cNvSpPr/>
            <p:nvPr/>
          </p:nvSpPr>
          <p:spPr>
            <a:xfrm>
              <a:off x="0" y="0"/>
              <a:ext cx="3168352" cy="1224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64055A2-97AD-452A-B7C2-154AC732E2CC}"/>
                </a:ext>
              </a:extLst>
            </p:cNvPr>
            <p:cNvSpPr txBox="1"/>
            <p:nvPr/>
          </p:nvSpPr>
          <p:spPr>
            <a:xfrm>
              <a:off x="-75748" y="17004"/>
              <a:ext cx="3168351" cy="1221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kern="1200" dirty="0" smtClean="0"/>
                <a:t>Control botonera y sensor </a:t>
              </a:r>
              <a:endParaRPr lang="es-EC" sz="2600" kern="1200" dirty="0"/>
            </a:p>
          </p:txBody>
        </p:sp>
      </p:grpSp>
      <p:pic>
        <p:nvPicPr>
          <p:cNvPr id="23" name="Imagen 22" descr="E:\Usuarios\Pc\Documents\TITULACIÓN\TESIS\TESIS\EVIDENCIAS\IMG_20210325_0945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1"/>
          <a:stretch/>
        </p:blipFill>
        <p:spPr bwMode="auto">
          <a:xfrm>
            <a:off x="3970321" y="3417215"/>
            <a:ext cx="3600000" cy="21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E:\Usuarios\Pc\Documents\TITULACIÓN\TESIS\TESIS\EVIDENCIAS\IMG_20210325_0944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40885" y="3425779"/>
            <a:ext cx="2106872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E:\Usuarios\Pc\Documents\TITULACIÓN\TESIS\TESIS\EVIDENCIAS\IMG_20210325_0944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/>
          <a:stretch/>
        </p:blipFill>
        <p:spPr bwMode="auto">
          <a:xfrm rot="5400000">
            <a:off x="9864885" y="3425779"/>
            <a:ext cx="2106872" cy="21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8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271363"/>
            <a:ext cx="1103376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Evaluación sistema de entrenamiento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C07CD81-F379-4F18-9A38-F425B8A7359E}"/>
              </a:ext>
            </a:extLst>
          </p:cNvPr>
          <p:cNvGrpSpPr/>
          <p:nvPr/>
        </p:nvGrpSpPr>
        <p:grpSpPr>
          <a:xfrm>
            <a:off x="1220578" y="2010078"/>
            <a:ext cx="4771467" cy="701306"/>
            <a:chOff x="-75748" y="0"/>
            <a:chExt cx="3244100" cy="1238948"/>
          </a:xfrm>
          <a:scene3d>
            <a:camera prst="orthographicFront"/>
            <a:lightRig rig="flat" dir="t"/>
          </a:scene3d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FE92A37-4F91-41F8-8A92-05426A329ABD}"/>
                </a:ext>
              </a:extLst>
            </p:cNvPr>
            <p:cNvSpPr/>
            <p:nvPr/>
          </p:nvSpPr>
          <p:spPr>
            <a:xfrm>
              <a:off x="0" y="0"/>
              <a:ext cx="3168352" cy="1224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64055A2-97AD-452A-B7C2-154AC732E2CC}"/>
                </a:ext>
              </a:extLst>
            </p:cNvPr>
            <p:cNvSpPr txBox="1"/>
            <p:nvPr/>
          </p:nvSpPr>
          <p:spPr>
            <a:xfrm>
              <a:off x="-75748" y="17004"/>
              <a:ext cx="3168351" cy="1221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kern="1200" dirty="0" smtClean="0"/>
                <a:t>Encendido / Apagado escenas </a:t>
              </a:r>
              <a:endParaRPr lang="es-EC" sz="2600" kern="1200" dirty="0"/>
            </a:p>
          </p:txBody>
        </p:sp>
      </p:grpSp>
      <p:pic>
        <p:nvPicPr>
          <p:cNvPr id="11" name="Imagen 10" descr="E:\Usuarios\Pc\Documents\TITULACIÓN\TESIS\TESIS\EVIDENCIAS\IMG_20210325_1105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7829" r="4674" b="6580"/>
          <a:stretch/>
        </p:blipFill>
        <p:spPr bwMode="auto">
          <a:xfrm rot="5400000">
            <a:off x="6869428" y="2287908"/>
            <a:ext cx="4861559" cy="3947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17741"/>
              </p:ext>
            </p:extLst>
          </p:nvPr>
        </p:nvGraphicFramePr>
        <p:xfrm>
          <a:off x="715737" y="3114675"/>
          <a:ext cx="6189888" cy="288036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17517">
                  <a:extLst>
                    <a:ext uri="{9D8B030D-6E8A-4147-A177-3AD203B41FA5}">
                      <a16:colId xmlns:a16="http://schemas.microsoft.com/office/drawing/2014/main" val="284285783"/>
                    </a:ext>
                  </a:extLst>
                </a:gridCol>
                <a:gridCol w="1329975">
                  <a:extLst>
                    <a:ext uri="{9D8B030D-6E8A-4147-A177-3AD203B41FA5}">
                      <a16:colId xmlns:a16="http://schemas.microsoft.com/office/drawing/2014/main" val="1507350298"/>
                    </a:ext>
                  </a:extLst>
                </a:gridCol>
                <a:gridCol w="3642396">
                  <a:extLst>
                    <a:ext uri="{9D8B030D-6E8A-4147-A177-3AD203B41FA5}">
                      <a16:colId xmlns:a16="http://schemas.microsoft.com/office/drawing/2014/main" val="411150190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FUNCION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ESCENA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DESCRIPCIÓN ESCENA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67182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/ OFF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Fiesta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Secuencia 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Dimmer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secuencia colores, música (UV 1 – módulo lógico)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453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/ OFF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Descanso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Secuencia 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Dimmer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secuencia colores, música (UV 4 – módulo lógico)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25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/ OFF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Futbol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Secuencia 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Dimmer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secuencia colores, música (UV 5 – módulo lógico)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439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/ OFF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Apagado Total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Apagar toda la escena encendida o canales encendidos (UV 6 – módulo lógico)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775850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3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90" y="157063"/>
            <a:ext cx="1103376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Evaluación sistema de entrenamiento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212E054-BBC8-4962-A0CF-5FCD7DD40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60765"/>
              </p:ext>
            </p:extLst>
          </p:nvPr>
        </p:nvGraphicFramePr>
        <p:xfrm>
          <a:off x="167640" y="1996440"/>
          <a:ext cx="2974212" cy="71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5B8D71F-980D-4D5E-B22B-BA1E86B90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611375"/>
              </p:ext>
            </p:extLst>
          </p:nvPr>
        </p:nvGraphicFramePr>
        <p:xfrm>
          <a:off x="3489485" y="1861457"/>
          <a:ext cx="7997120" cy="436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82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1097279" y="1780905"/>
            <a:ext cx="10681063" cy="4543696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Se diseñó e implementó un sistema de entrenamiento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mediante HDL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Buspro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que permite simular sistemas de automatización residencial, hotelera y comercial de una manera didáctica ya que tiene los equipos y accesorios necesarios para realizar un proyecto real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controla el sistema de entrenamiento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a través de la interfaz de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Iridium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la cual está diseñada y pre programada para que el usuario pueda interactuar de manera eficaz y rápida con el sistema de entrenamiento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diseñó un sistema de entrenamiento con una estructura sencilla y práctica para que el usuario realice las interconexiones de manera rápida y para poder realizar el mantenimiento requerido con facilidad.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diseñó un manual de usuario orientado para que el usuario no tenga dificultad al momento de empezar a usar el sistema de entrenamiento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y pueda probar de manera correcta las funciones del mismo.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implementación del sistema de entrenamiento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resultó un aporte didáctico para poder conocer la marca HDL como una herramienta de aprendizaje que facilita la experiencia práctica en Domótica a usuarios y estudiantes interesados en el área.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fomentó el interés en los usuarios en el área de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Dómotica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con el uso de la tecnología </a:t>
            </a: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de la marca HDL gracias a las prestaciones que ésta provee y a la facilidad de integración con otros sistemas </a:t>
            </a: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inteligentes</a:t>
            </a: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84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1097280" y="2020391"/>
            <a:ext cx="10681063" cy="34551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recomienda realizar inspecciones al sistema de entrenamiento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para garantizar su funcionamiento óptimo, con la finalidad de poder reemplazar dispositivos o accesorios en caso de ser necesario y mantener en buen estado a la estructura.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Revisar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de los equipos HDL para ampliar los conocimientos en la marca y el manual de usuario en caso de dudas al realizar alguna conexión o para integrar otro sistema inteligente.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Elaborar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un plan de mantenimiento para evitar que se acumulen partículas de polvo en los equipos y verificar el estado de los conductores, conexiones internas del sistema de entrenamiento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7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2834479" y="988413"/>
            <a:ext cx="6768356" cy="13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10937" y="2735022"/>
            <a:ext cx="10058400" cy="1325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smtClean="0">
                <a:latin typeface="Arial Black" panose="020B0A04020102020204" pitchFamily="34" charset="0"/>
              </a:rPr>
              <a:t>	DISEÑO E IMPLEMENTACIÓN DE UN SISTEMA DE ENTRENAMIENTO DOMÓTICO CONTROLADO MEDIANTE EL SOFTWARE IRIDIUM </a:t>
            </a:r>
            <a:endParaRPr lang="es-EC" sz="24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44768" y="3986638"/>
            <a:ext cx="5137463" cy="7368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C" sz="2200" b="1" dirty="0" smtClean="0">
                <a:solidFill>
                  <a:prstClr val="black"/>
                </a:solidFill>
                <a:latin typeface="Calibri" panose="020F0502020204030204"/>
              </a:rPr>
              <a:t>Autora:   </a:t>
            </a:r>
            <a:r>
              <a:rPr lang="es-EC" sz="2200" dirty="0" smtClean="0">
                <a:solidFill>
                  <a:prstClr val="black"/>
                </a:solidFill>
                <a:latin typeface="Calibri" panose="020F0502020204030204"/>
              </a:rPr>
              <a:t>Daniela Alejandra Suntasig Porras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C" sz="2200" dirty="0" smtClean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es-ES" sz="2200" dirty="0" smtClean="0">
              <a:solidFill>
                <a:prstClr val="black"/>
              </a:solidFill>
              <a:latin typeface="Calibri" panose="020F0502020204030204"/>
            </a:endParaRPr>
          </a:p>
          <a:p>
            <a:endParaRPr lang="es-EC" dirty="0"/>
          </a:p>
        </p:txBody>
      </p:sp>
      <p:pic>
        <p:nvPicPr>
          <p:cNvPr id="16386" name="Picture 2" descr="Gracias | El hexágono de Guadalaja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b="17069"/>
          <a:stretch/>
        </p:blipFill>
        <p:spPr bwMode="auto">
          <a:xfrm>
            <a:off x="3106878" y="4649882"/>
            <a:ext cx="6066517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C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l mercado de la Domótica e Inmótica continúa creciendo, según el último  estudio de CEDOM • CASAD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2152650"/>
            <a:ext cx="5305102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6126480" y="2152650"/>
            <a:ext cx="5513070" cy="260226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Mejorar el estilo de vida del usuario.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HDL nos permite automatizar e integrar sistemas domóticos.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mediante una HMI amigable con el usuario.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/>
          </a:p>
        </p:txBody>
      </p:sp>
      <p:pic>
        <p:nvPicPr>
          <p:cNvPr id="1028" name="Picture 4" descr="HDL ECUADOR on Twitter: &quot;✓Webinars Abril 2020 - HDL Domotica e Inmótica -  https://t.co/gDtYn7B8vL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35500"/>
          <a:stretch/>
        </p:blipFill>
        <p:spPr bwMode="auto">
          <a:xfrm>
            <a:off x="6125467" y="4838731"/>
            <a:ext cx="2757548" cy="8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 (International) / iRidium Mob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805" y="4984680"/>
            <a:ext cx="2122225" cy="6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87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 e Importancia </a:t>
            </a:r>
            <a:endParaRPr lang="es-EC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5761626"/>
              </p:ext>
            </p:extLst>
          </p:nvPr>
        </p:nvGraphicFramePr>
        <p:xfrm>
          <a:off x="1466850" y="1885950"/>
          <a:ext cx="9067800" cy="424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4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es-EC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4400" y="1812934"/>
            <a:ext cx="1024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Diseñar e implementar un sistema de entrenamiento </a:t>
            </a:r>
            <a:r>
              <a:rPr lang="es-EC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controlado mediante el software </a:t>
            </a:r>
            <a:r>
              <a:rPr lang="es-EC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Iridium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14400" y="3458168"/>
            <a:ext cx="1024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341963" y="4095419"/>
            <a:ext cx="2874639" cy="221013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Establecer las mejores características y funcionalidades para cada uno de los componentes de hardware y software necesarios para el diseño e implementación del sistema de entrenamiento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6605103" y="4095419"/>
            <a:ext cx="2661290" cy="21101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Diseñar un manual de usuario para la configuración y programación del sistema de entrenamiento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Domótico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3484482" y="4123663"/>
            <a:ext cx="2874647" cy="21101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Diseñar un sistema mediante el cual los usuarios y estudiantes realicen las interconexiones entre los equipos de manera rápida y sencilla.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9456412" y="4123663"/>
            <a:ext cx="2581276" cy="21101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Fomentar en interés de los usuarios y estudiantes en el área de Domótica con uso de tecnología de la marca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HDL.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/>
          </a:p>
        </p:txBody>
      </p:sp>
      <p:sp>
        <p:nvSpPr>
          <p:cNvPr id="15" name="AutoShape 14"/>
          <p:cNvSpPr/>
          <p:nvPr/>
        </p:nvSpPr>
        <p:spPr>
          <a:xfrm>
            <a:off x="3307086" y="4514850"/>
            <a:ext cx="45719" cy="11144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16" name="AutoShape 14"/>
          <p:cNvSpPr/>
          <p:nvPr/>
        </p:nvSpPr>
        <p:spPr>
          <a:xfrm>
            <a:off x="6454139" y="4514850"/>
            <a:ext cx="45719" cy="11144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17" name="AutoShape 14"/>
          <p:cNvSpPr/>
          <p:nvPr/>
        </p:nvSpPr>
        <p:spPr>
          <a:xfrm>
            <a:off x="9305448" y="4514850"/>
            <a:ext cx="45719" cy="11144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19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  <a:r>
              <a:rPr lang="es-EC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Buspro</a:t>
            </a:r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97280" y="1737360"/>
            <a:ext cx="1024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solución basada en el sistema HDL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Buspro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consiste en una red central con conexión a Ethernet y una red de bus bidireccional utilizando cable HDL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Buspro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6</a:t>
            </a:fld>
            <a:endParaRPr lang="es-EC"/>
          </a:p>
        </p:txBody>
      </p:sp>
      <p:pic>
        <p:nvPicPr>
          <p:cNvPr id="18" name="图片 13" descr="fp-hdl-offic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200400"/>
            <a:ext cx="10424160" cy="27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  <a:r>
              <a:rPr lang="es-EC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Buspro</a:t>
            </a:r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5308" y="3313742"/>
            <a:ext cx="61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7</a:t>
            </a:fld>
            <a:endParaRPr lang="es-EC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12E054-BBC8-4962-A0CF-5FCD7DD40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293211"/>
              </p:ext>
            </p:extLst>
          </p:nvPr>
        </p:nvGraphicFramePr>
        <p:xfrm>
          <a:off x="805308" y="1982530"/>
          <a:ext cx="3797172" cy="71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8800FA8-603B-4EF0-9205-A33738C58977}"/>
              </a:ext>
            </a:extLst>
          </p:cNvPr>
          <p:cNvSpPr txBox="1">
            <a:spLocks/>
          </p:cNvSpPr>
          <p:nvPr/>
        </p:nvSpPr>
        <p:spPr>
          <a:xfrm>
            <a:off x="805308" y="2941320"/>
            <a:ext cx="4787772" cy="324612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255 subredes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Cada subred 255 dispositivos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Votaje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funcionamiento: 24 VDC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Sistema de control distribuido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Cable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buspro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1000 metros y 64 dispositivos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Topología: PUNTO A PUNTO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sz="2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2891161"/>
              </p:ext>
            </p:extLst>
          </p:nvPr>
        </p:nvGraphicFramePr>
        <p:xfrm>
          <a:off x="5097780" y="1737360"/>
          <a:ext cx="7597140" cy="45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134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430" y="629503"/>
            <a:ext cx="10058400" cy="913547"/>
          </a:xfrm>
        </p:spPr>
        <p:txBody>
          <a:bodyPr/>
          <a:lstStyle/>
          <a:p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sistema de entrenamiento</a:t>
            </a:r>
            <a:endParaRPr lang="es-EC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E:\Usuarios\Pc\Documents\TITULACIÓN\TESIS\TESIS\EVIDENCIAS\IMG_20210325_0943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6098" r="2403" b="1758"/>
          <a:stretch/>
        </p:blipFill>
        <p:spPr bwMode="auto">
          <a:xfrm rot="5400000">
            <a:off x="52229" y="2700182"/>
            <a:ext cx="4307522" cy="2827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4267200" y="1838325"/>
            <a:ext cx="6705600" cy="14287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entrenamiento tiene las características de: </a:t>
            </a:r>
          </a:p>
          <a:p>
            <a:r>
              <a:rPr lang="es-EC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Escalable                                              </a:t>
            </a:r>
            <a:r>
              <a:rPr lang="es-EC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Facilidad de movimiento</a:t>
            </a:r>
          </a:p>
          <a:p>
            <a:r>
              <a:rPr lang="es-EC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Facilidad de mantenimiento             </a:t>
            </a:r>
            <a:r>
              <a:rPr lang="es-EC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Independiente </a:t>
            </a:r>
          </a:p>
          <a:p>
            <a:r>
              <a:rPr lang="es-EC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Estructura ergonómica                      </a:t>
            </a:r>
            <a:r>
              <a:rPr lang="es-EC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Protecciones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267200" y="3483930"/>
            <a:ext cx="6705600" cy="11071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 comunicación BUSPRO: </a:t>
            </a:r>
          </a:p>
          <a:p>
            <a:r>
              <a:rPr lang="es-EC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Conexión punto a punto                                             </a:t>
            </a:r>
          </a:p>
          <a:p>
            <a:r>
              <a:rPr lang="es-EC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libre</a:t>
            </a:r>
          </a:p>
          <a:p>
            <a:r>
              <a:rPr lang="es-EC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Integración con otros sistemas de comunicación domótica </a:t>
            </a:r>
            <a:endParaRPr lang="es-EC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267200" y="5007930"/>
            <a:ext cx="6705600" cy="11071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 con la norma: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61439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58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EC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 la estructura </a:t>
            </a:r>
            <a:endParaRPr lang="es-EC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" y="1846262"/>
            <a:ext cx="5623560" cy="4295458"/>
          </a:xfrm>
          <a:prstGeom prst="rect">
            <a:avLst/>
          </a:prstGeom>
        </p:spPr>
      </p:pic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2F50C2D9-AC8B-47C8-AF87-A23F2BE90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811957"/>
              </p:ext>
            </p:extLst>
          </p:nvPr>
        </p:nvGraphicFramePr>
        <p:xfrm>
          <a:off x="6473632" y="1846262"/>
          <a:ext cx="5489768" cy="43086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35971">
                  <a:extLst>
                    <a:ext uri="{9D8B030D-6E8A-4147-A177-3AD203B41FA5}">
                      <a16:colId xmlns:a16="http://schemas.microsoft.com/office/drawing/2014/main" val="2159680311"/>
                    </a:ext>
                  </a:extLst>
                </a:gridCol>
                <a:gridCol w="4853797">
                  <a:extLst>
                    <a:ext uri="{9D8B030D-6E8A-4147-A177-3AD203B41FA5}">
                      <a16:colId xmlns:a16="http://schemas.microsoft.com/office/drawing/2014/main" val="2414946969"/>
                    </a:ext>
                  </a:extLst>
                </a:gridCol>
              </a:tblGrid>
              <a:tr h="454859">
                <a:tc>
                  <a:txBody>
                    <a:bodyPr/>
                    <a:lstStyle/>
                    <a:p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98212"/>
                  </a:ext>
                </a:extLst>
              </a:tr>
              <a:tr h="37904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 lateral y trasera de tablero de fibra de densidad media de 12mm.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6854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Doble fondo de tablero con acrílico de 4mm para la parte frontal.</a:t>
                      </a:r>
                      <a:r>
                        <a:rPr lang="es-EC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18853"/>
                  </a:ext>
                </a:extLst>
              </a:tr>
              <a:tr h="37904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Dimesiones</a:t>
                      </a:r>
                      <a:r>
                        <a:rPr lang="es-EC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0.88m de alto, 1.1m de ancho y 0.3m de profundidad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3535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 soporte: 0.7m de alto, 1.1m de ancho y 0.3m de profundidad que soporta un peso máximo de 100kg.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447042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39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Contiene cuatro ruedas de 4 pulgadas de uso industrial con su respectivo freno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86675"/>
                  </a:ext>
                </a:extLst>
              </a:tr>
              <a:tr h="25787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Alimentación principal 110V AC.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10136"/>
                  </a:ext>
                </a:extLst>
              </a:tr>
              <a:tr h="37904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Calibre de conductores 16-18 AWG.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2438"/>
                  </a:ext>
                </a:extLst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9C9A-616E-439C-9E44-09AD10950423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0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3124</TotalTime>
  <Words>1531</Words>
  <Application>Microsoft Office PowerPoint</Application>
  <PresentationFormat>Panorámica</PresentationFormat>
  <Paragraphs>302</Paragraphs>
  <Slides>27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等线</vt:lpstr>
      <vt:lpstr>Roboto Bold</vt:lpstr>
      <vt:lpstr>Symbol</vt:lpstr>
      <vt:lpstr>Times New Roman</vt:lpstr>
      <vt:lpstr>Wingdings</vt:lpstr>
      <vt:lpstr>Retrospección</vt:lpstr>
      <vt:lpstr> DISEÑO E IMPLEMENTACIÓN DE UN SISTEMA DE ENTRENAMIENTO DOMÓTICO CONTROLADO MEDIANTE EL SOFTWARE IRIDIUM </vt:lpstr>
      <vt:lpstr>Contenido </vt:lpstr>
      <vt:lpstr>Antecedentes</vt:lpstr>
      <vt:lpstr>Justificación e Importancia </vt:lpstr>
      <vt:lpstr>Objetivos </vt:lpstr>
      <vt:lpstr>Introducción Buspro </vt:lpstr>
      <vt:lpstr>Introducción Buspro </vt:lpstr>
      <vt:lpstr>Diseño sistema de entrenamiento</vt:lpstr>
      <vt:lpstr>Diseño de la estructura </vt:lpstr>
      <vt:lpstr>Diseño de Hardware: Equipos </vt:lpstr>
      <vt:lpstr>Diseño de la Interfaz </vt:lpstr>
      <vt:lpstr>Navegación interfaz </vt:lpstr>
      <vt:lpstr>Implementación del sistema de entrenamiento </vt:lpstr>
      <vt:lpstr>Primera sección: </vt:lpstr>
      <vt:lpstr>Primera sección: </vt:lpstr>
      <vt:lpstr>Primera sección: </vt:lpstr>
      <vt:lpstr>Segunda sección: </vt:lpstr>
      <vt:lpstr>Conexión sistema de entrenamiento </vt:lpstr>
      <vt:lpstr>Evaluación sistema de entrenamiento</vt:lpstr>
      <vt:lpstr>Evaluación sistema de entrenamiento</vt:lpstr>
      <vt:lpstr>Evaluación sistema de entrenamiento</vt:lpstr>
      <vt:lpstr>Evaluación sistema de entrenamiento</vt:lpstr>
      <vt:lpstr>Evaluación sistema de entrenamiento</vt:lpstr>
      <vt:lpstr>Evaluación sistema de entrenamiento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 IMPLEMENTACIÓN DE UN SISTEMA DE ENTRENAMIENTO DOMÓTICO CONTROLADO MEDIANTE EL SOFTWARE IRIDIUM</dc:title>
  <dc:creator>Daniela Alejandra</dc:creator>
  <cp:lastModifiedBy>Daniela Alejandra</cp:lastModifiedBy>
  <cp:revision>34</cp:revision>
  <dcterms:created xsi:type="dcterms:W3CDTF">2021-05-26T17:17:36Z</dcterms:created>
  <dcterms:modified xsi:type="dcterms:W3CDTF">2021-05-31T18:30:05Z</dcterms:modified>
</cp:coreProperties>
</file>